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58" r:id="rId6"/>
    <p:sldId id="281" r:id="rId7"/>
    <p:sldId id="263" r:id="rId8"/>
    <p:sldId id="272" r:id="rId9"/>
  </p:sldIdLst>
  <p:sldSz cx="9144000" cy="5143500" type="screen16x9"/>
  <p:notesSz cx="6858000" cy="9144000"/>
  <p:embeddedFontLst>
    <p:embeddedFont>
      <p:font typeface="Lora" panose="020B0604020202020204" charset="0"/>
      <p:regular r:id="rId11"/>
      <p:bold r:id="rId12"/>
      <p:italic r:id="rId13"/>
      <p:bold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892DEC-007D-4546-98FF-64FF75CB59CD}">
  <a:tblStyle styleId="{A7892DEC-007D-4546-98FF-64FF75CB59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57ace17450_1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57ace17450_1_1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36898e578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36898e578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5941fb7d56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5941fb7d56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f1cd16b48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0f1cd16b48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57ace17450_1_3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57ace17450_1_3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f82f99e15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10f82f99e15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0f14d8043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0f14d8043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0f7b1349af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10f7b1349af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44600" y="1128701"/>
            <a:ext cx="3612000" cy="19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49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4600" y="3229907"/>
            <a:ext cx="27060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700053" flipH="1">
            <a:off x="5610109" y="-452090"/>
            <a:ext cx="3658206" cy="1268664"/>
            <a:chOff x="7204472" y="-157904"/>
            <a:chExt cx="3326480" cy="1153622"/>
          </a:xfrm>
        </p:grpSpPr>
        <p:sp>
          <p:nvSpPr>
            <p:cNvPr id="12" name="Google Shape;12;p2"/>
            <p:cNvSpPr/>
            <p:nvPr/>
          </p:nvSpPr>
          <p:spPr>
            <a:xfrm>
              <a:off x="7266209" y="-157904"/>
              <a:ext cx="3256165" cy="1009815"/>
            </a:xfrm>
            <a:custGeom>
              <a:avLst/>
              <a:gdLst/>
              <a:ahLst/>
              <a:cxnLst/>
              <a:rect l="l" t="t" r="r" b="b"/>
              <a:pathLst>
                <a:path w="30749" h="9536" extrusionOk="0">
                  <a:moveTo>
                    <a:pt x="63" y="1"/>
                  </a:moveTo>
                  <a:cubicBezTo>
                    <a:pt x="60" y="1"/>
                    <a:pt x="58" y="2"/>
                    <a:pt x="55" y="4"/>
                  </a:cubicBezTo>
                  <a:cubicBezTo>
                    <a:pt x="33" y="4"/>
                    <a:pt x="0" y="26"/>
                    <a:pt x="0" y="37"/>
                  </a:cubicBezTo>
                  <a:cubicBezTo>
                    <a:pt x="0" y="125"/>
                    <a:pt x="0" y="213"/>
                    <a:pt x="11" y="290"/>
                  </a:cubicBezTo>
                  <a:cubicBezTo>
                    <a:pt x="99" y="829"/>
                    <a:pt x="242" y="1356"/>
                    <a:pt x="407" y="1873"/>
                  </a:cubicBezTo>
                  <a:cubicBezTo>
                    <a:pt x="671" y="2698"/>
                    <a:pt x="1012" y="3479"/>
                    <a:pt x="1364" y="4249"/>
                  </a:cubicBezTo>
                  <a:cubicBezTo>
                    <a:pt x="1386" y="4304"/>
                    <a:pt x="1419" y="4348"/>
                    <a:pt x="1452" y="4392"/>
                  </a:cubicBezTo>
                  <a:cubicBezTo>
                    <a:pt x="1650" y="4700"/>
                    <a:pt x="1859" y="4997"/>
                    <a:pt x="2057" y="5304"/>
                  </a:cubicBezTo>
                  <a:cubicBezTo>
                    <a:pt x="2244" y="5568"/>
                    <a:pt x="2442" y="5821"/>
                    <a:pt x="2673" y="6052"/>
                  </a:cubicBezTo>
                  <a:cubicBezTo>
                    <a:pt x="3014" y="6404"/>
                    <a:pt x="3366" y="6745"/>
                    <a:pt x="3729" y="7075"/>
                  </a:cubicBezTo>
                  <a:cubicBezTo>
                    <a:pt x="4278" y="7592"/>
                    <a:pt x="4894" y="8032"/>
                    <a:pt x="5576" y="8384"/>
                  </a:cubicBezTo>
                  <a:cubicBezTo>
                    <a:pt x="5763" y="8472"/>
                    <a:pt x="5961" y="8549"/>
                    <a:pt x="6148" y="8648"/>
                  </a:cubicBezTo>
                  <a:cubicBezTo>
                    <a:pt x="6357" y="8758"/>
                    <a:pt x="6588" y="8824"/>
                    <a:pt x="6819" y="8890"/>
                  </a:cubicBezTo>
                  <a:cubicBezTo>
                    <a:pt x="6951" y="8934"/>
                    <a:pt x="7083" y="8977"/>
                    <a:pt x="7215" y="9010"/>
                  </a:cubicBezTo>
                  <a:cubicBezTo>
                    <a:pt x="7589" y="9109"/>
                    <a:pt x="7940" y="9241"/>
                    <a:pt x="8325" y="9263"/>
                  </a:cubicBezTo>
                  <a:cubicBezTo>
                    <a:pt x="8369" y="9263"/>
                    <a:pt x="8402" y="9274"/>
                    <a:pt x="8446" y="9285"/>
                  </a:cubicBezTo>
                  <a:cubicBezTo>
                    <a:pt x="8776" y="9406"/>
                    <a:pt x="9139" y="9395"/>
                    <a:pt x="9480" y="9472"/>
                  </a:cubicBezTo>
                  <a:cubicBezTo>
                    <a:pt x="9933" y="9512"/>
                    <a:pt x="10385" y="9535"/>
                    <a:pt x="10838" y="9535"/>
                  </a:cubicBezTo>
                  <a:cubicBezTo>
                    <a:pt x="11529" y="9535"/>
                    <a:pt x="12220" y="9480"/>
                    <a:pt x="12911" y="9340"/>
                  </a:cubicBezTo>
                  <a:cubicBezTo>
                    <a:pt x="13868" y="9153"/>
                    <a:pt x="14781" y="8857"/>
                    <a:pt x="15616" y="8351"/>
                  </a:cubicBezTo>
                  <a:cubicBezTo>
                    <a:pt x="15847" y="8219"/>
                    <a:pt x="16089" y="8098"/>
                    <a:pt x="16309" y="7955"/>
                  </a:cubicBezTo>
                  <a:cubicBezTo>
                    <a:pt x="16914" y="7548"/>
                    <a:pt x="17508" y="7130"/>
                    <a:pt x="18124" y="6723"/>
                  </a:cubicBezTo>
                  <a:cubicBezTo>
                    <a:pt x="18311" y="6602"/>
                    <a:pt x="18498" y="6492"/>
                    <a:pt x="18707" y="6404"/>
                  </a:cubicBezTo>
                  <a:cubicBezTo>
                    <a:pt x="18773" y="6382"/>
                    <a:pt x="18839" y="6360"/>
                    <a:pt x="18905" y="6327"/>
                  </a:cubicBezTo>
                  <a:cubicBezTo>
                    <a:pt x="19278" y="6129"/>
                    <a:pt x="19674" y="5997"/>
                    <a:pt x="20081" y="5898"/>
                  </a:cubicBezTo>
                  <a:cubicBezTo>
                    <a:pt x="20330" y="5840"/>
                    <a:pt x="20577" y="5809"/>
                    <a:pt x="20821" y="5809"/>
                  </a:cubicBezTo>
                  <a:cubicBezTo>
                    <a:pt x="21269" y="5809"/>
                    <a:pt x="21707" y="5913"/>
                    <a:pt x="22127" y="6140"/>
                  </a:cubicBezTo>
                  <a:cubicBezTo>
                    <a:pt x="22336" y="6250"/>
                    <a:pt x="22556" y="6338"/>
                    <a:pt x="22765" y="6448"/>
                  </a:cubicBezTo>
                  <a:cubicBezTo>
                    <a:pt x="22974" y="6569"/>
                    <a:pt x="23204" y="6635"/>
                    <a:pt x="23413" y="6745"/>
                  </a:cubicBezTo>
                  <a:cubicBezTo>
                    <a:pt x="23556" y="6833"/>
                    <a:pt x="23710" y="6888"/>
                    <a:pt x="23875" y="6932"/>
                  </a:cubicBezTo>
                  <a:cubicBezTo>
                    <a:pt x="24073" y="6998"/>
                    <a:pt x="24282" y="7053"/>
                    <a:pt x="24480" y="7108"/>
                  </a:cubicBezTo>
                  <a:cubicBezTo>
                    <a:pt x="24931" y="7240"/>
                    <a:pt x="25360" y="7383"/>
                    <a:pt x="25833" y="7438"/>
                  </a:cubicBezTo>
                  <a:cubicBezTo>
                    <a:pt x="26097" y="7460"/>
                    <a:pt x="26361" y="7504"/>
                    <a:pt x="26625" y="7515"/>
                  </a:cubicBezTo>
                  <a:cubicBezTo>
                    <a:pt x="26796" y="7524"/>
                    <a:pt x="26967" y="7529"/>
                    <a:pt x="27138" y="7529"/>
                  </a:cubicBezTo>
                  <a:cubicBezTo>
                    <a:pt x="27567" y="7529"/>
                    <a:pt x="27995" y="7498"/>
                    <a:pt x="28428" y="7427"/>
                  </a:cubicBezTo>
                  <a:cubicBezTo>
                    <a:pt x="28538" y="7405"/>
                    <a:pt x="28648" y="7405"/>
                    <a:pt x="28758" y="7383"/>
                  </a:cubicBezTo>
                  <a:cubicBezTo>
                    <a:pt x="28901" y="7361"/>
                    <a:pt x="29033" y="7350"/>
                    <a:pt x="29176" y="7317"/>
                  </a:cubicBezTo>
                  <a:cubicBezTo>
                    <a:pt x="29363" y="7273"/>
                    <a:pt x="29561" y="7229"/>
                    <a:pt x="29748" y="7185"/>
                  </a:cubicBezTo>
                  <a:cubicBezTo>
                    <a:pt x="30045" y="7108"/>
                    <a:pt x="30342" y="7009"/>
                    <a:pt x="30606" y="6844"/>
                  </a:cubicBezTo>
                  <a:lnTo>
                    <a:pt x="30672" y="6800"/>
                  </a:lnTo>
                  <a:cubicBezTo>
                    <a:pt x="30727" y="6767"/>
                    <a:pt x="30749" y="6712"/>
                    <a:pt x="30716" y="6701"/>
                  </a:cubicBezTo>
                  <a:cubicBezTo>
                    <a:pt x="30700" y="6693"/>
                    <a:pt x="30679" y="6686"/>
                    <a:pt x="30664" y="6686"/>
                  </a:cubicBezTo>
                  <a:cubicBezTo>
                    <a:pt x="30658" y="6686"/>
                    <a:pt x="30653" y="6687"/>
                    <a:pt x="30650" y="6690"/>
                  </a:cubicBezTo>
                  <a:cubicBezTo>
                    <a:pt x="30397" y="6833"/>
                    <a:pt x="30122" y="6888"/>
                    <a:pt x="29847" y="6932"/>
                  </a:cubicBezTo>
                  <a:cubicBezTo>
                    <a:pt x="29264" y="7053"/>
                    <a:pt x="28681" y="7108"/>
                    <a:pt x="28098" y="7152"/>
                  </a:cubicBezTo>
                  <a:cubicBezTo>
                    <a:pt x="27808" y="7172"/>
                    <a:pt x="27522" y="7176"/>
                    <a:pt x="27237" y="7176"/>
                  </a:cubicBezTo>
                  <a:cubicBezTo>
                    <a:pt x="27047" y="7176"/>
                    <a:pt x="26858" y="7174"/>
                    <a:pt x="26669" y="7174"/>
                  </a:cubicBezTo>
                  <a:cubicBezTo>
                    <a:pt x="26185" y="7163"/>
                    <a:pt x="25723" y="7020"/>
                    <a:pt x="25250" y="6976"/>
                  </a:cubicBezTo>
                  <a:cubicBezTo>
                    <a:pt x="24744" y="6822"/>
                    <a:pt x="24216" y="6723"/>
                    <a:pt x="23743" y="6470"/>
                  </a:cubicBezTo>
                  <a:cubicBezTo>
                    <a:pt x="23655" y="6426"/>
                    <a:pt x="23556" y="6404"/>
                    <a:pt x="23457" y="6371"/>
                  </a:cubicBezTo>
                  <a:cubicBezTo>
                    <a:pt x="23369" y="6338"/>
                    <a:pt x="23281" y="6305"/>
                    <a:pt x="23193" y="6261"/>
                  </a:cubicBezTo>
                  <a:cubicBezTo>
                    <a:pt x="23029" y="6173"/>
                    <a:pt x="22875" y="6085"/>
                    <a:pt x="22710" y="6008"/>
                  </a:cubicBezTo>
                  <a:cubicBezTo>
                    <a:pt x="22358" y="5821"/>
                    <a:pt x="22006" y="5667"/>
                    <a:pt x="21621" y="5568"/>
                  </a:cubicBezTo>
                  <a:cubicBezTo>
                    <a:pt x="21351" y="5489"/>
                    <a:pt x="21080" y="5455"/>
                    <a:pt x="20810" y="5455"/>
                  </a:cubicBezTo>
                  <a:cubicBezTo>
                    <a:pt x="20706" y="5455"/>
                    <a:pt x="20603" y="5460"/>
                    <a:pt x="20499" y="5469"/>
                  </a:cubicBezTo>
                  <a:cubicBezTo>
                    <a:pt x="19938" y="5535"/>
                    <a:pt x="19399" y="5689"/>
                    <a:pt x="18894" y="5942"/>
                  </a:cubicBezTo>
                  <a:cubicBezTo>
                    <a:pt x="18212" y="6272"/>
                    <a:pt x="17541" y="6635"/>
                    <a:pt x="16936" y="7086"/>
                  </a:cubicBezTo>
                  <a:cubicBezTo>
                    <a:pt x="16507" y="7405"/>
                    <a:pt x="16056" y="7680"/>
                    <a:pt x="15616" y="7988"/>
                  </a:cubicBezTo>
                  <a:cubicBezTo>
                    <a:pt x="15418" y="8120"/>
                    <a:pt x="15199" y="8230"/>
                    <a:pt x="14990" y="8329"/>
                  </a:cubicBezTo>
                  <a:cubicBezTo>
                    <a:pt x="14462" y="8560"/>
                    <a:pt x="13923" y="8758"/>
                    <a:pt x="13362" y="8890"/>
                  </a:cubicBezTo>
                  <a:cubicBezTo>
                    <a:pt x="12845" y="9021"/>
                    <a:pt x="12328" y="9131"/>
                    <a:pt x="11789" y="9175"/>
                  </a:cubicBezTo>
                  <a:cubicBezTo>
                    <a:pt x="11464" y="9202"/>
                    <a:pt x="11137" y="9216"/>
                    <a:pt x="10809" y="9216"/>
                  </a:cubicBezTo>
                  <a:cubicBezTo>
                    <a:pt x="10327" y="9216"/>
                    <a:pt x="9843" y="9186"/>
                    <a:pt x="9359" y="9120"/>
                  </a:cubicBezTo>
                  <a:cubicBezTo>
                    <a:pt x="9117" y="9087"/>
                    <a:pt x="8864" y="9032"/>
                    <a:pt x="8611" y="8999"/>
                  </a:cubicBezTo>
                  <a:cubicBezTo>
                    <a:pt x="8380" y="8977"/>
                    <a:pt x="8149" y="8923"/>
                    <a:pt x="7918" y="8857"/>
                  </a:cubicBezTo>
                  <a:cubicBezTo>
                    <a:pt x="7545" y="8758"/>
                    <a:pt x="7160" y="8637"/>
                    <a:pt x="6786" y="8538"/>
                  </a:cubicBezTo>
                  <a:cubicBezTo>
                    <a:pt x="6456" y="8439"/>
                    <a:pt x="6148" y="8329"/>
                    <a:pt x="5851" y="8164"/>
                  </a:cubicBezTo>
                  <a:cubicBezTo>
                    <a:pt x="5125" y="7790"/>
                    <a:pt x="4443" y="7361"/>
                    <a:pt x="3849" y="6789"/>
                  </a:cubicBezTo>
                  <a:cubicBezTo>
                    <a:pt x="3597" y="6547"/>
                    <a:pt x="3344" y="6305"/>
                    <a:pt x="3080" y="6074"/>
                  </a:cubicBezTo>
                  <a:cubicBezTo>
                    <a:pt x="2992" y="5986"/>
                    <a:pt x="2904" y="5898"/>
                    <a:pt x="2816" y="5799"/>
                  </a:cubicBezTo>
                  <a:cubicBezTo>
                    <a:pt x="2343" y="5293"/>
                    <a:pt x="1969" y="4722"/>
                    <a:pt x="1595" y="4150"/>
                  </a:cubicBezTo>
                  <a:cubicBezTo>
                    <a:pt x="1474" y="3974"/>
                    <a:pt x="1408" y="3776"/>
                    <a:pt x="1320" y="3578"/>
                  </a:cubicBezTo>
                  <a:cubicBezTo>
                    <a:pt x="1276" y="3490"/>
                    <a:pt x="1232" y="3413"/>
                    <a:pt x="1188" y="3325"/>
                  </a:cubicBezTo>
                  <a:cubicBezTo>
                    <a:pt x="1144" y="3248"/>
                    <a:pt x="1111" y="3171"/>
                    <a:pt x="1078" y="3094"/>
                  </a:cubicBezTo>
                  <a:cubicBezTo>
                    <a:pt x="913" y="2676"/>
                    <a:pt x="737" y="2258"/>
                    <a:pt x="583" y="1840"/>
                  </a:cubicBezTo>
                  <a:cubicBezTo>
                    <a:pt x="385" y="1258"/>
                    <a:pt x="176" y="675"/>
                    <a:pt x="110" y="59"/>
                  </a:cubicBezTo>
                  <a:cubicBezTo>
                    <a:pt x="110" y="48"/>
                    <a:pt x="99" y="26"/>
                    <a:pt x="88" y="26"/>
                  </a:cubicBezTo>
                  <a:cubicBezTo>
                    <a:pt x="88" y="17"/>
                    <a:pt x="7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204472" y="17142"/>
              <a:ext cx="3326480" cy="978576"/>
            </a:xfrm>
            <a:custGeom>
              <a:avLst/>
              <a:gdLst/>
              <a:ahLst/>
              <a:cxnLst/>
              <a:rect l="l" t="t" r="r" b="b"/>
              <a:pathLst>
                <a:path w="31413" h="9241" extrusionOk="0">
                  <a:moveTo>
                    <a:pt x="1" y="0"/>
                  </a:moveTo>
                  <a:cubicBezTo>
                    <a:pt x="1" y="231"/>
                    <a:pt x="100" y="440"/>
                    <a:pt x="133" y="660"/>
                  </a:cubicBezTo>
                  <a:cubicBezTo>
                    <a:pt x="144" y="748"/>
                    <a:pt x="177" y="847"/>
                    <a:pt x="221" y="935"/>
                  </a:cubicBezTo>
                  <a:cubicBezTo>
                    <a:pt x="408" y="1441"/>
                    <a:pt x="616" y="1925"/>
                    <a:pt x="880" y="2387"/>
                  </a:cubicBezTo>
                  <a:cubicBezTo>
                    <a:pt x="957" y="2530"/>
                    <a:pt x="1034" y="2662"/>
                    <a:pt x="1100" y="2794"/>
                  </a:cubicBezTo>
                  <a:cubicBezTo>
                    <a:pt x="1287" y="3146"/>
                    <a:pt x="1507" y="3465"/>
                    <a:pt x="1749" y="3772"/>
                  </a:cubicBezTo>
                  <a:cubicBezTo>
                    <a:pt x="2112" y="4256"/>
                    <a:pt x="2475" y="4740"/>
                    <a:pt x="2849" y="5213"/>
                  </a:cubicBezTo>
                  <a:cubicBezTo>
                    <a:pt x="3102" y="5543"/>
                    <a:pt x="3377" y="5862"/>
                    <a:pt x="3707" y="6137"/>
                  </a:cubicBezTo>
                  <a:cubicBezTo>
                    <a:pt x="3949" y="6346"/>
                    <a:pt x="4191" y="6555"/>
                    <a:pt x="4443" y="6764"/>
                  </a:cubicBezTo>
                  <a:cubicBezTo>
                    <a:pt x="4608" y="6907"/>
                    <a:pt x="4773" y="7072"/>
                    <a:pt x="4960" y="7182"/>
                  </a:cubicBezTo>
                  <a:cubicBezTo>
                    <a:pt x="5411" y="7456"/>
                    <a:pt x="5862" y="7753"/>
                    <a:pt x="6379" y="7907"/>
                  </a:cubicBezTo>
                  <a:cubicBezTo>
                    <a:pt x="6489" y="7940"/>
                    <a:pt x="6588" y="7995"/>
                    <a:pt x="6687" y="8028"/>
                  </a:cubicBezTo>
                  <a:cubicBezTo>
                    <a:pt x="6819" y="8083"/>
                    <a:pt x="6951" y="8138"/>
                    <a:pt x="7083" y="8193"/>
                  </a:cubicBezTo>
                  <a:cubicBezTo>
                    <a:pt x="7182" y="8237"/>
                    <a:pt x="7281" y="8281"/>
                    <a:pt x="7391" y="8325"/>
                  </a:cubicBezTo>
                  <a:cubicBezTo>
                    <a:pt x="7512" y="8380"/>
                    <a:pt x="7644" y="8435"/>
                    <a:pt x="7776" y="8490"/>
                  </a:cubicBezTo>
                  <a:cubicBezTo>
                    <a:pt x="7864" y="8523"/>
                    <a:pt x="7974" y="8534"/>
                    <a:pt x="8051" y="8578"/>
                  </a:cubicBezTo>
                  <a:cubicBezTo>
                    <a:pt x="8358" y="8754"/>
                    <a:pt x="8699" y="8842"/>
                    <a:pt x="9040" y="8941"/>
                  </a:cubicBezTo>
                  <a:cubicBezTo>
                    <a:pt x="9579" y="9117"/>
                    <a:pt x="10129" y="9183"/>
                    <a:pt x="10690" y="9216"/>
                  </a:cubicBezTo>
                  <a:cubicBezTo>
                    <a:pt x="10877" y="9227"/>
                    <a:pt x="11053" y="9227"/>
                    <a:pt x="11240" y="9238"/>
                  </a:cubicBezTo>
                  <a:cubicBezTo>
                    <a:pt x="11317" y="9240"/>
                    <a:pt x="11395" y="9241"/>
                    <a:pt x="11472" y="9241"/>
                  </a:cubicBezTo>
                  <a:cubicBezTo>
                    <a:pt x="12240" y="9241"/>
                    <a:pt x="12997" y="9143"/>
                    <a:pt x="13736" y="8963"/>
                  </a:cubicBezTo>
                  <a:cubicBezTo>
                    <a:pt x="14363" y="8809"/>
                    <a:pt x="14979" y="8611"/>
                    <a:pt x="15573" y="8347"/>
                  </a:cubicBezTo>
                  <a:cubicBezTo>
                    <a:pt x="15903" y="8204"/>
                    <a:pt x="16221" y="8039"/>
                    <a:pt x="16529" y="7830"/>
                  </a:cubicBezTo>
                  <a:cubicBezTo>
                    <a:pt x="16804" y="7632"/>
                    <a:pt x="17079" y="7445"/>
                    <a:pt x="17365" y="7281"/>
                  </a:cubicBezTo>
                  <a:cubicBezTo>
                    <a:pt x="17739" y="7050"/>
                    <a:pt x="18091" y="6786"/>
                    <a:pt x="18476" y="6588"/>
                  </a:cubicBezTo>
                  <a:cubicBezTo>
                    <a:pt x="18520" y="6566"/>
                    <a:pt x="18564" y="6522"/>
                    <a:pt x="18608" y="6489"/>
                  </a:cubicBezTo>
                  <a:cubicBezTo>
                    <a:pt x="18740" y="6412"/>
                    <a:pt x="18872" y="6324"/>
                    <a:pt x="19004" y="6247"/>
                  </a:cubicBezTo>
                  <a:cubicBezTo>
                    <a:pt x="19268" y="6093"/>
                    <a:pt x="19543" y="5939"/>
                    <a:pt x="19806" y="5796"/>
                  </a:cubicBezTo>
                  <a:cubicBezTo>
                    <a:pt x="20004" y="5686"/>
                    <a:pt x="20213" y="5598"/>
                    <a:pt x="20422" y="5510"/>
                  </a:cubicBezTo>
                  <a:cubicBezTo>
                    <a:pt x="20721" y="5390"/>
                    <a:pt x="21024" y="5327"/>
                    <a:pt x="21331" y="5327"/>
                  </a:cubicBezTo>
                  <a:cubicBezTo>
                    <a:pt x="21532" y="5327"/>
                    <a:pt x="21735" y="5354"/>
                    <a:pt x="21940" y="5411"/>
                  </a:cubicBezTo>
                  <a:cubicBezTo>
                    <a:pt x="22050" y="5444"/>
                    <a:pt x="22160" y="5477"/>
                    <a:pt x="22270" y="5488"/>
                  </a:cubicBezTo>
                  <a:cubicBezTo>
                    <a:pt x="22622" y="5521"/>
                    <a:pt x="22952" y="5620"/>
                    <a:pt x="23271" y="5774"/>
                  </a:cubicBezTo>
                  <a:cubicBezTo>
                    <a:pt x="23370" y="5818"/>
                    <a:pt x="23480" y="5862"/>
                    <a:pt x="23590" y="5895"/>
                  </a:cubicBezTo>
                  <a:cubicBezTo>
                    <a:pt x="23787" y="5950"/>
                    <a:pt x="23985" y="6016"/>
                    <a:pt x="24194" y="6071"/>
                  </a:cubicBezTo>
                  <a:cubicBezTo>
                    <a:pt x="24502" y="6159"/>
                    <a:pt x="24810" y="6269"/>
                    <a:pt x="25129" y="6280"/>
                  </a:cubicBezTo>
                  <a:cubicBezTo>
                    <a:pt x="25228" y="6291"/>
                    <a:pt x="25327" y="6324"/>
                    <a:pt x="25415" y="6346"/>
                  </a:cubicBezTo>
                  <a:cubicBezTo>
                    <a:pt x="25514" y="6368"/>
                    <a:pt x="25613" y="6401"/>
                    <a:pt x="25712" y="6412"/>
                  </a:cubicBezTo>
                  <a:cubicBezTo>
                    <a:pt x="26031" y="6445"/>
                    <a:pt x="26350" y="6467"/>
                    <a:pt x="26669" y="6500"/>
                  </a:cubicBezTo>
                  <a:cubicBezTo>
                    <a:pt x="26845" y="6516"/>
                    <a:pt x="27021" y="6519"/>
                    <a:pt x="27197" y="6519"/>
                  </a:cubicBezTo>
                  <a:cubicBezTo>
                    <a:pt x="27285" y="6519"/>
                    <a:pt x="27373" y="6518"/>
                    <a:pt x="27461" y="6518"/>
                  </a:cubicBezTo>
                  <a:cubicBezTo>
                    <a:pt x="27548" y="6518"/>
                    <a:pt x="27636" y="6519"/>
                    <a:pt x="27724" y="6522"/>
                  </a:cubicBezTo>
                  <a:cubicBezTo>
                    <a:pt x="28043" y="6522"/>
                    <a:pt x="28362" y="6489"/>
                    <a:pt x="28681" y="6434"/>
                  </a:cubicBezTo>
                  <a:cubicBezTo>
                    <a:pt x="29264" y="6346"/>
                    <a:pt x="29825" y="6170"/>
                    <a:pt x="30386" y="5994"/>
                  </a:cubicBezTo>
                  <a:cubicBezTo>
                    <a:pt x="30694" y="5906"/>
                    <a:pt x="31002" y="5785"/>
                    <a:pt x="31277" y="5609"/>
                  </a:cubicBezTo>
                  <a:cubicBezTo>
                    <a:pt x="31332" y="5576"/>
                    <a:pt x="31397" y="5543"/>
                    <a:pt x="31408" y="5466"/>
                  </a:cubicBezTo>
                  <a:cubicBezTo>
                    <a:pt x="31413" y="5448"/>
                    <a:pt x="31405" y="5440"/>
                    <a:pt x="31386" y="5440"/>
                  </a:cubicBezTo>
                  <a:cubicBezTo>
                    <a:pt x="31358" y="5440"/>
                    <a:pt x="31305" y="5459"/>
                    <a:pt x="31233" y="5499"/>
                  </a:cubicBezTo>
                  <a:cubicBezTo>
                    <a:pt x="31079" y="5565"/>
                    <a:pt x="30925" y="5631"/>
                    <a:pt x="30760" y="5686"/>
                  </a:cubicBezTo>
                  <a:cubicBezTo>
                    <a:pt x="30364" y="5829"/>
                    <a:pt x="29957" y="5917"/>
                    <a:pt x="29550" y="6027"/>
                  </a:cubicBezTo>
                  <a:cubicBezTo>
                    <a:pt x="28843" y="6216"/>
                    <a:pt x="28130" y="6294"/>
                    <a:pt x="27406" y="6294"/>
                  </a:cubicBezTo>
                  <a:cubicBezTo>
                    <a:pt x="27161" y="6294"/>
                    <a:pt x="26916" y="6285"/>
                    <a:pt x="26669" y="6269"/>
                  </a:cubicBezTo>
                  <a:cubicBezTo>
                    <a:pt x="26295" y="6247"/>
                    <a:pt x="25921" y="6225"/>
                    <a:pt x="25547" y="6126"/>
                  </a:cubicBezTo>
                  <a:cubicBezTo>
                    <a:pt x="25206" y="6126"/>
                    <a:pt x="24887" y="6005"/>
                    <a:pt x="24568" y="5917"/>
                  </a:cubicBezTo>
                  <a:cubicBezTo>
                    <a:pt x="23853" y="5708"/>
                    <a:pt x="23139" y="5499"/>
                    <a:pt x="22424" y="5290"/>
                  </a:cubicBezTo>
                  <a:cubicBezTo>
                    <a:pt x="22182" y="5224"/>
                    <a:pt x="21940" y="5180"/>
                    <a:pt x="21687" y="5147"/>
                  </a:cubicBezTo>
                  <a:cubicBezTo>
                    <a:pt x="21576" y="5135"/>
                    <a:pt x="21467" y="5128"/>
                    <a:pt x="21360" y="5128"/>
                  </a:cubicBezTo>
                  <a:cubicBezTo>
                    <a:pt x="20901" y="5128"/>
                    <a:pt x="20469" y="5241"/>
                    <a:pt x="20059" y="5455"/>
                  </a:cubicBezTo>
                  <a:cubicBezTo>
                    <a:pt x="19730" y="5620"/>
                    <a:pt x="19411" y="5796"/>
                    <a:pt x="19092" y="5972"/>
                  </a:cubicBezTo>
                  <a:cubicBezTo>
                    <a:pt x="18927" y="6071"/>
                    <a:pt x="18751" y="6170"/>
                    <a:pt x="18586" y="6269"/>
                  </a:cubicBezTo>
                  <a:cubicBezTo>
                    <a:pt x="18234" y="6500"/>
                    <a:pt x="17893" y="6742"/>
                    <a:pt x="17530" y="6962"/>
                  </a:cubicBezTo>
                  <a:cubicBezTo>
                    <a:pt x="17189" y="7182"/>
                    <a:pt x="16859" y="7423"/>
                    <a:pt x="16518" y="7632"/>
                  </a:cubicBezTo>
                  <a:cubicBezTo>
                    <a:pt x="16177" y="7841"/>
                    <a:pt x="15848" y="8050"/>
                    <a:pt x="15485" y="8204"/>
                  </a:cubicBezTo>
                  <a:cubicBezTo>
                    <a:pt x="15034" y="8402"/>
                    <a:pt x="14583" y="8578"/>
                    <a:pt x="14099" y="8688"/>
                  </a:cubicBezTo>
                  <a:cubicBezTo>
                    <a:pt x="13813" y="8743"/>
                    <a:pt x="13527" y="8820"/>
                    <a:pt x="13241" y="8886"/>
                  </a:cubicBezTo>
                  <a:cubicBezTo>
                    <a:pt x="12911" y="8952"/>
                    <a:pt x="12581" y="9007"/>
                    <a:pt x="12240" y="9018"/>
                  </a:cubicBezTo>
                  <a:cubicBezTo>
                    <a:pt x="11900" y="9040"/>
                    <a:pt x="11570" y="9051"/>
                    <a:pt x="11229" y="9062"/>
                  </a:cubicBezTo>
                  <a:cubicBezTo>
                    <a:pt x="11192" y="9063"/>
                    <a:pt x="11155" y="9063"/>
                    <a:pt x="11119" y="9063"/>
                  </a:cubicBezTo>
                  <a:cubicBezTo>
                    <a:pt x="10584" y="9063"/>
                    <a:pt x="10049" y="8990"/>
                    <a:pt x="9524" y="8897"/>
                  </a:cubicBezTo>
                  <a:cubicBezTo>
                    <a:pt x="8831" y="8765"/>
                    <a:pt x="8194" y="8446"/>
                    <a:pt x="7534" y="8215"/>
                  </a:cubicBezTo>
                  <a:cubicBezTo>
                    <a:pt x="7512" y="8204"/>
                    <a:pt x="7490" y="8193"/>
                    <a:pt x="7457" y="8182"/>
                  </a:cubicBezTo>
                  <a:cubicBezTo>
                    <a:pt x="7347" y="8127"/>
                    <a:pt x="7226" y="8072"/>
                    <a:pt x="7116" y="8028"/>
                  </a:cubicBezTo>
                  <a:cubicBezTo>
                    <a:pt x="7028" y="7984"/>
                    <a:pt x="6929" y="7951"/>
                    <a:pt x="6841" y="7918"/>
                  </a:cubicBezTo>
                  <a:cubicBezTo>
                    <a:pt x="6698" y="7852"/>
                    <a:pt x="6566" y="7786"/>
                    <a:pt x="6412" y="7742"/>
                  </a:cubicBezTo>
                  <a:cubicBezTo>
                    <a:pt x="6203" y="7676"/>
                    <a:pt x="5994" y="7588"/>
                    <a:pt x="5796" y="7467"/>
                  </a:cubicBezTo>
                  <a:cubicBezTo>
                    <a:pt x="5642" y="7379"/>
                    <a:pt x="5488" y="7281"/>
                    <a:pt x="5323" y="7193"/>
                  </a:cubicBezTo>
                  <a:cubicBezTo>
                    <a:pt x="5070" y="7061"/>
                    <a:pt x="4828" y="6885"/>
                    <a:pt x="4619" y="6676"/>
                  </a:cubicBezTo>
                  <a:cubicBezTo>
                    <a:pt x="4509" y="6588"/>
                    <a:pt x="4399" y="6500"/>
                    <a:pt x="4290" y="6412"/>
                  </a:cubicBezTo>
                  <a:cubicBezTo>
                    <a:pt x="3630" y="5884"/>
                    <a:pt x="3058" y="5279"/>
                    <a:pt x="2563" y="4586"/>
                  </a:cubicBezTo>
                  <a:cubicBezTo>
                    <a:pt x="2442" y="4399"/>
                    <a:pt x="2310" y="4223"/>
                    <a:pt x="2156" y="4047"/>
                  </a:cubicBezTo>
                  <a:cubicBezTo>
                    <a:pt x="1848" y="3684"/>
                    <a:pt x="1584" y="3289"/>
                    <a:pt x="1331" y="2882"/>
                  </a:cubicBezTo>
                  <a:cubicBezTo>
                    <a:pt x="1045" y="2420"/>
                    <a:pt x="781" y="1947"/>
                    <a:pt x="550" y="1452"/>
                  </a:cubicBezTo>
                  <a:cubicBezTo>
                    <a:pt x="474" y="1265"/>
                    <a:pt x="386" y="1089"/>
                    <a:pt x="331" y="902"/>
                  </a:cubicBezTo>
                  <a:cubicBezTo>
                    <a:pt x="276" y="715"/>
                    <a:pt x="221" y="528"/>
                    <a:pt x="177" y="341"/>
                  </a:cubicBezTo>
                  <a:cubicBezTo>
                    <a:pt x="144" y="209"/>
                    <a:pt x="100" y="88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838700" y="4613725"/>
            <a:ext cx="3734723" cy="1074257"/>
            <a:chOff x="1914900" y="4613725"/>
            <a:chExt cx="3734723" cy="1074257"/>
          </a:xfrm>
        </p:grpSpPr>
        <p:sp>
          <p:nvSpPr>
            <p:cNvPr id="15" name="Google Shape;15;p2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rot="-1163695">
            <a:off x="7809354" y="3346510"/>
            <a:ext cx="1197518" cy="2252238"/>
          </a:xfrm>
          <a:custGeom>
            <a:avLst/>
            <a:gdLst/>
            <a:ahLst/>
            <a:cxnLst/>
            <a:rect l="l" t="t" r="r" b="b"/>
            <a:pathLst>
              <a:path w="11447" h="21529" extrusionOk="0">
                <a:moveTo>
                  <a:pt x="8303" y="2702"/>
                </a:moveTo>
                <a:cubicBezTo>
                  <a:pt x="8303" y="2702"/>
                  <a:pt x="8314" y="2713"/>
                  <a:pt x="8325" y="2713"/>
                </a:cubicBezTo>
                <a:cubicBezTo>
                  <a:pt x="8314" y="2735"/>
                  <a:pt x="8314" y="2757"/>
                  <a:pt x="8314" y="2779"/>
                </a:cubicBezTo>
                <a:cubicBezTo>
                  <a:pt x="8248" y="2944"/>
                  <a:pt x="8193" y="3109"/>
                  <a:pt x="8127" y="3274"/>
                </a:cubicBezTo>
                <a:cubicBezTo>
                  <a:pt x="7973" y="3659"/>
                  <a:pt x="7863" y="4065"/>
                  <a:pt x="7764" y="4472"/>
                </a:cubicBezTo>
                <a:cubicBezTo>
                  <a:pt x="7731" y="4626"/>
                  <a:pt x="7720" y="4780"/>
                  <a:pt x="7698" y="4923"/>
                </a:cubicBezTo>
                <a:lnTo>
                  <a:pt x="7632" y="5473"/>
                </a:lnTo>
                <a:cubicBezTo>
                  <a:pt x="7621" y="5506"/>
                  <a:pt x="7610" y="5528"/>
                  <a:pt x="7610" y="5561"/>
                </a:cubicBezTo>
                <a:cubicBezTo>
                  <a:pt x="7621" y="5814"/>
                  <a:pt x="7577" y="6067"/>
                  <a:pt x="7555" y="6320"/>
                </a:cubicBezTo>
                <a:cubicBezTo>
                  <a:pt x="7555" y="6452"/>
                  <a:pt x="7533" y="6584"/>
                  <a:pt x="7511" y="6727"/>
                </a:cubicBezTo>
                <a:cubicBezTo>
                  <a:pt x="7467" y="6925"/>
                  <a:pt x="7423" y="7123"/>
                  <a:pt x="7379" y="7332"/>
                </a:cubicBezTo>
                <a:cubicBezTo>
                  <a:pt x="7258" y="7881"/>
                  <a:pt x="7005" y="8376"/>
                  <a:pt x="6665" y="8827"/>
                </a:cubicBezTo>
                <a:cubicBezTo>
                  <a:pt x="6643" y="8860"/>
                  <a:pt x="6610" y="8893"/>
                  <a:pt x="6577" y="8926"/>
                </a:cubicBezTo>
                <a:cubicBezTo>
                  <a:pt x="6573" y="8930"/>
                  <a:pt x="6569" y="8931"/>
                  <a:pt x="6565" y="8931"/>
                </a:cubicBezTo>
                <a:cubicBezTo>
                  <a:pt x="6557" y="8931"/>
                  <a:pt x="6547" y="8926"/>
                  <a:pt x="6533" y="8926"/>
                </a:cubicBezTo>
                <a:cubicBezTo>
                  <a:pt x="6533" y="8926"/>
                  <a:pt x="6533" y="8915"/>
                  <a:pt x="6533" y="8904"/>
                </a:cubicBezTo>
                <a:cubicBezTo>
                  <a:pt x="6544" y="8882"/>
                  <a:pt x="6555" y="8849"/>
                  <a:pt x="6566" y="8827"/>
                </a:cubicBezTo>
                <a:cubicBezTo>
                  <a:pt x="6720" y="8574"/>
                  <a:pt x="6851" y="8321"/>
                  <a:pt x="6961" y="8046"/>
                </a:cubicBezTo>
                <a:cubicBezTo>
                  <a:pt x="7071" y="7749"/>
                  <a:pt x="7148" y="7453"/>
                  <a:pt x="7203" y="7145"/>
                </a:cubicBezTo>
                <a:cubicBezTo>
                  <a:pt x="7225" y="6980"/>
                  <a:pt x="7247" y="6826"/>
                  <a:pt x="7247" y="6661"/>
                </a:cubicBezTo>
                <a:cubicBezTo>
                  <a:pt x="7291" y="6474"/>
                  <a:pt x="7280" y="6276"/>
                  <a:pt x="7291" y="6078"/>
                </a:cubicBezTo>
                <a:cubicBezTo>
                  <a:pt x="7291" y="6023"/>
                  <a:pt x="7302" y="5968"/>
                  <a:pt x="7313" y="5913"/>
                </a:cubicBezTo>
                <a:cubicBezTo>
                  <a:pt x="7313" y="5858"/>
                  <a:pt x="7324" y="5792"/>
                  <a:pt x="7335" y="5737"/>
                </a:cubicBezTo>
                <a:cubicBezTo>
                  <a:pt x="7346" y="5440"/>
                  <a:pt x="7401" y="5154"/>
                  <a:pt x="7456" y="4868"/>
                </a:cubicBezTo>
                <a:cubicBezTo>
                  <a:pt x="7522" y="4538"/>
                  <a:pt x="7610" y="4208"/>
                  <a:pt x="7709" y="3878"/>
                </a:cubicBezTo>
                <a:cubicBezTo>
                  <a:pt x="7786" y="3593"/>
                  <a:pt x="7885" y="3318"/>
                  <a:pt x="7984" y="3054"/>
                </a:cubicBezTo>
                <a:cubicBezTo>
                  <a:pt x="8017" y="2977"/>
                  <a:pt x="8050" y="2911"/>
                  <a:pt x="8116" y="2867"/>
                </a:cubicBezTo>
                <a:cubicBezTo>
                  <a:pt x="8171" y="2812"/>
                  <a:pt x="8226" y="2757"/>
                  <a:pt x="8281" y="2702"/>
                </a:cubicBezTo>
                <a:close/>
                <a:moveTo>
                  <a:pt x="7794" y="3258"/>
                </a:moveTo>
                <a:cubicBezTo>
                  <a:pt x="7796" y="3258"/>
                  <a:pt x="7797" y="3259"/>
                  <a:pt x="7797" y="3263"/>
                </a:cubicBezTo>
                <a:cubicBezTo>
                  <a:pt x="7808" y="3263"/>
                  <a:pt x="7819" y="3285"/>
                  <a:pt x="7819" y="3285"/>
                </a:cubicBezTo>
                <a:cubicBezTo>
                  <a:pt x="7797" y="3329"/>
                  <a:pt x="7786" y="3373"/>
                  <a:pt x="7775" y="3417"/>
                </a:cubicBezTo>
                <a:cubicBezTo>
                  <a:pt x="7643" y="3736"/>
                  <a:pt x="7544" y="4054"/>
                  <a:pt x="7467" y="4373"/>
                </a:cubicBezTo>
                <a:cubicBezTo>
                  <a:pt x="7412" y="4549"/>
                  <a:pt x="7368" y="4725"/>
                  <a:pt x="7335" y="4912"/>
                </a:cubicBezTo>
                <a:cubicBezTo>
                  <a:pt x="7291" y="5110"/>
                  <a:pt x="7247" y="5319"/>
                  <a:pt x="7236" y="5539"/>
                </a:cubicBezTo>
                <a:cubicBezTo>
                  <a:pt x="7236" y="5561"/>
                  <a:pt x="7236" y="5583"/>
                  <a:pt x="7236" y="5605"/>
                </a:cubicBezTo>
                <a:cubicBezTo>
                  <a:pt x="7192" y="5759"/>
                  <a:pt x="7192" y="5913"/>
                  <a:pt x="7192" y="6067"/>
                </a:cubicBezTo>
                <a:cubicBezTo>
                  <a:pt x="7192" y="6089"/>
                  <a:pt x="7192" y="6122"/>
                  <a:pt x="7181" y="6155"/>
                </a:cubicBezTo>
                <a:cubicBezTo>
                  <a:pt x="7148" y="6320"/>
                  <a:pt x="7148" y="6485"/>
                  <a:pt x="7148" y="6650"/>
                </a:cubicBezTo>
                <a:cubicBezTo>
                  <a:pt x="7148" y="6826"/>
                  <a:pt x="7104" y="7002"/>
                  <a:pt x="7082" y="7178"/>
                </a:cubicBezTo>
                <a:cubicBezTo>
                  <a:pt x="7060" y="7343"/>
                  <a:pt x="7005" y="7497"/>
                  <a:pt x="6972" y="7661"/>
                </a:cubicBezTo>
                <a:cubicBezTo>
                  <a:pt x="6928" y="7870"/>
                  <a:pt x="6851" y="8057"/>
                  <a:pt x="6764" y="8244"/>
                </a:cubicBezTo>
                <a:cubicBezTo>
                  <a:pt x="6643" y="8486"/>
                  <a:pt x="6511" y="8739"/>
                  <a:pt x="6390" y="8981"/>
                </a:cubicBezTo>
                <a:cubicBezTo>
                  <a:pt x="6368" y="9036"/>
                  <a:pt x="6335" y="9091"/>
                  <a:pt x="6280" y="9124"/>
                </a:cubicBezTo>
                <a:cubicBezTo>
                  <a:pt x="6291" y="9069"/>
                  <a:pt x="6302" y="9014"/>
                  <a:pt x="6313" y="8970"/>
                </a:cubicBezTo>
                <a:cubicBezTo>
                  <a:pt x="6346" y="8871"/>
                  <a:pt x="6390" y="8783"/>
                  <a:pt x="6423" y="8695"/>
                </a:cubicBezTo>
                <a:cubicBezTo>
                  <a:pt x="6610" y="8266"/>
                  <a:pt x="6720" y="7826"/>
                  <a:pt x="6819" y="7376"/>
                </a:cubicBezTo>
                <a:cubicBezTo>
                  <a:pt x="6830" y="7189"/>
                  <a:pt x="6884" y="7002"/>
                  <a:pt x="6884" y="6815"/>
                </a:cubicBezTo>
                <a:cubicBezTo>
                  <a:pt x="6884" y="6771"/>
                  <a:pt x="6873" y="6738"/>
                  <a:pt x="6884" y="6694"/>
                </a:cubicBezTo>
                <a:cubicBezTo>
                  <a:pt x="6939" y="6474"/>
                  <a:pt x="6917" y="6243"/>
                  <a:pt x="6928" y="6012"/>
                </a:cubicBezTo>
                <a:cubicBezTo>
                  <a:pt x="6928" y="5924"/>
                  <a:pt x="6939" y="5847"/>
                  <a:pt x="6950" y="5759"/>
                </a:cubicBezTo>
                <a:cubicBezTo>
                  <a:pt x="6950" y="5715"/>
                  <a:pt x="6961" y="5660"/>
                  <a:pt x="6972" y="5605"/>
                </a:cubicBezTo>
                <a:cubicBezTo>
                  <a:pt x="6983" y="5154"/>
                  <a:pt x="7082" y="4714"/>
                  <a:pt x="7214" y="4285"/>
                </a:cubicBezTo>
                <a:cubicBezTo>
                  <a:pt x="7280" y="4065"/>
                  <a:pt x="7379" y="3867"/>
                  <a:pt x="7500" y="3681"/>
                </a:cubicBezTo>
                <a:cubicBezTo>
                  <a:pt x="7577" y="3538"/>
                  <a:pt x="7687" y="3406"/>
                  <a:pt x="7775" y="3263"/>
                </a:cubicBezTo>
                <a:cubicBezTo>
                  <a:pt x="7783" y="3263"/>
                  <a:pt x="7790" y="3258"/>
                  <a:pt x="7794" y="3258"/>
                </a:cubicBezTo>
                <a:close/>
                <a:moveTo>
                  <a:pt x="6280" y="9124"/>
                </a:moveTo>
                <a:cubicBezTo>
                  <a:pt x="6280" y="9157"/>
                  <a:pt x="6280" y="9201"/>
                  <a:pt x="6247" y="9245"/>
                </a:cubicBezTo>
                <a:cubicBezTo>
                  <a:pt x="6247" y="9245"/>
                  <a:pt x="6236" y="9256"/>
                  <a:pt x="6236" y="9256"/>
                </a:cubicBezTo>
                <a:cubicBezTo>
                  <a:pt x="6214" y="9256"/>
                  <a:pt x="6203" y="9245"/>
                  <a:pt x="6214" y="9234"/>
                </a:cubicBezTo>
                <a:cubicBezTo>
                  <a:pt x="6225" y="9190"/>
                  <a:pt x="6247" y="9146"/>
                  <a:pt x="6280" y="9124"/>
                </a:cubicBezTo>
                <a:close/>
                <a:moveTo>
                  <a:pt x="7841" y="282"/>
                </a:moveTo>
                <a:cubicBezTo>
                  <a:pt x="7852" y="293"/>
                  <a:pt x="7863" y="304"/>
                  <a:pt x="7863" y="315"/>
                </a:cubicBezTo>
                <a:cubicBezTo>
                  <a:pt x="7841" y="370"/>
                  <a:pt x="7819" y="436"/>
                  <a:pt x="7797" y="491"/>
                </a:cubicBezTo>
                <a:cubicBezTo>
                  <a:pt x="7698" y="700"/>
                  <a:pt x="7599" y="920"/>
                  <a:pt x="7500" y="1129"/>
                </a:cubicBezTo>
                <a:cubicBezTo>
                  <a:pt x="7423" y="1305"/>
                  <a:pt x="7357" y="1470"/>
                  <a:pt x="7280" y="1635"/>
                </a:cubicBezTo>
                <a:cubicBezTo>
                  <a:pt x="7181" y="1888"/>
                  <a:pt x="7071" y="2130"/>
                  <a:pt x="6972" y="2372"/>
                </a:cubicBezTo>
                <a:cubicBezTo>
                  <a:pt x="6851" y="2658"/>
                  <a:pt x="6720" y="2944"/>
                  <a:pt x="6621" y="3241"/>
                </a:cubicBezTo>
                <a:cubicBezTo>
                  <a:pt x="6533" y="3549"/>
                  <a:pt x="6434" y="3845"/>
                  <a:pt x="6390" y="4153"/>
                </a:cubicBezTo>
                <a:cubicBezTo>
                  <a:pt x="6357" y="4362"/>
                  <a:pt x="6313" y="4571"/>
                  <a:pt x="6324" y="4791"/>
                </a:cubicBezTo>
                <a:cubicBezTo>
                  <a:pt x="6324" y="5231"/>
                  <a:pt x="6324" y="5671"/>
                  <a:pt x="6324" y="6122"/>
                </a:cubicBezTo>
                <a:cubicBezTo>
                  <a:pt x="6324" y="6210"/>
                  <a:pt x="6335" y="6298"/>
                  <a:pt x="6346" y="6386"/>
                </a:cubicBezTo>
                <a:cubicBezTo>
                  <a:pt x="6368" y="6463"/>
                  <a:pt x="6368" y="6529"/>
                  <a:pt x="6368" y="6595"/>
                </a:cubicBezTo>
                <a:cubicBezTo>
                  <a:pt x="6368" y="6947"/>
                  <a:pt x="6368" y="7299"/>
                  <a:pt x="6368" y="7650"/>
                </a:cubicBezTo>
                <a:cubicBezTo>
                  <a:pt x="6368" y="7749"/>
                  <a:pt x="6357" y="7859"/>
                  <a:pt x="6346" y="7969"/>
                </a:cubicBezTo>
                <a:cubicBezTo>
                  <a:pt x="6302" y="8343"/>
                  <a:pt x="6192" y="8717"/>
                  <a:pt x="6115" y="9091"/>
                </a:cubicBezTo>
                <a:cubicBezTo>
                  <a:pt x="6104" y="9157"/>
                  <a:pt x="6093" y="9223"/>
                  <a:pt x="6071" y="9289"/>
                </a:cubicBezTo>
                <a:cubicBezTo>
                  <a:pt x="6071" y="9311"/>
                  <a:pt x="6049" y="9322"/>
                  <a:pt x="6038" y="9344"/>
                </a:cubicBezTo>
                <a:cubicBezTo>
                  <a:pt x="6027" y="9322"/>
                  <a:pt x="6016" y="9311"/>
                  <a:pt x="6016" y="9300"/>
                </a:cubicBezTo>
                <a:cubicBezTo>
                  <a:pt x="6016" y="9168"/>
                  <a:pt x="5983" y="9058"/>
                  <a:pt x="5961" y="8937"/>
                </a:cubicBezTo>
                <a:cubicBezTo>
                  <a:pt x="5917" y="8651"/>
                  <a:pt x="5862" y="8376"/>
                  <a:pt x="5785" y="8101"/>
                </a:cubicBezTo>
                <a:cubicBezTo>
                  <a:pt x="5708" y="7793"/>
                  <a:pt x="5642" y="7486"/>
                  <a:pt x="5576" y="7167"/>
                </a:cubicBezTo>
                <a:cubicBezTo>
                  <a:pt x="5532" y="6936"/>
                  <a:pt x="5499" y="6705"/>
                  <a:pt x="5499" y="6463"/>
                </a:cubicBezTo>
                <a:cubicBezTo>
                  <a:pt x="5510" y="6287"/>
                  <a:pt x="5499" y="6100"/>
                  <a:pt x="5499" y="5913"/>
                </a:cubicBezTo>
                <a:cubicBezTo>
                  <a:pt x="5499" y="5803"/>
                  <a:pt x="5510" y="5704"/>
                  <a:pt x="5532" y="5594"/>
                </a:cubicBezTo>
                <a:cubicBezTo>
                  <a:pt x="5543" y="5572"/>
                  <a:pt x="5543" y="5539"/>
                  <a:pt x="5543" y="5506"/>
                </a:cubicBezTo>
                <a:cubicBezTo>
                  <a:pt x="5554" y="5066"/>
                  <a:pt x="5642" y="4637"/>
                  <a:pt x="5741" y="4219"/>
                </a:cubicBezTo>
                <a:cubicBezTo>
                  <a:pt x="5829" y="3856"/>
                  <a:pt x="5939" y="3494"/>
                  <a:pt x="6104" y="3153"/>
                </a:cubicBezTo>
                <a:cubicBezTo>
                  <a:pt x="6126" y="3098"/>
                  <a:pt x="6148" y="3043"/>
                  <a:pt x="6137" y="2977"/>
                </a:cubicBezTo>
                <a:lnTo>
                  <a:pt x="6137" y="2977"/>
                </a:lnTo>
                <a:cubicBezTo>
                  <a:pt x="6038" y="3109"/>
                  <a:pt x="5983" y="3252"/>
                  <a:pt x="5917" y="3406"/>
                </a:cubicBezTo>
                <a:cubicBezTo>
                  <a:pt x="5741" y="3812"/>
                  <a:pt x="5631" y="4241"/>
                  <a:pt x="5543" y="4670"/>
                </a:cubicBezTo>
                <a:cubicBezTo>
                  <a:pt x="5521" y="4791"/>
                  <a:pt x="5499" y="4912"/>
                  <a:pt x="5477" y="5033"/>
                </a:cubicBezTo>
                <a:cubicBezTo>
                  <a:pt x="5466" y="5099"/>
                  <a:pt x="5455" y="5176"/>
                  <a:pt x="5444" y="5242"/>
                </a:cubicBezTo>
                <a:cubicBezTo>
                  <a:pt x="5444" y="5297"/>
                  <a:pt x="5433" y="5363"/>
                  <a:pt x="5422" y="5418"/>
                </a:cubicBezTo>
                <a:cubicBezTo>
                  <a:pt x="5422" y="5440"/>
                  <a:pt x="5411" y="5462"/>
                  <a:pt x="5411" y="5484"/>
                </a:cubicBezTo>
                <a:cubicBezTo>
                  <a:pt x="5411" y="5847"/>
                  <a:pt x="5334" y="6199"/>
                  <a:pt x="5367" y="6562"/>
                </a:cubicBezTo>
                <a:cubicBezTo>
                  <a:pt x="5367" y="6617"/>
                  <a:pt x="5378" y="6683"/>
                  <a:pt x="5389" y="6738"/>
                </a:cubicBezTo>
                <a:cubicBezTo>
                  <a:pt x="5389" y="6782"/>
                  <a:pt x="5400" y="6837"/>
                  <a:pt x="5400" y="6881"/>
                </a:cubicBezTo>
                <a:cubicBezTo>
                  <a:pt x="5400" y="7057"/>
                  <a:pt x="5444" y="7222"/>
                  <a:pt x="5477" y="7398"/>
                </a:cubicBezTo>
                <a:cubicBezTo>
                  <a:pt x="5532" y="7628"/>
                  <a:pt x="5598" y="7870"/>
                  <a:pt x="5653" y="8112"/>
                </a:cubicBezTo>
                <a:cubicBezTo>
                  <a:pt x="5730" y="8431"/>
                  <a:pt x="5796" y="8750"/>
                  <a:pt x="5862" y="9069"/>
                </a:cubicBezTo>
                <a:cubicBezTo>
                  <a:pt x="5862" y="9102"/>
                  <a:pt x="5873" y="9135"/>
                  <a:pt x="5840" y="9157"/>
                </a:cubicBezTo>
                <a:cubicBezTo>
                  <a:pt x="5818" y="9146"/>
                  <a:pt x="5807" y="9124"/>
                  <a:pt x="5796" y="9113"/>
                </a:cubicBezTo>
                <a:cubicBezTo>
                  <a:pt x="5686" y="8893"/>
                  <a:pt x="5565" y="8673"/>
                  <a:pt x="5477" y="8453"/>
                </a:cubicBezTo>
                <a:cubicBezTo>
                  <a:pt x="5466" y="8409"/>
                  <a:pt x="5444" y="8376"/>
                  <a:pt x="5433" y="8343"/>
                </a:cubicBezTo>
                <a:cubicBezTo>
                  <a:pt x="5257" y="8013"/>
                  <a:pt x="5147" y="7650"/>
                  <a:pt x="5048" y="7288"/>
                </a:cubicBezTo>
                <a:cubicBezTo>
                  <a:pt x="5015" y="7156"/>
                  <a:pt x="4982" y="7024"/>
                  <a:pt x="4960" y="6892"/>
                </a:cubicBezTo>
                <a:cubicBezTo>
                  <a:pt x="4905" y="6661"/>
                  <a:pt x="4850" y="6430"/>
                  <a:pt x="4850" y="6188"/>
                </a:cubicBezTo>
                <a:cubicBezTo>
                  <a:pt x="4850" y="6144"/>
                  <a:pt x="4850" y="6100"/>
                  <a:pt x="4850" y="6056"/>
                </a:cubicBezTo>
                <a:cubicBezTo>
                  <a:pt x="4806" y="5847"/>
                  <a:pt x="4806" y="5649"/>
                  <a:pt x="4850" y="5440"/>
                </a:cubicBezTo>
                <a:cubicBezTo>
                  <a:pt x="4850" y="5407"/>
                  <a:pt x="4850" y="5385"/>
                  <a:pt x="4861" y="5352"/>
                </a:cubicBezTo>
                <a:cubicBezTo>
                  <a:pt x="4872" y="5077"/>
                  <a:pt x="4938" y="4813"/>
                  <a:pt x="5004" y="4538"/>
                </a:cubicBezTo>
                <a:cubicBezTo>
                  <a:pt x="5070" y="4241"/>
                  <a:pt x="5202" y="3966"/>
                  <a:pt x="5334" y="3692"/>
                </a:cubicBezTo>
                <a:cubicBezTo>
                  <a:pt x="5356" y="3626"/>
                  <a:pt x="5389" y="3560"/>
                  <a:pt x="5411" y="3505"/>
                </a:cubicBezTo>
                <a:cubicBezTo>
                  <a:pt x="5444" y="3439"/>
                  <a:pt x="5466" y="3373"/>
                  <a:pt x="5499" y="3318"/>
                </a:cubicBezTo>
                <a:cubicBezTo>
                  <a:pt x="5587" y="3142"/>
                  <a:pt x="5686" y="2966"/>
                  <a:pt x="5785" y="2790"/>
                </a:cubicBezTo>
                <a:cubicBezTo>
                  <a:pt x="6016" y="2372"/>
                  <a:pt x="6269" y="1976"/>
                  <a:pt x="6577" y="1613"/>
                </a:cubicBezTo>
                <a:cubicBezTo>
                  <a:pt x="6687" y="1481"/>
                  <a:pt x="6797" y="1338"/>
                  <a:pt x="6906" y="1206"/>
                </a:cubicBezTo>
                <a:cubicBezTo>
                  <a:pt x="6961" y="1140"/>
                  <a:pt x="7016" y="1085"/>
                  <a:pt x="7071" y="1019"/>
                </a:cubicBezTo>
                <a:cubicBezTo>
                  <a:pt x="7159" y="931"/>
                  <a:pt x="7247" y="843"/>
                  <a:pt x="7313" y="744"/>
                </a:cubicBezTo>
                <a:cubicBezTo>
                  <a:pt x="7346" y="711"/>
                  <a:pt x="7379" y="678"/>
                  <a:pt x="7412" y="645"/>
                </a:cubicBezTo>
                <a:cubicBezTo>
                  <a:pt x="7544" y="524"/>
                  <a:pt x="7687" y="403"/>
                  <a:pt x="7819" y="282"/>
                </a:cubicBezTo>
                <a:close/>
                <a:moveTo>
                  <a:pt x="11250" y="1580"/>
                </a:moveTo>
                <a:cubicBezTo>
                  <a:pt x="11250" y="1580"/>
                  <a:pt x="11261" y="1591"/>
                  <a:pt x="11272" y="1591"/>
                </a:cubicBezTo>
                <a:cubicBezTo>
                  <a:pt x="11272" y="1591"/>
                  <a:pt x="11272" y="1602"/>
                  <a:pt x="11283" y="1613"/>
                </a:cubicBezTo>
                <a:cubicBezTo>
                  <a:pt x="11283" y="1613"/>
                  <a:pt x="11283" y="1624"/>
                  <a:pt x="11272" y="1635"/>
                </a:cubicBezTo>
                <a:cubicBezTo>
                  <a:pt x="11173" y="1877"/>
                  <a:pt x="11063" y="2119"/>
                  <a:pt x="10931" y="2350"/>
                </a:cubicBezTo>
                <a:cubicBezTo>
                  <a:pt x="10821" y="2548"/>
                  <a:pt x="10722" y="2757"/>
                  <a:pt x="10624" y="2966"/>
                </a:cubicBezTo>
                <a:cubicBezTo>
                  <a:pt x="10525" y="3186"/>
                  <a:pt x="10426" y="3417"/>
                  <a:pt x="10338" y="3637"/>
                </a:cubicBezTo>
                <a:cubicBezTo>
                  <a:pt x="10261" y="3856"/>
                  <a:pt x="10184" y="4065"/>
                  <a:pt x="10118" y="4285"/>
                </a:cubicBezTo>
                <a:cubicBezTo>
                  <a:pt x="10030" y="4571"/>
                  <a:pt x="9953" y="4857"/>
                  <a:pt x="9876" y="5143"/>
                </a:cubicBezTo>
                <a:cubicBezTo>
                  <a:pt x="9843" y="5275"/>
                  <a:pt x="9821" y="5407"/>
                  <a:pt x="9788" y="5528"/>
                </a:cubicBezTo>
                <a:cubicBezTo>
                  <a:pt x="9700" y="5847"/>
                  <a:pt x="9634" y="6166"/>
                  <a:pt x="9524" y="6474"/>
                </a:cubicBezTo>
                <a:cubicBezTo>
                  <a:pt x="9403" y="6826"/>
                  <a:pt x="9293" y="7167"/>
                  <a:pt x="9161" y="7508"/>
                </a:cubicBezTo>
                <a:cubicBezTo>
                  <a:pt x="8985" y="7947"/>
                  <a:pt x="8776" y="8376"/>
                  <a:pt x="8512" y="8772"/>
                </a:cubicBezTo>
                <a:cubicBezTo>
                  <a:pt x="8336" y="9036"/>
                  <a:pt x="8160" y="9300"/>
                  <a:pt x="7962" y="9553"/>
                </a:cubicBezTo>
                <a:cubicBezTo>
                  <a:pt x="7764" y="9806"/>
                  <a:pt x="7566" y="10048"/>
                  <a:pt x="7324" y="10246"/>
                </a:cubicBezTo>
                <a:cubicBezTo>
                  <a:pt x="7181" y="10367"/>
                  <a:pt x="7060" y="10499"/>
                  <a:pt x="6895" y="10587"/>
                </a:cubicBezTo>
                <a:cubicBezTo>
                  <a:pt x="6895" y="10590"/>
                  <a:pt x="6894" y="10591"/>
                  <a:pt x="6891" y="10591"/>
                </a:cubicBezTo>
                <a:cubicBezTo>
                  <a:pt x="6884" y="10591"/>
                  <a:pt x="6870" y="10583"/>
                  <a:pt x="6862" y="10576"/>
                </a:cubicBezTo>
                <a:cubicBezTo>
                  <a:pt x="6851" y="10576"/>
                  <a:pt x="6851" y="10565"/>
                  <a:pt x="6862" y="10554"/>
                </a:cubicBezTo>
                <a:cubicBezTo>
                  <a:pt x="6862" y="10554"/>
                  <a:pt x="6862" y="10543"/>
                  <a:pt x="6862" y="10543"/>
                </a:cubicBezTo>
                <a:cubicBezTo>
                  <a:pt x="6917" y="10466"/>
                  <a:pt x="6972" y="10389"/>
                  <a:pt x="7038" y="10323"/>
                </a:cubicBezTo>
                <a:cubicBezTo>
                  <a:pt x="7335" y="9960"/>
                  <a:pt x="7610" y="9586"/>
                  <a:pt x="7863" y="9201"/>
                </a:cubicBezTo>
                <a:cubicBezTo>
                  <a:pt x="7973" y="9025"/>
                  <a:pt x="8072" y="8849"/>
                  <a:pt x="8182" y="8673"/>
                </a:cubicBezTo>
                <a:cubicBezTo>
                  <a:pt x="8237" y="8574"/>
                  <a:pt x="8292" y="8475"/>
                  <a:pt x="8347" y="8365"/>
                </a:cubicBezTo>
                <a:cubicBezTo>
                  <a:pt x="8644" y="7826"/>
                  <a:pt x="8842" y="7244"/>
                  <a:pt x="8985" y="6639"/>
                </a:cubicBezTo>
                <a:cubicBezTo>
                  <a:pt x="9095" y="6210"/>
                  <a:pt x="9194" y="5770"/>
                  <a:pt x="9304" y="5341"/>
                </a:cubicBezTo>
                <a:cubicBezTo>
                  <a:pt x="9381" y="5033"/>
                  <a:pt x="9469" y="4725"/>
                  <a:pt x="9557" y="4417"/>
                </a:cubicBezTo>
                <a:cubicBezTo>
                  <a:pt x="9634" y="4164"/>
                  <a:pt x="9733" y="3922"/>
                  <a:pt x="9854" y="3681"/>
                </a:cubicBezTo>
                <a:cubicBezTo>
                  <a:pt x="9920" y="3527"/>
                  <a:pt x="9997" y="3384"/>
                  <a:pt x="10063" y="3241"/>
                </a:cubicBezTo>
                <a:cubicBezTo>
                  <a:pt x="10228" y="2922"/>
                  <a:pt x="10404" y="2614"/>
                  <a:pt x="10646" y="2339"/>
                </a:cubicBezTo>
                <a:cubicBezTo>
                  <a:pt x="10646" y="2328"/>
                  <a:pt x="10646" y="2317"/>
                  <a:pt x="10657" y="2295"/>
                </a:cubicBezTo>
                <a:cubicBezTo>
                  <a:pt x="10657" y="2290"/>
                  <a:pt x="10651" y="2288"/>
                  <a:pt x="10642" y="2288"/>
                </a:cubicBezTo>
                <a:cubicBezTo>
                  <a:pt x="10629" y="2288"/>
                  <a:pt x="10610" y="2293"/>
                  <a:pt x="10591" y="2306"/>
                </a:cubicBezTo>
                <a:cubicBezTo>
                  <a:pt x="10547" y="2361"/>
                  <a:pt x="10481" y="2416"/>
                  <a:pt x="10437" y="2471"/>
                </a:cubicBezTo>
                <a:cubicBezTo>
                  <a:pt x="10371" y="2559"/>
                  <a:pt x="10294" y="2658"/>
                  <a:pt x="10239" y="2757"/>
                </a:cubicBezTo>
                <a:cubicBezTo>
                  <a:pt x="10107" y="2955"/>
                  <a:pt x="9975" y="3164"/>
                  <a:pt x="9865" y="3329"/>
                </a:cubicBezTo>
                <a:cubicBezTo>
                  <a:pt x="9799" y="3461"/>
                  <a:pt x="9755" y="3549"/>
                  <a:pt x="9711" y="3637"/>
                </a:cubicBezTo>
                <a:cubicBezTo>
                  <a:pt x="9623" y="3834"/>
                  <a:pt x="9546" y="4021"/>
                  <a:pt x="9469" y="4219"/>
                </a:cubicBezTo>
                <a:cubicBezTo>
                  <a:pt x="9425" y="4318"/>
                  <a:pt x="9392" y="4428"/>
                  <a:pt x="9359" y="4527"/>
                </a:cubicBezTo>
                <a:cubicBezTo>
                  <a:pt x="9238" y="4989"/>
                  <a:pt x="9117" y="5462"/>
                  <a:pt x="9007" y="5924"/>
                </a:cubicBezTo>
                <a:cubicBezTo>
                  <a:pt x="8930" y="6210"/>
                  <a:pt x="8875" y="6507"/>
                  <a:pt x="8809" y="6793"/>
                </a:cubicBezTo>
                <a:cubicBezTo>
                  <a:pt x="8732" y="7101"/>
                  <a:pt x="8644" y="7398"/>
                  <a:pt x="8523" y="7683"/>
                </a:cubicBezTo>
                <a:cubicBezTo>
                  <a:pt x="8501" y="7727"/>
                  <a:pt x="8490" y="7771"/>
                  <a:pt x="8468" y="7815"/>
                </a:cubicBezTo>
                <a:cubicBezTo>
                  <a:pt x="8303" y="8145"/>
                  <a:pt x="8149" y="8475"/>
                  <a:pt x="7962" y="8783"/>
                </a:cubicBezTo>
                <a:cubicBezTo>
                  <a:pt x="7698" y="9212"/>
                  <a:pt x="7423" y="9641"/>
                  <a:pt x="7093" y="10026"/>
                </a:cubicBezTo>
                <a:cubicBezTo>
                  <a:pt x="7071" y="10059"/>
                  <a:pt x="7049" y="10081"/>
                  <a:pt x="7027" y="10114"/>
                </a:cubicBezTo>
                <a:cubicBezTo>
                  <a:pt x="7027" y="10125"/>
                  <a:pt x="7016" y="10125"/>
                  <a:pt x="7005" y="10125"/>
                </a:cubicBezTo>
                <a:cubicBezTo>
                  <a:pt x="6994" y="10125"/>
                  <a:pt x="6983" y="10103"/>
                  <a:pt x="6994" y="10092"/>
                </a:cubicBezTo>
                <a:cubicBezTo>
                  <a:pt x="7049" y="9960"/>
                  <a:pt x="7115" y="9839"/>
                  <a:pt x="7170" y="9718"/>
                </a:cubicBezTo>
                <a:cubicBezTo>
                  <a:pt x="7412" y="9245"/>
                  <a:pt x="7632" y="8750"/>
                  <a:pt x="7830" y="8255"/>
                </a:cubicBezTo>
                <a:cubicBezTo>
                  <a:pt x="7852" y="8200"/>
                  <a:pt x="7874" y="8145"/>
                  <a:pt x="7896" y="8090"/>
                </a:cubicBezTo>
                <a:cubicBezTo>
                  <a:pt x="8072" y="7552"/>
                  <a:pt x="8248" y="7013"/>
                  <a:pt x="8369" y="6463"/>
                </a:cubicBezTo>
                <a:cubicBezTo>
                  <a:pt x="8402" y="6287"/>
                  <a:pt x="8435" y="6122"/>
                  <a:pt x="8468" y="5946"/>
                </a:cubicBezTo>
                <a:cubicBezTo>
                  <a:pt x="8512" y="5759"/>
                  <a:pt x="8545" y="5572"/>
                  <a:pt x="8589" y="5385"/>
                </a:cubicBezTo>
                <a:cubicBezTo>
                  <a:pt x="8655" y="5066"/>
                  <a:pt x="8754" y="4758"/>
                  <a:pt x="8875" y="4450"/>
                </a:cubicBezTo>
                <a:cubicBezTo>
                  <a:pt x="8952" y="4252"/>
                  <a:pt x="9040" y="4054"/>
                  <a:pt x="9117" y="3856"/>
                </a:cubicBezTo>
                <a:cubicBezTo>
                  <a:pt x="9260" y="3483"/>
                  <a:pt x="9469" y="3142"/>
                  <a:pt x="9711" y="2834"/>
                </a:cubicBezTo>
                <a:cubicBezTo>
                  <a:pt x="9755" y="2779"/>
                  <a:pt x="9799" y="2735"/>
                  <a:pt x="9843" y="2702"/>
                </a:cubicBezTo>
                <a:cubicBezTo>
                  <a:pt x="9986" y="2548"/>
                  <a:pt x="10140" y="2394"/>
                  <a:pt x="10294" y="2240"/>
                </a:cubicBezTo>
                <a:cubicBezTo>
                  <a:pt x="10558" y="1998"/>
                  <a:pt x="10854" y="1800"/>
                  <a:pt x="11162" y="1613"/>
                </a:cubicBezTo>
                <a:cubicBezTo>
                  <a:pt x="11184" y="1602"/>
                  <a:pt x="11217" y="1591"/>
                  <a:pt x="11250" y="1580"/>
                </a:cubicBezTo>
                <a:close/>
                <a:moveTo>
                  <a:pt x="4044" y="3126"/>
                </a:moveTo>
                <a:cubicBezTo>
                  <a:pt x="4046" y="3126"/>
                  <a:pt x="4047" y="3127"/>
                  <a:pt x="4047" y="3131"/>
                </a:cubicBezTo>
                <a:cubicBezTo>
                  <a:pt x="4058" y="3131"/>
                  <a:pt x="4069" y="3131"/>
                  <a:pt x="4069" y="3142"/>
                </a:cubicBezTo>
                <a:cubicBezTo>
                  <a:pt x="4091" y="3296"/>
                  <a:pt x="4113" y="3450"/>
                  <a:pt x="4124" y="3615"/>
                </a:cubicBezTo>
                <a:cubicBezTo>
                  <a:pt x="4135" y="3725"/>
                  <a:pt x="4135" y="3834"/>
                  <a:pt x="4157" y="3955"/>
                </a:cubicBezTo>
                <a:cubicBezTo>
                  <a:pt x="4168" y="3999"/>
                  <a:pt x="4168" y="4054"/>
                  <a:pt x="4168" y="4109"/>
                </a:cubicBezTo>
                <a:cubicBezTo>
                  <a:pt x="4179" y="4164"/>
                  <a:pt x="4168" y="4219"/>
                  <a:pt x="4179" y="4274"/>
                </a:cubicBezTo>
                <a:cubicBezTo>
                  <a:pt x="4223" y="4461"/>
                  <a:pt x="4212" y="4648"/>
                  <a:pt x="4223" y="4835"/>
                </a:cubicBezTo>
                <a:cubicBezTo>
                  <a:pt x="4223" y="4967"/>
                  <a:pt x="4223" y="5099"/>
                  <a:pt x="4245" y="5231"/>
                </a:cubicBezTo>
                <a:cubicBezTo>
                  <a:pt x="4267" y="5297"/>
                  <a:pt x="4256" y="5363"/>
                  <a:pt x="4256" y="5429"/>
                </a:cubicBezTo>
                <a:cubicBezTo>
                  <a:pt x="4267" y="5968"/>
                  <a:pt x="4267" y="6496"/>
                  <a:pt x="4267" y="7035"/>
                </a:cubicBezTo>
                <a:cubicBezTo>
                  <a:pt x="4267" y="7145"/>
                  <a:pt x="4267" y="7255"/>
                  <a:pt x="4289" y="7354"/>
                </a:cubicBezTo>
                <a:cubicBezTo>
                  <a:pt x="4300" y="7376"/>
                  <a:pt x="4300" y="7398"/>
                  <a:pt x="4300" y="7420"/>
                </a:cubicBezTo>
                <a:cubicBezTo>
                  <a:pt x="4300" y="7650"/>
                  <a:pt x="4333" y="7881"/>
                  <a:pt x="4355" y="8101"/>
                </a:cubicBezTo>
                <a:cubicBezTo>
                  <a:pt x="4366" y="8266"/>
                  <a:pt x="4388" y="8420"/>
                  <a:pt x="4410" y="8585"/>
                </a:cubicBezTo>
                <a:cubicBezTo>
                  <a:pt x="4487" y="9036"/>
                  <a:pt x="4586" y="9498"/>
                  <a:pt x="4707" y="9938"/>
                </a:cubicBezTo>
                <a:cubicBezTo>
                  <a:pt x="4729" y="10026"/>
                  <a:pt x="4762" y="10125"/>
                  <a:pt x="4784" y="10202"/>
                </a:cubicBezTo>
                <a:cubicBezTo>
                  <a:pt x="4960" y="10752"/>
                  <a:pt x="5092" y="11313"/>
                  <a:pt x="5213" y="11873"/>
                </a:cubicBezTo>
                <a:cubicBezTo>
                  <a:pt x="5257" y="12060"/>
                  <a:pt x="5279" y="12258"/>
                  <a:pt x="5312" y="12456"/>
                </a:cubicBezTo>
                <a:cubicBezTo>
                  <a:pt x="5312" y="12478"/>
                  <a:pt x="5323" y="12511"/>
                  <a:pt x="5290" y="12533"/>
                </a:cubicBezTo>
                <a:cubicBezTo>
                  <a:pt x="5246" y="12500"/>
                  <a:pt x="5246" y="12445"/>
                  <a:pt x="5224" y="12401"/>
                </a:cubicBezTo>
                <a:cubicBezTo>
                  <a:pt x="5048" y="11873"/>
                  <a:pt x="4850" y="11357"/>
                  <a:pt x="4619" y="10840"/>
                </a:cubicBezTo>
                <a:cubicBezTo>
                  <a:pt x="4498" y="10565"/>
                  <a:pt x="4388" y="10279"/>
                  <a:pt x="4267" y="9993"/>
                </a:cubicBezTo>
                <a:cubicBezTo>
                  <a:pt x="4157" y="9718"/>
                  <a:pt x="4069" y="9432"/>
                  <a:pt x="3981" y="9146"/>
                </a:cubicBezTo>
                <a:cubicBezTo>
                  <a:pt x="3915" y="8926"/>
                  <a:pt x="3871" y="8706"/>
                  <a:pt x="3827" y="8486"/>
                </a:cubicBezTo>
                <a:cubicBezTo>
                  <a:pt x="3816" y="8431"/>
                  <a:pt x="3816" y="8376"/>
                  <a:pt x="3805" y="8321"/>
                </a:cubicBezTo>
                <a:cubicBezTo>
                  <a:pt x="3794" y="8244"/>
                  <a:pt x="3783" y="8178"/>
                  <a:pt x="3783" y="8101"/>
                </a:cubicBezTo>
                <a:cubicBezTo>
                  <a:pt x="3772" y="8079"/>
                  <a:pt x="3772" y="8057"/>
                  <a:pt x="3772" y="8035"/>
                </a:cubicBezTo>
                <a:cubicBezTo>
                  <a:pt x="3761" y="7837"/>
                  <a:pt x="3728" y="7650"/>
                  <a:pt x="3728" y="7464"/>
                </a:cubicBezTo>
                <a:cubicBezTo>
                  <a:pt x="3706" y="7167"/>
                  <a:pt x="3717" y="6870"/>
                  <a:pt x="3717" y="6573"/>
                </a:cubicBezTo>
                <a:cubicBezTo>
                  <a:pt x="3717" y="6529"/>
                  <a:pt x="3728" y="6474"/>
                  <a:pt x="3739" y="6430"/>
                </a:cubicBezTo>
                <a:cubicBezTo>
                  <a:pt x="3739" y="6353"/>
                  <a:pt x="3761" y="6265"/>
                  <a:pt x="3761" y="6188"/>
                </a:cubicBezTo>
                <a:cubicBezTo>
                  <a:pt x="3761" y="6078"/>
                  <a:pt x="3772" y="5968"/>
                  <a:pt x="3794" y="5869"/>
                </a:cubicBezTo>
                <a:cubicBezTo>
                  <a:pt x="3827" y="5605"/>
                  <a:pt x="3871" y="5341"/>
                  <a:pt x="3926" y="5077"/>
                </a:cubicBezTo>
                <a:cubicBezTo>
                  <a:pt x="3926" y="5077"/>
                  <a:pt x="3926" y="5055"/>
                  <a:pt x="3926" y="5055"/>
                </a:cubicBezTo>
                <a:cubicBezTo>
                  <a:pt x="3915" y="5066"/>
                  <a:pt x="3893" y="5066"/>
                  <a:pt x="3893" y="5077"/>
                </a:cubicBezTo>
                <a:cubicBezTo>
                  <a:pt x="3882" y="5088"/>
                  <a:pt x="3871" y="5099"/>
                  <a:pt x="3871" y="5110"/>
                </a:cubicBezTo>
                <a:cubicBezTo>
                  <a:pt x="3805" y="5363"/>
                  <a:pt x="3739" y="5605"/>
                  <a:pt x="3706" y="5847"/>
                </a:cubicBezTo>
                <a:cubicBezTo>
                  <a:pt x="3684" y="6034"/>
                  <a:pt x="3651" y="6210"/>
                  <a:pt x="3629" y="6397"/>
                </a:cubicBezTo>
                <a:cubicBezTo>
                  <a:pt x="3629" y="6452"/>
                  <a:pt x="3618" y="6496"/>
                  <a:pt x="3618" y="6551"/>
                </a:cubicBezTo>
                <a:cubicBezTo>
                  <a:pt x="3618" y="7035"/>
                  <a:pt x="3618" y="7519"/>
                  <a:pt x="3618" y="7991"/>
                </a:cubicBezTo>
                <a:cubicBezTo>
                  <a:pt x="3618" y="8112"/>
                  <a:pt x="3640" y="8222"/>
                  <a:pt x="3662" y="8332"/>
                </a:cubicBezTo>
                <a:cubicBezTo>
                  <a:pt x="3706" y="8706"/>
                  <a:pt x="3794" y="9058"/>
                  <a:pt x="3904" y="9399"/>
                </a:cubicBezTo>
                <a:cubicBezTo>
                  <a:pt x="4047" y="9861"/>
                  <a:pt x="4234" y="10312"/>
                  <a:pt x="4432" y="10741"/>
                </a:cubicBezTo>
                <a:cubicBezTo>
                  <a:pt x="4597" y="11126"/>
                  <a:pt x="4762" y="11499"/>
                  <a:pt x="4905" y="11884"/>
                </a:cubicBezTo>
                <a:cubicBezTo>
                  <a:pt x="4960" y="12038"/>
                  <a:pt x="5026" y="12181"/>
                  <a:pt x="5081" y="12335"/>
                </a:cubicBezTo>
                <a:cubicBezTo>
                  <a:pt x="5191" y="12643"/>
                  <a:pt x="5290" y="12951"/>
                  <a:pt x="5323" y="13281"/>
                </a:cubicBezTo>
                <a:cubicBezTo>
                  <a:pt x="5334" y="13325"/>
                  <a:pt x="5367" y="13369"/>
                  <a:pt x="5334" y="13413"/>
                </a:cubicBezTo>
                <a:cubicBezTo>
                  <a:pt x="5290" y="13380"/>
                  <a:pt x="5279" y="13325"/>
                  <a:pt x="5257" y="13281"/>
                </a:cubicBezTo>
                <a:cubicBezTo>
                  <a:pt x="5202" y="13160"/>
                  <a:pt x="5147" y="13028"/>
                  <a:pt x="5081" y="12907"/>
                </a:cubicBezTo>
                <a:cubicBezTo>
                  <a:pt x="5026" y="12764"/>
                  <a:pt x="4960" y="12632"/>
                  <a:pt x="4894" y="12489"/>
                </a:cubicBezTo>
                <a:cubicBezTo>
                  <a:pt x="4784" y="12225"/>
                  <a:pt x="4630" y="11994"/>
                  <a:pt x="4454" y="11763"/>
                </a:cubicBezTo>
                <a:cubicBezTo>
                  <a:pt x="4146" y="11379"/>
                  <a:pt x="3893" y="10950"/>
                  <a:pt x="3662" y="10510"/>
                </a:cubicBezTo>
                <a:cubicBezTo>
                  <a:pt x="3618" y="10444"/>
                  <a:pt x="3574" y="10389"/>
                  <a:pt x="3541" y="10312"/>
                </a:cubicBezTo>
                <a:cubicBezTo>
                  <a:pt x="3332" y="9916"/>
                  <a:pt x="3156" y="9509"/>
                  <a:pt x="3057" y="9058"/>
                </a:cubicBezTo>
                <a:cubicBezTo>
                  <a:pt x="2991" y="8816"/>
                  <a:pt x="2948" y="8552"/>
                  <a:pt x="2937" y="8299"/>
                </a:cubicBezTo>
                <a:cubicBezTo>
                  <a:pt x="2937" y="8277"/>
                  <a:pt x="2937" y="8266"/>
                  <a:pt x="2937" y="8255"/>
                </a:cubicBezTo>
                <a:cubicBezTo>
                  <a:pt x="2882" y="8046"/>
                  <a:pt x="2893" y="7837"/>
                  <a:pt x="2893" y="7639"/>
                </a:cubicBezTo>
                <a:cubicBezTo>
                  <a:pt x="2893" y="7464"/>
                  <a:pt x="2893" y="7288"/>
                  <a:pt x="2893" y="7112"/>
                </a:cubicBezTo>
                <a:cubicBezTo>
                  <a:pt x="2882" y="6749"/>
                  <a:pt x="2948" y="6397"/>
                  <a:pt x="3024" y="6045"/>
                </a:cubicBezTo>
                <a:cubicBezTo>
                  <a:pt x="3134" y="5561"/>
                  <a:pt x="3288" y="5088"/>
                  <a:pt x="3464" y="4626"/>
                </a:cubicBezTo>
                <a:cubicBezTo>
                  <a:pt x="3541" y="4428"/>
                  <a:pt x="3607" y="4219"/>
                  <a:pt x="3684" y="4021"/>
                </a:cubicBezTo>
                <a:cubicBezTo>
                  <a:pt x="3783" y="3747"/>
                  <a:pt x="3893" y="3472"/>
                  <a:pt x="3992" y="3186"/>
                </a:cubicBezTo>
                <a:cubicBezTo>
                  <a:pt x="4003" y="3164"/>
                  <a:pt x="4014" y="3153"/>
                  <a:pt x="4025" y="3131"/>
                </a:cubicBezTo>
                <a:cubicBezTo>
                  <a:pt x="4033" y="3131"/>
                  <a:pt x="4040" y="3126"/>
                  <a:pt x="4044" y="3126"/>
                </a:cubicBezTo>
                <a:close/>
                <a:moveTo>
                  <a:pt x="10766" y="8948"/>
                </a:moveTo>
                <a:cubicBezTo>
                  <a:pt x="10777" y="8948"/>
                  <a:pt x="10788" y="8948"/>
                  <a:pt x="10799" y="8959"/>
                </a:cubicBezTo>
                <a:cubicBezTo>
                  <a:pt x="10821" y="8959"/>
                  <a:pt x="10810" y="8992"/>
                  <a:pt x="10799" y="9014"/>
                </a:cubicBezTo>
                <a:cubicBezTo>
                  <a:pt x="10788" y="9025"/>
                  <a:pt x="10788" y="9025"/>
                  <a:pt x="10777" y="9036"/>
                </a:cubicBezTo>
                <a:cubicBezTo>
                  <a:pt x="10558" y="9278"/>
                  <a:pt x="10349" y="9542"/>
                  <a:pt x="10140" y="9806"/>
                </a:cubicBezTo>
                <a:cubicBezTo>
                  <a:pt x="9766" y="10279"/>
                  <a:pt x="9425" y="10774"/>
                  <a:pt x="9095" y="11280"/>
                </a:cubicBezTo>
                <a:cubicBezTo>
                  <a:pt x="8952" y="11510"/>
                  <a:pt x="8809" y="11752"/>
                  <a:pt x="8677" y="11994"/>
                </a:cubicBezTo>
                <a:cubicBezTo>
                  <a:pt x="8468" y="12379"/>
                  <a:pt x="8259" y="12764"/>
                  <a:pt x="8006" y="13138"/>
                </a:cubicBezTo>
                <a:cubicBezTo>
                  <a:pt x="7951" y="13215"/>
                  <a:pt x="7907" y="13303"/>
                  <a:pt x="7852" y="13391"/>
                </a:cubicBezTo>
                <a:cubicBezTo>
                  <a:pt x="7709" y="13600"/>
                  <a:pt x="7555" y="13820"/>
                  <a:pt x="7412" y="14029"/>
                </a:cubicBezTo>
                <a:cubicBezTo>
                  <a:pt x="7390" y="14062"/>
                  <a:pt x="7368" y="14095"/>
                  <a:pt x="7335" y="14117"/>
                </a:cubicBezTo>
                <a:cubicBezTo>
                  <a:pt x="7115" y="14370"/>
                  <a:pt x="6873" y="14601"/>
                  <a:pt x="6588" y="14788"/>
                </a:cubicBezTo>
                <a:cubicBezTo>
                  <a:pt x="6500" y="14854"/>
                  <a:pt x="6401" y="14920"/>
                  <a:pt x="6313" y="14986"/>
                </a:cubicBezTo>
                <a:cubicBezTo>
                  <a:pt x="6148" y="15096"/>
                  <a:pt x="5983" y="15205"/>
                  <a:pt x="5807" y="15304"/>
                </a:cubicBezTo>
                <a:cubicBezTo>
                  <a:pt x="5697" y="15370"/>
                  <a:pt x="5587" y="15436"/>
                  <a:pt x="5477" y="15502"/>
                </a:cubicBezTo>
                <a:cubicBezTo>
                  <a:pt x="5466" y="15502"/>
                  <a:pt x="5455" y="15502"/>
                  <a:pt x="5455" y="15491"/>
                </a:cubicBezTo>
                <a:cubicBezTo>
                  <a:pt x="5455" y="15491"/>
                  <a:pt x="5444" y="15480"/>
                  <a:pt x="5455" y="15480"/>
                </a:cubicBezTo>
                <a:cubicBezTo>
                  <a:pt x="5455" y="15458"/>
                  <a:pt x="5466" y="15447"/>
                  <a:pt x="5477" y="15436"/>
                </a:cubicBezTo>
                <a:cubicBezTo>
                  <a:pt x="5741" y="15173"/>
                  <a:pt x="5972" y="14876"/>
                  <a:pt x="6192" y="14579"/>
                </a:cubicBezTo>
                <a:cubicBezTo>
                  <a:pt x="6390" y="14326"/>
                  <a:pt x="6555" y="14051"/>
                  <a:pt x="6720" y="13776"/>
                </a:cubicBezTo>
                <a:cubicBezTo>
                  <a:pt x="6884" y="13479"/>
                  <a:pt x="7038" y="13182"/>
                  <a:pt x="7192" y="12885"/>
                </a:cubicBezTo>
                <a:cubicBezTo>
                  <a:pt x="7423" y="12423"/>
                  <a:pt x="7687" y="11983"/>
                  <a:pt x="7984" y="11576"/>
                </a:cubicBezTo>
                <a:cubicBezTo>
                  <a:pt x="8160" y="11335"/>
                  <a:pt x="8347" y="11104"/>
                  <a:pt x="8556" y="10884"/>
                </a:cubicBezTo>
                <a:cubicBezTo>
                  <a:pt x="8611" y="10829"/>
                  <a:pt x="8666" y="10763"/>
                  <a:pt x="8721" y="10697"/>
                </a:cubicBezTo>
                <a:cubicBezTo>
                  <a:pt x="8732" y="10675"/>
                  <a:pt x="8754" y="10653"/>
                  <a:pt x="8776" y="10631"/>
                </a:cubicBezTo>
                <a:cubicBezTo>
                  <a:pt x="9040" y="10367"/>
                  <a:pt x="9293" y="10092"/>
                  <a:pt x="9568" y="9839"/>
                </a:cubicBezTo>
                <a:cubicBezTo>
                  <a:pt x="9777" y="9652"/>
                  <a:pt x="9975" y="9476"/>
                  <a:pt x="10206" y="9311"/>
                </a:cubicBezTo>
                <a:cubicBezTo>
                  <a:pt x="10217" y="9300"/>
                  <a:pt x="10217" y="9289"/>
                  <a:pt x="10206" y="9278"/>
                </a:cubicBezTo>
                <a:cubicBezTo>
                  <a:pt x="10198" y="9278"/>
                  <a:pt x="10196" y="9273"/>
                  <a:pt x="10192" y="9273"/>
                </a:cubicBezTo>
                <a:cubicBezTo>
                  <a:pt x="10190" y="9273"/>
                  <a:pt x="10187" y="9274"/>
                  <a:pt x="10184" y="9278"/>
                </a:cubicBezTo>
                <a:cubicBezTo>
                  <a:pt x="10151" y="9289"/>
                  <a:pt x="10118" y="9300"/>
                  <a:pt x="10085" y="9322"/>
                </a:cubicBezTo>
                <a:cubicBezTo>
                  <a:pt x="9953" y="9421"/>
                  <a:pt x="9821" y="9509"/>
                  <a:pt x="9700" y="9608"/>
                </a:cubicBezTo>
                <a:cubicBezTo>
                  <a:pt x="9513" y="9762"/>
                  <a:pt x="9326" y="9916"/>
                  <a:pt x="9139" y="10081"/>
                </a:cubicBezTo>
                <a:cubicBezTo>
                  <a:pt x="9018" y="10191"/>
                  <a:pt x="8897" y="10312"/>
                  <a:pt x="8776" y="10433"/>
                </a:cubicBezTo>
                <a:cubicBezTo>
                  <a:pt x="8655" y="10565"/>
                  <a:pt x="8523" y="10675"/>
                  <a:pt x="8424" y="10829"/>
                </a:cubicBezTo>
                <a:cubicBezTo>
                  <a:pt x="8413" y="10840"/>
                  <a:pt x="8391" y="10862"/>
                  <a:pt x="8380" y="10873"/>
                </a:cubicBezTo>
                <a:cubicBezTo>
                  <a:pt x="8127" y="11137"/>
                  <a:pt x="7896" y="11433"/>
                  <a:pt x="7698" y="11741"/>
                </a:cubicBezTo>
                <a:cubicBezTo>
                  <a:pt x="7467" y="12093"/>
                  <a:pt x="7247" y="12467"/>
                  <a:pt x="7060" y="12852"/>
                </a:cubicBezTo>
                <a:cubicBezTo>
                  <a:pt x="6983" y="13017"/>
                  <a:pt x="6906" y="13171"/>
                  <a:pt x="6819" y="13336"/>
                </a:cubicBezTo>
                <a:cubicBezTo>
                  <a:pt x="6654" y="13644"/>
                  <a:pt x="6489" y="13941"/>
                  <a:pt x="6302" y="14227"/>
                </a:cubicBezTo>
                <a:cubicBezTo>
                  <a:pt x="6104" y="14513"/>
                  <a:pt x="5895" y="14799"/>
                  <a:pt x="5664" y="15063"/>
                </a:cubicBezTo>
                <a:cubicBezTo>
                  <a:pt x="5598" y="15140"/>
                  <a:pt x="5532" y="15216"/>
                  <a:pt x="5466" y="15293"/>
                </a:cubicBezTo>
                <a:lnTo>
                  <a:pt x="5433" y="15293"/>
                </a:lnTo>
                <a:cubicBezTo>
                  <a:pt x="5433" y="15293"/>
                  <a:pt x="5433" y="15282"/>
                  <a:pt x="5433" y="15271"/>
                </a:cubicBezTo>
                <a:cubicBezTo>
                  <a:pt x="5433" y="15260"/>
                  <a:pt x="5433" y="15260"/>
                  <a:pt x="5444" y="15249"/>
                </a:cubicBezTo>
                <a:cubicBezTo>
                  <a:pt x="5455" y="15238"/>
                  <a:pt x="5455" y="15227"/>
                  <a:pt x="5466" y="15216"/>
                </a:cubicBezTo>
                <a:cubicBezTo>
                  <a:pt x="5675" y="14909"/>
                  <a:pt x="5840" y="14590"/>
                  <a:pt x="5983" y="14249"/>
                </a:cubicBezTo>
                <a:cubicBezTo>
                  <a:pt x="6148" y="13864"/>
                  <a:pt x="6302" y="13490"/>
                  <a:pt x="6467" y="13105"/>
                </a:cubicBezTo>
                <a:cubicBezTo>
                  <a:pt x="6511" y="13006"/>
                  <a:pt x="6566" y="12907"/>
                  <a:pt x="6621" y="12797"/>
                </a:cubicBezTo>
                <a:cubicBezTo>
                  <a:pt x="6676" y="12687"/>
                  <a:pt x="6742" y="12577"/>
                  <a:pt x="6808" y="12456"/>
                </a:cubicBezTo>
                <a:cubicBezTo>
                  <a:pt x="6939" y="12192"/>
                  <a:pt x="7082" y="11928"/>
                  <a:pt x="7225" y="11675"/>
                </a:cubicBezTo>
                <a:cubicBezTo>
                  <a:pt x="7335" y="11477"/>
                  <a:pt x="7467" y="11291"/>
                  <a:pt x="7610" y="11104"/>
                </a:cubicBezTo>
                <a:cubicBezTo>
                  <a:pt x="7830" y="10818"/>
                  <a:pt x="8083" y="10576"/>
                  <a:pt x="8347" y="10323"/>
                </a:cubicBezTo>
                <a:cubicBezTo>
                  <a:pt x="8589" y="10103"/>
                  <a:pt x="8853" y="9905"/>
                  <a:pt x="9139" y="9751"/>
                </a:cubicBezTo>
                <a:cubicBezTo>
                  <a:pt x="9546" y="9531"/>
                  <a:pt x="9953" y="9300"/>
                  <a:pt x="10382" y="9102"/>
                </a:cubicBezTo>
                <a:cubicBezTo>
                  <a:pt x="10503" y="9047"/>
                  <a:pt x="10635" y="9003"/>
                  <a:pt x="10766" y="8948"/>
                </a:cubicBezTo>
                <a:close/>
                <a:moveTo>
                  <a:pt x="4817" y="15898"/>
                </a:moveTo>
                <a:cubicBezTo>
                  <a:pt x="4806" y="15909"/>
                  <a:pt x="4806" y="15920"/>
                  <a:pt x="4806" y="15942"/>
                </a:cubicBezTo>
                <a:cubicBezTo>
                  <a:pt x="4773" y="15909"/>
                  <a:pt x="4806" y="15909"/>
                  <a:pt x="4817" y="15898"/>
                </a:cubicBezTo>
                <a:close/>
                <a:moveTo>
                  <a:pt x="9370" y="14909"/>
                </a:moveTo>
                <a:cubicBezTo>
                  <a:pt x="9381" y="14909"/>
                  <a:pt x="9392" y="14920"/>
                  <a:pt x="9392" y="14920"/>
                </a:cubicBezTo>
                <a:cubicBezTo>
                  <a:pt x="9392" y="14920"/>
                  <a:pt x="9392" y="14931"/>
                  <a:pt x="9392" y="14942"/>
                </a:cubicBezTo>
                <a:cubicBezTo>
                  <a:pt x="9392" y="14953"/>
                  <a:pt x="9381" y="14964"/>
                  <a:pt x="9370" y="14975"/>
                </a:cubicBezTo>
                <a:cubicBezTo>
                  <a:pt x="9304" y="15052"/>
                  <a:pt x="9249" y="15129"/>
                  <a:pt x="9183" y="15205"/>
                </a:cubicBezTo>
                <a:cubicBezTo>
                  <a:pt x="9106" y="15282"/>
                  <a:pt x="9029" y="15359"/>
                  <a:pt x="8952" y="15425"/>
                </a:cubicBezTo>
                <a:cubicBezTo>
                  <a:pt x="8897" y="15469"/>
                  <a:pt x="8842" y="15513"/>
                  <a:pt x="8798" y="15557"/>
                </a:cubicBezTo>
                <a:cubicBezTo>
                  <a:pt x="8501" y="15854"/>
                  <a:pt x="8182" y="16107"/>
                  <a:pt x="7863" y="16360"/>
                </a:cubicBezTo>
                <a:cubicBezTo>
                  <a:pt x="7577" y="16580"/>
                  <a:pt x="7269" y="16745"/>
                  <a:pt x="6950" y="16888"/>
                </a:cubicBezTo>
                <a:cubicBezTo>
                  <a:pt x="6676" y="17009"/>
                  <a:pt x="6379" y="17119"/>
                  <a:pt x="6093" y="17207"/>
                </a:cubicBezTo>
                <a:cubicBezTo>
                  <a:pt x="5906" y="17262"/>
                  <a:pt x="5708" y="17317"/>
                  <a:pt x="5521" y="17372"/>
                </a:cubicBezTo>
                <a:cubicBezTo>
                  <a:pt x="5334" y="17416"/>
                  <a:pt x="5136" y="17471"/>
                  <a:pt x="4949" y="17526"/>
                </a:cubicBezTo>
                <a:cubicBezTo>
                  <a:pt x="4542" y="17647"/>
                  <a:pt x="4168" y="17823"/>
                  <a:pt x="3816" y="18054"/>
                </a:cubicBezTo>
                <a:cubicBezTo>
                  <a:pt x="3706" y="18131"/>
                  <a:pt x="3596" y="18208"/>
                  <a:pt x="3475" y="18285"/>
                </a:cubicBezTo>
                <a:cubicBezTo>
                  <a:pt x="3585" y="18032"/>
                  <a:pt x="3739" y="17823"/>
                  <a:pt x="3926" y="17625"/>
                </a:cubicBezTo>
                <a:cubicBezTo>
                  <a:pt x="4157" y="17383"/>
                  <a:pt x="4410" y="17174"/>
                  <a:pt x="4685" y="17009"/>
                </a:cubicBezTo>
                <a:cubicBezTo>
                  <a:pt x="4729" y="16976"/>
                  <a:pt x="4773" y="16943"/>
                  <a:pt x="4828" y="16921"/>
                </a:cubicBezTo>
                <a:cubicBezTo>
                  <a:pt x="5092" y="16811"/>
                  <a:pt x="5356" y="16679"/>
                  <a:pt x="5620" y="16580"/>
                </a:cubicBezTo>
                <a:cubicBezTo>
                  <a:pt x="5752" y="16547"/>
                  <a:pt x="5873" y="16503"/>
                  <a:pt x="5994" y="16470"/>
                </a:cubicBezTo>
                <a:cubicBezTo>
                  <a:pt x="6313" y="16371"/>
                  <a:pt x="6632" y="16250"/>
                  <a:pt x="6939" y="16118"/>
                </a:cubicBezTo>
                <a:cubicBezTo>
                  <a:pt x="7115" y="16041"/>
                  <a:pt x="7291" y="15964"/>
                  <a:pt x="7467" y="15898"/>
                </a:cubicBezTo>
                <a:cubicBezTo>
                  <a:pt x="7533" y="15865"/>
                  <a:pt x="7599" y="15832"/>
                  <a:pt x="7665" y="15799"/>
                </a:cubicBezTo>
                <a:cubicBezTo>
                  <a:pt x="7973" y="15645"/>
                  <a:pt x="8281" y="15491"/>
                  <a:pt x="8589" y="15337"/>
                </a:cubicBezTo>
                <a:cubicBezTo>
                  <a:pt x="8820" y="15227"/>
                  <a:pt x="9040" y="15107"/>
                  <a:pt x="9249" y="14975"/>
                </a:cubicBezTo>
                <a:cubicBezTo>
                  <a:pt x="9293" y="14953"/>
                  <a:pt x="9326" y="14931"/>
                  <a:pt x="9370" y="14909"/>
                </a:cubicBezTo>
                <a:close/>
                <a:moveTo>
                  <a:pt x="9770" y="14660"/>
                </a:moveTo>
                <a:cubicBezTo>
                  <a:pt x="9774" y="14660"/>
                  <a:pt x="9777" y="14662"/>
                  <a:pt x="9777" y="14667"/>
                </a:cubicBezTo>
                <a:cubicBezTo>
                  <a:pt x="9799" y="14711"/>
                  <a:pt x="9766" y="14744"/>
                  <a:pt x="9755" y="14777"/>
                </a:cubicBezTo>
                <a:cubicBezTo>
                  <a:pt x="9744" y="14788"/>
                  <a:pt x="9733" y="14799"/>
                  <a:pt x="9733" y="14810"/>
                </a:cubicBezTo>
                <a:cubicBezTo>
                  <a:pt x="9513" y="15173"/>
                  <a:pt x="9271" y="15513"/>
                  <a:pt x="9018" y="15843"/>
                </a:cubicBezTo>
                <a:cubicBezTo>
                  <a:pt x="8831" y="16074"/>
                  <a:pt x="8644" y="16305"/>
                  <a:pt x="8446" y="16536"/>
                </a:cubicBezTo>
                <a:cubicBezTo>
                  <a:pt x="8391" y="16602"/>
                  <a:pt x="8336" y="16657"/>
                  <a:pt x="8270" y="16712"/>
                </a:cubicBezTo>
                <a:cubicBezTo>
                  <a:pt x="8105" y="16855"/>
                  <a:pt x="7929" y="16998"/>
                  <a:pt x="7742" y="17108"/>
                </a:cubicBezTo>
                <a:cubicBezTo>
                  <a:pt x="7346" y="17350"/>
                  <a:pt x="6939" y="17548"/>
                  <a:pt x="6500" y="17691"/>
                </a:cubicBezTo>
                <a:cubicBezTo>
                  <a:pt x="6280" y="17768"/>
                  <a:pt x="6049" y="17823"/>
                  <a:pt x="5818" y="17867"/>
                </a:cubicBezTo>
                <a:cubicBezTo>
                  <a:pt x="5730" y="17878"/>
                  <a:pt x="5653" y="17889"/>
                  <a:pt x="5565" y="17911"/>
                </a:cubicBezTo>
                <a:cubicBezTo>
                  <a:pt x="5301" y="17977"/>
                  <a:pt x="5037" y="18043"/>
                  <a:pt x="4773" y="18120"/>
                </a:cubicBezTo>
                <a:cubicBezTo>
                  <a:pt x="4608" y="18153"/>
                  <a:pt x="4443" y="18197"/>
                  <a:pt x="4278" y="18230"/>
                </a:cubicBezTo>
                <a:cubicBezTo>
                  <a:pt x="4080" y="18285"/>
                  <a:pt x="3882" y="18329"/>
                  <a:pt x="3651" y="18384"/>
                </a:cubicBezTo>
                <a:cubicBezTo>
                  <a:pt x="3651" y="18384"/>
                  <a:pt x="3618" y="18395"/>
                  <a:pt x="3596" y="18395"/>
                </a:cubicBezTo>
                <a:cubicBezTo>
                  <a:pt x="3585" y="18395"/>
                  <a:pt x="3574" y="18384"/>
                  <a:pt x="3574" y="18384"/>
                </a:cubicBezTo>
                <a:cubicBezTo>
                  <a:pt x="3574" y="18373"/>
                  <a:pt x="3574" y="18362"/>
                  <a:pt x="3574" y="18362"/>
                </a:cubicBezTo>
                <a:cubicBezTo>
                  <a:pt x="3607" y="18329"/>
                  <a:pt x="3640" y="18285"/>
                  <a:pt x="3673" y="18263"/>
                </a:cubicBezTo>
                <a:cubicBezTo>
                  <a:pt x="3761" y="18208"/>
                  <a:pt x="3860" y="18142"/>
                  <a:pt x="3948" y="18098"/>
                </a:cubicBezTo>
                <a:cubicBezTo>
                  <a:pt x="4113" y="18010"/>
                  <a:pt x="4278" y="17933"/>
                  <a:pt x="4443" y="17856"/>
                </a:cubicBezTo>
                <a:cubicBezTo>
                  <a:pt x="4608" y="17768"/>
                  <a:pt x="4784" y="17713"/>
                  <a:pt x="4960" y="17669"/>
                </a:cubicBezTo>
                <a:cubicBezTo>
                  <a:pt x="5147" y="17603"/>
                  <a:pt x="5334" y="17559"/>
                  <a:pt x="5532" y="17504"/>
                </a:cubicBezTo>
                <a:cubicBezTo>
                  <a:pt x="5829" y="17427"/>
                  <a:pt x="6115" y="17350"/>
                  <a:pt x="6412" y="17262"/>
                </a:cubicBezTo>
                <a:cubicBezTo>
                  <a:pt x="6588" y="17207"/>
                  <a:pt x="6753" y="17130"/>
                  <a:pt x="6928" y="17064"/>
                </a:cubicBezTo>
                <a:cubicBezTo>
                  <a:pt x="7027" y="17020"/>
                  <a:pt x="7137" y="16976"/>
                  <a:pt x="7236" y="16932"/>
                </a:cubicBezTo>
                <a:cubicBezTo>
                  <a:pt x="7566" y="16778"/>
                  <a:pt x="7863" y="16591"/>
                  <a:pt x="8149" y="16360"/>
                </a:cubicBezTo>
                <a:cubicBezTo>
                  <a:pt x="8270" y="16261"/>
                  <a:pt x="8369" y="16151"/>
                  <a:pt x="8490" y="16052"/>
                </a:cubicBezTo>
                <a:cubicBezTo>
                  <a:pt x="8688" y="15887"/>
                  <a:pt x="8875" y="15689"/>
                  <a:pt x="9051" y="15491"/>
                </a:cubicBezTo>
                <a:cubicBezTo>
                  <a:pt x="9238" y="15293"/>
                  <a:pt x="9414" y="15085"/>
                  <a:pt x="9579" y="14854"/>
                </a:cubicBezTo>
                <a:cubicBezTo>
                  <a:pt x="9601" y="14810"/>
                  <a:pt x="9634" y="14766"/>
                  <a:pt x="9667" y="14733"/>
                </a:cubicBezTo>
                <a:cubicBezTo>
                  <a:pt x="9710" y="14689"/>
                  <a:pt x="9753" y="14660"/>
                  <a:pt x="9770" y="14660"/>
                </a:cubicBezTo>
                <a:close/>
                <a:moveTo>
                  <a:pt x="2321" y="9729"/>
                </a:moveTo>
                <a:cubicBezTo>
                  <a:pt x="2365" y="9916"/>
                  <a:pt x="2387" y="10103"/>
                  <a:pt x="2387" y="10301"/>
                </a:cubicBezTo>
                <a:cubicBezTo>
                  <a:pt x="2387" y="10378"/>
                  <a:pt x="2398" y="10466"/>
                  <a:pt x="2409" y="10543"/>
                </a:cubicBezTo>
                <a:cubicBezTo>
                  <a:pt x="2420" y="10609"/>
                  <a:pt x="2420" y="10664"/>
                  <a:pt x="2431" y="10730"/>
                </a:cubicBezTo>
                <a:cubicBezTo>
                  <a:pt x="2431" y="10851"/>
                  <a:pt x="2431" y="10972"/>
                  <a:pt x="2464" y="11093"/>
                </a:cubicBezTo>
                <a:cubicBezTo>
                  <a:pt x="2464" y="11104"/>
                  <a:pt x="2464" y="11104"/>
                  <a:pt x="2464" y="11115"/>
                </a:cubicBezTo>
                <a:cubicBezTo>
                  <a:pt x="2464" y="11313"/>
                  <a:pt x="2497" y="11510"/>
                  <a:pt x="2519" y="11708"/>
                </a:cubicBezTo>
                <a:cubicBezTo>
                  <a:pt x="2563" y="12137"/>
                  <a:pt x="2618" y="12566"/>
                  <a:pt x="2728" y="12995"/>
                </a:cubicBezTo>
                <a:cubicBezTo>
                  <a:pt x="2860" y="13523"/>
                  <a:pt x="3002" y="14051"/>
                  <a:pt x="3134" y="14590"/>
                </a:cubicBezTo>
                <a:cubicBezTo>
                  <a:pt x="3222" y="14964"/>
                  <a:pt x="3299" y="15337"/>
                  <a:pt x="3376" y="15711"/>
                </a:cubicBezTo>
                <a:cubicBezTo>
                  <a:pt x="3409" y="15876"/>
                  <a:pt x="3442" y="16041"/>
                  <a:pt x="3442" y="16206"/>
                </a:cubicBezTo>
                <a:cubicBezTo>
                  <a:pt x="3442" y="16239"/>
                  <a:pt x="3442" y="16272"/>
                  <a:pt x="3453" y="16294"/>
                </a:cubicBezTo>
                <a:cubicBezTo>
                  <a:pt x="3486" y="16426"/>
                  <a:pt x="3475" y="16558"/>
                  <a:pt x="3486" y="16679"/>
                </a:cubicBezTo>
                <a:cubicBezTo>
                  <a:pt x="3486" y="16756"/>
                  <a:pt x="3497" y="16833"/>
                  <a:pt x="3508" y="16910"/>
                </a:cubicBezTo>
                <a:cubicBezTo>
                  <a:pt x="3530" y="17031"/>
                  <a:pt x="3530" y="17152"/>
                  <a:pt x="3508" y="17273"/>
                </a:cubicBezTo>
                <a:cubicBezTo>
                  <a:pt x="3486" y="17427"/>
                  <a:pt x="3464" y="17581"/>
                  <a:pt x="3442" y="17724"/>
                </a:cubicBezTo>
                <a:cubicBezTo>
                  <a:pt x="3398" y="17966"/>
                  <a:pt x="3321" y="18186"/>
                  <a:pt x="3222" y="18395"/>
                </a:cubicBezTo>
                <a:cubicBezTo>
                  <a:pt x="3222" y="18406"/>
                  <a:pt x="3211" y="18406"/>
                  <a:pt x="3211" y="18417"/>
                </a:cubicBezTo>
                <a:cubicBezTo>
                  <a:pt x="3211" y="18362"/>
                  <a:pt x="3211" y="18318"/>
                  <a:pt x="3222" y="18274"/>
                </a:cubicBezTo>
                <a:cubicBezTo>
                  <a:pt x="3299" y="17911"/>
                  <a:pt x="3321" y="17548"/>
                  <a:pt x="3299" y="17185"/>
                </a:cubicBezTo>
                <a:cubicBezTo>
                  <a:pt x="3288" y="17031"/>
                  <a:pt x="3255" y="16877"/>
                  <a:pt x="3233" y="16734"/>
                </a:cubicBezTo>
                <a:cubicBezTo>
                  <a:pt x="3189" y="16470"/>
                  <a:pt x="3112" y="16217"/>
                  <a:pt x="3035" y="15953"/>
                </a:cubicBezTo>
                <a:cubicBezTo>
                  <a:pt x="2948" y="15667"/>
                  <a:pt x="2849" y="15370"/>
                  <a:pt x="2761" y="15085"/>
                </a:cubicBezTo>
                <a:cubicBezTo>
                  <a:pt x="2673" y="14788"/>
                  <a:pt x="2574" y="14491"/>
                  <a:pt x="2508" y="14183"/>
                </a:cubicBezTo>
                <a:cubicBezTo>
                  <a:pt x="2453" y="13930"/>
                  <a:pt x="2398" y="13677"/>
                  <a:pt x="2376" y="13413"/>
                </a:cubicBezTo>
                <a:cubicBezTo>
                  <a:pt x="2321" y="13204"/>
                  <a:pt x="2354" y="12973"/>
                  <a:pt x="2299" y="12753"/>
                </a:cubicBezTo>
                <a:cubicBezTo>
                  <a:pt x="2288" y="12698"/>
                  <a:pt x="2288" y="12632"/>
                  <a:pt x="2288" y="12577"/>
                </a:cubicBezTo>
                <a:cubicBezTo>
                  <a:pt x="2288" y="12203"/>
                  <a:pt x="2288" y="11829"/>
                  <a:pt x="2288" y="11455"/>
                </a:cubicBezTo>
                <a:cubicBezTo>
                  <a:pt x="2288" y="11346"/>
                  <a:pt x="2299" y="11236"/>
                  <a:pt x="2321" y="11137"/>
                </a:cubicBezTo>
                <a:cubicBezTo>
                  <a:pt x="2343" y="11060"/>
                  <a:pt x="2332" y="10972"/>
                  <a:pt x="2343" y="10884"/>
                </a:cubicBezTo>
                <a:lnTo>
                  <a:pt x="2343" y="10884"/>
                </a:lnTo>
                <a:cubicBezTo>
                  <a:pt x="2321" y="10895"/>
                  <a:pt x="2310" y="10906"/>
                  <a:pt x="2310" y="10906"/>
                </a:cubicBezTo>
                <a:cubicBezTo>
                  <a:pt x="2288" y="10983"/>
                  <a:pt x="2255" y="11049"/>
                  <a:pt x="2244" y="11126"/>
                </a:cubicBezTo>
                <a:cubicBezTo>
                  <a:pt x="2222" y="11313"/>
                  <a:pt x="2178" y="11488"/>
                  <a:pt x="2189" y="11675"/>
                </a:cubicBezTo>
                <a:cubicBezTo>
                  <a:pt x="2189" y="11708"/>
                  <a:pt x="2189" y="11752"/>
                  <a:pt x="2189" y="11785"/>
                </a:cubicBezTo>
                <a:cubicBezTo>
                  <a:pt x="2123" y="12060"/>
                  <a:pt x="2156" y="12346"/>
                  <a:pt x="2156" y="12632"/>
                </a:cubicBezTo>
                <a:cubicBezTo>
                  <a:pt x="2156" y="12643"/>
                  <a:pt x="2156" y="12643"/>
                  <a:pt x="2156" y="12654"/>
                </a:cubicBezTo>
                <a:cubicBezTo>
                  <a:pt x="2200" y="12863"/>
                  <a:pt x="2178" y="13083"/>
                  <a:pt x="2200" y="13292"/>
                </a:cubicBezTo>
                <a:cubicBezTo>
                  <a:pt x="2222" y="13512"/>
                  <a:pt x="2255" y="13732"/>
                  <a:pt x="2299" y="13952"/>
                </a:cubicBezTo>
                <a:cubicBezTo>
                  <a:pt x="2365" y="14282"/>
                  <a:pt x="2464" y="14601"/>
                  <a:pt x="2563" y="14920"/>
                </a:cubicBezTo>
                <a:cubicBezTo>
                  <a:pt x="2695" y="15304"/>
                  <a:pt x="2816" y="15689"/>
                  <a:pt x="2937" y="16074"/>
                </a:cubicBezTo>
                <a:cubicBezTo>
                  <a:pt x="3013" y="16327"/>
                  <a:pt x="3079" y="16591"/>
                  <a:pt x="3134" y="16844"/>
                </a:cubicBezTo>
                <a:cubicBezTo>
                  <a:pt x="3200" y="17163"/>
                  <a:pt x="3222" y="17471"/>
                  <a:pt x="3200" y="17779"/>
                </a:cubicBezTo>
                <a:cubicBezTo>
                  <a:pt x="3189" y="17911"/>
                  <a:pt x="3167" y="18043"/>
                  <a:pt x="3145" y="18164"/>
                </a:cubicBezTo>
                <a:cubicBezTo>
                  <a:pt x="3134" y="18153"/>
                  <a:pt x="3123" y="18142"/>
                  <a:pt x="3112" y="18131"/>
                </a:cubicBezTo>
                <a:cubicBezTo>
                  <a:pt x="3101" y="18076"/>
                  <a:pt x="3079" y="17999"/>
                  <a:pt x="3079" y="17933"/>
                </a:cubicBezTo>
                <a:cubicBezTo>
                  <a:pt x="3035" y="17581"/>
                  <a:pt x="2959" y="17229"/>
                  <a:pt x="2816" y="16899"/>
                </a:cubicBezTo>
                <a:cubicBezTo>
                  <a:pt x="2739" y="16690"/>
                  <a:pt x="2662" y="16481"/>
                  <a:pt x="2574" y="16272"/>
                </a:cubicBezTo>
                <a:cubicBezTo>
                  <a:pt x="2508" y="16096"/>
                  <a:pt x="2431" y="15920"/>
                  <a:pt x="2354" y="15755"/>
                </a:cubicBezTo>
                <a:cubicBezTo>
                  <a:pt x="2101" y="15205"/>
                  <a:pt x="1936" y="14623"/>
                  <a:pt x="1793" y="14040"/>
                </a:cubicBezTo>
                <a:cubicBezTo>
                  <a:pt x="1738" y="13809"/>
                  <a:pt x="1705" y="13589"/>
                  <a:pt x="1661" y="13358"/>
                </a:cubicBezTo>
                <a:cubicBezTo>
                  <a:pt x="1661" y="13314"/>
                  <a:pt x="1650" y="13270"/>
                  <a:pt x="1650" y="13226"/>
                </a:cubicBezTo>
                <a:cubicBezTo>
                  <a:pt x="1650" y="13017"/>
                  <a:pt x="1650" y="12819"/>
                  <a:pt x="1650" y="12610"/>
                </a:cubicBezTo>
                <a:cubicBezTo>
                  <a:pt x="1650" y="12566"/>
                  <a:pt x="1661" y="12511"/>
                  <a:pt x="1661" y="12467"/>
                </a:cubicBezTo>
                <a:cubicBezTo>
                  <a:pt x="1749" y="11884"/>
                  <a:pt x="1859" y="11302"/>
                  <a:pt x="2013" y="10730"/>
                </a:cubicBezTo>
                <a:cubicBezTo>
                  <a:pt x="2101" y="10411"/>
                  <a:pt x="2189" y="10103"/>
                  <a:pt x="2277" y="9795"/>
                </a:cubicBezTo>
                <a:cubicBezTo>
                  <a:pt x="2277" y="9773"/>
                  <a:pt x="2288" y="9740"/>
                  <a:pt x="2321" y="9729"/>
                </a:cubicBezTo>
                <a:close/>
                <a:moveTo>
                  <a:pt x="3211" y="18417"/>
                </a:moveTo>
                <a:cubicBezTo>
                  <a:pt x="3211" y="18428"/>
                  <a:pt x="3200" y="18439"/>
                  <a:pt x="3189" y="18450"/>
                </a:cubicBezTo>
                <a:cubicBezTo>
                  <a:pt x="3167" y="18428"/>
                  <a:pt x="3200" y="18428"/>
                  <a:pt x="3211" y="18417"/>
                </a:cubicBezTo>
                <a:close/>
                <a:moveTo>
                  <a:pt x="242" y="14007"/>
                </a:moveTo>
                <a:cubicBezTo>
                  <a:pt x="275" y="14216"/>
                  <a:pt x="330" y="14425"/>
                  <a:pt x="330" y="14634"/>
                </a:cubicBezTo>
                <a:cubicBezTo>
                  <a:pt x="330" y="14777"/>
                  <a:pt x="352" y="14909"/>
                  <a:pt x="374" y="15041"/>
                </a:cubicBezTo>
                <a:cubicBezTo>
                  <a:pt x="429" y="15326"/>
                  <a:pt x="484" y="15612"/>
                  <a:pt x="550" y="15898"/>
                </a:cubicBezTo>
                <a:cubicBezTo>
                  <a:pt x="616" y="16206"/>
                  <a:pt x="715" y="16503"/>
                  <a:pt x="858" y="16778"/>
                </a:cubicBezTo>
                <a:cubicBezTo>
                  <a:pt x="902" y="16888"/>
                  <a:pt x="946" y="16987"/>
                  <a:pt x="990" y="17097"/>
                </a:cubicBezTo>
                <a:cubicBezTo>
                  <a:pt x="1100" y="17295"/>
                  <a:pt x="1210" y="17482"/>
                  <a:pt x="1309" y="17680"/>
                </a:cubicBezTo>
                <a:cubicBezTo>
                  <a:pt x="1364" y="17768"/>
                  <a:pt x="1419" y="17856"/>
                  <a:pt x="1463" y="17955"/>
                </a:cubicBezTo>
                <a:cubicBezTo>
                  <a:pt x="1639" y="18274"/>
                  <a:pt x="1804" y="18593"/>
                  <a:pt x="1969" y="18912"/>
                </a:cubicBezTo>
                <a:cubicBezTo>
                  <a:pt x="2046" y="19054"/>
                  <a:pt x="2101" y="19219"/>
                  <a:pt x="2145" y="19373"/>
                </a:cubicBezTo>
                <a:cubicBezTo>
                  <a:pt x="2156" y="19406"/>
                  <a:pt x="2167" y="19439"/>
                  <a:pt x="2134" y="19461"/>
                </a:cubicBezTo>
                <a:cubicBezTo>
                  <a:pt x="2134" y="19461"/>
                  <a:pt x="2123" y="19461"/>
                  <a:pt x="2112" y="19450"/>
                </a:cubicBezTo>
                <a:cubicBezTo>
                  <a:pt x="1958" y="19208"/>
                  <a:pt x="1804" y="18967"/>
                  <a:pt x="1639" y="18725"/>
                </a:cubicBezTo>
                <a:cubicBezTo>
                  <a:pt x="1529" y="18549"/>
                  <a:pt x="1419" y="18384"/>
                  <a:pt x="1287" y="18219"/>
                </a:cubicBezTo>
                <a:cubicBezTo>
                  <a:pt x="1001" y="17845"/>
                  <a:pt x="770" y="17427"/>
                  <a:pt x="594" y="16987"/>
                </a:cubicBezTo>
                <a:cubicBezTo>
                  <a:pt x="572" y="16943"/>
                  <a:pt x="550" y="16910"/>
                  <a:pt x="528" y="16866"/>
                </a:cubicBezTo>
                <a:cubicBezTo>
                  <a:pt x="363" y="16525"/>
                  <a:pt x="264" y="16162"/>
                  <a:pt x="198" y="15799"/>
                </a:cubicBezTo>
                <a:cubicBezTo>
                  <a:pt x="198" y="15755"/>
                  <a:pt x="187" y="15700"/>
                  <a:pt x="187" y="15656"/>
                </a:cubicBezTo>
                <a:cubicBezTo>
                  <a:pt x="187" y="15535"/>
                  <a:pt x="187" y="15414"/>
                  <a:pt x="154" y="15293"/>
                </a:cubicBezTo>
                <a:cubicBezTo>
                  <a:pt x="154" y="15260"/>
                  <a:pt x="154" y="15216"/>
                  <a:pt x="154" y="15184"/>
                </a:cubicBezTo>
                <a:cubicBezTo>
                  <a:pt x="143" y="15019"/>
                  <a:pt x="143" y="14865"/>
                  <a:pt x="143" y="14700"/>
                </a:cubicBezTo>
                <a:cubicBezTo>
                  <a:pt x="143" y="14667"/>
                  <a:pt x="154" y="14623"/>
                  <a:pt x="154" y="14590"/>
                </a:cubicBezTo>
                <a:cubicBezTo>
                  <a:pt x="187" y="14392"/>
                  <a:pt x="209" y="14194"/>
                  <a:pt x="242" y="14007"/>
                </a:cubicBezTo>
                <a:close/>
                <a:moveTo>
                  <a:pt x="484" y="12984"/>
                </a:moveTo>
                <a:cubicBezTo>
                  <a:pt x="484" y="12984"/>
                  <a:pt x="495" y="12995"/>
                  <a:pt x="495" y="12995"/>
                </a:cubicBezTo>
                <a:cubicBezTo>
                  <a:pt x="517" y="13094"/>
                  <a:pt x="539" y="13193"/>
                  <a:pt x="550" y="13281"/>
                </a:cubicBezTo>
                <a:cubicBezTo>
                  <a:pt x="594" y="13545"/>
                  <a:pt x="627" y="13798"/>
                  <a:pt x="671" y="14051"/>
                </a:cubicBezTo>
                <a:cubicBezTo>
                  <a:pt x="682" y="14150"/>
                  <a:pt x="693" y="14238"/>
                  <a:pt x="715" y="14326"/>
                </a:cubicBezTo>
                <a:cubicBezTo>
                  <a:pt x="759" y="14579"/>
                  <a:pt x="825" y="14832"/>
                  <a:pt x="902" y="15074"/>
                </a:cubicBezTo>
                <a:cubicBezTo>
                  <a:pt x="1001" y="15414"/>
                  <a:pt x="1111" y="15744"/>
                  <a:pt x="1243" y="16074"/>
                </a:cubicBezTo>
                <a:cubicBezTo>
                  <a:pt x="1265" y="16118"/>
                  <a:pt x="1287" y="16162"/>
                  <a:pt x="1298" y="16195"/>
                </a:cubicBezTo>
                <a:cubicBezTo>
                  <a:pt x="1474" y="16580"/>
                  <a:pt x="1650" y="16965"/>
                  <a:pt x="1848" y="17339"/>
                </a:cubicBezTo>
                <a:cubicBezTo>
                  <a:pt x="1991" y="17603"/>
                  <a:pt x="2090" y="17878"/>
                  <a:pt x="2189" y="18153"/>
                </a:cubicBezTo>
                <a:cubicBezTo>
                  <a:pt x="2255" y="18351"/>
                  <a:pt x="2288" y="18560"/>
                  <a:pt x="2332" y="18758"/>
                </a:cubicBezTo>
                <a:cubicBezTo>
                  <a:pt x="2343" y="18802"/>
                  <a:pt x="2343" y="18846"/>
                  <a:pt x="2343" y="18890"/>
                </a:cubicBezTo>
                <a:cubicBezTo>
                  <a:pt x="2343" y="19032"/>
                  <a:pt x="2343" y="19164"/>
                  <a:pt x="2376" y="19307"/>
                </a:cubicBezTo>
                <a:cubicBezTo>
                  <a:pt x="2387" y="19351"/>
                  <a:pt x="2376" y="19406"/>
                  <a:pt x="2376" y="19461"/>
                </a:cubicBezTo>
                <a:cubicBezTo>
                  <a:pt x="2376" y="19560"/>
                  <a:pt x="2332" y="19637"/>
                  <a:pt x="2332" y="19758"/>
                </a:cubicBezTo>
                <a:cubicBezTo>
                  <a:pt x="2277" y="19681"/>
                  <a:pt x="2299" y="19626"/>
                  <a:pt x="2288" y="19571"/>
                </a:cubicBezTo>
                <a:cubicBezTo>
                  <a:pt x="2277" y="19516"/>
                  <a:pt x="2266" y="19461"/>
                  <a:pt x="2266" y="19417"/>
                </a:cubicBezTo>
                <a:cubicBezTo>
                  <a:pt x="2244" y="19274"/>
                  <a:pt x="2200" y="19142"/>
                  <a:pt x="2156" y="19021"/>
                </a:cubicBezTo>
                <a:cubicBezTo>
                  <a:pt x="2090" y="18868"/>
                  <a:pt x="2035" y="18725"/>
                  <a:pt x="1958" y="18582"/>
                </a:cubicBezTo>
                <a:cubicBezTo>
                  <a:pt x="1793" y="18241"/>
                  <a:pt x="1617" y="17911"/>
                  <a:pt x="1441" y="17581"/>
                </a:cubicBezTo>
                <a:cubicBezTo>
                  <a:pt x="1375" y="17449"/>
                  <a:pt x="1298" y="17317"/>
                  <a:pt x="1221" y="17185"/>
                </a:cubicBezTo>
                <a:cubicBezTo>
                  <a:pt x="1078" y="16910"/>
                  <a:pt x="968" y="16624"/>
                  <a:pt x="858" y="16338"/>
                </a:cubicBezTo>
                <a:cubicBezTo>
                  <a:pt x="814" y="16239"/>
                  <a:pt x="781" y="16129"/>
                  <a:pt x="748" y="16019"/>
                </a:cubicBezTo>
                <a:cubicBezTo>
                  <a:pt x="638" y="15612"/>
                  <a:pt x="550" y="15205"/>
                  <a:pt x="473" y="14788"/>
                </a:cubicBezTo>
                <a:cubicBezTo>
                  <a:pt x="440" y="14579"/>
                  <a:pt x="407" y="14370"/>
                  <a:pt x="385" y="14161"/>
                </a:cubicBezTo>
                <a:cubicBezTo>
                  <a:pt x="363" y="14040"/>
                  <a:pt x="374" y="13930"/>
                  <a:pt x="374" y="13820"/>
                </a:cubicBezTo>
                <a:cubicBezTo>
                  <a:pt x="363" y="13743"/>
                  <a:pt x="374" y="13677"/>
                  <a:pt x="374" y="13611"/>
                </a:cubicBezTo>
                <a:cubicBezTo>
                  <a:pt x="374" y="13336"/>
                  <a:pt x="385" y="13292"/>
                  <a:pt x="484" y="12984"/>
                </a:cubicBezTo>
                <a:close/>
                <a:moveTo>
                  <a:pt x="5400" y="19010"/>
                </a:moveTo>
                <a:cubicBezTo>
                  <a:pt x="5554" y="19021"/>
                  <a:pt x="5697" y="19010"/>
                  <a:pt x="5840" y="19043"/>
                </a:cubicBezTo>
                <a:cubicBezTo>
                  <a:pt x="5862" y="19054"/>
                  <a:pt x="5886" y="19057"/>
                  <a:pt x="5913" y="19057"/>
                </a:cubicBezTo>
                <a:cubicBezTo>
                  <a:pt x="5939" y="19057"/>
                  <a:pt x="5966" y="19054"/>
                  <a:pt x="5994" y="19054"/>
                </a:cubicBezTo>
                <a:lnTo>
                  <a:pt x="6884" y="19054"/>
                </a:lnTo>
                <a:cubicBezTo>
                  <a:pt x="6972" y="19054"/>
                  <a:pt x="7049" y="19043"/>
                  <a:pt x="7137" y="19032"/>
                </a:cubicBezTo>
                <a:cubicBezTo>
                  <a:pt x="7150" y="19026"/>
                  <a:pt x="7166" y="19020"/>
                  <a:pt x="7184" y="19020"/>
                </a:cubicBezTo>
                <a:cubicBezTo>
                  <a:pt x="7198" y="19020"/>
                  <a:pt x="7211" y="19023"/>
                  <a:pt x="7225" y="19032"/>
                </a:cubicBezTo>
                <a:cubicBezTo>
                  <a:pt x="7203" y="19076"/>
                  <a:pt x="7159" y="19076"/>
                  <a:pt x="7126" y="19087"/>
                </a:cubicBezTo>
                <a:cubicBezTo>
                  <a:pt x="6895" y="19175"/>
                  <a:pt x="6643" y="19230"/>
                  <a:pt x="6401" y="19285"/>
                </a:cubicBezTo>
                <a:cubicBezTo>
                  <a:pt x="6148" y="19329"/>
                  <a:pt x="5895" y="19373"/>
                  <a:pt x="5631" y="19417"/>
                </a:cubicBezTo>
                <a:lnTo>
                  <a:pt x="4245" y="19417"/>
                </a:lnTo>
                <a:cubicBezTo>
                  <a:pt x="3992" y="19417"/>
                  <a:pt x="3761" y="19461"/>
                  <a:pt x="3519" y="19527"/>
                </a:cubicBezTo>
                <a:cubicBezTo>
                  <a:pt x="3167" y="19615"/>
                  <a:pt x="2849" y="19769"/>
                  <a:pt x="2541" y="19967"/>
                </a:cubicBezTo>
                <a:cubicBezTo>
                  <a:pt x="2530" y="19967"/>
                  <a:pt x="2519" y="19978"/>
                  <a:pt x="2497" y="19978"/>
                </a:cubicBezTo>
                <a:cubicBezTo>
                  <a:pt x="2486" y="19978"/>
                  <a:pt x="2475" y="19978"/>
                  <a:pt x="2464" y="19967"/>
                </a:cubicBezTo>
                <a:cubicBezTo>
                  <a:pt x="2453" y="19967"/>
                  <a:pt x="2453" y="19956"/>
                  <a:pt x="2464" y="19945"/>
                </a:cubicBezTo>
                <a:cubicBezTo>
                  <a:pt x="2508" y="19901"/>
                  <a:pt x="2541" y="19835"/>
                  <a:pt x="2596" y="19802"/>
                </a:cubicBezTo>
                <a:cubicBezTo>
                  <a:pt x="2816" y="19626"/>
                  <a:pt x="3046" y="19450"/>
                  <a:pt x="3299" y="19329"/>
                </a:cubicBezTo>
                <a:cubicBezTo>
                  <a:pt x="3585" y="19197"/>
                  <a:pt x="3882" y="19109"/>
                  <a:pt x="4190" y="19054"/>
                </a:cubicBezTo>
                <a:cubicBezTo>
                  <a:pt x="4388" y="19021"/>
                  <a:pt x="4575" y="19010"/>
                  <a:pt x="4762" y="19010"/>
                </a:cubicBezTo>
                <a:close/>
                <a:moveTo>
                  <a:pt x="7533" y="18989"/>
                </a:moveTo>
                <a:cubicBezTo>
                  <a:pt x="7544" y="18989"/>
                  <a:pt x="7555" y="18999"/>
                  <a:pt x="7566" y="19010"/>
                </a:cubicBezTo>
                <a:cubicBezTo>
                  <a:pt x="7566" y="19010"/>
                  <a:pt x="7566" y="19032"/>
                  <a:pt x="7555" y="19032"/>
                </a:cubicBezTo>
                <a:cubicBezTo>
                  <a:pt x="7500" y="19076"/>
                  <a:pt x="7434" y="19131"/>
                  <a:pt x="7379" y="19164"/>
                </a:cubicBezTo>
                <a:cubicBezTo>
                  <a:pt x="7192" y="19285"/>
                  <a:pt x="6994" y="19395"/>
                  <a:pt x="6808" y="19516"/>
                </a:cubicBezTo>
                <a:cubicBezTo>
                  <a:pt x="6610" y="19637"/>
                  <a:pt x="6401" y="19714"/>
                  <a:pt x="6181" y="19780"/>
                </a:cubicBezTo>
                <a:cubicBezTo>
                  <a:pt x="5972" y="19846"/>
                  <a:pt x="5752" y="19879"/>
                  <a:pt x="5532" y="19912"/>
                </a:cubicBezTo>
                <a:cubicBezTo>
                  <a:pt x="5455" y="19923"/>
                  <a:pt x="5367" y="19923"/>
                  <a:pt x="5279" y="19923"/>
                </a:cubicBezTo>
                <a:lnTo>
                  <a:pt x="4135" y="19923"/>
                </a:lnTo>
                <a:cubicBezTo>
                  <a:pt x="4025" y="19934"/>
                  <a:pt x="3926" y="19934"/>
                  <a:pt x="3816" y="19956"/>
                </a:cubicBezTo>
                <a:cubicBezTo>
                  <a:pt x="3739" y="19967"/>
                  <a:pt x="3651" y="19967"/>
                  <a:pt x="3563" y="19967"/>
                </a:cubicBezTo>
                <a:cubicBezTo>
                  <a:pt x="3453" y="19978"/>
                  <a:pt x="3343" y="19967"/>
                  <a:pt x="3222" y="20000"/>
                </a:cubicBezTo>
                <a:cubicBezTo>
                  <a:pt x="3189" y="20011"/>
                  <a:pt x="3156" y="20011"/>
                  <a:pt x="3112" y="20011"/>
                </a:cubicBezTo>
                <a:cubicBezTo>
                  <a:pt x="3035" y="20022"/>
                  <a:pt x="2948" y="20033"/>
                  <a:pt x="2871" y="20044"/>
                </a:cubicBezTo>
                <a:cubicBezTo>
                  <a:pt x="2783" y="20066"/>
                  <a:pt x="2695" y="20055"/>
                  <a:pt x="2618" y="20066"/>
                </a:cubicBezTo>
                <a:cubicBezTo>
                  <a:pt x="2607" y="20077"/>
                  <a:pt x="2596" y="20088"/>
                  <a:pt x="2585" y="20088"/>
                </a:cubicBezTo>
                <a:cubicBezTo>
                  <a:pt x="2585" y="20088"/>
                  <a:pt x="2585" y="20077"/>
                  <a:pt x="2574" y="20077"/>
                </a:cubicBezTo>
                <a:cubicBezTo>
                  <a:pt x="2596" y="20077"/>
                  <a:pt x="2607" y="20066"/>
                  <a:pt x="2618" y="20066"/>
                </a:cubicBezTo>
                <a:cubicBezTo>
                  <a:pt x="2684" y="20000"/>
                  <a:pt x="2772" y="19945"/>
                  <a:pt x="2860" y="19901"/>
                </a:cubicBezTo>
                <a:cubicBezTo>
                  <a:pt x="3167" y="19758"/>
                  <a:pt x="3486" y="19670"/>
                  <a:pt x="3816" y="19604"/>
                </a:cubicBezTo>
                <a:cubicBezTo>
                  <a:pt x="4036" y="19571"/>
                  <a:pt x="4245" y="19560"/>
                  <a:pt x="4454" y="19560"/>
                </a:cubicBezTo>
                <a:cubicBezTo>
                  <a:pt x="4784" y="19560"/>
                  <a:pt x="5114" y="19560"/>
                  <a:pt x="5444" y="19571"/>
                </a:cubicBezTo>
                <a:cubicBezTo>
                  <a:pt x="5653" y="19571"/>
                  <a:pt x="5862" y="19538"/>
                  <a:pt x="6071" y="19494"/>
                </a:cubicBezTo>
                <a:cubicBezTo>
                  <a:pt x="6423" y="19428"/>
                  <a:pt x="6764" y="19307"/>
                  <a:pt x="7104" y="19186"/>
                </a:cubicBezTo>
                <a:cubicBezTo>
                  <a:pt x="7170" y="19164"/>
                  <a:pt x="7247" y="19131"/>
                  <a:pt x="7302" y="19087"/>
                </a:cubicBezTo>
                <a:cubicBezTo>
                  <a:pt x="7368" y="19021"/>
                  <a:pt x="7456" y="19010"/>
                  <a:pt x="7533" y="18989"/>
                </a:cubicBezTo>
                <a:close/>
                <a:moveTo>
                  <a:pt x="7977" y="0"/>
                </a:moveTo>
                <a:cubicBezTo>
                  <a:pt x="7966" y="0"/>
                  <a:pt x="7954" y="3"/>
                  <a:pt x="7940" y="8"/>
                </a:cubicBezTo>
                <a:cubicBezTo>
                  <a:pt x="7918" y="29"/>
                  <a:pt x="7885" y="40"/>
                  <a:pt x="7863" y="51"/>
                </a:cubicBezTo>
                <a:cubicBezTo>
                  <a:pt x="7753" y="139"/>
                  <a:pt x="7643" y="216"/>
                  <a:pt x="7544" y="315"/>
                </a:cubicBezTo>
                <a:cubicBezTo>
                  <a:pt x="7291" y="568"/>
                  <a:pt x="7016" y="810"/>
                  <a:pt x="6797" y="1096"/>
                </a:cubicBezTo>
                <a:cubicBezTo>
                  <a:pt x="6687" y="1239"/>
                  <a:pt x="6555" y="1371"/>
                  <a:pt x="6445" y="1514"/>
                </a:cubicBezTo>
                <a:cubicBezTo>
                  <a:pt x="6291" y="1712"/>
                  <a:pt x="6137" y="1910"/>
                  <a:pt x="6005" y="2130"/>
                </a:cubicBezTo>
                <a:cubicBezTo>
                  <a:pt x="5917" y="2262"/>
                  <a:pt x="5829" y="2416"/>
                  <a:pt x="5741" y="2559"/>
                </a:cubicBezTo>
                <a:cubicBezTo>
                  <a:pt x="5609" y="2801"/>
                  <a:pt x="5488" y="3043"/>
                  <a:pt x="5356" y="3285"/>
                </a:cubicBezTo>
                <a:cubicBezTo>
                  <a:pt x="5345" y="3296"/>
                  <a:pt x="5334" y="3307"/>
                  <a:pt x="5334" y="3318"/>
                </a:cubicBezTo>
                <a:lnTo>
                  <a:pt x="5169" y="3681"/>
                </a:lnTo>
                <a:cubicBezTo>
                  <a:pt x="5037" y="3966"/>
                  <a:pt x="4927" y="4274"/>
                  <a:pt x="4839" y="4582"/>
                </a:cubicBezTo>
                <a:cubicBezTo>
                  <a:pt x="4762" y="4879"/>
                  <a:pt x="4729" y="5198"/>
                  <a:pt x="4685" y="5506"/>
                </a:cubicBezTo>
                <a:cubicBezTo>
                  <a:pt x="4674" y="5528"/>
                  <a:pt x="4674" y="5561"/>
                  <a:pt x="4674" y="5594"/>
                </a:cubicBezTo>
                <a:cubicBezTo>
                  <a:pt x="4685" y="5814"/>
                  <a:pt x="4663" y="6034"/>
                  <a:pt x="4707" y="6254"/>
                </a:cubicBezTo>
                <a:cubicBezTo>
                  <a:pt x="4718" y="6298"/>
                  <a:pt x="4718" y="6331"/>
                  <a:pt x="4718" y="6375"/>
                </a:cubicBezTo>
                <a:cubicBezTo>
                  <a:pt x="4729" y="6430"/>
                  <a:pt x="4740" y="6496"/>
                  <a:pt x="4740" y="6551"/>
                </a:cubicBezTo>
                <a:cubicBezTo>
                  <a:pt x="4773" y="6793"/>
                  <a:pt x="4839" y="7035"/>
                  <a:pt x="4905" y="7266"/>
                </a:cubicBezTo>
                <a:cubicBezTo>
                  <a:pt x="4960" y="7475"/>
                  <a:pt x="5015" y="7694"/>
                  <a:pt x="5103" y="7903"/>
                </a:cubicBezTo>
                <a:cubicBezTo>
                  <a:pt x="5279" y="8321"/>
                  <a:pt x="5477" y="8728"/>
                  <a:pt x="5708" y="9124"/>
                </a:cubicBezTo>
                <a:cubicBezTo>
                  <a:pt x="5840" y="9355"/>
                  <a:pt x="5917" y="9608"/>
                  <a:pt x="5917" y="9872"/>
                </a:cubicBezTo>
                <a:cubicBezTo>
                  <a:pt x="5917" y="10334"/>
                  <a:pt x="5917" y="10796"/>
                  <a:pt x="5906" y="11269"/>
                </a:cubicBezTo>
                <a:cubicBezTo>
                  <a:pt x="5906" y="11335"/>
                  <a:pt x="5906" y="11400"/>
                  <a:pt x="5895" y="11466"/>
                </a:cubicBezTo>
                <a:cubicBezTo>
                  <a:pt x="5873" y="11565"/>
                  <a:pt x="5873" y="11664"/>
                  <a:pt x="5873" y="11763"/>
                </a:cubicBezTo>
                <a:cubicBezTo>
                  <a:pt x="5862" y="11862"/>
                  <a:pt x="5862" y="11950"/>
                  <a:pt x="5851" y="12038"/>
                </a:cubicBezTo>
                <a:cubicBezTo>
                  <a:pt x="5829" y="12214"/>
                  <a:pt x="5796" y="12390"/>
                  <a:pt x="5785" y="12566"/>
                </a:cubicBezTo>
                <a:cubicBezTo>
                  <a:pt x="5763" y="12786"/>
                  <a:pt x="5719" y="12995"/>
                  <a:pt x="5675" y="13215"/>
                </a:cubicBezTo>
                <a:cubicBezTo>
                  <a:pt x="5642" y="13369"/>
                  <a:pt x="5598" y="13523"/>
                  <a:pt x="5554" y="13677"/>
                </a:cubicBezTo>
                <a:cubicBezTo>
                  <a:pt x="5554" y="13695"/>
                  <a:pt x="5547" y="13713"/>
                  <a:pt x="5526" y="13713"/>
                </a:cubicBezTo>
                <a:cubicBezTo>
                  <a:pt x="5521" y="13713"/>
                  <a:pt x="5516" y="13712"/>
                  <a:pt x="5510" y="13710"/>
                </a:cubicBezTo>
                <a:cubicBezTo>
                  <a:pt x="5510" y="13688"/>
                  <a:pt x="5510" y="13666"/>
                  <a:pt x="5510" y="13644"/>
                </a:cubicBezTo>
                <a:cubicBezTo>
                  <a:pt x="5499" y="13325"/>
                  <a:pt x="5521" y="13006"/>
                  <a:pt x="5466" y="12687"/>
                </a:cubicBezTo>
                <a:cubicBezTo>
                  <a:pt x="5466" y="12500"/>
                  <a:pt x="5411" y="12324"/>
                  <a:pt x="5400" y="12137"/>
                </a:cubicBezTo>
                <a:cubicBezTo>
                  <a:pt x="5323" y="11796"/>
                  <a:pt x="5268" y="11455"/>
                  <a:pt x="5180" y="11115"/>
                </a:cubicBezTo>
                <a:cubicBezTo>
                  <a:pt x="5125" y="10884"/>
                  <a:pt x="5070" y="10653"/>
                  <a:pt x="5004" y="10433"/>
                </a:cubicBezTo>
                <a:cubicBezTo>
                  <a:pt x="4883" y="10081"/>
                  <a:pt x="4784" y="9729"/>
                  <a:pt x="4707" y="9366"/>
                </a:cubicBezTo>
                <a:cubicBezTo>
                  <a:pt x="4652" y="9113"/>
                  <a:pt x="4597" y="8849"/>
                  <a:pt x="4553" y="8585"/>
                </a:cubicBezTo>
                <a:cubicBezTo>
                  <a:pt x="4531" y="8475"/>
                  <a:pt x="4509" y="8354"/>
                  <a:pt x="4498" y="8244"/>
                </a:cubicBezTo>
                <a:cubicBezTo>
                  <a:pt x="4476" y="8024"/>
                  <a:pt x="4432" y="7804"/>
                  <a:pt x="4443" y="7585"/>
                </a:cubicBezTo>
                <a:cubicBezTo>
                  <a:pt x="4443" y="7552"/>
                  <a:pt x="4443" y="7519"/>
                  <a:pt x="4432" y="7497"/>
                </a:cubicBezTo>
                <a:cubicBezTo>
                  <a:pt x="4410" y="7398"/>
                  <a:pt x="4410" y="7299"/>
                  <a:pt x="4410" y="7200"/>
                </a:cubicBezTo>
                <a:cubicBezTo>
                  <a:pt x="4399" y="6738"/>
                  <a:pt x="4399" y="6265"/>
                  <a:pt x="4399" y="5803"/>
                </a:cubicBezTo>
                <a:cubicBezTo>
                  <a:pt x="4399" y="5737"/>
                  <a:pt x="4399" y="5660"/>
                  <a:pt x="4388" y="5594"/>
                </a:cubicBezTo>
                <a:cubicBezTo>
                  <a:pt x="4366" y="5473"/>
                  <a:pt x="4366" y="5352"/>
                  <a:pt x="4366" y="5231"/>
                </a:cubicBezTo>
                <a:cubicBezTo>
                  <a:pt x="4366" y="5077"/>
                  <a:pt x="4355" y="4923"/>
                  <a:pt x="4355" y="4780"/>
                </a:cubicBezTo>
                <a:cubicBezTo>
                  <a:pt x="4355" y="4714"/>
                  <a:pt x="4355" y="4648"/>
                  <a:pt x="4344" y="4593"/>
                </a:cubicBezTo>
                <a:cubicBezTo>
                  <a:pt x="4322" y="4461"/>
                  <a:pt x="4311" y="4329"/>
                  <a:pt x="4311" y="4208"/>
                </a:cubicBezTo>
                <a:cubicBezTo>
                  <a:pt x="4311" y="4153"/>
                  <a:pt x="4311" y="4109"/>
                  <a:pt x="4300" y="4065"/>
                </a:cubicBezTo>
                <a:cubicBezTo>
                  <a:pt x="4256" y="3856"/>
                  <a:pt x="4278" y="3626"/>
                  <a:pt x="4223" y="3406"/>
                </a:cubicBezTo>
                <a:cubicBezTo>
                  <a:pt x="4234" y="3252"/>
                  <a:pt x="4190" y="3098"/>
                  <a:pt x="4168" y="2933"/>
                </a:cubicBezTo>
                <a:cubicBezTo>
                  <a:pt x="4168" y="2900"/>
                  <a:pt x="4157" y="2878"/>
                  <a:pt x="4146" y="2845"/>
                </a:cubicBezTo>
                <a:cubicBezTo>
                  <a:pt x="4134" y="2820"/>
                  <a:pt x="4101" y="2806"/>
                  <a:pt x="4068" y="2806"/>
                </a:cubicBezTo>
                <a:cubicBezTo>
                  <a:pt x="4043" y="2806"/>
                  <a:pt x="4018" y="2814"/>
                  <a:pt x="4003" y="2834"/>
                </a:cubicBezTo>
                <a:cubicBezTo>
                  <a:pt x="3970" y="2889"/>
                  <a:pt x="3937" y="2933"/>
                  <a:pt x="3915" y="2988"/>
                </a:cubicBezTo>
                <a:cubicBezTo>
                  <a:pt x="3827" y="3208"/>
                  <a:pt x="3750" y="3439"/>
                  <a:pt x="3662" y="3659"/>
                </a:cubicBezTo>
                <a:cubicBezTo>
                  <a:pt x="3552" y="3955"/>
                  <a:pt x="3442" y="4252"/>
                  <a:pt x="3332" y="4560"/>
                </a:cubicBezTo>
                <a:cubicBezTo>
                  <a:pt x="3189" y="4923"/>
                  <a:pt x="3068" y="5286"/>
                  <a:pt x="2959" y="5660"/>
                </a:cubicBezTo>
                <a:cubicBezTo>
                  <a:pt x="2849" y="6056"/>
                  <a:pt x="2761" y="6463"/>
                  <a:pt x="2750" y="6881"/>
                </a:cubicBezTo>
                <a:cubicBezTo>
                  <a:pt x="2750" y="6925"/>
                  <a:pt x="2739" y="6969"/>
                  <a:pt x="2728" y="7013"/>
                </a:cubicBezTo>
                <a:cubicBezTo>
                  <a:pt x="2695" y="7222"/>
                  <a:pt x="2706" y="7442"/>
                  <a:pt x="2728" y="7650"/>
                </a:cubicBezTo>
                <a:cubicBezTo>
                  <a:pt x="2739" y="7760"/>
                  <a:pt x="2750" y="7881"/>
                  <a:pt x="2750" y="7991"/>
                </a:cubicBezTo>
                <a:cubicBezTo>
                  <a:pt x="2761" y="8101"/>
                  <a:pt x="2750" y="8211"/>
                  <a:pt x="2772" y="8310"/>
                </a:cubicBezTo>
                <a:cubicBezTo>
                  <a:pt x="2783" y="8475"/>
                  <a:pt x="2816" y="8629"/>
                  <a:pt x="2838" y="8783"/>
                </a:cubicBezTo>
                <a:cubicBezTo>
                  <a:pt x="2904" y="9201"/>
                  <a:pt x="3035" y="9586"/>
                  <a:pt x="3200" y="9960"/>
                </a:cubicBezTo>
                <a:cubicBezTo>
                  <a:pt x="3387" y="10378"/>
                  <a:pt x="3618" y="10763"/>
                  <a:pt x="3849" y="11148"/>
                </a:cubicBezTo>
                <a:cubicBezTo>
                  <a:pt x="3992" y="11379"/>
                  <a:pt x="4146" y="11598"/>
                  <a:pt x="4311" y="11807"/>
                </a:cubicBezTo>
                <a:cubicBezTo>
                  <a:pt x="4509" y="12049"/>
                  <a:pt x="4685" y="12302"/>
                  <a:pt x="4817" y="12588"/>
                </a:cubicBezTo>
                <a:cubicBezTo>
                  <a:pt x="4938" y="12852"/>
                  <a:pt x="5070" y="13094"/>
                  <a:pt x="5191" y="13347"/>
                </a:cubicBezTo>
                <a:cubicBezTo>
                  <a:pt x="5257" y="13479"/>
                  <a:pt x="5312" y="13611"/>
                  <a:pt x="5367" y="13754"/>
                </a:cubicBezTo>
                <a:cubicBezTo>
                  <a:pt x="5433" y="13919"/>
                  <a:pt x="5466" y="14084"/>
                  <a:pt x="5378" y="14260"/>
                </a:cubicBezTo>
                <a:cubicBezTo>
                  <a:pt x="5367" y="14282"/>
                  <a:pt x="5367" y="14315"/>
                  <a:pt x="5356" y="14348"/>
                </a:cubicBezTo>
                <a:cubicBezTo>
                  <a:pt x="5191" y="14755"/>
                  <a:pt x="5026" y="15173"/>
                  <a:pt x="4828" y="15568"/>
                </a:cubicBezTo>
                <a:cubicBezTo>
                  <a:pt x="4740" y="15722"/>
                  <a:pt x="4663" y="15887"/>
                  <a:pt x="4575" y="16052"/>
                </a:cubicBezTo>
                <a:cubicBezTo>
                  <a:pt x="4531" y="16140"/>
                  <a:pt x="4487" y="16206"/>
                  <a:pt x="4443" y="16294"/>
                </a:cubicBezTo>
                <a:cubicBezTo>
                  <a:pt x="4377" y="16415"/>
                  <a:pt x="4289" y="16525"/>
                  <a:pt x="4256" y="16657"/>
                </a:cubicBezTo>
                <a:cubicBezTo>
                  <a:pt x="4256" y="16679"/>
                  <a:pt x="4245" y="16701"/>
                  <a:pt x="4234" y="16723"/>
                </a:cubicBezTo>
                <a:cubicBezTo>
                  <a:pt x="4113" y="16932"/>
                  <a:pt x="3992" y="17152"/>
                  <a:pt x="3871" y="17361"/>
                </a:cubicBezTo>
                <a:cubicBezTo>
                  <a:pt x="3805" y="17482"/>
                  <a:pt x="3728" y="17592"/>
                  <a:pt x="3651" y="17713"/>
                </a:cubicBezTo>
                <a:cubicBezTo>
                  <a:pt x="3651" y="17724"/>
                  <a:pt x="3640" y="17735"/>
                  <a:pt x="3629" y="17746"/>
                </a:cubicBezTo>
                <a:cubicBezTo>
                  <a:pt x="3629" y="17757"/>
                  <a:pt x="3618" y="17757"/>
                  <a:pt x="3607" y="17757"/>
                </a:cubicBezTo>
                <a:cubicBezTo>
                  <a:pt x="3607" y="17746"/>
                  <a:pt x="3585" y="17735"/>
                  <a:pt x="3585" y="17735"/>
                </a:cubicBezTo>
                <a:cubicBezTo>
                  <a:pt x="3607" y="17592"/>
                  <a:pt x="3629" y="17449"/>
                  <a:pt x="3651" y="17306"/>
                </a:cubicBezTo>
                <a:cubicBezTo>
                  <a:pt x="3684" y="17152"/>
                  <a:pt x="3673" y="16998"/>
                  <a:pt x="3662" y="16844"/>
                </a:cubicBezTo>
                <a:cubicBezTo>
                  <a:pt x="3651" y="16789"/>
                  <a:pt x="3640" y="16745"/>
                  <a:pt x="3640" y="16690"/>
                </a:cubicBezTo>
                <a:cubicBezTo>
                  <a:pt x="3629" y="16503"/>
                  <a:pt x="3618" y="16316"/>
                  <a:pt x="3585" y="16140"/>
                </a:cubicBezTo>
                <a:cubicBezTo>
                  <a:pt x="3563" y="15953"/>
                  <a:pt x="3541" y="15777"/>
                  <a:pt x="3508" y="15601"/>
                </a:cubicBezTo>
                <a:cubicBezTo>
                  <a:pt x="3475" y="15436"/>
                  <a:pt x="3442" y="15282"/>
                  <a:pt x="3409" y="15129"/>
                </a:cubicBezTo>
                <a:cubicBezTo>
                  <a:pt x="3321" y="14777"/>
                  <a:pt x="3244" y="14414"/>
                  <a:pt x="3145" y="14062"/>
                </a:cubicBezTo>
                <a:cubicBezTo>
                  <a:pt x="3002" y="13589"/>
                  <a:pt x="2882" y="13105"/>
                  <a:pt x="2772" y="12621"/>
                </a:cubicBezTo>
                <a:cubicBezTo>
                  <a:pt x="2728" y="12401"/>
                  <a:pt x="2695" y="12181"/>
                  <a:pt x="2673" y="11961"/>
                </a:cubicBezTo>
                <a:cubicBezTo>
                  <a:pt x="2651" y="11774"/>
                  <a:pt x="2607" y="11587"/>
                  <a:pt x="2618" y="11400"/>
                </a:cubicBezTo>
                <a:cubicBezTo>
                  <a:pt x="2618" y="11379"/>
                  <a:pt x="2618" y="11368"/>
                  <a:pt x="2607" y="11357"/>
                </a:cubicBezTo>
                <a:cubicBezTo>
                  <a:pt x="2574" y="11247"/>
                  <a:pt x="2585" y="11148"/>
                  <a:pt x="2574" y="11038"/>
                </a:cubicBezTo>
                <a:cubicBezTo>
                  <a:pt x="2574" y="10950"/>
                  <a:pt x="2585" y="10862"/>
                  <a:pt x="2563" y="10785"/>
                </a:cubicBezTo>
                <a:cubicBezTo>
                  <a:pt x="2541" y="10653"/>
                  <a:pt x="2530" y="10521"/>
                  <a:pt x="2530" y="10400"/>
                </a:cubicBezTo>
                <a:cubicBezTo>
                  <a:pt x="2530" y="10356"/>
                  <a:pt x="2530" y="10323"/>
                  <a:pt x="2519" y="10279"/>
                </a:cubicBezTo>
                <a:cubicBezTo>
                  <a:pt x="2486" y="10158"/>
                  <a:pt x="2486" y="10026"/>
                  <a:pt x="2486" y="9894"/>
                </a:cubicBezTo>
                <a:cubicBezTo>
                  <a:pt x="2486" y="9773"/>
                  <a:pt x="2453" y="9652"/>
                  <a:pt x="2420" y="9542"/>
                </a:cubicBezTo>
                <a:cubicBezTo>
                  <a:pt x="2409" y="9520"/>
                  <a:pt x="2398" y="9498"/>
                  <a:pt x="2387" y="9476"/>
                </a:cubicBezTo>
                <a:cubicBezTo>
                  <a:pt x="2374" y="9463"/>
                  <a:pt x="2353" y="9458"/>
                  <a:pt x="2334" y="9458"/>
                </a:cubicBezTo>
                <a:cubicBezTo>
                  <a:pt x="2321" y="9458"/>
                  <a:pt x="2308" y="9460"/>
                  <a:pt x="2299" y="9465"/>
                </a:cubicBezTo>
                <a:cubicBezTo>
                  <a:pt x="2277" y="9498"/>
                  <a:pt x="2244" y="9520"/>
                  <a:pt x="2222" y="9553"/>
                </a:cubicBezTo>
                <a:cubicBezTo>
                  <a:pt x="2200" y="9619"/>
                  <a:pt x="2178" y="9685"/>
                  <a:pt x="2167" y="9751"/>
                </a:cubicBezTo>
                <a:cubicBezTo>
                  <a:pt x="2079" y="10059"/>
                  <a:pt x="1991" y="10367"/>
                  <a:pt x="1903" y="10675"/>
                </a:cubicBezTo>
                <a:cubicBezTo>
                  <a:pt x="1749" y="11181"/>
                  <a:pt x="1661" y="11697"/>
                  <a:pt x="1573" y="12225"/>
                </a:cubicBezTo>
                <a:cubicBezTo>
                  <a:pt x="1551" y="12346"/>
                  <a:pt x="1529" y="12478"/>
                  <a:pt x="1529" y="12610"/>
                </a:cubicBezTo>
                <a:cubicBezTo>
                  <a:pt x="1518" y="12907"/>
                  <a:pt x="1507" y="13215"/>
                  <a:pt x="1562" y="13523"/>
                </a:cubicBezTo>
                <a:cubicBezTo>
                  <a:pt x="1606" y="13787"/>
                  <a:pt x="1661" y="14062"/>
                  <a:pt x="1727" y="14326"/>
                </a:cubicBezTo>
                <a:cubicBezTo>
                  <a:pt x="1870" y="14876"/>
                  <a:pt x="2057" y="15403"/>
                  <a:pt x="2288" y="15920"/>
                </a:cubicBezTo>
                <a:cubicBezTo>
                  <a:pt x="2442" y="16239"/>
                  <a:pt x="2585" y="16569"/>
                  <a:pt x="2717" y="16910"/>
                </a:cubicBezTo>
                <a:cubicBezTo>
                  <a:pt x="2827" y="17185"/>
                  <a:pt x="2926" y="17471"/>
                  <a:pt x="2970" y="17757"/>
                </a:cubicBezTo>
                <a:cubicBezTo>
                  <a:pt x="3002" y="17933"/>
                  <a:pt x="3024" y="18109"/>
                  <a:pt x="3057" y="18285"/>
                </a:cubicBezTo>
                <a:cubicBezTo>
                  <a:pt x="3101" y="18505"/>
                  <a:pt x="3057" y="18714"/>
                  <a:pt x="2926" y="18912"/>
                </a:cubicBezTo>
                <a:cubicBezTo>
                  <a:pt x="2827" y="19054"/>
                  <a:pt x="2739" y="19208"/>
                  <a:pt x="2651" y="19351"/>
                </a:cubicBezTo>
                <a:cubicBezTo>
                  <a:pt x="2618" y="19395"/>
                  <a:pt x="2585" y="19439"/>
                  <a:pt x="2552" y="19483"/>
                </a:cubicBezTo>
                <a:cubicBezTo>
                  <a:pt x="2552" y="19491"/>
                  <a:pt x="2541" y="19499"/>
                  <a:pt x="2530" y="19499"/>
                </a:cubicBezTo>
                <a:cubicBezTo>
                  <a:pt x="2526" y="19499"/>
                  <a:pt x="2522" y="19498"/>
                  <a:pt x="2519" y="19494"/>
                </a:cubicBezTo>
                <a:cubicBezTo>
                  <a:pt x="2508" y="19494"/>
                  <a:pt x="2497" y="19483"/>
                  <a:pt x="2497" y="19461"/>
                </a:cubicBezTo>
                <a:cubicBezTo>
                  <a:pt x="2486" y="19329"/>
                  <a:pt x="2486" y="19186"/>
                  <a:pt x="2486" y="19054"/>
                </a:cubicBezTo>
                <a:cubicBezTo>
                  <a:pt x="2486" y="18736"/>
                  <a:pt x="2431" y="18417"/>
                  <a:pt x="2332" y="18109"/>
                </a:cubicBezTo>
                <a:cubicBezTo>
                  <a:pt x="2211" y="17768"/>
                  <a:pt x="2079" y="17438"/>
                  <a:pt x="1903" y="17119"/>
                </a:cubicBezTo>
                <a:cubicBezTo>
                  <a:pt x="1881" y="17064"/>
                  <a:pt x="1837" y="17020"/>
                  <a:pt x="1815" y="16965"/>
                </a:cubicBezTo>
                <a:cubicBezTo>
                  <a:pt x="1683" y="16690"/>
                  <a:pt x="1551" y="16415"/>
                  <a:pt x="1419" y="16140"/>
                </a:cubicBezTo>
                <a:cubicBezTo>
                  <a:pt x="1397" y="16085"/>
                  <a:pt x="1364" y="16041"/>
                  <a:pt x="1353" y="15997"/>
                </a:cubicBezTo>
                <a:cubicBezTo>
                  <a:pt x="1254" y="15722"/>
                  <a:pt x="1155" y="15447"/>
                  <a:pt x="1067" y="15173"/>
                </a:cubicBezTo>
                <a:cubicBezTo>
                  <a:pt x="968" y="14865"/>
                  <a:pt x="869" y="14557"/>
                  <a:pt x="825" y="14238"/>
                </a:cubicBezTo>
                <a:cubicBezTo>
                  <a:pt x="792" y="14029"/>
                  <a:pt x="737" y="13820"/>
                  <a:pt x="715" y="13611"/>
                </a:cubicBezTo>
                <a:cubicBezTo>
                  <a:pt x="671" y="13314"/>
                  <a:pt x="616" y="13028"/>
                  <a:pt x="605" y="12731"/>
                </a:cubicBezTo>
                <a:cubicBezTo>
                  <a:pt x="605" y="12687"/>
                  <a:pt x="594" y="12654"/>
                  <a:pt x="583" y="12621"/>
                </a:cubicBezTo>
                <a:cubicBezTo>
                  <a:pt x="576" y="12600"/>
                  <a:pt x="546" y="12588"/>
                  <a:pt x="520" y="12588"/>
                </a:cubicBezTo>
                <a:cubicBezTo>
                  <a:pt x="505" y="12588"/>
                  <a:pt x="492" y="12591"/>
                  <a:pt x="484" y="12599"/>
                </a:cubicBezTo>
                <a:cubicBezTo>
                  <a:pt x="451" y="12632"/>
                  <a:pt x="429" y="12676"/>
                  <a:pt x="418" y="12720"/>
                </a:cubicBezTo>
                <a:cubicBezTo>
                  <a:pt x="352" y="12951"/>
                  <a:pt x="275" y="13171"/>
                  <a:pt x="231" y="13402"/>
                </a:cubicBezTo>
                <a:cubicBezTo>
                  <a:pt x="209" y="13534"/>
                  <a:pt x="176" y="13655"/>
                  <a:pt x="154" y="13787"/>
                </a:cubicBezTo>
                <a:cubicBezTo>
                  <a:pt x="110" y="14018"/>
                  <a:pt x="55" y="14249"/>
                  <a:pt x="44" y="14480"/>
                </a:cubicBezTo>
                <a:cubicBezTo>
                  <a:pt x="44" y="14535"/>
                  <a:pt x="33" y="14579"/>
                  <a:pt x="33" y="14623"/>
                </a:cubicBezTo>
                <a:cubicBezTo>
                  <a:pt x="22" y="14667"/>
                  <a:pt x="11" y="14711"/>
                  <a:pt x="11" y="14755"/>
                </a:cubicBezTo>
                <a:cubicBezTo>
                  <a:pt x="11" y="14953"/>
                  <a:pt x="0" y="15151"/>
                  <a:pt x="33" y="15348"/>
                </a:cubicBezTo>
                <a:cubicBezTo>
                  <a:pt x="55" y="15414"/>
                  <a:pt x="44" y="15469"/>
                  <a:pt x="44" y="15535"/>
                </a:cubicBezTo>
                <a:cubicBezTo>
                  <a:pt x="44" y="15744"/>
                  <a:pt x="88" y="15942"/>
                  <a:pt x="132" y="16140"/>
                </a:cubicBezTo>
                <a:cubicBezTo>
                  <a:pt x="187" y="16415"/>
                  <a:pt x="275" y="16668"/>
                  <a:pt x="407" y="16921"/>
                </a:cubicBezTo>
                <a:cubicBezTo>
                  <a:pt x="440" y="16976"/>
                  <a:pt x="462" y="17042"/>
                  <a:pt x="495" y="17108"/>
                </a:cubicBezTo>
                <a:cubicBezTo>
                  <a:pt x="583" y="17295"/>
                  <a:pt x="660" y="17482"/>
                  <a:pt x="759" y="17658"/>
                </a:cubicBezTo>
                <a:cubicBezTo>
                  <a:pt x="825" y="17790"/>
                  <a:pt x="891" y="17900"/>
                  <a:pt x="968" y="18021"/>
                </a:cubicBezTo>
                <a:cubicBezTo>
                  <a:pt x="1221" y="18362"/>
                  <a:pt x="1474" y="18703"/>
                  <a:pt x="1705" y="19065"/>
                </a:cubicBezTo>
                <a:cubicBezTo>
                  <a:pt x="1727" y="19098"/>
                  <a:pt x="1760" y="19120"/>
                  <a:pt x="1782" y="19153"/>
                </a:cubicBezTo>
                <a:cubicBezTo>
                  <a:pt x="1881" y="19296"/>
                  <a:pt x="1980" y="19439"/>
                  <a:pt x="2079" y="19593"/>
                </a:cubicBezTo>
                <a:cubicBezTo>
                  <a:pt x="2156" y="19714"/>
                  <a:pt x="2178" y="19835"/>
                  <a:pt x="2134" y="19978"/>
                </a:cubicBezTo>
                <a:cubicBezTo>
                  <a:pt x="2123" y="20022"/>
                  <a:pt x="2123" y="20055"/>
                  <a:pt x="2112" y="20088"/>
                </a:cubicBezTo>
                <a:cubicBezTo>
                  <a:pt x="2090" y="20198"/>
                  <a:pt x="2046" y="20297"/>
                  <a:pt x="1980" y="20385"/>
                </a:cubicBezTo>
                <a:cubicBezTo>
                  <a:pt x="1903" y="20473"/>
                  <a:pt x="1859" y="20572"/>
                  <a:pt x="1793" y="20671"/>
                </a:cubicBezTo>
                <a:cubicBezTo>
                  <a:pt x="1661" y="20902"/>
                  <a:pt x="1562" y="21155"/>
                  <a:pt x="1452" y="21397"/>
                </a:cubicBezTo>
                <a:cubicBezTo>
                  <a:pt x="1430" y="21430"/>
                  <a:pt x="1430" y="21485"/>
                  <a:pt x="1430" y="21529"/>
                </a:cubicBezTo>
                <a:cubicBezTo>
                  <a:pt x="1485" y="21496"/>
                  <a:pt x="1496" y="21430"/>
                  <a:pt x="1529" y="21375"/>
                </a:cubicBezTo>
                <a:cubicBezTo>
                  <a:pt x="1617" y="21210"/>
                  <a:pt x="1705" y="21034"/>
                  <a:pt x="1782" y="20869"/>
                </a:cubicBezTo>
                <a:cubicBezTo>
                  <a:pt x="1848" y="20726"/>
                  <a:pt x="1936" y="20605"/>
                  <a:pt x="2024" y="20473"/>
                </a:cubicBezTo>
                <a:cubicBezTo>
                  <a:pt x="2046" y="20451"/>
                  <a:pt x="2079" y="20418"/>
                  <a:pt x="2112" y="20396"/>
                </a:cubicBezTo>
                <a:cubicBezTo>
                  <a:pt x="2233" y="20330"/>
                  <a:pt x="2365" y="20275"/>
                  <a:pt x="2508" y="20242"/>
                </a:cubicBezTo>
                <a:cubicBezTo>
                  <a:pt x="2772" y="20176"/>
                  <a:pt x="3046" y="20132"/>
                  <a:pt x="3321" y="20110"/>
                </a:cubicBezTo>
                <a:cubicBezTo>
                  <a:pt x="3365" y="20110"/>
                  <a:pt x="3409" y="20110"/>
                  <a:pt x="3453" y="20099"/>
                </a:cubicBezTo>
                <a:cubicBezTo>
                  <a:pt x="3552" y="20066"/>
                  <a:pt x="3651" y="20066"/>
                  <a:pt x="3750" y="20066"/>
                </a:cubicBezTo>
                <a:cubicBezTo>
                  <a:pt x="4000" y="20066"/>
                  <a:pt x="4249" y="20061"/>
                  <a:pt x="4498" y="20061"/>
                </a:cubicBezTo>
                <a:cubicBezTo>
                  <a:pt x="4623" y="20061"/>
                  <a:pt x="4747" y="20063"/>
                  <a:pt x="4872" y="20066"/>
                </a:cubicBezTo>
                <a:cubicBezTo>
                  <a:pt x="5202" y="20066"/>
                  <a:pt x="5532" y="20033"/>
                  <a:pt x="5851" y="19978"/>
                </a:cubicBezTo>
                <a:cubicBezTo>
                  <a:pt x="6170" y="19912"/>
                  <a:pt x="6489" y="19824"/>
                  <a:pt x="6775" y="19659"/>
                </a:cubicBezTo>
                <a:cubicBezTo>
                  <a:pt x="6851" y="19615"/>
                  <a:pt x="6939" y="19560"/>
                  <a:pt x="7016" y="19516"/>
                </a:cubicBezTo>
                <a:cubicBezTo>
                  <a:pt x="7137" y="19439"/>
                  <a:pt x="7269" y="19362"/>
                  <a:pt x="7401" y="19274"/>
                </a:cubicBezTo>
                <a:cubicBezTo>
                  <a:pt x="7522" y="19186"/>
                  <a:pt x="7643" y="19098"/>
                  <a:pt x="7775" y="19010"/>
                </a:cubicBezTo>
                <a:cubicBezTo>
                  <a:pt x="7797" y="18989"/>
                  <a:pt x="7819" y="18967"/>
                  <a:pt x="7830" y="18945"/>
                </a:cubicBezTo>
                <a:cubicBezTo>
                  <a:pt x="7841" y="18923"/>
                  <a:pt x="7852" y="18890"/>
                  <a:pt x="7841" y="18879"/>
                </a:cubicBezTo>
                <a:cubicBezTo>
                  <a:pt x="7832" y="18861"/>
                  <a:pt x="7816" y="18843"/>
                  <a:pt x="7798" y="18843"/>
                </a:cubicBezTo>
                <a:cubicBezTo>
                  <a:pt x="7794" y="18843"/>
                  <a:pt x="7790" y="18844"/>
                  <a:pt x="7786" y="18846"/>
                </a:cubicBezTo>
                <a:cubicBezTo>
                  <a:pt x="7665" y="18846"/>
                  <a:pt x="7533" y="18857"/>
                  <a:pt x="7401" y="18879"/>
                </a:cubicBezTo>
                <a:cubicBezTo>
                  <a:pt x="7247" y="18912"/>
                  <a:pt x="7082" y="18912"/>
                  <a:pt x="6928" y="18923"/>
                </a:cubicBezTo>
                <a:cubicBezTo>
                  <a:pt x="6808" y="18923"/>
                  <a:pt x="6687" y="18923"/>
                  <a:pt x="6566" y="18945"/>
                </a:cubicBezTo>
                <a:cubicBezTo>
                  <a:pt x="6505" y="18956"/>
                  <a:pt x="6447" y="18961"/>
                  <a:pt x="6391" y="18961"/>
                </a:cubicBezTo>
                <a:cubicBezTo>
                  <a:pt x="6335" y="18961"/>
                  <a:pt x="6280" y="18956"/>
                  <a:pt x="6225" y="18945"/>
                </a:cubicBezTo>
                <a:cubicBezTo>
                  <a:pt x="6115" y="18923"/>
                  <a:pt x="6005" y="18923"/>
                  <a:pt x="5906" y="18923"/>
                </a:cubicBezTo>
                <a:cubicBezTo>
                  <a:pt x="5708" y="18912"/>
                  <a:pt x="5521" y="18923"/>
                  <a:pt x="5334" y="18879"/>
                </a:cubicBezTo>
                <a:lnTo>
                  <a:pt x="5268" y="18879"/>
                </a:lnTo>
                <a:cubicBezTo>
                  <a:pt x="5130" y="18879"/>
                  <a:pt x="4996" y="18870"/>
                  <a:pt x="4862" y="18870"/>
                </a:cubicBezTo>
                <a:cubicBezTo>
                  <a:pt x="4729" y="18870"/>
                  <a:pt x="4597" y="18879"/>
                  <a:pt x="4465" y="18912"/>
                </a:cubicBezTo>
                <a:lnTo>
                  <a:pt x="4399" y="18912"/>
                </a:lnTo>
                <a:cubicBezTo>
                  <a:pt x="4278" y="18912"/>
                  <a:pt x="4168" y="18934"/>
                  <a:pt x="4058" y="18956"/>
                </a:cubicBezTo>
                <a:cubicBezTo>
                  <a:pt x="3629" y="19054"/>
                  <a:pt x="3222" y="19186"/>
                  <a:pt x="2860" y="19461"/>
                </a:cubicBezTo>
                <a:cubicBezTo>
                  <a:pt x="2816" y="19494"/>
                  <a:pt x="2772" y="19527"/>
                  <a:pt x="2717" y="19571"/>
                </a:cubicBezTo>
                <a:cubicBezTo>
                  <a:pt x="2695" y="19593"/>
                  <a:pt x="2673" y="19604"/>
                  <a:pt x="2651" y="19626"/>
                </a:cubicBezTo>
                <a:lnTo>
                  <a:pt x="2629" y="19626"/>
                </a:lnTo>
                <a:cubicBezTo>
                  <a:pt x="2618" y="19615"/>
                  <a:pt x="2607" y="19593"/>
                  <a:pt x="2618" y="19582"/>
                </a:cubicBezTo>
                <a:cubicBezTo>
                  <a:pt x="2706" y="19439"/>
                  <a:pt x="2805" y="19285"/>
                  <a:pt x="2893" y="19142"/>
                </a:cubicBezTo>
                <a:cubicBezTo>
                  <a:pt x="2959" y="19054"/>
                  <a:pt x="3013" y="18967"/>
                  <a:pt x="3079" y="18879"/>
                </a:cubicBezTo>
                <a:cubicBezTo>
                  <a:pt x="3178" y="18714"/>
                  <a:pt x="3310" y="18604"/>
                  <a:pt x="3508" y="18560"/>
                </a:cubicBezTo>
                <a:cubicBezTo>
                  <a:pt x="3695" y="18516"/>
                  <a:pt x="3871" y="18461"/>
                  <a:pt x="4058" y="18417"/>
                </a:cubicBezTo>
                <a:cubicBezTo>
                  <a:pt x="4278" y="18362"/>
                  <a:pt x="4509" y="18318"/>
                  <a:pt x="4729" y="18263"/>
                </a:cubicBezTo>
                <a:cubicBezTo>
                  <a:pt x="5169" y="18131"/>
                  <a:pt x="5609" y="18010"/>
                  <a:pt x="6060" y="17955"/>
                </a:cubicBezTo>
                <a:cubicBezTo>
                  <a:pt x="6280" y="17900"/>
                  <a:pt x="6489" y="17856"/>
                  <a:pt x="6698" y="17779"/>
                </a:cubicBezTo>
                <a:cubicBezTo>
                  <a:pt x="6972" y="17669"/>
                  <a:pt x="7247" y="17537"/>
                  <a:pt x="7511" y="17394"/>
                </a:cubicBezTo>
                <a:cubicBezTo>
                  <a:pt x="7676" y="17306"/>
                  <a:pt x="7841" y="17207"/>
                  <a:pt x="7995" y="17097"/>
                </a:cubicBezTo>
                <a:cubicBezTo>
                  <a:pt x="8149" y="16998"/>
                  <a:pt x="8281" y="16877"/>
                  <a:pt x="8424" y="16756"/>
                </a:cubicBezTo>
                <a:cubicBezTo>
                  <a:pt x="8468" y="16723"/>
                  <a:pt x="8490" y="16679"/>
                  <a:pt x="8523" y="16635"/>
                </a:cubicBezTo>
                <a:cubicBezTo>
                  <a:pt x="8556" y="16602"/>
                  <a:pt x="8578" y="16569"/>
                  <a:pt x="8600" y="16547"/>
                </a:cubicBezTo>
                <a:cubicBezTo>
                  <a:pt x="8831" y="16294"/>
                  <a:pt x="9029" y="16030"/>
                  <a:pt x="9238" y="15766"/>
                </a:cubicBezTo>
                <a:cubicBezTo>
                  <a:pt x="9458" y="15480"/>
                  <a:pt x="9667" y="15173"/>
                  <a:pt x="9843" y="14854"/>
                </a:cubicBezTo>
                <a:cubicBezTo>
                  <a:pt x="9909" y="14755"/>
                  <a:pt x="9964" y="14634"/>
                  <a:pt x="10008" y="14524"/>
                </a:cubicBezTo>
                <a:cubicBezTo>
                  <a:pt x="10030" y="14491"/>
                  <a:pt x="10041" y="14458"/>
                  <a:pt x="10008" y="14425"/>
                </a:cubicBezTo>
                <a:cubicBezTo>
                  <a:pt x="9997" y="14408"/>
                  <a:pt x="9980" y="14400"/>
                  <a:pt x="9960" y="14400"/>
                </a:cubicBezTo>
                <a:cubicBezTo>
                  <a:pt x="9939" y="14400"/>
                  <a:pt x="9914" y="14408"/>
                  <a:pt x="9887" y="14425"/>
                </a:cubicBezTo>
                <a:cubicBezTo>
                  <a:pt x="9865" y="14425"/>
                  <a:pt x="9843" y="14436"/>
                  <a:pt x="9821" y="14458"/>
                </a:cubicBezTo>
                <a:cubicBezTo>
                  <a:pt x="9612" y="14590"/>
                  <a:pt x="9392" y="14722"/>
                  <a:pt x="9183" y="14854"/>
                </a:cubicBezTo>
                <a:cubicBezTo>
                  <a:pt x="8875" y="15030"/>
                  <a:pt x="8578" y="15205"/>
                  <a:pt x="8259" y="15359"/>
                </a:cubicBezTo>
                <a:cubicBezTo>
                  <a:pt x="8105" y="15447"/>
                  <a:pt x="7940" y="15513"/>
                  <a:pt x="7786" y="15590"/>
                </a:cubicBezTo>
                <a:cubicBezTo>
                  <a:pt x="7302" y="15821"/>
                  <a:pt x="6808" y="16030"/>
                  <a:pt x="6313" y="16228"/>
                </a:cubicBezTo>
                <a:cubicBezTo>
                  <a:pt x="6236" y="16250"/>
                  <a:pt x="6159" y="16283"/>
                  <a:pt x="6071" y="16305"/>
                </a:cubicBezTo>
                <a:cubicBezTo>
                  <a:pt x="5763" y="16393"/>
                  <a:pt x="5466" y="16481"/>
                  <a:pt x="5169" y="16635"/>
                </a:cubicBezTo>
                <a:cubicBezTo>
                  <a:pt x="5136" y="16657"/>
                  <a:pt x="5092" y="16668"/>
                  <a:pt x="5048" y="16690"/>
                </a:cubicBezTo>
                <a:cubicBezTo>
                  <a:pt x="4861" y="16767"/>
                  <a:pt x="4685" y="16855"/>
                  <a:pt x="4520" y="16965"/>
                </a:cubicBezTo>
                <a:cubicBezTo>
                  <a:pt x="4421" y="17031"/>
                  <a:pt x="4322" y="17097"/>
                  <a:pt x="4234" y="17185"/>
                </a:cubicBezTo>
                <a:cubicBezTo>
                  <a:pt x="4201" y="17207"/>
                  <a:pt x="4168" y="17218"/>
                  <a:pt x="4135" y="17240"/>
                </a:cubicBezTo>
                <a:cubicBezTo>
                  <a:pt x="4124" y="17240"/>
                  <a:pt x="4113" y="17240"/>
                  <a:pt x="4113" y="17229"/>
                </a:cubicBezTo>
                <a:cubicBezTo>
                  <a:pt x="4113" y="17229"/>
                  <a:pt x="4102" y="17218"/>
                  <a:pt x="4102" y="17207"/>
                </a:cubicBezTo>
                <a:cubicBezTo>
                  <a:pt x="4113" y="17174"/>
                  <a:pt x="4124" y="17141"/>
                  <a:pt x="4146" y="17108"/>
                </a:cubicBezTo>
                <a:cubicBezTo>
                  <a:pt x="4245" y="16921"/>
                  <a:pt x="4355" y="16734"/>
                  <a:pt x="4454" y="16547"/>
                </a:cubicBezTo>
                <a:cubicBezTo>
                  <a:pt x="4542" y="16371"/>
                  <a:pt x="4663" y="16250"/>
                  <a:pt x="4817" y="16151"/>
                </a:cubicBezTo>
                <a:cubicBezTo>
                  <a:pt x="5004" y="16041"/>
                  <a:pt x="5191" y="15920"/>
                  <a:pt x="5356" y="15788"/>
                </a:cubicBezTo>
                <a:cubicBezTo>
                  <a:pt x="5543" y="15645"/>
                  <a:pt x="5752" y="15502"/>
                  <a:pt x="5961" y="15381"/>
                </a:cubicBezTo>
                <a:cubicBezTo>
                  <a:pt x="6247" y="15216"/>
                  <a:pt x="6522" y="15019"/>
                  <a:pt x="6797" y="14821"/>
                </a:cubicBezTo>
                <a:cubicBezTo>
                  <a:pt x="6862" y="14766"/>
                  <a:pt x="6928" y="14722"/>
                  <a:pt x="6994" y="14667"/>
                </a:cubicBezTo>
                <a:cubicBezTo>
                  <a:pt x="7291" y="14392"/>
                  <a:pt x="7555" y="14106"/>
                  <a:pt x="7764" y="13765"/>
                </a:cubicBezTo>
                <a:cubicBezTo>
                  <a:pt x="7907" y="13545"/>
                  <a:pt x="8050" y="13314"/>
                  <a:pt x="8204" y="13094"/>
                </a:cubicBezTo>
                <a:cubicBezTo>
                  <a:pt x="8402" y="12797"/>
                  <a:pt x="8567" y="12478"/>
                  <a:pt x="8743" y="12159"/>
                </a:cubicBezTo>
                <a:cubicBezTo>
                  <a:pt x="8952" y="11785"/>
                  <a:pt x="9172" y="11411"/>
                  <a:pt x="9414" y="11049"/>
                </a:cubicBezTo>
                <a:cubicBezTo>
                  <a:pt x="9678" y="10642"/>
                  <a:pt x="9953" y="10257"/>
                  <a:pt x="10250" y="9872"/>
                </a:cubicBezTo>
                <a:cubicBezTo>
                  <a:pt x="10316" y="9795"/>
                  <a:pt x="10371" y="9718"/>
                  <a:pt x="10437" y="9641"/>
                </a:cubicBezTo>
                <a:cubicBezTo>
                  <a:pt x="10580" y="9476"/>
                  <a:pt x="10711" y="9300"/>
                  <a:pt x="10865" y="9135"/>
                </a:cubicBezTo>
                <a:cubicBezTo>
                  <a:pt x="10953" y="9047"/>
                  <a:pt x="11019" y="8948"/>
                  <a:pt x="11096" y="8849"/>
                </a:cubicBezTo>
                <a:cubicBezTo>
                  <a:pt x="11107" y="8838"/>
                  <a:pt x="11118" y="8816"/>
                  <a:pt x="11118" y="8794"/>
                </a:cubicBezTo>
                <a:cubicBezTo>
                  <a:pt x="11128" y="8765"/>
                  <a:pt x="11103" y="8726"/>
                  <a:pt x="11082" y="8726"/>
                </a:cubicBezTo>
                <a:cubicBezTo>
                  <a:pt x="11079" y="8726"/>
                  <a:pt x="11077" y="8727"/>
                  <a:pt x="11074" y="8728"/>
                </a:cubicBezTo>
                <a:cubicBezTo>
                  <a:pt x="11030" y="8728"/>
                  <a:pt x="10997" y="8728"/>
                  <a:pt x="10964" y="8739"/>
                </a:cubicBezTo>
                <a:cubicBezTo>
                  <a:pt x="10646" y="8827"/>
                  <a:pt x="10349" y="8970"/>
                  <a:pt x="10052" y="9113"/>
                </a:cubicBezTo>
                <a:cubicBezTo>
                  <a:pt x="9865" y="9212"/>
                  <a:pt x="9678" y="9311"/>
                  <a:pt x="9491" y="9421"/>
                </a:cubicBezTo>
                <a:cubicBezTo>
                  <a:pt x="9194" y="9575"/>
                  <a:pt x="8908" y="9729"/>
                  <a:pt x="8644" y="9927"/>
                </a:cubicBezTo>
                <a:cubicBezTo>
                  <a:pt x="8501" y="10026"/>
                  <a:pt x="8369" y="10136"/>
                  <a:pt x="8237" y="10257"/>
                </a:cubicBezTo>
                <a:cubicBezTo>
                  <a:pt x="7995" y="10477"/>
                  <a:pt x="7764" y="10708"/>
                  <a:pt x="7555" y="10972"/>
                </a:cubicBezTo>
                <a:cubicBezTo>
                  <a:pt x="7368" y="11225"/>
                  <a:pt x="7170" y="11477"/>
                  <a:pt x="7038" y="11774"/>
                </a:cubicBezTo>
                <a:cubicBezTo>
                  <a:pt x="6983" y="11873"/>
                  <a:pt x="6939" y="11983"/>
                  <a:pt x="6873" y="12082"/>
                </a:cubicBezTo>
                <a:cubicBezTo>
                  <a:pt x="6698" y="12390"/>
                  <a:pt x="6544" y="12709"/>
                  <a:pt x="6379" y="13028"/>
                </a:cubicBezTo>
                <a:cubicBezTo>
                  <a:pt x="6346" y="13094"/>
                  <a:pt x="6324" y="13160"/>
                  <a:pt x="6291" y="13215"/>
                </a:cubicBezTo>
                <a:cubicBezTo>
                  <a:pt x="6137" y="13611"/>
                  <a:pt x="5983" y="14018"/>
                  <a:pt x="5807" y="14403"/>
                </a:cubicBezTo>
                <a:cubicBezTo>
                  <a:pt x="5686" y="14678"/>
                  <a:pt x="5554" y="14942"/>
                  <a:pt x="5378" y="15184"/>
                </a:cubicBezTo>
                <a:cubicBezTo>
                  <a:pt x="5290" y="15315"/>
                  <a:pt x="5191" y="15447"/>
                  <a:pt x="5103" y="15579"/>
                </a:cubicBezTo>
                <a:cubicBezTo>
                  <a:pt x="5037" y="15656"/>
                  <a:pt x="4971" y="15744"/>
                  <a:pt x="4905" y="15821"/>
                </a:cubicBezTo>
                <a:cubicBezTo>
                  <a:pt x="4883" y="15854"/>
                  <a:pt x="4839" y="15876"/>
                  <a:pt x="4817" y="15898"/>
                </a:cubicBezTo>
                <a:cubicBezTo>
                  <a:pt x="4828" y="15810"/>
                  <a:pt x="4872" y="15744"/>
                  <a:pt x="4916" y="15656"/>
                </a:cubicBezTo>
                <a:cubicBezTo>
                  <a:pt x="5004" y="15447"/>
                  <a:pt x="5114" y="15227"/>
                  <a:pt x="5202" y="15019"/>
                </a:cubicBezTo>
                <a:cubicBezTo>
                  <a:pt x="5257" y="14898"/>
                  <a:pt x="5312" y="14777"/>
                  <a:pt x="5356" y="14656"/>
                </a:cubicBezTo>
                <a:cubicBezTo>
                  <a:pt x="5477" y="14337"/>
                  <a:pt x="5587" y="14029"/>
                  <a:pt x="5686" y="13699"/>
                </a:cubicBezTo>
                <a:cubicBezTo>
                  <a:pt x="5785" y="13303"/>
                  <a:pt x="5873" y="12896"/>
                  <a:pt x="5917" y="12489"/>
                </a:cubicBezTo>
                <a:cubicBezTo>
                  <a:pt x="5950" y="12203"/>
                  <a:pt x="6049" y="11928"/>
                  <a:pt x="6170" y="11664"/>
                </a:cubicBezTo>
                <a:cubicBezTo>
                  <a:pt x="6192" y="11631"/>
                  <a:pt x="6214" y="11598"/>
                  <a:pt x="6236" y="11565"/>
                </a:cubicBezTo>
                <a:cubicBezTo>
                  <a:pt x="6368" y="11422"/>
                  <a:pt x="6467" y="11269"/>
                  <a:pt x="6610" y="11137"/>
                </a:cubicBezTo>
                <a:cubicBezTo>
                  <a:pt x="6665" y="11093"/>
                  <a:pt x="6698" y="11038"/>
                  <a:pt x="6742" y="10983"/>
                </a:cubicBezTo>
                <a:cubicBezTo>
                  <a:pt x="6840" y="10862"/>
                  <a:pt x="6950" y="10752"/>
                  <a:pt x="7071" y="10664"/>
                </a:cubicBezTo>
                <a:cubicBezTo>
                  <a:pt x="7203" y="10565"/>
                  <a:pt x="7324" y="10466"/>
                  <a:pt x="7434" y="10356"/>
                </a:cubicBezTo>
                <a:cubicBezTo>
                  <a:pt x="7544" y="10257"/>
                  <a:pt x="7654" y="10158"/>
                  <a:pt x="7742" y="10048"/>
                </a:cubicBezTo>
                <a:cubicBezTo>
                  <a:pt x="7918" y="9839"/>
                  <a:pt x="8094" y="9619"/>
                  <a:pt x="8259" y="9399"/>
                </a:cubicBezTo>
                <a:cubicBezTo>
                  <a:pt x="8578" y="8970"/>
                  <a:pt x="8864" y="8519"/>
                  <a:pt x="9084" y="8035"/>
                </a:cubicBezTo>
                <a:cubicBezTo>
                  <a:pt x="9194" y="7804"/>
                  <a:pt x="9293" y="7574"/>
                  <a:pt x="9381" y="7332"/>
                </a:cubicBezTo>
                <a:cubicBezTo>
                  <a:pt x="9546" y="6881"/>
                  <a:pt x="9700" y="6419"/>
                  <a:pt x="9821" y="5946"/>
                </a:cubicBezTo>
                <a:cubicBezTo>
                  <a:pt x="9942" y="5484"/>
                  <a:pt x="10063" y="5022"/>
                  <a:pt x="10184" y="4571"/>
                </a:cubicBezTo>
                <a:cubicBezTo>
                  <a:pt x="10239" y="4351"/>
                  <a:pt x="10294" y="4142"/>
                  <a:pt x="10371" y="3933"/>
                </a:cubicBezTo>
                <a:cubicBezTo>
                  <a:pt x="10503" y="3571"/>
                  <a:pt x="10646" y="3219"/>
                  <a:pt x="10821" y="2878"/>
                </a:cubicBezTo>
                <a:cubicBezTo>
                  <a:pt x="10953" y="2614"/>
                  <a:pt x="11085" y="2350"/>
                  <a:pt x="11217" y="2075"/>
                </a:cubicBezTo>
                <a:cubicBezTo>
                  <a:pt x="11283" y="1943"/>
                  <a:pt x="11338" y="1800"/>
                  <a:pt x="11404" y="1657"/>
                </a:cubicBezTo>
                <a:cubicBezTo>
                  <a:pt x="11415" y="1624"/>
                  <a:pt x="11426" y="1569"/>
                  <a:pt x="11437" y="1525"/>
                </a:cubicBezTo>
                <a:cubicBezTo>
                  <a:pt x="11446" y="1455"/>
                  <a:pt x="11392" y="1391"/>
                  <a:pt x="11324" y="1391"/>
                </a:cubicBezTo>
                <a:cubicBezTo>
                  <a:pt x="11308" y="1391"/>
                  <a:pt x="11290" y="1395"/>
                  <a:pt x="11272" y="1404"/>
                </a:cubicBezTo>
                <a:cubicBezTo>
                  <a:pt x="11173" y="1448"/>
                  <a:pt x="11063" y="1503"/>
                  <a:pt x="10964" y="1558"/>
                </a:cubicBezTo>
                <a:cubicBezTo>
                  <a:pt x="10711" y="1723"/>
                  <a:pt x="10470" y="1910"/>
                  <a:pt x="10228" y="2097"/>
                </a:cubicBezTo>
                <a:cubicBezTo>
                  <a:pt x="9986" y="2306"/>
                  <a:pt x="9766" y="2537"/>
                  <a:pt x="9568" y="2790"/>
                </a:cubicBezTo>
                <a:cubicBezTo>
                  <a:pt x="9480" y="2900"/>
                  <a:pt x="9392" y="3021"/>
                  <a:pt x="9315" y="3142"/>
                </a:cubicBezTo>
                <a:cubicBezTo>
                  <a:pt x="9172" y="3373"/>
                  <a:pt x="9062" y="3615"/>
                  <a:pt x="8952" y="3856"/>
                </a:cubicBezTo>
                <a:cubicBezTo>
                  <a:pt x="8809" y="4197"/>
                  <a:pt x="8688" y="4549"/>
                  <a:pt x="8578" y="4890"/>
                </a:cubicBezTo>
                <a:cubicBezTo>
                  <a:pt x="8545" y="5000"/>
                  <a:pt x="8512" y="5110"/>
                  <a:pt x="8490" y="5220"/>
                </a:cubicBezTo>
                <a:cubicBezTo>
                  <a:pt x="8391" y="5660"/>
                  <a:pt x="8303" y="6089"/>
                  <a:pt x="8215" y="6518"/>
                </a:cubicBezTo>
                <a:cubicBezTo>
                  <a:pt x="8138" y="6881"/>
                  <a:pt x="8050" y="7233"/>
                  <a:pt x="7929" y="7585"/>
                </a:cubicBezTo>
                <a:cubicBezTo>
                  <a:pt x="7885" y="7716"/>
                  <a:pt x="7841" y="7848"/>
                  <a:pt x="7797" y="7969"/>
                </a:cubicBezTo>
                <a:cubicBezTo>
                  <a:pt x="7764" y="8079"/>
                  <a:pt x="7720" y="8189"/>
                  <a:pt x="7676" y="8299"/>
                </a:cubicBezTo>
                <a:cubicBezTo>
                  <a:pt x="7599" y="8519"/>
                  <a:pt x="7500" y="8728"/>
                  <a:pt x="7401" y="8948"/>
                </a:cubicBezTo>
                <a:cubicBezTo>
                  <a:pt x="7280" y="9212"/>
                  <a:pt x="7159" y="9476"/>
                  <a:pt x="7038" y="9740"/>
                </a:cubicBezTo>
                <a:cubicBezTo>
                  <a:pt x="6851" y="10169"/>
                  <a:pt x="6599" y="10565"/>
                  <a:pt x="6368" y="10961"/>
                </a:cubicBezTo>
                <a:cubicBezTo>
                  <a:pt x="6291" y="11104"/>
                  <a:pt x="6214" y="11236"/>
                  <a:pt x="6181" y="11400"/>
                </a:cubicBezTo>
                <a:cubicBezTo>
                  <a:pt x="6170" y="11422"/>
                  <a:pt x="6159" y="11444"/>
                  <a:pt x="6159" y="11466"/>
                </a:cubicBezTo>
                <a:cubicBezTo>
                  <a:pt x="6115" y="11543"/>
                  <a:pt x="6082" y="11620"/>
                  <a:pt x="6049" y="11697"/>
                </a:cubicBezTo>
                <a:cubicBezTo>
                  <a:pt x="6049" y="11697"/>
                  <a:pt x="6038" y="11697"/>
                  <a:pt x="6027" y="11708"/>
                </a:cubicBezTo>
                <a:cubicBezTo>
                  <a:pt x="6027" y="11697"/>
                  <a:pt x="6016" y="11697"/>
                  <a:pt x="6016" y="11686"/>
                </a:cubicBezTo>
                <a:cubicBezTo>
                  <a:pt x="6005" y="11521"/>
                  <a:pt x="6005" y="11357"/>
                  <a:pt x="6027" y="11192"/>
                </a:cubicBezTo>
                <a:cubicBezTo>
                  <a:pt x="6049" y="11093"/>
                  <a:pt x="6049" y="11005"/>
                  <a:pt x="6049" y="10917"/>
                </a:cubicBezTo>
                <a:cubicBezTo>
                  <a:pt x="6049" y="10675"/>
                  <a:pt x="6060" y="10444"/>
                  <a:pt x="6060" y="10202"/>
                </a:cubicBezTo>
                <a:cubicBezTo>
                  <a:pt x="6049" y="10048"/>
                  <a:pt x="6093" y="9894"/>
                  <a:pt x="6126" y="9729"/>
                </a:cubicBezTo>
                <a:cubicBezTo>
                  <a:pt x="6148" y="9674"/>
                  <a:pt x="6181" y="9619"/>
                  <a:pt x="6203" y="9564"/>
                </a:cubicBezTo>
                <a:cubicBezTo>
                  <a:pt x="6258" y="9465"/>
                  <a:pt x="6346" y="9388"/>
                  <a:pt x="6423" y="9311"/>
                </a:cubicBezTo>
                <a:cubicBezTo>
                  <a:pt x="6632" y="9102"/>
                  <a:pt x="6819" y="8882"/>
                  <a:pt x="6972" y="8629"/>
                </a:cubicBezTo>
                <a:cubicBezTo>
                  <a:pt x="7060" y="8475"/>
                  <a:pt x="7159" y="8332"/>
                  <a:pt x="7225" y="8167"/>
                </a:cubicBezTo>
                <a:cubicBezTo>
                  <a:pt x="7324" y="7936"/>
                  <a:pt x="7412" y="7705"/>
                  <a:pt x="7478" y="7464"/>
                </a:cubicBezTo>
                <a:cubicBezTo>
                  <a:pt x="7555" y="7189"/>
                  <a:pt x="7610" y="6914"/>
                  <a:pt x="7654" y="6628"/>
                </a:cubicBezTo>
                <a:cubicBezTo>
                  <a:pt x="7687" y="6441"/>
                  <a:pt x="7709" y="6254"/>
                  <a:pt x="7709" y="6067"/>
                </a:cubicBezTo>
                <a:cubicBezTo>
                  <a:pt x="7709" y="6034"/>
                  <a:pt x="7709" y="6001"/>
                  <a:pt x="7720" y="5968"/>
                </a:cubicBezTo>
                <a:cubicBezTo>
                  <a:pt x="7742" y="5880"/>
                  <a:pt x="7753" y="5792"/>
                  <a:pt x="7742" y="5704"/>
                </a:cubicBezTo>
                <a:cubicBezTo>
                  <a:pt x="7731" y="5462"/>
                  <a:pt x="7786" y="5231"/>
                  <a:pt x="7808" y="5000"/>
                </a:cubicBezTo>
                <a:cubicBezTo>
                  <a:pt x="7819" y="4868"/>
                  <a:pt x="7841" y="4736"/>
                  <a:pt x="7863" y="4615"/>
                </a:cubicBezTo>
                <a:cubicBezTo>
                  <a:pt x="7907" y="4384"/>
                  <a:pt x="7951" y="4164"/>
                  <a:pt x="8017" y="3944"/>
                </a:cubicBezTo>
                <a:cubicBezTo>
                  <a:pt x="8105" y="3659"/>
                  <a:pt x="8193" y="3373"/>
                  <a:pt x="8303" y="3098"/>
                </a:cubicBezTo>
                <a:cubicBezTo>
                  <a:pt x="8369" y="2933"/>
                  <a:pt x="8435" y="2768"/>
                  <a:pt x="8501" y="2614"/>
                </a:cubicBezTo>
                <a:cubicBezTo>
                  <a:pt x="8523" y="2559"/>
                  <a:pt x="8534" y="2504"/>
                  <a:pt x="8523" y="2449"/>
                </a:cubicBezTo>
                <a:cubicBezTo>
                  <a:pt x="8514" y="2415"/>
                  <a:pt x="8479" y="2387"/>
                  <a:pt x="8443" y="2387"/>
                </a:cubicBezTo>
                <a:cubicBezTo>
                  <a:pt x="8433" y="2387"/>
                  <a:pt x="8423" y="2389"/>
                  <a:pt x="8413" y="2394"/>
                </a:cubicBezTo>
                <a:cubicBezTo>
                  <a:pt x="8369" y="2427"/>
                  <a:pt x="8325" y="2460"/>
                  <a:pt x="8292" y="2493"/>
                </a:cubicBezTo>
                <a:cubicBezTo>
                  <a:pt x="7995" y="2768"/>
                  <a:pt x="7742" y="3076"/>
                  <a:pt x="7522" y="3395"/>
                </a:cubicBezTo>
                <a:cubicBezTo>
                  <a:pt x="7324" y="3681"/>
                  <a:pt x="7170" y="3988"/>
                  <a:pt x="7071" y="4318"/>
                </a:cubicBezTo>
                <a:cubicBezTo>
                  <a:pt x="6972" y="4648"/>
                  <a:pt x="6884" y="4967"/>
                  <a:pt x="6862" y="5308"/>
                </a:cubicBezTo>
                <a:cubicBezTo>
                  <a:pt x="6819" y="5517"/>
                  <a:pt x="6830" y="5726"/>
                  <a:pt x="6830" y="5946"/>
                </a:cubicBezTo>
                <a:cubicBezTo>
                  <a:pt x="6819" y="6012"/>
                  <a:pt x="6830" y="6078"/>
                  <a:pt x="6808" y="6144"/>
                </a:cubicBezTo>
                <a:cubicBezTo>
                  <a:pt x="6786" y="6254"/>
                  <a:pt x="6786" y="6364"/>
                  <a:pt x="6786" y="6463"/>
                </a:cubicBezTo>
                <a:cubicBezTo>
                  <a:pt x="6786" y="6628"/>
                  <a:pt x="6786" y="6782"/>
                  <a:pt x="6742" y="6947"/>
                </a:cubicBezTo>
                <a:cubicBezTo>
                  <a:pt x="6731" y="6991"/>
                  <a:pt x="6742" y="7035"/>
                  <a:pt x="6742" y="7079"/>
                </a:cubicBezTo>
                <a:cubicBezTo>
                  <a:pt x="6731" y="7123"/>
                  <a:pt x="6731" y="7178"/>
                  <a:pt x="6731" y="7222"/>
                </a:cubicBezTo>
                <a:cubicBezTo>
                  <a:pt x="6665" y="7574"/>
                  <a:pt x="6588" y="7925"/>
                  <a:pt x="6478" y="8266"/>
                </a:cubicBezTo>
                <a:cubicBezTo>
                  <a:pt x="6467" y="8277"/>
                  <a:pt x="6456" y="8299"/>
                  <a:pt x="6434" y="8332"/>
                </a:cubicBezTo>
                <a:cubicBezTo>
                  <a:pt x="6434" y="8299"/>
                  <a:pt x="6423" y="8266"/>
                  <a:pt x="6434" y="8255"/>
                </a:cubicBezTo>
                <a:cubicBezTo>
                  <a:pt x="6478" y="7969"/>
                  <a:pt x="6522" y="7694"/>
                  <a:pt x="6511" y="7409"/>
                </a:cubicBezTo>
                <a:cubicBezTo>
                  <a:pt x="6511" y="7255"/>
                  <a:pt x="6511" y="7101"/>
                  <a:pt x="6511" y="6958"/>
                </a:cubicBezTo>
                <a:cubicBezTo>
                  <a:pt x="6511" y="6782"/>
                  <a:pt x="6522" y="6606"/>
                  <a:pt x="6478" y="6430"/>
                </a:cubicBezTo>
                <a:cubicBezTo>
                  <a:pt x="6478" y="6166"/>
                  <a:pt x="6434" y="5902"/>
                  <a:pt x="6423" y="5627"/>
                </a:cubicBezTo>
                <a:cubicBezTo>
                  <a:pt x="6423" y="5539"/>
                  <a:pt x="6423" y="5451"/>
                  <a:pt x="6423" y="5352"/>
                </a:cubicBezTo>
                <a:cubicBezTo>
                  <a:pt x="6423" y="5154"/>
                  <a:pt x="6412" y="4956"/>
                  <a:pt x="6456" y="4758"/>
                </a:cubicBezTo>
                <a:cubicBezTo>
                  <a:pt x="6467" y="4725"/>
                  <a:pt x="6467" y="4692"/>
                  <a:pt x="6467" y="4648"/>
                </a:cubicBezTo>
                <a:cubicBezTo>
                  <a:pt x="6456" y="4461"/>
                  <a:pt x="6511" y="4285"/>
                  <a:pt x="6522" y="4109"/>
                </a:cubicBezTo>
                <a:cubicBezTo>
                  <a:pt x="6632" y="3626"/>
                  <a:pt x="6775" y="3164"/>
                  <a:pt x="6961" y="2713"/>
                </a:cubicBezTo>
                <a:cubicBezTo>
                  <a:pt x="7104" y="2361"/>
                  <a:pt x="7258" y="2020"/>
                  <a:pt x="7401" y="1679"/>
                </a:cubicBezTo>
                <a:cubicBezTo>
                  <a:pt x="7555" y="1305"/>
                  <a:pt x="7731" y="953"/>
                  <a:pt x="7885" y="590"/>
                </a:cubicBezTo>
                <a:cubicBezTo>
                  <a:pt x="7940" y="458"/>
                  <a:pt x="7995" y="326"/>
                  <a:pt x="8039" y="183"/>
                </a:cubicBezTo>
                <a:cubicBezTo>
                  <a:pt x="8050" y="161"/>
                  <a:pt x="8050" y="139"/>
                  <a:pt x="8061" y="117"/>
                </a:cubicBezTo>
                <a:cubicBezTo>
                  <a:pt x="8072" y="84"/>
                  <a:pt x="8050" y="29"/>
                  <a:pt x="8028" y="18"/>
                </a:cubicBezTo>
                <a:cubicBezTo>
                  <a:pt x="8009" y="6"/>
                  <a:pt x="7993" y="0"/>
                  <a:pt x="7977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40125" y="4093398"/>
            <a:ext cx="720519" cy="1420666"/>
          </a:xfrm>
          <a:custGeom>
            <a:avLst/>
            <a:gdLst/>
            <a:ahLst/>
            <a:cxnLst/>
            <a:rect l="l" t="t" r="r" b="b"/>
            <a:pathLst>
              <a:path w="6248" h="12318" fill="none" extrusionOk="0">
                <a:moveTo>
                  <a:pt x="2442" y="8193"/>
                </a:moveTo>
                <a:cubicBezTo>
                  <a:pt x="2442" y="8171"/>
                  <a:pt x="2442" y="8160"/>
                  <a:pt x="2442" y="8149"/>
                </a:cubicBezTo>
                <a:cubicBezTo>
                  <a:pt x="2431" y="8116"/>
                  <a:pt x="2420" y="8083"/>
                  <a:pt x="2398" y="8050"/>
                </a:cubicBezTo>
                <a:cubicBezTo>
                  <a:pt x="2365" y="7995"/>
                  <a:pt x="2354" y="7940"/>
                  <a:pt x="2332" y="7885"/>
                </a:cubicBezTo>
                <a:cubicBezTo>
                  <a:pt x="2321" y="7830"/>
                  <a:pt x="2299" y="7786"/>
                  <a:pt x="2277" y="7742"/>
                </a:cubicBezTo>
                <a:cubicBezTo>
                  <a:pt x="2255" y="7709"/>
                  <a:pt x="2244" y="7665"/>
                  <a:pt x="2233" y="7632"/>
                </a:cubicBezTo>
                <a:cubicBezTo>
                  <a:pt x="2167" y="7446"/>
                  <a:pt x="2112" y="7259"/>
                  <a:pt x="2057" y="7061"/>
                </a:cubicBezTo>
                <a:cubicBezTo>
                  <a:pt x="2046" y="7028"/>
                  <a:pt x="2035" y="6984"/>
                  <a:pt x="2024" y="6929"/>
                </a:cubicBezTo>
                <a:cubicBezTo>
                  <a:pt x="2024" y="6918"/>
                  <a:pt x="2024" y="6896"/>
                  <a:pt x="2024" y="6885"/>
                </a:cubicBezTo>
                <a:cubicBezTo>
                  <a:pt x="1991" y="6786"/>
                  <a:pt x="1980" y="6676"/>
                  <a:pt x="1958" y="6577"/>
                </a:cubicBezTo>
                <a:cubicBezTo>
                  <a:pt x="1947" y="6522"/>
                  <a:pt x="1936" y="6467"/>
                  <a:pt x="1936" y="6412"/>
                </a:cubicBezTo>
                <a:cubicBezTo>
                  <a:pt x="1914" y="6247"/>
                  <a:pt x="1903" y="6071"/>
                  <a:pt x="1892" y="5906"/>
                </a:cubicBezTo>
                <a:cubicBezTo>
                  <a:pt x="1892" y="5708"/>
                  <a:pt x="1892" y="5521"/>
                  <a:pt x="1903" y="5323"/>
                </a:cubicBezTo>
                <a:cubicBezTo>
                  <a:pt x="1914" y="5235"/>
                  <a:pt x="1903" y="5147"/>
                  <a:pt x="1870" y="5059"/>
                </a:cubicBezTo>
                <a:cubicBezTo>
                  <a:pt x="1826" y="4927"/>
                  <a:pt x="1793" y="4784"/>
                  <a:pt x="1739" y="4652"/>
                </a:cubicBezTo>
                <a:cubicBezTo>
                  <a:pt x="1717" y="4575"/>
                  <a:pt x="1684" y="4509"/>
                  <a:pt x="1640" y="4443"/>
                </a:cubicBezTo>
                <a:cubicBezTo>
                  <a:pt x="1563" y="4289"/>
                  <a:pt x="1497" y="4135"/>
                  <a:pt x="1420" y="3992"/>
                </a:cubicBezTo>
                <a:cubicBezTo>
                  <a:pt x="1387" y="3882"/>
                  <a:pt x="1321" y="3794"/>
                  <a:pt x="1299" y="3696"/>
                </a:cubicBezTo>
                <a:cubicBezTo>
                  <a:pt x="1288" y="3674"/>
                  <a:pt x="1277" y="3652"/>
                  <a:pt x="1266" y="3641"/>
                </a:cubicBezTo>
                <a:cubicBezTo>
                  <a:pt x="1200" y="3520"/>
                  <a:pt x="1178" y="3388"/>
                  <a:pt x="1134" y="3256"/>
                </a:cubicBezTo>
                <a:cubicBezTo>
                  <a:pt x="1134" y="3146"/>
                  <a:pt x="1101" y="3047"/>
                  <a:pt x="1079" y="2948"/>
                </a:cubicBezTo>
                <a:cubicBezTo>
                  <a:pt x="1068" y="2816"/>
                  <a:pt x="1046" y="2684"/>
                  <a:pt x="1046" y="2552"/>
                </a:cubicBezTo>
                <a:cubicBezTo>
                  <a:pt x="1035" y="2398"/>
                  <a:pt x="1046" y="2244"/>
                  <a:pt x="1057" y="2090"/>
                </a:cubicBezTo>
                <a:cubicBezTo>
                  <a:pt x="1079" y="1848"/>
                  <a:pt x="1134" y="1628"/>
                  <a:pt x="1211" y="1408"/>
                </a:cubicBezTo>
                <a:cubicBezTo>
                  <a:pt x="1222" y="1353"/>
                  <a:pt x="1244" y="1298"/>
                  <a:pt x="1266" y="1243"/>
                </a:cubicBezTo>
                <a:cubicBezTo>
                  <a:pt x="1310" y="1144"/>
                  <a:pt x="1354" y="1045"/>
                  <a:pt x="1398" y="935"/>
                </a:cubicBezTo>
                <a:cubicBezTo>
                  <a:pt x="1442" y="847"/>
                  <a:pt x="1486" y="759"/>
                  <a:pt x="1530" y="671"/>
                </a:cubicBezTo>
                <a:cubicBezTo>
                  <a:pt x="1585" y="550"/>
                  <a:pt x="1651" y="429"/>
                  <a:pt x="1717" y="308"/>
                </a:cubicBezTo>
                <a:cubicBezTo>
                  <a:pt x="1739" y="275"/>
                  <a:pt x="1749" y="253"/>
                  <a:pt x="1771" y="242"/>
                </a:cubicBezTo>
                <a:cubicBezTo>
                  <a:pt x="1782" y="231"/>
                  <a:pt x="1804" y="220"/>
                  <a:pt x="1815" y="209"/>
                </a:cubicBezTo>
                <a:cubicBezTo>
                  <a:pt x="1848" y="198"/>
                  <a:pt x="1892" y="220"/>
                  <a:pt x="1903" y="264"/>
                </a:cubicBezTo>
                <a:cubicBezTo>
                  <a:pt x="1914" y="319"/>
                  <a:pt x="1914" y="374"/>
                  <a:pt x="1925" y="429"/>
                </a:cubicBezTo>
                <a:cubicBezTo>
                  <a:pt x="1947" y="737"/>
                  <a:pt x="1947" y="1056"/>
                  <a:pt x="1925" y="1364"/>
                </a:cubicBezTo>
                <a:cubicBezTo>
                  <a:pt x="1925" y="1496"/>
                  <a:pt x="1914" y="1639"/>
                  <a:pt x="1903" y="1782"/>
                </a:cubicBezTo>
                <a:cubicBezTo>
                  <a:pt x="1881" y="2057"/>
                  <a:pt x="1859" y="2321"/>
                  <a:pt x="1837" y="2596"/>
                </a:cubicBezTo>
                <a:cubicBezTo>
                  <a:pt x="1826" y="2673"/>
                  <a:pt x="1826" y="2739"/>
                  <a:pt x="1815" y="2805"/>
                </a:cubicBezTo>
                <a:cubicBezTo>
                  <a:pt x="1793" y="3069"/>
                  <a:pt x="1782" y="3333"/>
                  <a:pt x="1760" y="3586"/>
                </a:cubicBezTo>
                <a:cubicBezTo>
                  <a:pt x="1749" y="3718"/>
                  <a:pt x="1760" y="3849"/>
                  <a:pt x="1771" y="3981"/>
                </a:cubicBezTo>
                <a:cubicBezTo>
                  <a:pt x="1771" y="4146"/>
                  <a:pt x="1782" y="4311"/>
                  <a:pt x="1793" y="4476"/>
                </a:cubicBezTo>
                <a:cubicBezTo>
                  <a:pt x="1793" y="4531"/>
                  <a:pt x="1804" y="4575"/>
                  <a:pt x="1815" y="4630"/>
                </a:cubicBezTo>
                <a:cubicBezTo>
                  <a:pt x="1848" y="4718"/>
                  <a:pt x="1870" y="4806"/>
                  <a:pt x="1903" y="4883"/>
                </a:cubicBezTo>
                <a:cubicBezTo>
                  <a:pt x="1903" y="4905"/>
                  <a:pt x="1903" y="4916"/>
                  <a:pt x="1925" y="4927"/>
                </a:cubicBezTo>
                <a:cubicBezTo>
                  <a:pt x="1925" y="4916"/>
                  <a:pt x="1936" y="4905"/>
                  <a:pt x="1936" y="4894"/>
                </a:cubicBezTo>
                <a:cubicBezTo>
                  <a:pt x="1958" y="4784"/>
                  <a:pt x="1980" y="4663"/>
                  <a:pt x="1991" y="4542"/>
                </a:cubicBezTo>
                <a:cubicBezTo>
                  <a:pt x="1991" y="4498"/>
                  <a:pt x="1991" y="4465"/>
                  <a:pt x="2002" y="4421"/>
                </a:cubicBezTo>
                <a:cubicBezTo>
                  <a:pt x="2024" y="4355"/>
                  <a:pt x="2024" y="4278"/>
                  <a:pt x="2013" y="4201"/>
                </a:cubicBezTo>
                <a:cubicBezTo>
                  <a:pt x="1991" y="4058"/>
                  <a:pt x="1980" y="3904"/>
                  <a:pt x="1980" y="3751"/>
                </a:cubicBezTo>
                <a:cubicBezTo>
                  <a:pt x="1969" y="3520"/>
                  <a:pt x="1980" y="3289"/>
                  <a:pt x="2013" y="3058"/>
                </a:cubicBezTo>
                <a:cubicBezTo>
                  <a:pt x="2024" y="3003"/>
                  <a:pt x="2024" y="2948"/>
                  <a:pt x="2024" y="2893"/>
                </a:cubicBezTo>
                <a:cubicBezTo>
                  <a:pt x="2079" y="2607"/>
                  <a:pt x="2145" y="2321"/>
                  <a:pt x="2255" y="2057"/>
                </a:cubicBezTo>
                <a:cubicBezTo>
                  <a:pt x="2266" y="2024"/>
                  <a:pt x="2277" y="1991"/>
                  <a:pt x="2288" y="1969"/>
                </a:cubicBezTo>
                <a:cubicBezTo>
                  <a:pt x="2310" y="1936"/>
                  <a:pt x="2321" y="1903"/>
                  <a:pt x="2343" y="1859"/>
                </a:cubicBezTo>
                <a:cubicBezTo>
                  <a:pt x="2376" y="1760"/>
                  <a:pt x="2431" y="1650"/>
                  <a:pt x="2497" y="1562"/>
                </a:cubicBezTo>
                <a:cubicBezTo>
                  <a:pt x="2508" y="1540"/>
                  <a:pt x="2530" y="1518"/>
                  <a:pt x="2541" y="1496"/>
                </a:cubicBezTo>
                <a:cubicBezTo>
                  <a:pt x="2629" y="1320"/>
                  <a:pt x="2750" y="1155"/>
                  <a:pt x="2871" y="1001"/>
                </a:cubicBezTo>
                <a:cubicBezTo>
                  <a:pt x="3058" y="748"/>
                  <a:pt x="3256" y="517"/>
                  <a:pt x="3487" y="319"/>
                </a:cubicBezTo>
                <a:cubicBezTo>
                  <a:pt x="3586" y="220"/>
                  <a:pt x="3696" y="143"/>
                  <a:pt x="3795" y="55"/>
                </a:cubicBezTo>
                <a:cubicBezTo>
                  <a:pt x="3817" y="44"/>
                  <a:pt x="3839" y="33"/>
                  <a:pt x="3861" y="22"/>
                </a:cubicBezTo>
                <a:cubicBezTo>
                  <a:pt x="3905" y="0"/>
                  <a:pt x="3949" y="22"/>
                  <a:pt x="3949" y="66"/>
                </a:cubicBezTo>
                <a:cubicBezTo>
                  <a:pt x="3949" y="110"/>
                  <a:pt x="3949" y="154"/>
                  <a:pt x="3938" y="187"/>
                </a:cubicBezTo>
                <a:cubicBezTo>
                  <a:pt x="3905" y="363"/>
                  <a:pt x="3850" y="539"/>
                  <a:pt x="3784" y="704"/>
                </a:cubicBezTo>
                <a:cubicBezTo>
                  <a:pt x="3707" y="924"/>
                  <a:pt x="3619" y="1133"/>
                  <a:pt x="3531" y="1353"/>
                </a:cubicBezTo>
                <a:cubicBezTo>
                  <a:pt x="3498" y="1441"/>
                  <a:pt x="3454" y="1540"/>
                  <a:pt x="3410" y="1628"/>
                </a:cubicBezTo>
                <a:cubicBezTo>
                  <a:pt x="3355" y="1760"/>
                  <a:pt x="3300" y="1892"/>
                  <a:pt x="3245" y="2013"/>
                </a:cubicBezTo>
                <a:cubicBezTo>
                  <a:pt x="3223" y="2057"/>
                  <a:pt x="3201" y="2090"/>
                  <a:pt x="3190" y="2134"/>
                </a:cubicBezTo>
                <a:cubicBezTo>
                  <a:pt x="3157" y="2200"/>
                  <a:pt x="3113" y="2266"/>
                  <a:pt x="3091" y="2332"/>
                </a:cubicBezTo>
                <a:cubicBezTo>
                  <a:pt x="3080" y="2365"/>
                  <a:pt x="3058" y="2398"/>
                  <a:pt x="3047" y="2431"/>
                </a:cubicBezTo>
                <a:cubicBezTo>
                  <a:pt x="2871" y="2761"/>
                  <a:pt x="2706" y="3080"/>
                  <a:pt x="2530" y="3399"/>
                </a:cubicBezTo>
                <a:cubicBezTo>
                  <a:pt x="2486" y="3498"/>
                  <a:pt x="2431" y="3586"/>
                  <a:pt x="2398" y="3696"/>
                </a:cubicBezTo>
                <a:cubicBezTo>
                  <a:pt x="2376" y="3751"/>
                  <a:pt x="2343" y="3805"/>
                  <a:pt x="2310" y="3849"/>
                </a:cubicBezTo>
                <a:cubicBezTo>
                  <a:pt x="2266" y="3937"/>
                  <a:pt x="2233" y="4036"/>
                  <a:pt x="2200" y="4124"/>
                </a:cubicBezTo>
                <a:cubicBezTo>
                  <a:pt x="2167" y="4179"/>
                  <a:pt x="2167" y="4245"/>
                  <a:pt x="2145" y="4300"/>
                </a:cubicBezTo>
                <a:cubicBezTo>
                  <a:pt x="2123" y="4443"/>
                  <a:pt x="2090" y="4586"/>
                  <a:pt x="2068" y="4740"/>
                </a:cubicBezTo>
                <a:cubicBezTo>
                  <a:pt x="2035" y="4938"/>
                  <a:pt x="2013" y="5136"/>
                  <a:pt x="2002" y="5334"/>
                </a:cubicBezTo>
                <a:cubicBezTo>
                  <a:pt x="2002" y="5400"/>
                  <a:pt x="1991" y="5466"/>
                  <a:pt x="1991" y="5532"/>
                </a:cubicBezTo>
                <a:cubicBezTo>
                  <a:pt x="1980" y="5763"/>
                  <a:pt x="1991" y="5994"/>
                  <a:pt x="2013" y="6214"/>
                </a:cubicBezTo>
                <a:cubicBezTo>
                  <a:pt x="2013" y="6324"/>
                  <a:pt x="2035" y="6423"/>
                  <a:pt x="2046" y="6522"/>
                </a:cubicBezTo>
                <a:cubicBezTo>
                  <a:pt x="2046" y="6533"/>
                  <a:pt x="2057" y="6533"/>
                  <a:pt x="2057" y="6533"/>
                </a:cubicBezTo>
                <a:cubicBezTo>
                  <a:pt x="2057" y="6533"/>
                  <a:pt x="2068" y="6533"/>
                  <a:pt x="2068" y="6533"/>
                </a:cubicBezTo>
                <a:lnTo>
                  <a:pt x="2112" y="6390"/>
                </a:lnTo>
                <a:cubicBezTo>
                  <a:pt x="2134" y="6324"/>
                  <a:pt x="2156" y="6269"/>
                  <a:pt x="2189" y="6203"/>
                </a:cubicBezTo>
                <a:cubicBezTo>
                  <a:pt x="2222" y="6137"/>
                  <a:pt x="2266" y="6060"/>
                  <a:pt x="2299" y="5994"/>
                </a:cubicBezTo>
                <a:cubicBezTo>
                  <a:pt x="2354" y="5895"/>
                  <a:pt x="2409" y="5807"/>
                  <a:pt x="2475" y="5719"/>
                </a:cubicBezTo>
                <a:cubicBezTo>
                  <a:pt x="2519" y="5653"/>
                  <a:pt x="2563" y="5587"/>
                  <a:pt x="2596" y="5510"/>
                </a:cubicBezTo>
                <a:cubicBezTo>
                  <a:pt x="2629" y="5400"/>
                  <a:pt x="2684" y="5312"/>
                  <a:pt x="2739" y="5224"/>
                </a:cubicBezTo>
                <a:cubicBezTo>
                  <a:pt x="2816" y="5092"/>
                  <a:pt x="2904" y="4960"/>
                  <a:pt x="2959" y="4806"/>
                </a:cubicBezTo>
                <a:cubicBezTo>
                  <a:pt x="2959" y="4795"/>
                  <a:pt x="2959" y="4784"/>
                  <a:pt x="2970" y="4773"/>
                </a:cubicBezTo>
                <a:cubicBezTo>
                  <a:pt x="3036" y="4630"/>
                  <a:pt x="3102" y="4476"/>
                  <a:pt x="3179" y="4333"/>
                </a:cubicBezTo>
                <a:cubicBezTo>
                  <a:pt x="3234" y="4245"/>
                  <a:pt x="3278" y="4157"/>
                  <a:pt x="3311" y="4058"/>
                </a:cubicBezTo>
                <a:cubicBezTo>
                  <a:pt x="3322" y="4025"/>
                  <a:pt x="3333" y="4003"/>
                  <a:pt x="3355" y="3981"/>
                </a:cubicBezTo>
                <a:cubicBezTo>
                  <a:pt x="3630" y="3443"/>
                  <a:pt x="3916" y="2915"/>
                  <a:pt x="4191" y="2376"/>
                </a:cubicBezTo>
                <a:cubicBezTo>
                  <a:pt x="4202" y="2365"/>
                  <a:pt x="4213" y="2354"/>
                  <a:pt x="4213" y="2343"/>
                </a:cubicBezTo>
                <a:cubicBezTo>
                  <a:pt x="4312" y="2200"/>
                  <a:pt x="4378" y="2057"/>
                  <a:pt x="4466" y="1914"/>
                </a:cubicBezTo>
                <a:cubicBezTo>
                  <a:pt x="4499" y="1848"/>
                  <a:pt x="4532" y="1771"/>
                  <a:pt x="4576" y="1705"/>
                </a:cubicBezTo>
                <a:cubicBezTo>
                  <a:pt x="4609" y="1639"/>
                  <a:pt x="4642" y="1573"/>
                  <a:pt x="4686" y="1518"/>
                </a:cubicBezTo>
                <a:cubicBezTo>
                  <a:pt x="4741" y="1430"/>
                  <a:pt x="4774" y="1342"/>
                  <a:pt x="4829" y="1254"/>
                </a:cubicBezTo>
                <a:cubicBezTo>
                  <a:pt x="4895" y="1122"/>
                  <a:pt x="4983" y="1001"/>
                  <a:pt x="5060" y="880"/>
                </a:cubicBezTo>
                <a:cubicBezTo>
                  <a:pt x="5082" y="858"/>
                  <a:pt x="5104" y="836"/>
                  <a:pt x="5137" y="814"/>
                </a:cubicBezTo>
                <a:cubicBezTo>
                  <a:pt x="5148" y="803"/>
                  <a:pt x="5159" y="803"/>
                  <a:pt x="5181" y="792"/>
                </a:cubicBezTo>
                <a:cubicBezTo>
                  <a:pt x="5203" y="792"/>
                  <a:pt x="5236" y="814"/>
                  <a:pt x="5247" y="836"/>
                </a:cubicBezTo>
                <a:cubicBezTo>
                  <a:pt x="5280" y="902"/>
                  <a:pt x="5291" y="957"/>
                  <a:pt x="5302" y="1023"/>
                </a:cubicBezTo>
                <a:cubicBezTo>
                  <a:pt x="5302" y="1078"/>
                  <a:pt x="5302" y="1133"/>
                  <a:pt x="5302" y="1188"/>
                </a:cubicBezTo>
                <a:cubicBezTo>
                  <a:pt x="5302" y="1496"/>
                  <a:pt x="5291" y="1815"/>
                  <a:pt x="5258" y="2134"/>
                </a:cubicBezTo>
                <a:cubicBezTo>
                  <a:pt x="5225" y="2365"/>
                  <a:pt x="5203" y="2596"/>
                  <a:pt x="5126" y="2816"/>
                </a:cubicBezTo>
                <a:cubicBezTo>
                  <a:pt x="5104" y="2882"/>
                  <a:pt x="5093" y="2948"/>
                  <a:pt x="5071" y="3014"/>
                </a:cubicBezTo>
                <a:cubicBezTo>
                  <a:pt x="5027" y="3146"/>
                  <a:pt x="4983" y="3278"/>
                  <a:pt x="4917" y="3399"/>
                </a:cubicBezTo>
                <a:cubicBezTo>
                  <a:pt x="4884" y="3454"/>
                  <a:pt x="4851" y="3509"/>
                  <a:pt x="4829" y="3564"/>
                </a:cubicBezTo>
                <a:cubicBezTo>
                  <a:pt x="4752" y="3718"/>
                  <a:pt x="4653" y="3849"/>
                  <a:pt x="4554" y="3992"/>
                </a:cubicBezTo>
                <a:cubicBezTo>
                  <a:pt x="4477" y="4102"/>
                  <a:pt x="4378" y="4212"/>
                  <a:pt x="4301" y="4311"/>
                </a:cubicBezTo>
                <a:cubicBezTo>
                  <a:pt x="4268" y="4355"/>
                  <a:pt x="4235" y="4388"/>
                  <a:pt x="4202" y="4421"/>
                </a:cubicBezTo>
                <a:cubicBezTo>
                  <a:pt x="4169" y="4454"/>
                  <a:pt x="4136" y="4498"/>
                  <a:pt x="4092" y="4531"/>
                </a:cubicBezTo>
                <a:cubicBezTo>
                  <a:pt x="4070" y="4553"/>
                  <a:pt x="4048" y="4575"/>
                  <a:pt x="4026" y="4597"/>
                </a:cubicBezTo>
                <a:cubicBezTo>
                  <a:pt x="3949" y="4663"/>
                  <a:pt x="3883" y="4729"/>
                  <a:pt x="3806" y="4795"/>
                </a:cubicBezTo>
                <a:cubicBezTo>
                  <a:pt x="3652" y="4938"/>
                  <a:pt x="3487" y="5059"/>
                  <a:pt x="3322" y="5169"/>
                </a:cubicBezTo>
                <a:cubicBezTo>
                  <a:pt x="3179" y="5268"/>
                  <a:pt x="3047" y="5367"/>
                  <a:pt x="2904" y="5466"/>
                </a:cubicBezTo>
                <a:cubicBezTo>
                  <a:pt x="2871" y="5488"/>
                  <a:pt x="2838" y="5532"/>
                  <a:pt x="2805" y="5565"/>
                </a:cubicBezTo>
                <a:cubicBezTo>
                  <a:pt x="2706" y="5697"/>
                  <a:pt x="2607" y="5829"/>
                  <a:pt x="2475" y="5928"/>
                </a:cubicBezTo>
                <a:cubicBezTo>
                  <a:pt x="2453" y="5950"/>
                  <a:pt x="2431" y="5983"/>
                  <a:pt x="2420" y="6005"/>
                </a:cubicBezTo>
                <a:cubicBezTo>
                  <a:pt x="2365" y="6104"/>
                  <a:pt x="2299" y="6203"/>
                  <a:pt x="2255" y="6313"/>
                </a:cubicBezTo>
                <a:cubicBezTo>
                  <a:pt x="2200" y="6434"/>
                  <a:pt x="2167" y="6566"/>
                  <a:pt x="2123" y="6698"/>
                </a:cubicBezTo>
                <a:cubicBezTo>
                  <a:pt x="2090" y="6786"/>
                  <a:pt x="2101" y="6885"/>
                  <a:pt x="2134" y="6973"/>
                </a:cubicBezTo>
                <a:cubicBezTo>
                  <a:pt x="2156" y="7072"/>
                  <a:pt x="2189" y="7171"/>
                  <a:pt x="2211" y="7270"/>
                </a:cubicBezTo>
                <a:cubicBezTo>
                  <a:pt x="2255" y="7391"/>
                  <a:pt x="2288" y="7512"/>
                  <a:pt x="2332" y="7632"/>
                </a:cubicBezTo>
                <a:cubicBezTo>
                  <a:pt x="2354" y="7698"/>
                  <a:pt x="2365" y="7764"/>
                  <a:pt x="2409" y="7819"/>
                </a:cubicBezTo>
                <a:cubicBezTo>
                  <a:pt x="2409" y="7830"/>
                  <a:pt x="2420" y="7841"/>
                  <a:pt x="2420" y="7841"/>
                </a:cubicBezTo>
                <a:cubicBezTo>
                  <a:pt x="2453" y="7951"/>
                  <a:pt x="2497" y="8061"/>
                  <a:pt x="2541" y="8160"/>
                </a:cubicBezTo>
                <a:cubicBezTo>
                  <a:pt x="2585" y="8259"/>
                  <a:pt x="2629" y="8347"/>
                  <a:pt x="2673" y="8446"/>
                </a:cubicBezTo>
                <a:cubicBezTo>
                  <a:pt x="2706" y="8512"/>
                  <a:pt x="2739" y="8578"/>
                  <a:pt x="2772" y="8644"/>
                </a:cubicBezTo>
                <a:cubicBezTo>
                  <a:pt x="2805" y="8732"/>
                  <a:pt x="2849" y="8809"/>
                  <a:pt x="2893" y="8897"/>
                </a:cubicBezTo>
                <a:cubicBezTo>
                  <a:pt x="2948" y="9007"/>
                  <a:pt x="3003" y="9128"/>
                  <a:pt x="3058" y="9238"/>
                </a:cubicBezTo>
                <a:cubicBezTo>
                  <a:pt x="3080" y="9282"/>
                  <a:pt x="3102" y="9337"/>
                  <a:pt x="3124" y="9381"/>
                </a:cubicBezTo>
                <a:cubicBezTo>
                  <a:pt x="3201" y="9535"/>
                  <a:pt x="3278" y="9689"/>
                  <a:pt x="3355" y="9843"/>
                </a:cubicBezTo>
                <a:cubicBezTo>
                  <a:pt x="3355" y="9843"/>
                  <a:pt x="3366" y="9854"/>
                  <a:pt x="3377" y="9854"/>
                </a:cubicBezTo>
                <a:cubicBezTo>
                  <a:pt x="3388" y="9865"/>
                  <a:pt x="3399" y="9854"/>
                  <a:pt x="3399" y="9832"/>
                </a:cubicBezTo>
                <a:cubicBezTo>
                  <a:pt x="3399" y="9832"/>
                  <a:pt x="3399" y="9832"/>
                  <a:pt x="3399" y="9821"/>
                </a:cubicBezTo>
                <a:cubicBezTo>
                  <a:pt x="3421" y="9711"/>
                  <a:pt x="3454" y="9590"/>
                  <a:pt x="3498" y="9480"/>
                </a:cubicBezTo>
                <a:cubicBezTo>
                  <a:pt x="3520" y="9436"/>
                  <a:pt x="3531" y="9403"/>
                  <a:pt x="3553" y="9359"/>
                </a:cubicBezTo>
                <a:cubicBezTo>
                  <a:pt x="3564" y="9326"/>
                  <a:pt x="3575" y="9293"/>
                  <a:pt x="3586" y="9260"/>
                </a:cubicBezTo>
                <a:cubicBezTo>
                  <a:pt x="3597" y="9139"/>
                  <a:pt x="3619" y="9007"/>
                  <a:pt x="3619" y="8886"/>
                </a:cubicBezTo>
                <a:cubicBezTo>
                  <a:pt x="3608" y="8831"/>
                  <a:pt x="3619" y="8776"/>
                  <a:pt x="3608" y="8721"/>
                </a:cubicBezTo>
                <a:cubicBezTo>
                  <a:pt x="3597" y="8666"/>
                  <a:pt x="3553" y="8633"/>
                  <a:pt x="3531" y="8589"/>
                </a:cubicBezTo>
                <a:cubicBezTo>
                  <a:pt x="3487" y="8523"/>
                  <a:pt x="3454" y="8457"/>
                  <a:pt x="3432" y="8391"/>
                </a:cubicBezTo>
                <a:cubicBezTo>
                  <a:pt x="3388" y="8248"/>
                  <a:pt x="3355" y="8116"/>
                  <a:pt x="3311" y="7973"/>
                </a:cubicBezTo>
                <a:cubicBezTo>
                  <a:pt x="3300" y="7929"/>
                  <a:pt x="3289" y="7885"/>
                  <a:pt x="3289" y="7841"/>
                </a:cubicBezTo>
                <a:cubicBezTo>
                  <a:pt x="3278" y="7819"/>
                  <a:pt x="3278" y="7808"/>
                  <a:pt x="3278" y="7786"/>
                </a:cubicBezTo>
                <a:cubicBezTo>
                  <a:pt x="3223" y="7577"/>
                  <a:pt x="3212" y="7369"/>
                  <a:pt x="3212" y="7160"/>
                </a:cubicBezTo>
                <a:cubicBezTo>
                  <a:pt x="3212" y="6918"/>
                  <a:pt x="3234" y="6676"/>
                  <a:pt x="3267" y="6423"/>
                </a:cubicBezTo>
                <a:cubicBezTo>
                  <a:pt x="3278" y="6302"/>
                  <a:pt x="3289" y="6170"/>
                  <a:pt x="3300" y="6049"/>
                </a:cubicBezTo>
                <a:cubicBezTo>
                  <a:pt x="3311" y="5972"/>
                  <a:pt x="3311" y="5895"/>
                  <a:pt x="3322" y="5829"/>
                </a:cubicBezTo>
                <a:cubicBezTo>
                  <a:pt x="3322" y="5818"/>
                  <a:pt x="3322" y="5807"/>
                  <a:pt x="3333" y="5807"/>
                </a:cubicBezTo>
                <a:cubicBezTo>
                  <a:pt x="3333" y="5785"/>
                  <a:pt x="3355" y="5763"/>
                  <a:pt x="3366" y="5763"/>
                </a:cubicBezTo>
                <a:cubicBezTo>
                  <a:pt x="3388" y="5763"/>
                  <a:pt x="3410" y="5774"/>
                  <a:pt x="3421" y="5785"/>
                </a:cubicBezTo>
                <a:cubicBezTo>
                  <a:pt x="3432" y="5818"/>
                  <a:pt x="3443" y="5840"/>
                  <a:pt x="3454" y="5862"/>
                </a:cubicBezTo>
                <a:cubicBezTo>
                  <a:pt x="3487" y="5961"/>
                  <a:pt x="3520" y="6060"/>
                  <a:pt x="3553" y="6159"/>
                </a:cubicBezTo>
                <a:cubicBezTo>
                  <a:pt x="3619" y="6368"/>
                  <a:pt x="3685" y="6577"/>
                  <a:pt x="3751" y="6797"/>
                </a:cubicBezTo>
                <a:cubicBezTo>
                  <a:pt x="3762" y="6852"/>
                  <a:pt x="3784" y="6907"/>
                  <a:pt x="3784" y="6973"/>
                </a:cubicBezTo>
                <a:cubicBezTo>
                  <a:pt x="3784" y="6995"/>
                  <a:pt x="3784" y="7006"/>
                  <a:pt x="3795" y="7017"/>
                </a:cubicBezTo>
                <a:cubicBezTo>
                  <a:pt x="3850" y="7259"/>
                  <a:pt x="3872" y="7501"/>
                  <a:pt x="3872" y="7742"/>
                </a:cubicBezTo>
                <a:cubicBezTo>
                  <a:pt x="3872" y="7918"/>
                  <a:pt x="3861" y="8094"/>
                  <a:pt x="3828" y="8259"/>
                </a:cubicBezTo>
                <a:cubicBezTo>
                  <a:pt x="3817" y="8369"/>
                  <a:pt x="3784" y="8468"/>
                  <a:pt x="3729" y="8567"/>
                </a:cubicBezTo>
                <a:cubicBezTo>
                  <a:pt x="3707" y="8622"/>
                  <a:pt x="3696" y="8677"/>
                  <a:pt x="3696" y="8743"/>
                </a:cubicBezTo>
                <a:cubicBezTo>
                  <a:pt x="3707" y="8831"/>
                  <a:pt x="3696" y="8919"/>
                  <a:pt x="3696" y="8996"/>
                </a:cubicBezTo>
                <a:cubicBezTo>
                  <a:pt x="3696" y="9007"/>
                  <a:pt x="3696" y="9007"/>
                  <a:pt x="3696" y="9007"/>
                </a:cubicBezTo>
                <a:cubicBezTo>
                  <a:pt x="3707" y="9007"/>
                  <a:pt x="3707" y="9007"/>
                  <a:pt x="3707" y="9007"/>
                </a:cubicBezTo>
                <a:cubicBezTo>
                  <a:pt x="3762" y="8930"/>
                  <a:pt x="3795" y="8853"/>
                  <a:pt x="3839" y="8765"/>
                </a:cubicBezTo>
                <a:cubicBezTo>
                  <a:pt x="3872" y="8688"/>
                  <a:pt x="3905" y="8600"/>
                  <a:pt x="3938" y="8523"/>
                </a:cubicBezTo>
                <a:cubicBezTo>
                  <a:pt x="3960" y="8468"/>
                  <a:pt x="3982" y="8413"/>
                  <a:pt x="4004" y="8358"/>
                </a:cubicBezTo>
                <a:cubicBezTo>
                  <a:pt x="4037" y="8259"/>
                  <a:pt x="4081" y="8171"/>
                  <a:pt x="4114" y="8072"/>
                </a:cubicBezTo>
                <a:cubicBezTo>
                  <a:pt x="4125" y="8028"/>
                  <a:pt x="4136" y="7973"/>
                  <a:pt x="4125" y="7929"/>
                </a:cubicBezTo>
                <a:cubicBezTo>
                  <a:pt x="4103" y="7819"/>
                  <a:pt x="4103" y="7720"/>
                  <a:pt x="4103" y="7610"/>
                </a:cubicBezTo>
                <a:cubicBezTo>
                  <a:pt x="4103" y="7479"/>
                  <a:pt x="4103" y="7336"/>
                  <a:pt x="4114" y="7204"/>
                </a:cubicBezTo>
                <a:cubicBezTo>
                  <a:pt x="4114" y="6995"/>
                  <a:pt x="4158" y="6786"/>
                  <a:pt x="4224" y="6588"/>
                </a:cubicBezTo>
                <a:cubicBezTo>
                  <a:pt x="4257" y="6511"/>
                  <a:pt x="4290" y="6445"/>
                  <a:pt x="4323" y="6368"/>
                </a:cubicBezTo>
                <a:cubicBezTo>
                  <a:pt x="4389" y="6203"/>
                  <a:pt x="4477" y="6049"/>
                  <a:pt x="4554" y="5895"/>
                </a:cubicBezTo>
                <a:cubicBezTo>
                  <a:pt x="4598" y="5818"/>
                  <a:pt x="4631" y="5730"/>
                  <a:pt x="4664" y="5653"/>
                </a:cubicBezTo>
                <a:cubicBezTo>
                  <a:pt x="4697" y="5587"/>
                  <a:pt x="4741" y="5510"/>
                  <a:pt x="4763" y="5433"/>
                </a:cubicBezTo>
                <a:cubicBezTo>
                  <a:pt x="4774" y="5400"/>
                  <a:pt x="4796" y="5378"/>
                  <a:pt x="4807" y="5345"/>
                </a:cubicBezTo>
                <a:cubicBezTo>
                  <a:pt x="4829" y="5290"/>
                  <a:pt x="4862" y="5235"/>
                  <a:pt x="4884" y="5180"/>
                </a:cubicBezTo>
                <a:cubicBezTo>
                  <a:pt x="4917" y="5092"/>
                  <a:pt x="4961" y="5015"/>
                  <a:pt x="5005" y="4938"/>
                </a:cubicBezTo>
                <a:cubicBezTo>
                  <a:pt x="5027" y="4883"/>
                  <a:pt x="5049" y="4839"/>
                  <a:pt x="5082" y="4795"/>
                </a:cubicBezTo>
                <a:cubicBezTo>
                  <a:pt x="5093" y="4773"/>
                  <a:pt x="5104" y="4751"/>
                  <a:pt x="5126" y="4740"/>
                </a:cubicBezTo>
                <a:cubicBezTo>
                  <a:pt x="5159" y="4707"/>
                  <a:pt x="5214" y="4718"/>
                  <a:pt x="5225" y="4751"/>
                </a:cubicBezTo>
                <a:cubicBezTo>
                  <a:pt x="5247" y="4795"/>
                  <a:pt x="5258" y="4839"/>
                  <a:pt x="5258" y="4883"/>
                </a:cubicBezTo>
                <a:cubicBezTo>
                  <a:pt x="5258" y="4927"/>
                  <a:pt x="5269" y="4960"/>
                  <a:pt x="5269" y="4993"/>
                </a:cubicBezTo>
                <a:cubicBezTo>
                  <a:pt x="5269" y="5246"/>
                  <a:pt x="5269" y="5499"/>
                  <a:pt x="5247" y="5752"/>
                </a:cubicBezTo>
                <a:cubicBezTo>
                  <a:pt x="5236" y="5928"/>
                  <a:pt x="5203" y="6093"/>
                  <a:pt x="5159" y="6258"/>
                </a:cubicBezTo>
                <a:cubicBezTo>
                  <a:pt x="5126" y="6379"/>
                  <a:pt x="5093" y="6511"/>
                  <a:pt x="5038" y="6632"/>
                </a:cubicBezTo>
                <a:cubicBezTo>
                  <a:pt x="5027" y="6665"/>
                  <a:pt x="5005" y="6709"/>
                  <a:pt x="4994" y="6753"/>
                </a:cubicBezTo>
                <a:cubicBezTo>
                  <a:pt x="4939" y="6885"/>
                  <a:pt x="4873" y="7017"/>
                  <a:pt x="4807" y="7138"/>
                </a:cubicBezTo>
                <a:cubicBezTo>
                  <a:pt x="4785" y="7182"/>
                  <a:pt x="4752" y="7215"/>
                  <a:pt x="4730" y="7259"/>
                </a:cubicBezTo>
                <a:cubicBezTo>
                  <a:pt x="4719" y="7281"/>
                  <a:pt x="4697" y="7314"/>
                  <a:pt x="4686" y="7336"/>
                </a:cubicBezTo>
                <a:cubicBezTo>
                  <a:pt x="4587" y="7523"/>
                  <a:pt x="4477" y="7676"/>
                  <a:pt x="4334" y="7830"/>
                </a:cubicBezTo>
                <a:cubicBezTo>
                  <a:pt x="4312" y="7863"/>
                  <a:pt x="4290" y="7896"/>
                  <a:pt x="4279" y="7929"/>
                </a:cubicBezTo>
                <a:cubicBezTo>
                  <a:pt x="4246" y="8028"/>
                  <a:pt x="4224" y="8116"/>
                  <a:pt x="4191" y="8204"/>
                </a:cubicBezTo>
                <a:cubicBezTo>
                  <a:pt x="4136" y="8336"/>
                  <a:pt x="4092" y="8468"/>
                  <a:pt x="4037" y="8600"/>
                </a:cubicBezTo>
                <a:cubicBezTo>
                  <a:pt x="3982" y="8732"/>
                  <a:pt x="3905" y="8864"/>
                  <a:pt x="3850" y="8996"/>
                </a:cubicBezTo>
                <a:cubicBezTo>
                  <a:pt x="3806" y="9106"/>
                  <a:pt x="3740" y="9216"/>
                  <a:pt x="3685" y="9337"/>
                </a:cubicBezTo>
                <a:cubicBezTo>
                  <a:pt x="3685" y="9337"/>
                  <a:pt x="3685" y="9348"/>
                  <a:pt x="3685" y="9359"/>
                </a:cubicBezTo>
                <a:cubicBezTo>
                  <a:pt x="3696" y="9359"/>
                  <a:pt x="3707" y="9359"/>
                  <a:pt x="3707" y="9348"/>
                </a:cubicBezTo>
                <a:cubicBezTo>
                  <a:pt x="3751" y="9326"/>
                  <a:pt x="3784" y="9293"/>
                  <a:pt x="3817" y="9271"/>
                </a:cubicBezTo>
                <a:cubicBezTo>
                  <a:pt x="3894" y="9205"/>
                  <a:pt x="3971" y="9139"/>
                  <a:pt x="4048" y="9073"/>
                </a:cubicBezTo>
                <a:cubicBezTo>
                  <a:pt x="4092" y="9029"/>
                  <a:pt x="4136" y="8985"/>
                  <a:pt x="4191" y="8941"/>
                </a:cubicBezTo>
                <a:cubicBezTo>
                  <a:pt x="4213" y="8919"/>
                  <a:pt x="4235" y="8886"/>
                  <a:pt x="4235" y="8853"/>
                </a:cubicBezTo>
                <a:cubicBezTo>
                  <a:pt x="4235" y="8820"/>
                  <a:pt x="4246" y="8787"/>
                  <a:pt x="4246" y="8754"/>
                </a:cubicBezTo>
                <a:cubicBezTo>
                  <a:pt x="4290" y="8556"/>
                  <a:pt x="4356" y="8369"/>
                  <a:pt x="4466" y="8204"/>
                </a:cubicBezTo>
                <a:cubicBezTo>
                  <a:pt x="4631" y="7973"/>
                  <a:pt x="4818" y="7764"/>
                  <a:pt x="5038" y="7577"/>
                </a:cubicBezTo>
                <a:cubicBezTo>
                  <a:pt x="5280" y="7369"/>
                  <a:pt x="5544" y="7171"/>
                  <a:pt x="5818" y="6984"/>
                </a:cubicBezTo>
                <a:cubicBezTo>
                  <a:pt x="5884" y="6940"/>
                  <a:pt x="5961" y="6885"/>
                  <a:pt x="6038" y="6841"/>
                </a:cubicBezTo>
                <a:cubicBezTo>
                  <a:pt x="6071" y="6808"/>
                  <a:pt x="6104" y="6797"/>
                  <a:pt x="6148" y="6786"/>
                </a:cubicBezTo>
                <a:cubicBezTo>
                  <a:pt x="6203" y="6775"/>
                  <a:pt x="6247" y="6808"/>
                  <a:pt x="6236" y="6863"/>
                </a:cubicBezTo>
                <a:cubicBezTo>
                  <a:pt x="6236" y="6896"/>
                  <a:pt x="6225" y="6918"/>
                  <a:pt x="6214" y="6951"/>
                </a:cubicBezTo>
                <a:cubicBezTo>
                  <a:pt x="6203" y="7006"/>
                  <a:pt x="6181" y="7061"/>
                  <a:pt x="6159" y="7116"/>
                </a:cubicBezTo>
                <a:cubicBezTo>
                  <a:pt x="6104" y="7270"/>
                  <a:pt x="6049" y="7413"/>
                  <a:pt x="5972" y="7556"/>
                </a:cubicBezTo>
                <a:cubicBezTo>
                  <a:pt x="5906" y="7687"/>
                  <a:pt x="5829" y="7797"/>
                  <a:pt x="5741" y="7918"/>
                </a:cubicBezTo>
                <a:cubicBezTo>
                  <a:pt x="5653" y="8050"/>
                  <a:pt x="5555" y="8171"/>
                  <a:pt x="5445" y="8270"/>
                </a:cubicBezTo>
                <a:cubicBezTo>
                  <a:pt x="5258" y="8446"/>
                  <a:pt x="5060" y="8611"/>
                  <a:pt x="4829" y="8732"/>
                </a:cubicBezTo>
                <a:cubicBezTo>
                  <a:pt x="4719" y="8787"/>
                  <a:pt x="4598" y="8842"/>
                  <a:pt x="4466" y="8875"/>
                </a:cubicBezTo>
                <a:cubicBezTo>
                  <a:pt x="4433" y="8886"/>
                  <a:pt x="4400" y="8897"/>
                  <a:pt x="4367" y="8908"/>
                </a:cubicBezTo>
                <a:cubicBezTo>
                  <a:pt x="4334" y="8919"/>
                  <a:pt x="4301" y="8930"/>
                  <a:pt x="4268" y="8963"/>
                </a:cubicBezTo>
                <a:cubicBezTo>
                  <a:pt x="4114" y="9117"/>
                  <a:pt x="3938" y="9238"/>
                  <a:pt x="3773" y="9381"/>
                </a:cubicBezTo>
                <a:cubicBezTo>
                  <a:pt x="3696" y="9447"/>
                  <a:pt x="3630" y="9513"/>
                  <a:pt x="3575" y="9601"/>
                </a:cubicBezTo>
                <a:cubicBezTo>
                  <a:pt x="3564" y="9612"/>
                  <a:pt x="3553" y="9634"/>
                  <a:pt x="3542" y="9656"/>
                </a:cubicBezTo>
                <a:cubicBezTo>
                  <a:pt x="3509" y="9755"/>
                  <a:pt x="3487" y="9876"/>
                  <a:pt x="3465" y="9986"/>
                </a:cubicBezTo>
                <a:cubicBezTo>
                  <a:pt x="3465" y="10030"/>
                  <a:pt x="3465" y="10074"/>
                  <a:pt x="3487" y="10118"/>
                </a:cubicBezTo>
                <a:cubicBezTo>
                  <a:pt x="3553" y="10228"/>
                  <a:pt x="3608" y="10338"/>
                  <a:pt x="3663" y="10459"/>
                </a:cubicBezTo>
                <a:cubicBezTo>
                  <a:pt x="3707" y="10547"/>
                  <a:pt x="3740" y="10646"/>
                  <a:pt x="3784" y="10734"/>
                </a:cubicBezTo>
                <a:cubicBezTo>
                  <a:pt x="3795" y="10756"/>
                  <a:pt x="3795" y="10778"/>
                  <a:pt x="3806" y="10789"/>
                </a:cubicBezTo>
                <a:cubicBezTo>
                  <a:pt x="3850" y="10866"/>
                  <a:pt x="3872" y="10943"/>
                  <a:pt x="3894" y="11020"/>
                </a:cubicBezTo>
                <a:cubicBezTo>
                  <a:pt x="3927" y="11119"/>
                  <a:pt x="3960" y="11218"/>
                  <a:pt x="3982" y="11317"/>
                </a:cubicBezTo>
                <a:cubicBezTo>
                  <a:pt x="4015" y="11415"/>
                  <a:pt x="4037" y="11514"/>
                  <a:pt x="4059" y="11613"/>
                </a:cubicBezTo>
                <a:cubicBezTo>
                  <a:pt x="4070" y="11723"/>
                  <a:pt x="4092" y="11822"/>
                  <a:pt x="4092" y="11932"/>
                </a:cubicBezTo>
                <a:cubicBezTo>
                  <a:pt x="4103" y="12042"/>
                  <a:pt x="4103" y="12141"/>
                  <a:pt x="4070" y="12251"/>
                </a:cubicBezTo>
                <a:cubicBezTo>
                  <a:pt x="4070" y="12273"/>
                  <a:pt x="4059" y="12284"/>
                  <a:pt x="4048" y="12306"/>
                </a:cubicBezTo>
                <a:cubicBezTo>
                  <a:pt x="4048" y="12306"/>
                  <a:pt x="4037" y="12317"/>
                  <a:pt x="4037" y="12306"/>
                </a:cubicBezTo>
                <a:cubicBezTo>
                  <a:pt x="4037" y="12306"/>
                  <a:pt x="4026" y="12306"/>
                  <a:pt x="4026" y="12295"/>
                </a:cubicBezTo>
                <a:cubicBezTo>
                  <a:pt x="4037" y="12218"/>
                  <a:pt x="4048" y="12141"/>
                  <a:pt x="4048" y="12064"/>
                </a:cubicBezTo>
                <a:cubicBezTo>
                  <a:pt x="4048" y="11899"/>
                  <a:pt x="4037" y="11734"/>
                  <a:pt x="3982" y="11569"/>
                </a:cubicBezTo>
                <a:cubicBezTo>
                  <a:pt x="3982" y="11536"/>
                  <a:pt x="3971" y="11514"/>
                  <a:pt x="3971" y="11481"/>
                </a:cubicBezTo>
                <a:cubicBezTo>
                  <a:pt x="3960" y="11371"/>
                  <a:pt x="3916" y="11273"/>
                  <a:pt x="3883" y="11163"/>
                </a:cubicBezTo>
                <a:cubicBezTo>
                  <a:pt x="3872" y="11141"/>
                  <a:pt x="3872" y="11130"/>
                  <a:pt x="3861" y="11108"/>
                </a:cubicBezTo>
                <a:cubicBezTo>
                  <a:pt x="3828" y="11064"/>
                  <a:pt x="3817" y="11009"/>
                  <a:pt x="3795" y="10965"/>
                </a:cubicBezTo>
                <a:cubicBezTo>
                  <a:pt x="3784" y="10910"/>
                  <a:pt x="3751" y="10855"/>
                  <a:pt x="3729" y="10800"/>
                </a:cubicBezTo>
                <a:cubicBezTo>
                  <a:pt x="3696" y="10723"/>
                  <a:pt x="3663" y="10646"/>
                  <a:pt x="3630" y="10569"/>
                </a:cubicBezTo>
                <a:lnTo>
                  <a:pt x="3443" y="10195"/>
                </a:lnTo>
                <a:cubicBezTo>
                  <a:pt x="3388" y="10085"/>
                  <a:pt x="3333" y="9964"/>
                  <a:pt x="3278" y="9854"/>
                </a:cubicBezTo>
                <a:cubicBezTo>
                  <a:pt x="3223" y="9744"/>
                  <a:pt x="3157" y="9634"/>
                  <a:pt x="3113" y="9524"/>
                </a:cubicBezTo>
                <a:cubicBezTo>
                  <a:pt x="3058" y="9414"/>
                  <a:pt x="3003" y="9304"/>
                  <a:pt x="2948" y="9194"/>
                </a:cubicBezTo>
                <a:cubicBezTo>
                  <a:pt x="2893" y="9084"/>
                  <a:pt x="2838" y="8974"/>
                  <a:pt x="2783" y="8864"/>
                </a:cubicBezTo>
                <a:cubicBezTo>
                  <a:pt x="2750" y="8809"/>
                  <a:pt x="2717" y="8743"/>
                  <a:pt x="2684" y="8677"/>
                </a:cubicBezTo>
                <a:cubicBezTo>
                  <a:pt x="2629" y="8567"/>
                  <a:pt x="2563" y="8457"/>
                  <a:pt x="2486" y="8358"/>
                </a:cubicBezTo>
                <a:cubicBezTo>
                  <a:pt x="2453" y="8336"/>
                  <a:pt x="2431" y="8303"/>
                  <a:pt x="2409" y="8270"/>
                </a:cubicBezTo>
                <a:cubicBezTo>
                  <a:pt x="2387" y="8237"/>
                  <a:pt x="2365" y="8215"/>
                  <a:pt x="2332" y="8182"/>
                </a:cubicBezTo>
                <a:cubicBezTo>
                  <a:pt x="2277" y="8149"/>
                  <a:pt x="2222" y="8105"/>
                  <a:pt x="2178" y="8061"/>
                </a:cubicBezTo>
                <a:cubicBezTo>
                  <a:pt x="2068" y="7984"/>
                  <a:pt x="1947" y="7929"/>
                  <a:pt x="1826" y="7874"/>
                </a:cubicBezTo>
                <a:cubicBezTo>
                  <a:pt x="1804" y="7863"/>
                  <a:pt x="1782" y="7852"/>
                  <a:pt x="1749" y="7852"/>
                </a:cubicBezTo>
                <a:cubicBezTo>
                  <a:pt x="1728" y="7841"/>
                  <a:pt x="1706" y="7841"/>
                  <a:pt x="1684" y="7852"/>
                </a:cubicBezTo>
                <a:cubicBezTo>
                  <a:pt x="1420" y="7852"/>
                  <a:pt x="1167" y="7786"/>
                  <a:pt x="925" y="7698"/>
                </a:cubicBezTo>
                <a:cubicBezTo>
                  <a:pt x="870" y="7676"/>
                  <a:pt x="815" y="7643"/>
                  <a:pt x="771" y="7621"/>
                </a:cubicBezTo>
                <a:cubicBezTo>
                  <a:pt x="562" y="7479"/>
                  <a:pt x="397" y="7314"/>
                  <a:pt x="243" y="7116"/>
                </a:cubicBezTo>
                <a:cubicBezTo>
                  <a:pt x="177" y="7028"/>
                  <a:pt x="122" y="6929"/>
                  <a:pt x="78" y="6819"/>
                </a:cubicBezTo>
                <a:cubicBezTo>
                  <a:pt x="56" y="6786"/>
                  <a:pt x="34" y="6753"/>
                  <a:pt x="23" y="6709"/>
                </a:cubicBezTo>
                <a:cubicBezTo>
                  <a:pt x="12" y="6687"/>
                  <a:pt x="1" y="6665"/>
                  <a:pt x="1" y="6643"/>
                </a:cubicBezTo>
                <a:cubicBezTo>
                  <a:pt x="12" y="6621"/>
                  <a:pt x="34" y="6599"/>
                  <a:pt x="56" y="6599"/>
                </a:cubicBezTo>
                <a:cubicBezTo>
                  <a:pt x="89" y="6610"/>
                  <a:pt x="111" y="6632"/>
                  <a:pt x="133" y="6643"/>
                </a:cubicBezTo>
                <a:cubicBezTo>
                  <a:pt x="210" y="6698"/>
                  <a:pt x="287" y="6753"/>
                  <a:pt x="364" y="6808"/>
                </a:cubicBezTo>
                <a:cubicBezTo>
                  <a:pt x="441" y="6863"/>
                  <a:pt x="529" y="6918"/>
                  <a:pt x="606" y="6973"/>
                </a:cubicBezTo>
                <a:cubicBezTo>
                  <a:pt x="705" y="7028"/>
                  <a:pt x="804" y="7083"/>
                  <a:pt x="892" y="7138"/>
                </a:cubicBezTo>
                <a:cubicBezTo>
                  <a:pt x="991" y="7204"/>
                  <a:pt x="1112" y="7259"/>
                  <a:pt x="1200" y="7336"/>
                </a:cubicBezTo>
                <a:cubicBezTo>
                  <a:pt x="1343" y="7413"/>
                  <a:pt x="1464" y="7523"/>
                  <a:pt x="1585" y="7621"/>
                </a:cubicBezTo>
                <a:cubicBezTo>
                  <a:pt x="1618" y="7643"/>
                  <a:pt x="1651" y="7676"/>
                  <a:pt x="1673" y="7709"/>
                </a:cubicBezTo>
                <a:cubicBezTo>
                  <a:pt x="1706" y="7742"/>
                  <a:pt x="1739" y="7764"/>
                  <a:pt x="1771" y="7775"/>
                </a:cubicBezTo>
                <a:cubicBezTo>
                  <a:pt x="1892" y="7819"/>
                  <a:pt x="2002" y="7885"/>
                  <a:pt x="2112" y="7951"/>
                </a:cubicBezTo>
                <a:cubicBezTo>
                  <a:pt x="2123" y="7951"/>
                  <a:pt x="2123" y="7951"/>
                  <a:pt x="2134" y="7940"/>
                </a:cubicBezTo>
                <a:cubicBezTo>
                  <a:pt x="2134" y="7940"/>
                  <a:pt x="2134" y="7940"/>
                  <a:pt x="2134" y="7929"/>
                </a:cubicBezTo>
                <a:cubicBezTo>
                  <a:pt x="2101" y="7885"/>
                  <a:pt x="2068" y="7852"/>
                  <a:pt x="2035" y="7808"/>
                </a:cubicBezTo>
                <a:cubicBezTo>
                  <a:pt x="1936" y="7676"/>
                  <a:pt x="1826" y="7556"/>
                  <a:pt x="1728" y="7424"/>
                </a:cubicBezTo>
                <a:cubicBezTo>
                  <a:pt x="1684" y="7380"/>
                  <a:pt x="1640" y="7336"/>
                  <a:pt x="1596" y="7303"/>
                </a:cubicBezTo>
                <a:cubicBezTo>
                  <a:pt x="1420" y="7149"/>
                  <a:pt x="1244" y="6995"/>
                  <a:pt x="1101" y="6808"/>
                </a:cubicBezTo>
                <a:cubicBezTo>
                  <a:pt x="1046" y="6742"/>
                  <a:pt x="991" y="6665"/>
                  <a:pt x="947" y="6588"/>
                </a:cubicBezTo>
                <a:cubicBezTo>
                  <a:pt x="925" y="6544"/>
                  <a:pt x="903" y="6511"/>
                  <a:pt x="870" y="6467"/>
                </a:cubicBezTo>
                <a:cubicBezTo>
                  <a:pt x="760" y="6313"/>
                  <a:pt x="650" y="6148"/>
                  <a:pt x="551" y="5972"/>
                </a:cubicBezTo>
                <a:cubicBezTo>
                  <a:pt x="485" y="5851"/>
                  <a:pt x="408" y="5730"/>
                  <a:pt x="364" y="5587"/>
                </a:cubicBezTo>
                <a:cubicBezTo>
                  <a:pt x="364" y="5587"/>
                  <a:pt x="353" y="5576"/>
                  <a:pt x="353" y="5565"/>
                </a:cubicBezTo>
                <a:cubicBezTo>
                  <a:pt x="287" y="5455"/>
                  <a:pt x="254" y="5323"/>
                  <a:pt x="221" y="5202"/>
                </a:cubicBezTo>
                <a:cubicBezTo>
                  <a:pt x="188" y="5103"/>
                  <a:pt x="144" y="4993"/>
                  <a:pt x="144" y="4894"/>
                </a:cubicBezTo>
                <a:cubicBezTo>
                  <a:pt x="67" y="4564"/>
                  <a:pt x="67" y="4234"/>
                  <a:pt x="78" y="3904"/>
                </a:cubicBezTo>
                <a:cubicBezTo>
                  <a:pt x="78" y="3696"/>
                  <a:pt x="100" y="3498"/>
                  <a:pt x="122" y="3289"/>
                </a:cubicBezTo>
                <a:cubicBezTo>
                  <a:pt x="133" y="3124"/>
                  <a:pt x="166" y="2959"/>
                  <a:pt x="188" y="2794"/>
                </a:cubicBezTo>
                <a:cubicBezTo>
                  <a:pt x="199" y="2739"/>
                  <a:pt x="210" y="2695"/>
                  <a:pt x="232" y="2651"/>
                </a:cubicBezTo>
                <a:cubicBezTo>
                  <a:pt x="232" y="2640"/>
                  <a:pt x="232" y="2629"/>
                  <a:pt x="243" y="2618"/>
                </a:cubicBezTo>
                <a:cubicBezTo>
                  <a:pt x="254" y="2596"/>
                  <a:pt x="276" y="2585"/>
                  <a:pt x="298" y="2574"/>
                </a:cubicBezTo>
                <a:cubicBezTo>
                  <a:pt x="331" y="2574"/>
                  <a:pt x="353" y="2596"/>
                  <a:pt x="364" y="2607"/>
                </a:cubicBezTo>
                <a:cubicBezTo>
                  <a:pt x="375" y="2618"/>
                  <a:pt x="375" y="2629"/>
                  <a:pt x="375" y="2629"/>
                </a:cubicBezTo>
                <a:cubicBezTo>
                  <a:pt x="386" y="2651"/>
                  <a:pt x="386" y="2662"/>
                  <a:pt x="397" y="2684"/>
                </a:cubicBezTo>
                <a:cubicBezTo>
                  <a:pt x="496" y="2992"/>
                  <a:pt x="584" y="3311"/>
                  <a:pt x="683" y="3619"/>
                </a:cubicBezTo>
                <a:cubicBezTo>
                  <a:pt x="705" y="3729"/>
                  <a:pt x="727" y="3849"/>
                  <a:pt x="760" y="3959"/>
                </a:cubicBezTo>
                <a:cubicBezTo>
                  <a:pt x="760" y="4058"/>
                  <a:pt x="793" y="4157"/>
                  <a:pt x="826" y="4256"/>
                </a:cubicBezTo>
                <a:cubicBezTo>
                  <a:pt x="848" y="4311"/>
                  <a:pt x="859" y="4366"/>
                  <a:pt x="870" y="4432"/>
                </a:cubicBezTo>
                <a:cubicBezTo>
                  <a:pt x="870" y="4476"/>
                  <a:pt x="892" y="4531"/>
                  <a:pt x="903" y="4575"/>
                </a:cubicBezTo>
                <a:cubicBezTo>
                  <a:pt x="925" y="4663"/>
                  <a:pt x="958" y="4740"/>
                  <a:pt x="958" y="4828"/>
                </a:cubicBezTo>
                <a:cubicBezTo>
                  <a:pt x="958" y="4850"/>
                  <a:pt x="969" y="4872"/>
                  <a:pt x="969" y="4883"/>
                </a:cubicBezTo>
                <a:cubicBezTo>
                  <a:pt x="991" y="4938"/>
                  <a:pt x="1002" y="4993"/>
                  <a:pt x="1002" y="5059"/>
                </a:cubicBezTo>
                <a:cubicBezTo>
                  <a:pt x="1013" y="5147"/>
                  <a:pt x="1035" y="5235"/>
                  <a:pt x="1057" y="5334"/>
                </a:cubicBezTo>
                <a:cubicBezTo>
                  <a:pt x="1057" y="5367"/>
                  <a:pt x="1068" y="5400"/>
                  <a:pt x="1068" y="5433"/>
                </a:cubicBezTo>
                <a:cubicBezTo>
                  <a:pt x="1079" y="5466"/>
                  <a:pt x="1079" y="5488"/>
                  <a:pt x="1090" y="5521"/>
                </a:cubicBezTo>
                <a:cubicBezTo>
                  <a:pt x="1101" y="5576"/>
                  <a:pt x="1112" y="5631"/>
                  <a:pt x="1123" y="5686"/>
                </a:cubicBezTo>
                <a:cubicBezTo>
                  <a:pt x="1134" y="5730"/>
                  <a:pt x="1145" y="5774"/>
                  <a:pt x="1156" y="5829"/>
                </a:cubicBezTo>
                <a:cubicBezTo>
                  <a:pt x="1178" y="5895"/>
                  <a:pt x="1200" y="5961"/>
                  <a:pt x="1200" y="6027"/>
                </a:cubicBezTo>
                <a:cubicBezTo>
                  <a:pt x="1211" y="6060"/>
                  <a:pt x="1222" y="6093"/>
                  <a:pt x="1222" y="6126"/>
                </a:cubicBezTo>
                <a:cubicBezTo>
                  <a:pt x="1266" y="6236"/>
                  <a:pt x="1299" y="6357"/>
                  <a:pt x="1332" y="6478"/>
                </a:cubicBezTo>
                <a:cubicBezTo>
                  <a:pt x="1332" y="6478"/>
                  <a:pt x="1343" y="6489"/>
                  <a:pt x="1343" y="6500"/>
                </a:cubicBezTo>
                <a:cubicBezTo>
                  <a:pt x="1398" y="6610"/>
                  <a:pt x="1431" y="6731"/>
                  <a:pt x="1497" y="6841"/>
                </a:cubicBezTo>
                <a:cubicBezTo>
                  <a:pt x="1552" y="6951"/>
                  <a:pt x="1607" y="7061"/>
                  <a:pt x="1673" y="7171"/>
                </a:cubicBezTo>
                <a:cubicBezTo>
                  <a:pt x="1728" y="7281"/>
                  <a:pt x="1793" y="7369"/>
                  <a:pt x="1870" y="7468"/>
                </a:cubicBezTo>
                <a:cubicBezTo>
                  <a:pt x="2013" y="7654"/>
                  <a:pt x="2167" y="7841"/>
                  <a:pt x="2310" y="8017"/>
                </a:cubicBezTo>
                <a:cubicBezTo>
                  <a:pt x="2343" y="8061"/>
                  <a:pt x="2376" y="8105"/>
                  <a:pt x="2409" y="8149"/>
                </a:cubicBezTo>
                <a:cubicBezTo>
                  <a:pt x="2420" y="8171"/>
                  <a:pt x="2420" y="8193"/>
                  <a:pt x="2442" y="81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175691" y="4420773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70073" y="3543495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-484986" y="-845993"/>
            <a:ext cx="1356643" cy="1889979"/>
            <a:chOff x="-484986" y="-845993"/>
            <a:chExt cx="1356643" cy="1889979"/>
          </a:xfrm>
        </p:grpSpPr>
        <p:sp>
          <p:nvSpPr>
            <p:cNvPr id="22" name="Google Shape;22;p2"/>
            <p:cNvSpPr/>
            <p:nvPr/>
          </p:nvSpPr>
          <p:spPr>
            <a:xfrm>
              <a:off x="-484986" y="-845993"/>
              <a:ext cx="1356643" cy="1889979"/>
            </a:xfrm>
            <a:custGeom>
              <a:avLst/>
              <a:gdLst/>
              <a:ahLst/>
              <a:cxnLst/>
              <a:rect l="l" t="t" r="r" b="b"/>
              <a:pathLst>
                <a:path w="10669" h="14863" extrusionOk="0">
                  <a:moveTo>
                    <a:pt x="5185" y="191"/>
                  </a:moveTo>
                  <a:cubicBezTo>
                    <a:pt x="5269" y="191"/>
                    <a:pt x="5351" y="194"/>
                    <a:pt x="5433" y="199"/>
                  </a:cubicBezTo>
                  <a:cubicBezTo>
                    <a:pt x="5664" y="221"/>
                    <a:pt x="5906" y="254"/>
                    <a:pt x="6126" y="309"/>
                  </a:cubicBezTo>
                  <a:cubicBezTo>
                    <a:pt x="6324" y="364"/>
                    <a:pt x="6522" y="452"/>
                    <a:pt x="6709" y="551"/>
                  </a:cubicBezTo>
                  <a:cubicBezTo>
                    <a:pt x="6929" y="694"/>
                    <a:pt x="7149" y="859"/>
                    <a:pt x="7325" y="1046"/>
                  </a:cubicBezTo>
                  <a:cubicBezTo>
                    <a:pt x="7556" y="1288"/>
                    <a:pt x="7754" y="1552"/>
                    <a:pt x="7908" y="1849"/>
                  </a:cubicBezTo>
                  <a:cubicBezTo>
                    <a:pt x="8073" y="2157"/>
                    <a:pt x="8227" y="2465"/>
                    <a:pt x="8348" y="2795"/>
                  </a:cubicBezTo>
                  <a:cubicBezTo>
                    <a:pt x="8436" y="3004"/>
                    <a:pt x="8513" y="3224"/>
                    <a:pt x="8568" y="3455"/>
                  </a:cubicBezTo>
                  <a:cubicBezTo>
                    <a:pt x="8645" y="3729"/>
                    <a:pt x="8711" y="4015"/>
                    <a:pt x="8766" y="4301"/>
                  </a:cubicBezTo>
                  <a:cubicBezTo>
                    <a:pt x="8887" y="4862"/>
                    <a:pt x="9030" y="5434"/>
                    <a:pt x="9184" y="5995"/>
                  </a:cubicBezTo>
                  <a:cubicBezTo>
                    <a:pt x="9293" y="6402"/>
                    <a:pt x="9447" y="6787"/>
                    <a:pt x="9634" y="7161"/>
                  </a:cubicBezTo>
                  <a:cubicBezTo>
                    <a:pt x="9766" y="7414"/>
                    <a:pt x="9898" y="7677"/>
                    <a:pt x="10030" y="7941"/>
                  </a:cubicBezTo>
                  <a:cubicBezTo>
                    <a:pt x="10151" y="8183"/>
                    <a:pt x="10261" y="8436"/>
                    <a:pt x="10338" y="8700"/>
                  </a:cubicBezTo>
                  <a:cubicBezTo>
                    <a:pt x="10426" y="8953"/>
                    <a:pt x="10481" y="9206"/>
                    <a:pt x="10470" y="9481"/>
                  </a:cubicBezTo>
                  <a:cubicBezTo>
                    <a:pt x="10470" y="9547"/>
                    <a:pt x="10470" y="9624"/>
                    <a:pt x="10470" y="9701"/>
                  </a:cubicBezTo>
                  <a:cubicBezTo>
                    <a:pt x="10470" y="10174"/>
                    <a:pt x="10360" y="10625"/>
                    <a:pt x="10162" y="11054"/>
                  </a:cubicBezTo>
                  <a:cubicBezTo>
                    <a:pt x="9986" y="11471"/>
                    <a:pt x="9733" y="11845"/>
                    <a:pt x="9458" y="12208"/>
                  </a:cubicBezTo>
                  <a:cubicBezTo>
                    <a:pt x="9359" y="12329"/>
                    <a:pt x="9249" y="12450"/>
                    <a:pt x="9140" y="12571"/>
                  </a:cubicBezTo>
                  <a:cubicBezTo>
                    <a:pt x="9107" y="12604"/>
                    <a:pt x="9074" y="12637"/>
                    <a:pt x="9030" y="12670"/>
                  </a:cubicBezTo>
                  <a:cubicBezTo>
                    <a:pt x="8997" y="12703"/>
                    <a:pt x="8953" y="12725"/>
                    <a:pt x="8920" y="12758"/>
                  </a:cubicBezTo>
                  <a:cubicBezTo>
                    <a:pt x="8689" y="12989"/>
                    <a:pt x="8414" y="13187"/>
                    <a:pt x="8139" y="13363"/>
                  </a:cubicBezTo>
                  <a:cubicBezTo>
                    <a:pt x="7864" y="13539"/>
                    <a:pt x="7589" y="13693"/>
                    <a:pt x="7292" y="13825"/>
                  </a:cubicBezTo>
                  <a:cubicBezTo>
                    <a:pt x="7006" y="13935"/>
                    <a:pt x="6720" y="14045"/>
                    <a:pt x="6434" y="14155"/>
                  </a:cubicBezTo>
                  <a:cubicBezTo>
                    <a:pt x="6269" y="14221"/>
                    <a:pt x="6093" y="14265"/>
                    <a:pt x="5928" y="14309"/>
                  </a:cubicBezTo>
                  <a:cubicBezTo>
                    <a:pt x="5598" y="14397"/>
                    <a:pt x="5269" y="14474"/>
                    <a:pt x="4939" y="14529"/>
                  </a:cubicBezTo>
                  <a:cubicBezTo>
                    <a:pt x="4653" y="14573"/>
                    <a:pt x="4378" y="14606"/>
                    <a:pt x="4103" y="14650"/>
                  </a:cubicBezTo>
                  <a:cubicBezTo>
                    <a:pt x="4037" y="14661"/>
                    <a:pt x="3971" y="14661"/>
                    <a:pt x="3905" y="14661"/>
                  </a:cubicBezTo>
                  <a:lnTo>
                    <a:pt x="2673" y="14661"/>
                  </a:lnTo>
                  <a:cubicBezTo>
                    <a:pt x="2343" y="14661"/>
                    <a:pt x="2035" y="14606"/>
                    <a:pt x="1727" y="14507"/>
                  </a:cubicBezTo>
                  <a:cubicBezTo>
                    <a:pt x="1497" y="14430"/>
                    <a:pt x="1299" y="14298"/>
                    <a:pt x="1123" y="14144"/>
                  </a:cubicBezTo>
                  <a:cubicBezTo>
                    <a:pt x="991" y="14034"/>
                    <a:pt x="870" y="13902"/>
                    <a:pt x="771" y="13748"/>
                  </a:cubicBezTo>
                  <a:cubicBezTo>
                    <a:pt x="507" y="13352"/>
                    <a:pt x="331" y="12923"/>
                    <a:pt x="232" y="12461"/>
                  </a:cubicBezTo>
                  <a:cubicBezTo>
                    <a:pt x="188" y="12263"/>
                    <a:pt x="155" y="12054"/>
                    <a:pt x="166" y="11845"/>
                  </a:cubicBezTo>
                  <a:cubicBezTo>
                    <a:pt x="166" y="11702"/>
                    <a:pt x="166" y="11570"/>
                    <a:pt x="166" y="11427"/>
                  </a:cubicBezTo>
                  <a:cubicBezTo>
                    <a:pt x="155" y="10988"/>
                    <a:pt x="243" y="10559"/>
                    <a:pt x="375" y="10152"/>
                  </a:cubicBezTo>
                  <a:cubicBezTo>
                    <a:pt x="474" y="9822"/>
                    <a:pt x="595" y="9503"/>
                    <a:pt x="705" y="9184"/>
                  </a:cubicBezTo>
                  <a:cubicBezTo>
                    <a:pt x="771" y="9030"/>
                    <a:pt x="837" y="8876"/>
                    <a:pt x="914" y="8722"/>
                  </a:cubicBezTo>
                  <a:cubicBezTo>
                    <a:pt x="1134" y="8216"/>
                    <a:pt x="1398" y="7721"/>
                    <a:pt x="1639" y="7216"/>
                  </a:cubicBezTo>
                  <a:cubicBezTo>
                    <a:pt x="1848" y="6776"/>
                    <a:pt x="2046" y="6325"/>
                    <a:pt x="2200" y="5863"/>
                  </a:cubicBezTo>
                  <a:cubicBezTo>
                    <a:pt x="2354" y="5401"/>
                    <a:pt x="2464" y="4950"/>
                    <a:pt x="2541" y="4477"/>
                  </a:cubicBezTo>
                  <a:cubicBezTo>
                    <a:pt x="2585" y="4235"/>
                    <a:pt x="2629" y="4004"/>
                    <a:pt x="2673" y="3762"/>
                  </a:cubicBezTo>
                  <a:cubicBezTo>
                    <a:pt x="2695" y="3609"/>
                    <a:pt x="2706" y="3444"/>
                    <a:pt x="2728" y="3279"/>
                  </a:cubicBezTo>
                  <a:cubicBezTo>
                    <a:pt x="2794" y="2817"/>
                    <a:pt x="2893" y="2344"/>
                    <a:pt x="3091" y="1904"/>
                  </a:cubicBezTo>
                  <a:cubicBezTo>
                    <a:pt x="3168" y="1739"/>
                    <a:pt x="3267" y="1585"/>
                    <a:pt x="3366" y="1431"/>
                  </a:cubicBezTo>
                  <a:cubicBezTo>
                    <a:pt x="3575" y="1112"/>
                    <a:pt x="3828" y="848"/>
                    <a:pt x="4092" y="595"/>
                  </a:cubicBezTo>
                  <a:cubicBezTo>
                    <a:pt x="4191" y="507"/>
                    <a:pt x="4279" y="441"/>
                    <a:pt x="4378" y="364"/>
                  </a:cubicBezTo>
                  <a:cubicBezTo>
                    <a:pt x="4554" y="254"/>
                    <a:pt x="4730" y="199"/>
                    <a:pt x="4928" y="199"/>
                  </a:cubicBezTo>
                  <a:cubicBezTo>
                    <a:pt x="5016" y="194"/>
                    <a:pt x="5101" y="191"/>
                    <a:pt x="5185" y="191"/>
                  </a:cubicBezTo>
                  <a:close/>
                  <a:moveTo>
                    <a:pt x="5315" y="0"/>
                  </a:moveTo>
                  <a:cubicBezTo>
                    <a:pt x="4998" y="0"/>
                    <a:pt x="4700" y="78"/>
                    <a:pt x="4422" y="243"/>
                  </a:cubicBezTo>
                  <a:cubicBezTo>
                    <a:pt x="4268" y="331"/>
                    <a:pt x="4114" y="441"/>
                    <a:pt x="3982" y="562"/>
                  </a:cubicBezTo>
                  <a:cubicBezTo>
                    <a:pt x="3663" y="848"/>
                    <a:pt x="3399" y="1167"/>
                    <a:pt x="3168" y="1530"/>
                  </a:cubicBezTo>
                  <a:cubicBezTo>
                    <a:pt x="3102" y="1640"/>
                    <a:pt x="3036" y="1750"/>
                    <a:pt x="2981" y="1860"/>
                  </a:cubicBezTo>
                  <a:cubicBezTo>
                    <a:pt x="2838" y="2190"/>
                    <a:pt x="2728" y="2531"/>
                    <a:pt x="2673" y="2883"/>
                  </a:cubicBezTo>
                  <a:cubicBezTo>
                    <a:pt x="2607" y="3268"/>
                    <a:pt x="2552" y="3652"/>
                    <a:pt x="2475" y="4048"/>
                  </a:cubicBezTo>
                  <a:cubicBezTo>
                    <a:pt x="2431" y="4356"/>
                    <a:pt x="2365" y="4664"/>
                    <a:pt x="2299" y="4972"/>
                  </a:cubicBezTo>
                  <a:cubicBezTo>
                    <a:pt x="2222" y="5313"/>
                    <a:pt x="2123" y="5654"/>
                    <a:pt x="1991" y="5995"/>
                  </a:cubicBezTo>
                  <a:cubicBezTo>
                    <a:pt x="1881" y="6292"/>
                    <a:pt x="1760" y="6589"/>
                    <a:pt x="1628" y="6886"/>
                  </a:cubicBezTo>
                  <a:cubicBezTo>
                    <a:pt x="1365" y="7446"/>
                    <a:pt x="1068" y="7996"/>
                    <a:pt x="815" y="8557"/>
                  </a:cubicBezTo>
                  <a:cubicBezTo>
                    <a:pt x="727" y="8766"/>
                    <a:pt x="628" y="8975"/>
                    <a:pt x="540" y="9184"/>
                  </a:cubicBezTo>
                  <a:cubicBezTo>
                    <a:pt x="408" y="9503"/>
                    <a:pt x="298" y="9833"/>
                    <a:pt x="199" y="10163"/>
                  </a:cubicBezTo>
                  <a:cubicBezTo>
                    <a:pt x="78" y="10570"/>
                    <a:pt x="1" y="10988"/>
                    <a:pt x="12" y="11416"/>
                  </a:cubicBezTo>
                  <a:cubicBezTo>
                    <a:pt x="12" y="11548"/>
                    <a:pt x="12" y="11680"/>
                    <a:pt x="12" y="11812"/>
                  </a:cubicBezTo>
                  <a:cubicBezTo>
                    <a:pt x="1" y="12032"/>
                    <a:pt x="34" y="12263"/>
                    <a:pt x="78" y="12483"/>
                  </a:cubicBezTo>
                  <a:cubicBezTo>
                    <a:pt x="166" y="12923"/>
                    <a:pt x="331" y="13352"/>
                    <a:pt x="573" y="13737"/>
                  </a:cubicBezTo>
                  <a:cubicBezTo>
                    <a:pt x="716" y="13968"/>
                    <a:pt x="881" y="14188"/>
                    <a:pt x="1112" y="14342"/>
                  </a:cubicBezTo>
                  <a:cubicBezTo>
                    <a:pt x="1475" y="14650"/>
                    <a:pt x="1903" y="14760"/>
                    <a:pt x="2365" y="14815"/>
                  </a:cubicBezTo>
                  <a:cubicBezTo>
                    <a:pt x="2486" y="14826"/>
                    <a:pt x="2618" y="14815"/>
                    <a:pt x="2750" y="14848"/>
                  </a:cubicBezTo>
                  <a:cubicBezTo>
                    <a:pt x="2794" y="14859"/>
                    <a:pt x="2849" y="14859"/>
                    <a:pt x="2893" y="14859"/>
                  </a:cubicBezTo>
                  <a:lnTo>
                    <a:pt x="3300" y="14859"/>
                  </a:lnTo>
                  <a:cubicBezTo>
                    <a:pt x="3408" y="14859"/>
                    <a:pt x="3515" y="14863"/>
                    <a:pt x="3622" y="14863"/>
                  </a:cubicBezTo>
                  <a:cubicBezTo>
                    <a:pt x="3755" y="14863"/>
                    <a:pt x="3887" y="14856"/>
                    <a:pt x="4015" y="14826"/>
                  </a:cubicBezTo>
                  <a:cubicBezTo>
                    <a:pt x="4042" y="14815"/>
                    <a:pt x="4073" y="14812"/>
                    <a:pt x="4103" y="14812"/>
                  </a:cubicBezTo>
                  <a:cubicBezTo>
                    <a:pt x="4133" y="14812"/>
                    <a:pt x="4163" y="14815"/>
                    <a:pt x="4191" y="14815"/>
                  </a:cubicBezTo>
                  <a:cubicBezTo>
                    <a:pt x="4235" y="14815"/>
                    <a:pt x="4290" y="14815"/>
                    <a:pt x="4334" y="14804"/>
                  </a:cubicBezTo>
                  <a:cubicBezTo>
                    <a:pt x="4697" y="14738"/>
                    <a:pt x="5071" y="14694"/>
                    <a:pt x="5433" y="14617"/>
                  </a:cubicBezTo>
                  <a:cubicBezTo>
                    <a:pt x="5851" y="14518"/>
                    <a:pt x="6269" y="14408"/>
                    <a:pt x="6687" y="14254"/>
                  </a:cubicBezTo>
                  <a:cubicBezTo>
                    <a:pt x="6841" y="14199"/>
                    <a:pt x="6995" y="14133"/>
                    <a:pt x="7160" y="14067"/>
                  </a:cubicBezTo>
                  <a:cubicBezTo>
                    <a:pt x="7512" y="13935"/>
                    <a:pt x="7842" y="13759"/>
                    <a:pt x="8161" y="13550"/>
                  </a:cubicBezTo>
                  <a:cubicBezTo>
                    <a:pt x="8546" y="13319"/>
                    <a:pt x="8887" y="13044"/>
                    <a:pt x="9195" y="12725"/>
                  </a:cubicBezTo>
                  <a:cubicBezTo>
                    <a:pt x="9228" y="12692"/>
                    <a:pt x="9260" y="12659"/>
                    <a:pt x="9282" y="12637"/>
                  </a:cubicBezTo>
                  <a:cubicBezTo>
                    <a:pt x="9491" y="12428"/>
                    <a:pt x="9667" y="12208"/>
                    <a:pt x="9832" y="11966"/>
                  </a:cubicBezTo>
                  <a:cubicBezTo>
                    <a:pt x="9942" y="11801"/>
                    <a:pt x="10041" y="11636"/>
                    <a:pt x="10140" y="11471"/>
                  </a:cubicBezTo>
                  <a:cubicBezTo>
                    <a:pt x="10272" y="11229"/>
                    <a:pt x="10382" y="10977"/>
                    <a:pt x="10470" y="10713"/>
                  </a:cubicBezTo>
                  <a:cubicBezTo>
                    <a:pt x="10580" y="10383"/>
                    <a:pt x="10613" y="10020"/>
                    <a:pt x="10657" y="9668"/>
                  </a:cubicBezTo>
                  <a:cubicBezTo>
                    <a:pt x="10668" y="9580"/>
                    <a:pt x="10657" y="9481"/>
                    <a:pt x="10635" y="9382"/>
                  </a:cubicBezTo>
                  <a:cubicBezTo>
                    <a:pt x="10624" y="9338"/>
                    <a:pt x="10613" y="9294"/>
                    <a:pt x="10613" y="9239"/>
                  </a:cubicBezTo>
                  <a:cubicBezTo>
                    <a:pt x="10613" y="9140"/>
                    <a:pt x="10591" y="9030"/>
                    <a:pt x="10569" y="8931"/>
                  </a:cubicBezTo>
                  <a:cubicBezTo>
                    <a:pt x="10525" y="8722"/>
                    <a:pt x="10470" y="8524"/>
                    <a:pt x="10382" y="8326"/>
                  </a:cubicBezTo>
                  <a:cubicBezTo>
                    <a:pt x="10283" y="8106"/>
                    <a:pt x="10195" y="7864"/>
                    <a:pt x="10074" y="7644"/>
                  </a:cubicBezTo>
                  <a:cubicBezTo>
                    <a:pt x="9898" y="7337"/>
                    <a:pt x="9744" y="7018"/>
                    <a:pt x="9601" y="6699"/>
                  </a:cubicBezTo>
                  <a:cubicBezTo>
                    <a:pt x="9480" y="6435"/>
                    <a:pt x="9392" y="6171"/>
                    <a:pt x="9315" y="5896"/>
                  </a:cubicBezTo>
                  <a:cubicBezTo>
                    <a:pt x="9151" y="5258"/>
                    <a:pt x="8997" y="4620"/>
                    <a:pt x="8865" y="3971"/>
                  </a:cubicBezTo>
                  <a:cubicBezTo>
                    <a:pt x="8799" y="3641"/>
                    <a:pt x="8711" y="3323"/>
                    <a:pt x="8601" y="3015"/>
                  </a:cubicBezTo>
                  <a:cubicBezTo>
                    <a:pt x="8513" y="2773"/>
                    <a:pt x="8425" y="2531"/>
                    <a:pt x="8315" y="2300"/>
                  </a:cubicBezTo>
                  <a:cubicBezTo>
                    <a:pt x="8128" y="1893"/>
                    <a:pt x="7930" y="1497"/>
                    <a:pt x="7644" y="1156"/>
                  </a:cubicBezTo>
                  <a:cubicBezTo>
                    <a:pt x="7413" y="870"/>
                    <a:pt x="7160" y="617"/>
                    <a:pt x="6841" y="419"/>
                  </a:cubicBezTo>
                  <a:cubicBezTo>
                    <a:pt x="6577" y="265"/>
                    <a:pt x="6291" y="133"/>
                    <a:pt x="5972" y="89"/>
                  </a:cubicBezTo>
                  <a:cubicBezTo>
                    <a:pt x="5818" y="56"/>
                    <a:pt x="5653" y="34"/>
                    <a:pt x="5499" y="1"/>
                  </a:cubicBezTo>
                  <a:lnTo>
                    <a:pt x="5379" y="1"/>
                  </a:lnTo>
                  <a:cubicBezTo>
                    <a:pt x="5357" y="1"/>
                    <a:pt x="5336" y="0"/>
                    <a:pt x="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19935" y="-753547"/>
              <a:ext cx="1037732" cy="1630954"/>
            </a:xfrm>
            <a:custGeom>
              <a:avLst/>
              <a:gdLst/>
              <a:ahLst/>
              <a:cxnLst/>
              <a:rect l="l" t="t" r="r" b="b"/>
              <a:pathLst>
                <a:path w="8161" h="12826" extrusionOk="0">
                  <a:moveTo>
                    <a:pt x="4044" y="95"/>
                  </a:moveTo>
                  <a:cubicBezTo>
                    <a:pt x="4063" y="95"/>
                    <a:pt x="4086" y="107"/>
                    <a:pt x="4102" y="132"/>
                  </a:cubicBezTo>
                  <a:cubicBezTo>
                    <a:pt x="4113" y="154"/>
                    <a:pt x="4135" y="176"/>
                    <a:pt x="4157" y="176"/>
                  </a:cubicBezTo>
                  <a:cubicBezTo>
                    <a:pt x="4520" y="352"/>
                    <a:pt x="4597" y="429"/>
                    <a:pt x="4839" y="704"/>
                  </a:cubicBezTo>
                  <a:cubicBezTo>
                    <a:pt x="5026" y="924"/>
                    <a:pt x="5169" y="1199"/>
                    <a:pt x="5334" y="1441"/>
                  </a:cubicBezTo>
                  <a:cubicBezTo>
                    <a:pt x="5367" y="1485"/>
                    <a:pt x="5389" y="1540"/>
                    <a:pt x="5411" y="1595"/>
                  </a:cubicBezTo>
                  <a:cubicBezTo>
                    <a:pt x="5488" y="1760"/>
                    <a:pt x="5576" y="1925"/>
                    <a:pt x="5642" y="2101"/>
                  </a:cubicBezTo>
                  <a:cubicBezTo>
                    <a:pt x="5741" y="2321"/>
                    <a:pt x="5829" y="2541"/>
                    <a:pt x="5917" y="2772"/>
                  </a:cubicBezTo>
                  <a:cubicBezTo>
                    <a:pt x="6060" y="3123"/>
                    <a:pt x="6192" y="3486"/>
                    <a:pt x="6324" y="3860"/>
                  </a:cubicBezTo>
                  <a:cubicBezTo>
                    <a:pt x="6456" y="4256"/>
                    <a:pt x="6610" y="4641"/>
                    <a:pt x="6786" y="5026"/>
                  </a:cubicBezTo>
                  <a:cubicBezTo>
                    <a:pt x="6896" y="5257"/>
                    <a:pt x="6995" y="5499"/>
                    <a:pt x="7105" y="5730"/>
                  </a:cubicBezTo>
                  <a:cubicBezTo>
                    <a:pt x="7182" y="5895"/>
                    <a:pt x="7259" y="6071"/>
                    <a:pt x="7325" y="6236"/>
                  </a:cubicBezTo>
                  <a:cubicBezTo>
                    <a:pt x="7567" y="6763"/>
                    <a:pt x="7754" y="7302"/>
                    <a:pt x="7919" y="7852"/>
                  </a:cubicBezTo>
                  <a:cubicBezTo>
                    <a:pt x="7973" y="8028"/>
                    <a:pt x="8017" y="8226"/>
                    <a:pt x="8006" y="8424"/>
                  </a:cubicBezTo>
                  <a:cubicBezTo>
                    <a:pt x="8006" y="8479"/>
                    <a:pt x="8006" y="8545"/>
                    <a:pt x="8006" y="8611"/>
                  </a:cubicBezTo>
                  <a:cubicBezTo>
                    <a:pt x="8006" y="8633"/>
                    <a:pt x="8006" y="8644"/>
                    <a:pt x="8006" y="8655"/>
                  </a:cubicBezTo>
                  <a:cubicBezTo>
                    <a:pt x="8017" y="9194"/>
                    <a:pt x="7864" y="9667"/>
                    <a:pt x="7567" y="10118"/>
                  </a:cubicBezTo>
                  <a:cubicBezTo>
                    <a:pt x="7424" y="10338"/>
                    <a:pt x="7259" y="10546"/>
                    <a:pt x="7094" y="10755"/>
                  </a:cubicBezTo>
                  <a:cubicBezTo>
                    <a:pt x="7072" y="10766"/>
                    <a:pt x="7061" y="10788"/>
                    <a:pt x="7039" y="10799"/>
                  </a:cubicBezTo>
                  <a:cubicBezTo>
                    <a:pt x="6896" y="10920"/>
                    <a:pt x="6764" y="11052"/>
                    <a:pt x="6621" y="11162"/>
                  </a:cubicBezTo>
                  <a:cubicBezTo>
                    <a:pt x="6445" y="11305"/>
                    <a:pt x="6280" y="11426"/>
                    <a:pt x="6093" y="11558"/>
                  </a:cubicBezTo>
                  <a:cubicBezTo>
                    <a:pt x="5961" y="11657"/>
                    <a:pt x="5818" y="11745"/>
                    <a:pt x="5675" y="11833"/>
                  </a:cubicBezTo>
                  <a:cubicBezTo>
                    <a:pt x="5411" y="11976"/>
                    <a:pt x="5158" y="12130"/>
                    <a:pt x="4894" y="12262"/>
                  </a:cubicBezTo>
                  <a:cubicBezTo>
                    <a:pt x="4707" y="12361"/>
                    <a:pt x="4509" y="12427"/>
                    <a:pt x="4300" y="12482"/>
                  </a:cubicBezTo>
                  <a:cubicBezTo>
                    <a:pt x="4124" y="12526"/>
                    <a:pt x="3949" y="12570"/>
                    <a:pt x="3762" y="12614"/>
                  </a:cubicBezTo>
                  <a:cubicBezTo>
                    <a:pt x="3624" y="12643"/>
                    <a:pt x="3495" y="12682"/>
                    <a:pt x="3360" y="12682"/>
                  </a:cubicBezTo>
                  <a:cubicBezTo>
                    <a:pt x="3343" y="12682"/>
                    <a:pt x="3327" y="12681"/>
                    <a:pt x="3311" y="12680"/>
                  </a:cubicBezTo>
                  <a:lnTo>
                    <a:pt x="3212" y="12680"/>
                  </a:lnTo>
                  <a:cubicBezTo>
                    <a:pt x="3082" y="12715"/>
                    <a:pt x="2948" y="12725"/>
                    <a:pt x="2814" y="12725"/>
                  </a:cubicBezTo>
                  <a:cubicBezTo>
                    <a:pt x="2698" y="12725"/>
                    <a:pt x="2581" y="12718"/>
                    <a:pt x="2464" y="12713"/>
                  </a:cubicBezTo>
                  <a:cubicBezTo>
                    <a:pt x="2244" y="12713"/>
                    <a:pt x="2013" y="12680"/>
                    <a:pt x="1804" y="12614"/>
                  </a:cubicBezTo>
                  <a:cubicBezTo>
                    <a:pt x="1551" y="12537"/>
                    <a:pt x="1309" y="12449"/>
                    <a:pt x="1067" y="12350"/>
                  </a:cubicBezTo>
                  <a:cubicBezTo>
                    <a:pt x="891" y="12273"/>
                    <a:pt x="726" y="12163"/>
                    <a:pt x="583" y="12042"/>
                  </a:cubicBezTo>
                  <a:cubicBezTo>
                    <a:pt x="451" y="11921"/>
                    <a:pt x="352" y="11767"/>
                    <a:pt x="286" y="11602"/>
                  </a:cubicBezTo>
                  <a:cubicBezTo>
                    <a:pt x="231" y="11448"/>
                    <a:pt x="166" y="11283"/>
                    <a:pt x="166" y="11107"/>
                  </a:cubicBezTo>
                  <a:cubicBezTo>
                    <a:pt x="166" y="11074"/>
                    <a:pt x="155" y="11030"/>
                    <a:pt x="144" y="10997"/>
                  </a:cubicBezTo>
                  <a:cubicBezTo>
                    <a:pt x="122" y="10887"/>
                    <a:pt x="122" y="10766"/>
                    <a:pt x="133" y="10656"/>
                  </a:cubicBezTo>
                  <a:cubicBezTo>
                    <a:pt x="166" y="10382"/>
                    <a:pt x="199" y="10118"/>
                    <a:pt x="275" y="9854"/>
                  </a:cubicBezTo>
                  <a:cubicBezTo>
                    <a:pt x="352" y="9634"/>
                    <a:pt x="407" y="9414"/>
                    <a:pt x="473" y="9205"/>
                  </a:cubicBezTo>
                  <a:cubicBezTo>
                    <a:pt x="572" y="8864"/>
                    <a:pt x="715" y="8534"/>
                    <a:pt x="858" y="8215"/>
                  </a:cubicBezTo>
                  <a:cubicBezTo>
                    <a:pt x="1111" y="7665"/>
                    <a:pt x="1353" y="7104"/>
                    <a:pt x="1562" y="6544"/>
                  </a:cubicBezTo>
                  <a:cubicBezTo>
                    <a:pt x="1771" y="5961"/>
                    <a:pt x="1969" y="5367"/>
                    <a:pt x="2112" y="4762"/>
                  </a:cubicBezTo>
                  <a:cubicBezTo>
                    <a:pt x="2211" y="4300"/>
                    <a:pt x="2310" y="3838"/>
                    <a:pt x="2387" y="3365"/>
                  </a:cubicBezTo>
                  <a:cubicBezTo>
                    <a:pt x="2420" y="3189"/>
                    <a:pt x="2431" y="3013"/>
                    <a:pt x="2453" y="2838"/>
                  </a:cubicBezTo>
                  <a:cubicBezTo>
                    <a:pt x="2475" y="2651"/>
                    <a:pt x="2508" y="2453"/>
                    <a:pt x="2552" y="2266"/>
                  </a:cubicBezTo>
                  <a:cubicBezTo>
                    <a:pt x="2640" y="1826"/>
                    <a:pt x="2772" y="1397"/>
                    <a:pt x="2992" y="990"/>
                  </a:cubicBezTo>
                  <a:cubicBezTo>
                    <a:pt x="3124" y="748"/>
                    <a:pt x="3278" y="528"/>
                    <a:pt x="3487" y="341"/>
                  </a:cubicBezTo>
                  <a:cubicBezTo>
                    <a:pt x="3597" y="242"/>
                    <a:pt x="3707" y="165"/>
                    <a:pt x="3850" y="121"/>
                  </a:cubicBezTo>
                  <a:cubicBezTo>
                    <a:pt x="3905" y="99"/>
                    <a:pt x="3960" y="99"/>
                    <a:pt x="4026" y="99"/>
                  </a:cubicBezTo>
                  <a:cubicBezTo>
                    <a:pt x="4031" y="96"/>
                    <a:pt x="4037" y="95"/>
                    <a:pt x="4044" y="95"/>
                  </a:cubicBezTo>
                  <a:close/>
                  <a:moveTo>
                    <a:pt x="4091" y="1"/>
                  </a:moveTo>
                  <a:cubicBezTo>
                    <a:pt x="4055" y="1"/>
                    <a:pt x="4018" y="4"/>
                    <a:pt x="3982" y="11"/>
                  </a:cubicBezTo>
                  <a:cubicBezTo>
                    <a:pt x="3817" y="33"/>
                    <a:pt x="3663" y="88"/>
                    <a:pt x="3542" y="198"/>
                  </a:cubicBezTo>
                  <a:cubicBezTo>
                    <a:pt x="3333" y="374"/>
                    <a:pt x="3124" y="561"/>
                    <a:pt x="2992" y="803"/>
                  </a:cubicBezTo>
                  <a:cubicBezTo>
                    <a:pt x="2904" y="968"/>
                    <a:pt x="2816" y="1133"/>
                    <a:pt x="2739" y="1298"/>
                  </a:cubicBezTo>
                  <a:cubicBezTo>
                    <a:pt x="2585" y="1661"/>
                    <a:pt x="2497" y="2035"/>
                    <a:pt x="2409" y="2409"/>
                  </a:cubicBezTo>
                  <a:cubicBezTo>
                    <a:pt x="2376" y="2541"/>
                    <a:pt x="2365" y="2684"/>
                    <a:pt x="2343" y="2816"/>
                  </a:cubicBezTo>
                  <a:cubicBezTo>
                    <a:pt x="2321" y="2991"/>
                    <a:pt x="2310" y="3167"/>
                    <a:pt x="2277" y="3343"/>
                  </a:cubicBezTo>
                  <a:cubicBezTo>
                    <a:pt x="2244" y="3585"/>
                    <a:pt x="2200" y="3816"/>
                    <a:pt x="2145" y="4058"/>
                  </a:cubicBezTo>
                  <a:cubicBezTo>
                    <a:pt x="2035" y="4619"/>
                    <a:pt x="1903" y="5169"/>
                    <a:pt x="1727" y="5719"/>
                  </a:cubicBezTo>
                  <a:cubicBezTo>
                    <a:pt x="1584" y="6148"/>
                    <a:pt x="1430" y="6566"/>
                    <a:pt x="1265" y="6994"/>
                  </a:cubicBezTo>
                  <a:cubicBezTo>
                    <a:pt x="1111" y="7379"/>
                    <a:pt x="935" y="7764"/>
                    <a:pt x="770" y="8149"/>
                  </a:cubicBezTo>
                  <a:cubicBezTo>
                    <a:pt x="627" y="8457"/>
                    <a:pt x="495" y="8765"/>
                    <a:pt x="385" y="9084"/>
                  </a:cubicBezTo>
                  <a:cubicBezTo>
                    <a:pt x="286" y="9370"/>
                    <a:pt x="221" y="9656"/>
                    <a:pt x="144" y="9953"/>
                  </a:cubicBezTo>
                  <a:cubicBezTo>
                    <a:pt x="89" y="10162"/>
                    <a:pt x="45" y="10371"/>
                    <a:pt x="34" y="10590"/>
                  </a:cubicBezTo>
                  <a:cubicBezTo>
                    <a:pt x="1" y="10909"/>
                    <a:pt x="45" y="11228"/>
                    <a:pt x="155" y="11547"/>
                  </a:cubicBezTo>
                  <a:cubicBezTo>
                    <a:pt x="275" y="11921"/>
                    <a:pt x="517" y="12185"/>
                    <a:pt x="858" y="12372"/>
                  </a:cubicBezTo>
                  <a:cubicBezTo>
                    <a:pt x="1001" y="12449"/>
                    <a:pt x="1155" y="12515"/>
                    <a:pt x="1320" y="12570"/>
                  </a:cubicBezTo>
                  <a:cubicBezTo>
                    <a:pt x="1463" y="12625"/>
                    <a:pt x="1606" y="12669"/>
                    <a:pt x="1760" y="12713"/>
                  </a:cubicBezTo>
                  <a:cubicBezTo>
                    <a:pt x="1958" y="12782"/>
                    <a:pt x="2164" y="12825"/>
                    <a:pt x="2371" y="12825"/>
                  </a:cubicBezTo>
                  <a:cubicBezTo>
                    <a:pt x="2395" y="12825"/>
                    <a:pt x="2418" y="12824"/>
                    <a:pt x="2442" y="12823"/>
                  </a:cubicBezTo>
                  <a:lnTo>
                    <a:pt x="3102" y="12823"/>
                  </a:lnTo>
                  <a:cubicBezTo>
                    <a:pt x="3125" y="12825"/>
                    <a:pt x="3148" y="12826"/>
                    <a:pt x="3170" y="12826"/>
                  </a:cubicBezTo>
                  <a:cubicBezTo>
                    <a:pt x="3265" y="12826"/>
                    <a:pt x="3356" y="12810"/>
                    <a:pt x="3454" y="12801"/>
                  </a:cubicBezTo>
                  <a:cubicBezTo>
                    <a:pt x="3718" y="12757"/>
                    <a:pt x="3982" y="12691"/>
                    <a:pt x="4234" y="12636"/>
                  </a:cubicBezTo>
                  <a:cubicBezTo>
                    <a:pt x="4531" y="12559"/>
                    <a:pt x="4806" y="12460"/>
                    <a:pt x="5070" y="12306"/>
                  </a:cubicBezTo>
                  <a:cubicBezTo>
                    <a:pt x="5147" y="12273"/>
                    <a:pt x="5224" y="12218"/>
                    <a:pt x="5301" y="12174"/>
                  </a:cubicBezTo>
                  <a:cubicBezTo>
                    <a:pt x="5653" y="11998"/>
                    <a:pt x="5983" y="11778"/>
                    <a:pt x="6313" y="11558"/>
                  </a:cubicBezTo>
                  <a:cubicBezTo>
                    <a:pt x="6577" y="11371"/>
                    <a:pt x="6819" y="11162"/>
                    <a:pt x="7061" y="10942"/>
                  </a:cubicBezTo>
                  <a:cubicBezTo>
                    <a:pt x="7248" y="10777"/>
                    <a:pt x="7391" y="10568"/>
                    <a:pt x="7534" y="10371"/>
                  </a:cubicBezTo>
                  <a:cubicBezTo>
                    <a:pt x="7864" y="9931"/>
                    <a:pt x="8083" y="9458"/>
                    <a:pt x="8116" y="8908"/>
                  </a:cubicBezTo>
                  <a:cubicBezTo>
                    <a:pt x="8160" y="8732"/>
                    <a:pt x="8160" y="8556"/>
                    <a:pt x="8116" y="8380"/>
                  </a:cubicBezTo>
                  <a:cubicBezTo>
                    <a:pt x="8116" y="8358"/>
                    <a:pt x="8116" y="8336"/>
                    <a:pt x="8116" y="8314"/>
                  </a:cubicBezTo>
                  <a:cubicBezTo>
                    <a:pt x="8116" y="8160"/>
                    <a:pt x="8083" y="8017"/>
                    <a:pt x="8050" y="7885"/>
                  </a:cubicBezTo>
                  <a:cubicBezTo>
                    <a:pt x="8017" y="7742"/>
                    <a:pt x="7973" y="7621"/>
                    <a:pt x="7930" y="7489"/>
                  </a:cubicBezTo>
                  <a:cubicBezTo>
                    <a:pt x="7875" y="7335"/>
                    <a:pt x="7820" y="7181"/>
                    <a:pt x="7765" y="7027"/>
                  </a:cubicBezTo>
                  <a:cubicBezTo>
                    <a:pt x="7622" y="6577"/>
                    <a:pt x="7413" y="6148"/>
                    <a:pt x="7237" y="5708"/>
                  </a:cubicBezTo>
                  <a:cubicBezTo>
                    <a:pt x="7094" y="5378"/>
                    <a:pt x="6940" y="5059"/>
                    <a:pt x="6797" y="4740"/>
                  </a:cubicBezTo>
                  <a:cubicBezTo>
                    <a:pt x="6665" y="4432"/>
                    <a:pt x="6533" y="4135"/>
                    <a:pt x="6434" y="3816"/>
                  </a:cubicBezTo>
                  <a:cubicBezTo>
                    <a:pt x="6324" y="3475"/>
                    <a:pt x="6203" y="3145"/>
                    <a:pt x="6071" y="2816"/>
                  </a:cubicBezTo>
                  <a:cubicBezTo>
                    <a:pt x="5983" y="2596"/>
                    <a:pt x="5917" y="2376"/>
                    <a:pt x="5807" y="2167"/>
                  </a:cubicBezTo>
                  <a:cubicBezTo>
                    <a:pt x="5719" y="1991"/>
                    <a:pt x="5642" y="1815"/>
                    <a:pt x="5565" y="1639"/>
                  </a:cubicBezTo>
                  <a:cubicBezTo>
                    <a:pt x="5477" y="1419"/>
                    <a:pt x="5345" y="1210"/>
                    <a:pt x="5213" y="1001"/>
                  </a:cubicBezTo>
                  <a:cubicBezTo>
                    <a:pt x="5191" y="968"/>
                    <a:pt x="5169" y="935"/>
                    <a:pt x="5147" y="902"/>
                  </a:cubicBezTo>
                  <a:cubicBezTo>
                    <a:pt x="5103" y="803"/>
                    <a:pt x="5037" y="726"/>
                    <a:pt x="4960" y="649"/>
                  </a:cubicBezTo>
                  <a:cubicBezTo>
                    <a:pt x="4883" y="572"/>
                    <a:pt x="4828" y="473"/>
                    <a:pt x="4740" y="396"/>
                  </a:cubicBezTo>
                  <a:cubicBezTo>
                    <a:pt x="4663" y="308"/>
                    <a:pt x="4553" y="242"/>
                    <a:pt x="4465" y="165"/>
                  </a:cubicBezTo>
                  <a:cubicBezTo>
                    <a:pt x="4361" y="52"/>
                    <a:pt x="4229" y="1"/>
                    <a:pt x="4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31"/>
          <p:cNvGrpSpPr/>
          <p:nvPr/>
        </p:nvGrpSpPr>
        <p:grpSpPr>
          <a:xfrm rot="-5400000">
            <a:off x="6600039" y="4412394"/>
            <a:ext cx="1356643" cy="1889979"/>
            <a:chOff x="-484986" y="-845993"/>
            <a:chExt cx="1356643" cy="1889979"/>
          </a:xfrm>
        </p:grpSpPr>
        <p:sp>
          <p:nvSpPr>
            <p:cNvPr id="473" name="Google Shape;473;p31"/>
            <p:cNvSpPr/>
            <p:nvPr/>
          </p:nvSpPr>
          <p:spPr>
            <a:xfrm>
              <a:off x="-484986" y="-845993"/>
              <a:ext cx="1356643" cy="1889979"/>
            </a:xfrm>
            <a:custGeom>
              <a:avLst/>
              <a:gdLst/>
              <a:ahLst/>
              <a:cxnLst/>
              <a:rect l="l" t="t" r="r" b="b"/>
              <a:pathLst>
                <a:path w="10669" h="14863" extrusionOk="0">
                  <a:moveTo>
                    <a:pt x="5185" y="191"/>
                  </a:moveTo>
                  <a:cubicBezTo>
                    <a:pt x="5269" y="191"/>
                    <a:pt x="5351" y="194"/>
                    <a:pt x="5433" y="199"/>
                  </a:cubicBezTo>
                  <a:cubicBezTo>
                    <a:pt x="5664" y="221"/>
                    <a:pt x="5906" y="254"/>
                    <a:pt x="6126" y="309"/>
                  </a:cubicBezTo>
                  <a:cubicBezTo>
                    <a:pt x="6324" y="364"/>
                    <a:pt x="6522" y="452"/>
                    <a:pt x="6709" y="551"/>
                  </a:cubicBezTo>
                  <a:cubicBezTo>
                    <a:pt x="6929" y="694"/>
                    <a:pt x="7149" y="859"/>
                    <a:pt x="7325" y="1046"/>
                  </a:cubicBezTo>
                  <a:cubicBezTo>
                    <a:pt x="7556" y="1288"/>
                    <a:pt x="7754" y="1552"/>
                    <a:pt x="7908" y="1849"/>
                  </a:cubicBezTo>
                  <a:cubicBezTo>
                    <a:pt x="8073" y="2157"/>
                    <a:pt x="8227" y="2465"/>
                    <a:pt x="8348" y="2795"/>
                  </a:cubicBezTo>
                  <a:cubicBezTo>
                    <a:pt x="8436" y="3004"/>
                    <a:pt x="8513" y="3224"/>
                    <a:pt x="8568" y="3455"/>
                  </a:cubicBezTo>
                  <a:cubicBezTo>
                    <a:pt x="8645" y="3729"/>
                    <a:pt x="8711" y="4015"/>
                    <a:pt x="8766" y="4301"/>
                  </a:cubicBezTo>
                  <a:cubicBezTo>
                    <a:pt x="8887" y="4862"/>
                    <a:pt x="9030" y="5434"/>
                    <a:pt x="9184" y="5995"/>
                  </a:cubicBezTo>
                  <a:cubicBezTo>
                    <a:pt x="9293" y="6402"/>
                    <a:pt x="9447" y="6787"/>
                    <a:pt x="9634" y="7161"/>
                  </a:cubicBezTo>
                  <a:cubicBezTo>
                    <a:pt x="9766" y="7414"/>
                    <a:pt x="9898" y="7677"/>
                    <a:pt x="10030" y="7941"/>
                  </a:cubicBezTo>
                  <a:cubicBezTo>
                    <a:pt x="10151" y="8183"/>
                    <a:pt x="10261" y="8436"/>
                    <a:pt x="10338" y="8700"/>
                  </a:cubicBezTo>
                  <a:cubicBezTo>
                    <a:pt x="10426" y="8953"/>
                    <a:pt x="10481" y="9206"/>
                    <a:pt x="10470" y="9481"/>
                  </a:cubicBezTo>
                  <a:cubicBezTo>
                    <a:pt x="10470" y="9547"/>
                    <a:pt x="10470" y="9624"/>
                    <a:pt x="10470" y="9701"/>
                  </a:cubicBezTo>
                  <a:cubicBezTo>
                    <a:pt x="10470" y="10174"/>
                    <a:pt x="10360" y="10625"/>
                    <a:pt x="10162" y="11054"/>
                  </a:cubicBezTo>
                  <a:cubicBezTo>
                    <a:pt x="9986" y="11471"/>
                    <a:pt x="9733" y="11845"/>
                    <a:pt x="9458" y="12208"/>
                  </a:cubicBezTo>
                  <a:cubicBezTo>
                    <a:pt x="9359" y="12329"/>
                    <a:pt x="9249" y="12450"/>
                    <a:pt x="9140" y="12571"/>
                  </a:cubicBezTo>
                  <a:cubicBezTo>
                    <a:pt x="9107" y="12604"/>
                    <a:pt x="9074" y="12637"/>
                    <a:pt x="9030" y="12670"/>
                  </a:cubicBezTo>
                  <a:cubicBezTo>
                    <a:pt x="8997" y="12703"/>
                    <a:pt x="8953" y="12725"/>
                    <a:pt x="8920" y="12758"/>
                  </a:cubicBezTo>
                  <a:cubicBezTo>
                    <a:pt x="8689" y="12989"/>
                    <a:pt x="8414" y="13187"/>
                    <a:pt x="8139" y="13363"/>
                  </a:cubicBezTo>
                  <a:cubicBezTo>
                    <a:pt x="7864" y="13539"/>
                    <a:pt x="7589" y="13693"/>
                    <a:pt x="7292" y="13825"/>
                  </a:cubicBezTo>
                  <a:cubicBezTo>
                    <a:pt x="7006" y="13935"/>
                    <a:pt x="6720" y="14045"/>
                    <a:pt x="6434" y="14155"/>
                  </a:cubicBezTo>
                  <a:cubicBezTo>
                    <a:pt x="6269" y="14221"/>
                    <a:pt x="6093" y="14265"/>
                    <a:pt x="5928" y="14309"/>
                  </a:cubicBezTo>
                  <a:cubicBezTo>
                    <a:pt x="5598" y="14397"/>
                    <a:pt x="5269" y="14474"/>
                    <a:pt x="4939" y="14529"/>
                  </a:cubicBezTo>
                  <a:cubicBezTo>
                    <a:pt x="4653" y="14573"/>
                    <a:pt x="4378" y="14606"/>
                    <a:pt x="4103" y="14650"/>
                  </a:cubicBezTo>
                  <a:cubicBezTo>
                    <a:pt x="4037" y="14661"/>
                    <a:pt x="3971" y="14661"/>
                    <a:pt x="3905" y="14661"/>
                  </a:cubicBezTo>
                  <a:lnTo>
                    <a:pt x="2673" y="14661"/>
                  </a:lnTo>
                  <a:cubicBezTo>
                    <a:pt x="2343" y="14661"/>
                    <a:pt x="2035" y="14606"/>
                    <a:pt x="1727" y="14507"/>
                  </a:cubicBezTo>
                  <a:cubicBezTo>
                    <a:pt x="1497" y="14430"/>
                    <a:pt x="1299" y="14298"/>
                    <a:pt x="1123" y="14144"/>
                  </a:cubicBezTo>
                  <a:cubicBezTo>
                    <a:pt x="991" y="14034"/>
                    <a:pt x="870" y="13902"/>
                    <a:pt x="771" y="13748"/>
                  </a:cubicBezTo>
                  <a:cubicBezTo>
                    <a:pt x="507" y="13352"/>
                    <a:pt x="331" y="12923"/>
                    <a:pt x="232" y="12461"/>
                  </a:cubicBezTo>
                  <a:cubicBezTo>
                    <a:pt x="188" y="12263"/>
                    <a:pt x="155" y="12054"/>
                    <a:pt x="166" y="11845"/>
                  </a:cubicBezTo>
                  <a:cubicBezTo>
                    <a:pt x="166" y="11702"/>
                    <a:pt x="166" y="11570"/>
                    <a:pt x="166" y="11427"/>
                  </a:cubicBezTo>
                  <a:cubicBezTo>
                    <a:pt x="155" y="10988"/>
                    <a:pt x="243" y="10559"/>
                    <a:pt x="375" y="10152"/>
                  </a:cubicBezTo>
                  <a:cubicBezTo>
                    <a:pt x="474" y="9822"/>
                    <a:pt x="595" y="9503"/>
                    <a:pt x="705" y="9184"/>
                  </a:cubicBezTo>
                  <a:cubicBezTo>
                    <a:pt x="771" y="9030"/>
                    <a:pt x="837" y="8876"/>
                    <a:pt x="914" y="8722"/>
                  </a:cubicBezTo>
                  <a:cubicBezTo>
                    <a:pt x="1134" y="8216"/>
                    <a:pt x="1398" y="7721"/>
                    <a:pt x="1639" y="7216"/>
                  </a:cubicBezTo>
                  <a:cubicBezTo>
                    <a:pt x="1848" y="6776"/>
                    <a:pt x="2046" y="6325"/>
                    <a:pt x="2200" y="5863"/>
                  </a:cubicBezTo>
                  <a:cubicBezTo>
                    <a:pt x="2354" y="5401"/>
                    <a:pt x="2464" y="4950"/>
                    <a:pt x="2541" y="4477"/>
                  </a:cubicBezTo>
                  <a:cubicBezTo>
                    <a:pt x="2585" y="4235"/>
                    <a:pt x="2629" y="4004"/>
                    <a:pt x="2673" y="3762"/>
                  </a:cubicBezTo>
                  <a:cubicBezTo>
                    <a:pt x="2695" y="3609"/>
                    <a:pt x="2706" y="3444"/>
                    <a:pt x="2728" y="3279"/>
                  </a:cubicBezTo>
                  <a:cubicBezTo>
                    <a:pt x="2794" y="2817"/>
                    <a:pt x="2893" y="2344"/>
                    <a:pt x="3091" y="1904"/>
                  </a:cubicBezTo>
                  <a:cubicBezTo>
                    <a:pt x="3168" y="1739"/>
                    <a:pt x="3267" y="1585"/>
                    <a:pt x="3366" y="1431"/>
                  </a:cubicBezTo>
                  <a:cubicBezTo>
                    <a:pt x="3575" y="1112"/>
                    <a:pt x="3828" y="848"/>
                    <a:pt x="4092" y="595"/>
                  </a:cubicBezTo>
                  <a:cubicBezTo>
                    <a:pt x="4191" y="507"/>
                    <a:pt x="4279" y="441"/>
                    <a:pt x="4378" y="364"/>
                  </a:cubicBezTo>
                  <a:cubicBezTo>
                    <a:pt x="4554" y="254"/>
                    <a:pt x="4730" y="199"/>
                    <a:pt x="4928" y="199"/>
                  </a:cubicBezTo>
                  <a:cubicBezTo>
                    <a:pt x="5016" y="194"/>
                    <a:pt x="5101" y="191"/>
                    <a:pt x="5185" y="191"/>
                  </a:cubicBezTo>
                  <a:close/>
                  <a:moveTo>
                    <a:pt x="5315" y="0"/>
                  </a:moveTo>
                  <a:cubicBezTo>
                    <a:pt x="4998" y="0"/>
                    <a:pt x="4700" y="78"/>
                    <a:pt x="4422" y="243"/>
                  </a:cubicBezTo>
                  <a:cubicBezTo>
                    <a:pt x="4268" y="331"/>
                    <a:pt x="4114" y="441"/>
                    <a:pt x="3982" y="562"/>
                  </a:cubicBezTo>
                  <a:cubicBezTo>
                    <a:pt x="3663" y="848"/>
                    <a:pt x="3399" y="1167"/>
                    <a:pt x="3168" y="1530"/>
                  </a:cubicBezTo>
                  <a:cubicBezTo>
                    <a:pt x="3102" y="1640"/>
                    <a:pt x="3036" y="1750"/>
                    <a:pt x="2981" y="1860"/>
                  </a:cubicBezTo>
                  <a:cubicBezTo>
                    <a:pt x="2838" y="2190"/>
                    <a:pt x="2728" y="2531"/>
                    <a:pt x="2673" y="2883"/>
                  </a:cubicBezTo>
                  <a:cubicBezTo>
                    <a:pt x="2607" y="3268"/>
                    <a:pt x="2552" y="3652"/>
                    <a:pt x="2475" y="4048"/>
                  </a:cubicBezTo>
                  <a:cubicBezTo>
                    <a:pt x="2431" y="4356"/>
                    <a:pt x="2365" y="4664"/>
                    <a:pt x="2299" y="4972"/>
                  </a:cubicBezTo>
                  <a:cubicBezTo>
                    <a:pt x="2222" y="5313"/>
                    <a:pt x="2123" y="5654"/>
                    <a:pt x="1991" y="5995"/>
                  </a:cubicBezTo>
                  <a:cubicBezTo>
                    <a:pt x="1881" y="6292"/>
                    <a:pt x="1760" y="6589"/>
                    <a:pt x="1628" y="6886"/>
                  </a:cubicBezTo>
                  <a:cubicBezTo>
                    <a:pt x="1365" y="7446"/>
                    <a:pt x="1068" y="7996"/>
                    <a:pt x="815" y="8557"/>
                  </a:cubicBezTo>
                  <a:cubicBezTo>
                    <a:pt x="727" y="8766"/>
                    <a:pt x="628" y="8975"/>
                    <a:pt x="540" y="9184"/>
                  </a:cubicBezTo>
                  <a:cubicBezTo>
                    <a:pt x="408" y="9503"/>
                    <a:pt x="298" y="9833"/>
                    <a:pt x="199" y="10163"/>
                  </a:cubicBezTo>
                  <a:cubicBezTo>
                    <a:pt x="78" y="10570"/>
                    <a:pt x="1" y="10988"/>
                    <a:pt x="12" y="11416"/>
                  </a:cubicBezTo>
                  <a:cubicBezTo>
                    <a:pt x="12" y="11548"/>
                    <a:pt x="12" y="11680"/>
                    <a:pt x="12" y="11812"/>
                  </a:cubicBezTo>
                  <a:cubicBezTo>
                    <a:pt x="1" y="12032"/>
                    <a:pt x="34" y="12263"/>
                    <a:pt x="78" y="12483"/>
                  </a:cubicBezTo>
                  <a:cubicBezTo>
                    <a:pt x="166" y="12923"/>
                    <a:pt x="331" y="13352"/>
                    <a:pt x="573" y="13737"/>
                  </a:cubicBezTo>
                  <a:cubicBezTo>
                    <a:pt x="716" y="13968"/>
                    <a:pt x="881" y="14188"/>
                    <a:pt x="1112" y="14342"/>
                  </a:cubicBezTo>
                  <a:cubicBezTo>
                    <a:pt x="1475" y="14650"/>
                    <a:pt x="1903" y="14760"/>
                    <a:pt x="2365" y="14815"/>
                  </a:cubicBezTo>
                  <a:cubicBezTo>
                    <a:pt x="2486" y="14826"/>
                    <a:pt x="2618" y="14815"/>
                    <a:pt x="2750" y="14848"/>
                  </a:cubicBezTo>
                  <a:cubicBezTo>
                    <a:pt x="2794" y="14859"/>
                    <a:pt x="2849" y="14859"/>
                    <a:pt x="2893" y="14859"/>
                  </a:cubicBezTo>
                  <a:lnTo>
                    <a:pt x="3300" y="14859"/>
                  </a:lnTo>
                  <a:cubicBezTo>
                    <a:pt x="3408" y="14859"/>
                    <a:pt x="3515" y="14863"/>
                    <a:pt x="3622" y="14863"/>
                  </a:cubicBezTo>
                  <a:cubicBezTo>
                    <a:pt x="3755" y="14863"/>
                    <a:pt x="3887" y="14856"/>
                    <a:pt x="4015" y="14826"/>
                  </a:cubicBezTo>
                  <a:cubicBezTo>
                    <a:pt x="4042" y="14815"/>
                    <a:pt x="4073" y="14812"/>
                    <a:pt x="4103" y="14812"/>
                  </a:cubicBezTo>
                  <a:cubicBezTo>
                    <a:pt x="4133" y="14812"/>
                    <a:pt x="4163" y="14815"/>
                    <a:pt x="4191" y="14815"/>
                  </a:cubicBezTo>
                  <a:cubicBezTo>
                    <a:pt x="4235" y="14815"/>
                    <a:pt x="4290" y="14815"/>
                    <a:pt x="4334" y="14804"/>
                  </a:cubicBezTo>
                  <a:cubicBezTo>
                    <a:pt x="4697" y="14738"/>
                    <a:pt x="5071" y="14694"/>
                    <a:pt x="5433" y="14617"/>
                  </a:cubicBezTo>
                  <a:cubicBezTo>
                    <a:pt x="5851" y="14518"/>
                    <a:pt x="6269" y="14408"/>
                    <a:pt x="6687" y="14254"/>
                  </a:cubicBezTo>
                  <a:cubicBezTo>
                    <a:pt x="6841" y="14199"/>
                    <a:pt x="6995" y="14133"/>
                    <a:pt x="7160" y="14067"/>
                  </a:cubicBezTo>
                  <a:cubicBezTo>
                    <a:pt x="7512" y="13935"/>
                    <a:pt x="7842" y="13759"/>
                    <a:pt x="8161" y="13550"/>
                  </a:cubicBezTo>
                  <a:cubicBezTo>
                    <a:pt x="8546" y="13319"/>
                    <a:pt x="8887" y="13044"/>
                    <a:pt x="9195" y="12725"/>
                  </a:cubicBezTo>
                  <a:cubicBezTo>
                    <a:pt x="9228" y="12692"/>
                    <a:pt x="9260" y="12659"/>
                    <a:pt x="9282" y="12637"/>
                  </a:cubicBezTo>
                  <a:cubicBezTo>
                    <a:pt x="9491" y="12428"/>
                    <a:pt x="9667" y="12208"/>
                    <a:pt x="9832" y="11966"/>
                  </a:cubicBezTo>
                  <a:cubicBezTo>
                    <a:pt x="9942" y="11801"/>
                    <a:pt x="10041" y="11636"/>
                    <a:pt x="10140" y="11471"/>
                  </a:cubicBezTo>
                  <a:cubicBezTo>
                    <a:pt x="10272" y="11229"/>
                    <a:pt x="10382" y="10977"/>
                    <a:pt x="10470" y="10713"/>
                  </a:cubicBezTo>
                  <a:cubicBezTo>
                    <a:pt x="10580" y="10383"/>
                    <a:pt x="10613" y="10020"/>
                    <a:pt x="10657" y="9668"/>
                  </a:cubicBezTo>
                  <a:cubicBezTo>
                    <a:pt x="10668" y="9580"/>
                    <a:pt x="10657" y="9481"/>
                    <a:pt x="10635" y="9382"/>
                  </a:cubicBezTo>
                  <a:cubicBezTo>
                    <a:pt x="10624" y="9338"/>
                    <a:pt x="10613" y="9294"/>
                    <a:pt x="10613" y="9239"/>
                  </a:cubicBezTo>
                  <a:cubicBezTo>
                    <a:pt x="10613" y="9140"/>
                    <a:pt x="10591" y="9030"/>
                    <a:pt x="10569" y="8931"/>
                  </a:cubicBezTo>
                  <a:cubicBezTo>
                    <a:pt x="10525" y="8722"/>
                    <a:pt x="10470" y="8524"/>
                    <a:pt x="10382" y="8326"/>
                  </a:cubicBezTo>
                  <a:cubicBezTo>
                    <a:pt x="10283" y="8106"/>
                    <a:pt x="10195" y="7864"/>
                    <a:pt x="10074" y="7644"/>
                  </a:cubicBezTo>
                  <a:cubicBezTo>
                    <a:pt x="9898" y="7337"/>
                    <a:pt x="9744" y="7018"/>
                    <a:pt x="9601" y="6699"/>
                  </a:cubicBezTo>
                  <a:cubicBezTo>
                    <a:pt x="9480" y="6435"/>
                    <a:pt x="9392" y="6171"/>
                    <a:pt x="9315" y="5896"/>
                  </a:cubicBezTo>
                  <a:cubicBezTo>
                    <a:pt x="9151" y="5258"/>
                    <a:pt x="8997" y="4620"/>
                    <a:pt x="8865" y="3971"/>
                  </a:cubicBezTo>
                  <a:cubicBezTo>
                    <a:pt x="8799" y="3641"/>
                    <a:pt x="8711" y="3323"/>
                    <a:pt x="8601" y="3015"/>
                  </a:cubicBezTo>
                  <a:cubicBezTo>
                    <a:pt x="8513" y="2773"/>
                    <a:pt x="8425" y="2531"/>
                    <a:pt x="8315" y="2300"/>
                  </a:cubicBezTo>
                  <a:cubicBezTo>
                    <a:pt x="8128" y="1893"/>
                    <a:pt x="7930" y="1497"/>
                    <a:pt x="7644" y="1156"/>
                  </a:cubicBezTo>
                  <a:cubicBezTo>
                    <a:pt x="7413" y="870"/>
                    <a:pt x="7160" y="617"/>
                    <a:pt x="6841" y="419"/>
                  </a:cubicBezTo>
                  <a:cubicBezTo>
                    <a:pt x="6577" y="265"/>
                    <a:pt x="6291" y="133"/>
                    <a:pt x="5972" y="89"/>
                  </a:cubicBezTo>
                  <a:cubicBezTo>
                    <a:pt x="5818" y="56"/>
                    <a:pt x="5653" y="34"/>
                    <a:pt x="5499" y="1"/>
                  </a:cubicBezTo>
                  <a:lnTo>
                    <a:pt x="5379" y="1"/>
                  </a:lnTo>
                  <a:cubicBezTo>
                    <a:pt x="5357" y="1"/>
                    <a:pt x="5336" y="0"/>
                    <a:pt x="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-319935" y="-753547"/>
              <a:ext cx="1037732" cy="1630954"/>
            </a:xfrm>
            <a:custGeom>
              <a:avLst/>
              <a:gdLst/>
              <a:ahLst/>
              <a:cxnLst/>
              <a:rect l="l" t="t" r="r" b="b"/>
              <a:pathLst>
                <a:path w="8161" h="12826" extrusionOk="0">
                  <a:moveTo>
                    <a:pt x="4044" y="95"/>
                  </a:moveTo>
                  <a:cubicBezTo>
                    <a:pt x="4063" y="95"/>
                    <a:pt x="4086" y="107"/>
                    <a:pt x="4102" y="132"/>
                  </a:cubicBezTo>
                  <a:cubicBezTo>
                    <a:pt x="4113" y="154"/>
                    <a:pt x="4135" y="176"/>
                    <a:pt x="4157" y="176"/>
                  </a:cubicBezTo>
                  <a:cubicBezTo>
                    <a:pt x="4520" y="352"/>
                    <a:pt x="4597" y="429"/>
                    <a:pt x="4839" y="704"/>
                  </a:cubicBezTo>
                  <a:cubicBezTo>
                    <a:pt x="5026" y="924"/>
                    <a:pt x="5169" y="1199"/>
                    <a:pt x="5334" y="1441"/>
                  </a:cubicBezTo>
                  <a:cubicBezTo>
                    <a:pt x="5367" y="1485"/>
                    <a:pt x="5389" y="1540"/>
                    <a:pt x="5411" y="1595"/>
                  </a:cubicBezTo>
                  <a:cubicBezTo>
                    <a:pt x="5488" y="1760"/>
                    <a:pt x="5576" y="1925"/>
                    <a:pt x="5642" y="2101"/>
                  </a:cubicBezTo>
                  <a:cubicBezTo>
                    <a:pt x="5741" y="2321"/>
                    <a:pt x="5829" y="2541"/>
                    <a:pt x="5917" y="2772"/>
                  </a:cubicBezTo>
                  <a:cubicBezTo>
                    <a:pt x="6060" y="3123"/>
                    <a:pt x="6192" y="3486"/>
                    <a:pt x="6324" y="3860"/>
                  </a:cubicBezTo>
                  <a:cubicBezTo>
                    <a:pt x="6456" y="4256"/>
                    <a:pt x="6610" y="4641"/>
                    <a:pt x="6786" y="5026"/>
                  </a:cubicBezTo>
                  <a:cubicBezTo>
                    <a:pt x="6896" y="5257"/>
                    <a:pt x="6995" y="5499"/>
                    <a:pt x="7105" y="5730"/>
                  </a:cubicBezTo>
                  <a:cubicBezTo>
                    <a:pt x="7182" y="5895"/>
                    <a:pt x="7259" y="6071"/>
                    <a:pt x="7325" y="6236"/>
                  </a:cubicBezTo>
                  <a:cubicBezTo>
                    <a:pt x="7567" y="6763"/>
                    <a:pt x="7754" y="7302"/>
                    <a:pt x="7919" y="7852"/>
                  </a:cubicBezTo>
                  <a:cubicBezTo>
                    <a:pt x="7973" y="8028"/>
                    <a:pt x="8017" y="8226"/>
                    <a:pt x="8006" y="8424"/>
                  </a:cubicBezTo>
                  <a:cubicBezTo>
                    <a:pt x="8006" y="8479"/>
                    <a:pt x="8006" y="8545"/>
                    <a:pt x="8006" y="8611"/>
                  </a:cubicBezTo>
                  <a:cubicBezTo>
                    <a:pt x="8006" y="8633"/>
                    <a:pt x="8006" y="8644"/>
                    <a:pt x="8006" y="8655"/>
                  </a:cubicBezTo>
                  <a:cubicBezTo>
                    <a:pt x="8017" y="9194"/>
                    <a:pt x="7864" y="9667"/>
                    <a:pt x="7567" y="10118"/>
                  </a:cubicBezTo>
                  <a:cubicBezTo>
                    <a:pt x="7424" y="10338"/>
                    <a:pt x="7259" y="10546"/>
                    <a:pt x="7094" y="10755"/>
                  </a:cubicBezTo>
                  <a:cubicBezTo>
                    <a:pt x="7072" y="10766"/>
                    <a:pt x="7061" y="10788"/>
                    <a:pt x="7039" y="10799"/>
                  </a:cubicBezTo>
                  <a:cubicBezTo>
                    <a:pt x="6896" y="10920"/>
                    <a:pt x="6764" y="11052"/>
                    <a:pt x="6621" y="11162"/>
                  </a:cubicBezTo>
                  <a:cubicBezTo>
                    <a:pt x="6445" y="11305"/>
                    <a:pt x="6280" y="11426"/>
                    <a:pt x="6093" y="11558"/>
                  </a:cubicBezTo>
                  <a:cubicBezTo>
                    <a:pt x="5961" y="11657"/>
                    <a:pt x="5818" y="11745"/>
                    <a:pt x="5675" y="11833"/>
                  </a:cubicBezTo>
                  <a:cubicBezTo>
                    <a:pt x="5411" y="11976"/>
                    <a:pt x="5158" y="12130"/>
                    <a:pt x="4894" y="12262"/>
                  </a:cubicBezTo>
                  <a:cubicBezTo>
                    <a:pt x="4707" y="12361"/>
                    <a:pt x="4509" y="12427"/>
                    <a:pt x="4300" y="12482"/>
                  </a:cubicBezTo>
                  <a:cubicBezTo>
                    <a:pt x="4124" y="12526"/>
                    <a:pt x="3949" y="12570"/>
                    <a:pt x="3762" y="12614"/>
                  </a:cubicBezTo>
                  <a:cubicBezTo>
                    <a:pt x="3624" y="12643"/>
                    <a:pt x="3495" y="12682"/>
                    <a:pt x="3360" y="12682"/>
                  </a:cubicBezTo>
                  <a:cubicBezTo>
                    <a:pt x="3343" y="12682"/>
                    <a:pt x="3327" y="12681"/>
                    <a:pt x="3311" y="12680"/>
                  </a:cubicBezTo>
                  <a:lnTo>
                    <a:pt x="3212" y="12680"/>
                  </a:lnTo>
                  <a:cubicBezTo>
                    <a:pt x="3082" y="12715"/>
                    <a:pt x="2948" y="12725"/>
                    <a:pt x="2814" y="12725"/>
                  </a:cubicBezTo>
                  <a:cubicBezTo>
                    <a:pt x="2698" y="12725"/>
                    <a:pt x="2581" y="12718"/>
                    <a:pt x="2464" y="12713"/>
                  </a:cubicBezTo>
                  <a:cubicBezTo>
                    <a:pt x="2244" y="12713"/>
                    <a:pt x="2013" y="12680"/>
                    <a:pt x="1804" y="12614"/>
                  </a:cubicBezTo>
                  <a:cubicBezTo>
                    <a:pt x="1551" y="12537"/>
                    <a:pt x="1309" y="12449"/>
                    <a:pt x="1067" y="12350"/>
                  </a:cubicBezTo>
                  <a:cubicBezTo>
                    <a:pt x="891" y="12273"/>
                    <a:pt x="726" y="12163"/>
                    <a:pt x="583" y="12042"/>
                  </a:cubicBezTo>
                  <a:cubicBezTo>
                    <a:pt x="451" y="11921"/>
                    <a:pt x="352" y="11767"/>
                    <a:pt x="286" y="11602"/>
                  </a:cubicBezTo>
                  <a:cubicBezTo>
                    <a:pt x="231" y="11448"/>
                    <a:pt x="166" y="11283"/>
                    <a:pt x="166" y="11107"/>
                  </a:cubicBezTo>
                  <a:cubicBezTo>
                    <a:pt x="166" y="11074"/>
                    <a:pt x="155" y="11030"/>
                    <a:pt x="144" y="10997"/>
                  </a:cubicBezTo>
                  <a:cubicBezTo>
                    <a:pt x="122" y="10887"/>
                    <a:pt x="122" y="10766"/>
                    <a:pt x="133" y="10656"/>
                  </a:cubicBezTo>
                  <a:cubicBezTo>
                    <a:pt x="166" y="10382"/>
                    <a:pt x="199" y="10118"/>
                    <a:pt x="275" y="9854"/>
                  </a:cubicBezTo>
                  <a:cubicBezTo>
                    <a:pt x="352" y="9634"/>
                    <a:pt x="407" y="9414"/>
                    <a:pt x="473" y="9205"/>
                  </a:cubicBezTo>
                  <a:cubicBezTo>
                    <a:pt x="572" y="8864"/>
                    <a:pt x="715" y="8534"/>
                    <a:pt x="858" y="8215"/>
                  </a:cubicBezTo>
                  <a:cubicBezTo>
                    <a:pt x="1111" y="7665"/>
                    <a:pt x="1353" y="7104"/>
                    <a:pt x="1562" y="6544"/>
                  </a:cubicBezTo>
                  <a:cubicBezTo>
                    <a:pt x="1771" y="5961"/>
                    <a:pt x="1969" y="5367"/>
                    <a:pt x="2112" y="4762"/>
                  </a:cubicBezTo>
                  <a:cubicBezTo>
                    <a:pt x="2211" y="4300"/>
                    <a:pt x="2310" y="3838"/>
                    <a:pt x="2387" y="3365"/>
                  </a:cubicBezTo>
                  <a:cubicBezTo>
                    <a:pt x="2420" y="3189"/>
                    <a:pt x="2431" y="3013"/>
                    <a:pt x="2453" y="2838"/>
                  </a:cubicBezTo>
                  <a:cubicBezTo>
                    <a:pt x="2475" y="2651"/>
                    <a:pt x="2508" y="2453"/>
                    <a:pt x="2552" y="2266"/>
                  </a:cubicBezTo>
                  <a:cubicBezTo>
                    <a:pt x="2640" y="1826"/>
                    <a:pt x="2772" y="1397"/>
                    <a:pt x="2992" y="990"/>
                  </a:cubicBezTo>
                  <a:cubicBezTo>
                    <a:pt x="3124" y="748"/>
                    <a:pt x="3278" y="528"/>
                    <a:pt x="3487" y="341"/>
                  </a:cubicBezTo>
                  <a:cubicBezTo>
                    <a:pt x="3597" y="242"/>
                    <a:pt x="3707" y="165"/>
                    <a:pt x="3850" y="121"/>
                  </a:cubicBezTo>
                  <a:cubicBezTo>
                    <a:pt x="3905" y="99"/>
                    <a:pt x="3960" y="99"/>
                    <a:pt x="4026" y="99"/>
                  </a:cubicBezTo>
                  <a:cubicBezTo>
                    <a:pt x="4031" y="96"/>
                    <a:pt x="4037" y="95"/>
                    <a:pt x="4044" y="95"/>
                  </a:cubicBezTo>
                  <a:close/>
                  <a:moveTo>
                    <a:pt x="4091" y="1"/>
                  </a:moveTo>
                  <a:cubicBezTo>
                    <a:pt x="4055" y="1"/>
                    <a:pt x="4018" y="4"/>
                    <a:pt x="3982" y="11"/>
                  </a:cubicBezTo>
                  <a:cubicBezTo>
                    <a:pt x="3817" y="33"/>
                    <a:pt x="3663" y="88"/>
                    <a:pt x="3542" y="198"/>
                  </a:cubicBezTo>
                  <a:cubicBezTo>
                    <a:pt x="3333" y="374"/>
                    <a:pt x="3124" y="561"/>
                    <a:pt x="2992" y="803"/>
                  </a:cubicBezTo>
                  <a:cubicBezTo>
                    <a:pt x="2904" y="968"/>
                    <a:pt x="2816" y="1133"/>
                    <a:pt x="2739" y="1298"/>
                  </a:cubicBezTo>
                  <a:cubicBezTo>
                    <a:pt x="2585" y="1661"/>
                    <a:pt x="2497" y="2035"/>
                    <a:pt x="2409" y="2409"/>
                  </a:cubicBezTo>
                  <a:cubicBezTo>
                    <a:pt x="2376" y="2541"/>
                    <a:pt x="2365" y="2684"/>
                    <a:pt x="2343" y="2816"/>
                  </a:cubicBezTo>
                  <a:cubicBezTo>
                    <a:pt x="2321" y="2991"/>
                    <a:pt x="2310" y="3167"/>
                    <a:pt x="2277" y="3343"/>
                  </a:cubicBezTo>
                  <a:cubicBezTo>
                    <a:pt x="2244" y="3585"/>
                    <a:pt x="2200" y="3816"/>
                    <a:pt x="2145" y="4058"/>
                  </a:cubicBezTo>
                  <a:cubicBezTo>
                    <a:pt x="2035" y="4619"/>
                    <a:pt x="1903" y="5169"/>
                    <a:pt x="1727" y="5719"/>
                  </a:cubicBezTo>
                  <a:cubicBezTo>
                    <a:pt x="1584" y="6148"/>
                    <a:pt x="1430" y="6566"/>
                    <a:pt x="1265" y="6994"/>
                  </a:cubicBezTo>
                  <a:cubicBezTo>
                    <a:pt x="1111" y="7379"/>
                    <a:pt x="935" y="7764"/>
                    <a:pt x="770" y="8149"/>
                  </a:cubicBezTo>
                  <a:cubicBezTo>
                    <a:pt x="627" y="8457"/>
                    <a:pt x="495" y="8765"/>
                    <a:pt x="385" y="9084"/>
                  </a:cubicBezTo>
                  <a:cubicBezTo>
                    <a:pt x="286" y="9370"/>
                    <a:pt x="221" y="9656"/>
                    <a:pt x="144" y="9953"/>
                  </a:cubicBezTo>
                  <a:cubicBezTo>
                    <a:pt x="89" y="10162"/>
                    <a:pt x="45" y="10371"/>
                    <a:pt x="34" y="10590"/>
                  </a:cubicBezTo>
                  <a:cubicBezTo>
                    <a:pt x="1" y="10909"/>
                    <a:pt x="45" y="11228"/>
                    <a:pt x="155" y="11547"/>
                  </a:cubicBezTo>
                  <a:cubicBezTo>
                    <a:pt x="275" y="11921"/>
                    <a:pt x="517" y="12185"/>
                    <a:pt x="858" y="12372"/>
                  </a:cubicBezTo>
                  <a:cubicBezTo>
                    <a:pt x="1001" y="12449"/>
                    <a:pt x="1155" y="12515"/>
                    <a:pt x="1320" y="12570"/>
                  </a:cubicBezTo>
                  <a:cubicBezTo>
                    <a:pt x="1463" y="12625"/>
                    <a:pt x="1606" y="12669"/>
                    <a:pt x="1760" y="12713"/>
                  </a:cubicBezTo>
                  <a:cubicBezTo>
                    <a:pt x="1958" y="12782"/>
                    <a:pt x="2164" y="12825"/>
                    <a:pt x="2371" y="12825"/>
                  </a:cubicBezTo>
                  <a:cubicBezTo>
                    <a:pt x="2395" y="12825"/>
                    <a:pt x="2418" y="12824"/>
                    <a:pt x="2442" y="12823"/>
                  </a:cubicBezTo>
                  <a:lnTo>
                    <a:pt x="3102" y="12823"/>
                  </a:lnTo>
                  <a:cubicBezTo>
                    <a:pt x="3125" y="12825"/>
                    <a:pt x="3148" y="12826"/>
                    <a:pt x="3170" y="12826"/>
                  </a:cubicBezTo>
                  <a:cubicBezTo>
                    <a:pt x="3265" y="12826"/>
                    <a:pt x="3356" y="12810"/>
                    <a:pt x="3454" y="12801"/>
                  </a:cubicBezTo>
                  <a:cubicBezTo>
                    <a:pt x="3718" y="12757"/>
                    <a:pt x="3982" y="12691"/>
                    <a:pt x="4234" y="12636"/>
                  </a:cubicBezTo>
                  <a:cubicBezTo>
                    <a:pt x="4531" y="12559"/>
                    <a:pt x="4806" y="12460"/>
                    <a:pt x="5070" y="12306"/>
                  </a:cubicBezTo>
                  <a:cubicBezTo>
                    <a:pt x="5147" y="12273"/>
                    <a:pt x="5224" y="12218"/>
                    <a:pt x="5301" y="12174"/>
                  </a:cubicBezTo>
                  <a:cubicBezTo>
                    <a:pt x="5653" y="11998"/>
                    <a:pt x="5983" y="11778"/>
                    <a:pt x="6313" y="11558"/>
                  </a:cubicBezTo>
                  <a:cubicBezTo>
                    <a:pt x="6577" y="11371"/>
                    <a:pt x="6819" y="11162"/>
                    <a:pt x="7061" y="10942"/>
                  </a:cubicBezTo>
                  <a:cubicBezTo>
                    <a:pt x="7248" y="10777"/>
                    <a:pt x="7391" y="10568"/>
                    <a:pt x="7534" y="10371"/>
                  </a:cubicBezTo>
                  <a:cubicBezTo>
                    <a:pt x="7864" y="9931"/>
                    <a:pt x="8083" y="9458"/>
                    <a:pt x="8116" y="8908"/>
                  </a:cubicBezTo>
                  <a:cubicBezTo>
                    <a:pt x="8160" y="8732"/>
                    <a:pt x="8160" y="8556"/>
                    <a:pt x="8116" y="8380"/>
                  </a:cubicBezTo>
                  <a:cubicBezTo>
                    <a:pt x="8116" y="8358"/>
                    <a:pt x="8116" y="8336"/>
                    <a:pt x="8116" y="8314"/>
                  </a:cubicBezTo>
                  <a:cubicBezTo>
                    <a:pt x="8116" y="8160"/>
                    <a:pt x="8083" y="8017"/>
                    <a:pt x="8050" y="7885"/>
                  </a:cubicBezTo>
                  <a:cubicBezTo>
                    <a:pt x="8017" y="7742"/>
                    <a:pt x="7973" y="7621"/>
                    <a:pt x="7930" y="7489"/>
                  </a:cubicBezTo>
                  <a:cubicBezTo>
                    <a:pt x="7875" y="7335"/>
                    <a:pt x="7820" y="7181"/>
                    <a:pt x="7765" y="7027"/>
                  </a:cubicBezTo>
                  <a:cubicBezTo>
                    <a:pt x="7622" y="6577"/>
                    <a:pt x="7413" y="6148"/>
                    <a:pt x="7237" y="5708"/>
                  </a:cubicBezTo>
                  <a:cubicBezTo>
                    <a:pt x="7094" y="5378"/>
                    <a:pt x="6940" y="5059"/>
                    <a:pt x="6797" y="4740"/>
                  </a:cubicBezTo>
                  <a:cubicBezTo>
                    <a:pt x="6665" y="4432"/>
                    <a:pt x="6533" y="4135"/>
                    <a:pt x="6434" y="3816"/>
                  </a:cubicBezTo>
                  <a:cubicBezTo>
                    <a:pt x="6324" y="3475"/>
                    <a:pt x="6203" y="3145"/>
                    <a:pt x="6071" y="2816"/>
                  </a:cubicBezTo>
                  <a:cubicBezTo>
                    <a:pt x="5983" y="2596"/>
                    <a:pt x="5917" y="2376"/>
                    <a:pt x="5807" y="2167"/>
                  </a:cubicBezTo>
                  <a:cubicBezTo>
                    <a:pt x="5719" y="1991"/>
                    <a:pt x="5642" y="1815"/>
                    <a:pt x="5565" y="1639"/>
                  </a:cubicBezTo>
                  <a:cubicBezTo>
                    <a:pt x="5477" y="1419"/>
                    <a:pt x="5345" y="1210"/>
                    <a:pt x="5213" y="1001"/>
                  </a:cubicBezTo>
                  <a:cubicBezTo>
                    <a:pt x="5191" y="968"/>
                    <a:pt x="5169" y="935"/>
                    <a:pt x="5147" y="902"/>
                  </a:cubicBezTo>
                  <a:cubicBezTo>
                    <a:pt x="5103" y="803"/>
                    <a:pt x="5037" y="726"/>
                    <a:pt x="4960" y="649"/>
                  </a:cubicBezTo>
                  <a:cubicBezTo>
                    <a:pt x="4883" y="572"/>
                    <a:pt x="4828" y="473"/>
                    <a:pt x="4740" y="396"/>
                  </a:cubicBezTo>
                  <a:cubicBezTo>
                    <a:pt x="4663" y="308"/>
                    <a:pt x="4553" y="242"/>
                    <a:pt x="4465" y="165"/>
                  </a:cubicBezTo>
                  <a:cubicBezTo>
                    <a:pt x="4361" y="52"/>
                    <a:pt x="4229" y="1"/>
                    <a:pt x="4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31"/>
          <p:cNvSpPr/>
          <p:nvPr/>
        </p:nvSpPr>
        <p:spPr>
          <a:xfrm flipH="1">
            <a:off x="8223362" y="3792060"/>
            <a:ext cx="720519" cy="1420666"/>
          </a:xfrm>
          <a:custGeom>
            <a:avLst/>
            <a:gdLst/>
            <a:ahLst/>
            <a:cxnLst/>
            <a:rect l="l" t="t" r="r" b="b"/>
            <a:pathLst>
              <a:path w="6248" h="12318" fill="none" extrusionOk="0">
                <a:moveTo>
                  <a:pt x="2442" y="8193"/>
                </a:moveTo>
                <a:cubicBezTo>
                  <a:pt x="2442" y="8171"/>
                  <a:pt x="2442" y="8160"/>
                  <a:pt x="2442" y="8149"/>
                </a:cubicBezTo>
                <a:cubicBezTo>
                  <a:pt x="2431" y="8116"/>
                  <a:pt x="2420" y="8083"/>
                  <a:pt x="2398" y="8050"/>
                </a:cubicBezTo>
                <a:cubicBezTo>
                  <a:pt x="2365" y="7995"/>
                  <a:pt x="2354" y="7940"/>
                  <a:pt x="2332" y="7885"/>
                </a:cubicBezTo>
                <a:cubicBezTo>
                  <a:pt x="2321" y="7830"/>
                  <a:pt x="2299" y="7786"/>
                  <a:pt x="2277" y="7742"/>
                </a:cubicBezTo>
                <a:cubicBezTo>
                  <a:pt x="2255" y="7709"/>
                  <a:pt x="2244" y="7665"/>
                  <a:pt x="2233" y="7632"/>
                </a:cubicBezTo>
                <a:cubicBezTo>
                  <a:pt x="2167" y="7446"/>
                  <a:pt x="2112" y="7259"/>
                  <a:pt x="2057" y="7061"/>
                </a:cubicBezTo>
                <a:cubicBezTo>
                  <a:pt x="2046" y="7028"/>
                  <a:pt x="2035" y="6984"/>
                  <a:pt x="2024" y="6929"/>
                </a:cubicBezTo>
                <a:cubicBezTo>
                  <a:pt x="2024" y="6918"/>
                  <a:pt x="2024" y="6896"/>
                  <a:pt x="2024" y="6885"/>
                </a:cubicBezTo>
                <a:cubicBezTo>
                  <a:pt x="1991" y="6786"/>
                  <a:pt x="1980" y="6676"/>
                  <a:pt x="1958" y="6577"/>
                </a:cubicBezTo>
                <a:cubicBezTo>
                  <a:pt x="1947" y="6522"/>
                  <a:pt x="1936" y="6467"/>
                  <a:pt x="1936" y="6412"/>
                </a:cubicBezTo>
                <a:cubicBezTo>
                  <a:pt x="1914" y="6247"/>
                  <a:pt x="1903" y="6071"/>
                  <a:pt x="1892" y="5906"/>
                </a:cubicBezTo>
                <a:cubicBezTo>
                  <a:pt x="1892" y="5708"/>
                  <a:pt x="1892" y="5521"/>
                  <a:pt x="1903" y="5323"/>
                </a:cubicBezTo>
                <a:cubicBezTo>
                  <a:pt x="1914" y="5235"/>
                  <a:pt x="1903" y="5147"/>
                  <a:pt x="1870" y="5059"/>
                </a:cubicBezTo>
                <a:cubicBezTo>
                  <a:pt x="1826" y="4927"/>
                  <a:pt x="1793" y="4784"/>
                  <a:pt x="1739" y="4652"/>
                </a:cubicBezTo>
                <a:cubicBezTo>
                  <a:pt x="1717" y="4575"/>
                  <a:pt x="1684" y="4509"/>
                  <a:pt x="1640" y="4443"/>
                </a:cubicBezTo>
                <a:cubicBezTo>
                  <a:pt x="1563" y="4289"/>
                  <a:pt x="1497" y="4135"/>
                  <a:pt x="1420" y="3992"/>
                </a:cubicBezTo>
                <a:cubicBezTo>
                  <a:pt x="1387" y="3882"/>
                  <a:pt x="1321" y="3794"/>
                  <a:pt x="1299" y="3696"/>
                </a:cubicBezTo>
                <a:cubicBezTo>
                  <a:pt x="1288" y="3674"/>
                  <a:pt x="1277" y="3652"/>
                  <a:pt x="1266" y="3641"/>
                </a:cubicBezTo>
                <a:cubicBezTo>
                  <a:pt x="1200" y="3520"/>
                  <a:pt x="1178" y="3388"/>
                  <a:pt x="1134" y="3256"/>
                </a:cubicBezTo>
                <a:cubicBezTo>
                  <a:pt x="1134" y="3146"/>
                  <a:pt x="1101" y="3047"/>
                  <a:pt x="1079" y="2948"/>
                </a:cubicBezTo>
                <a:cubicBezTo>
                  <a:pt x="1068" y="2816"/>
                  <a:pt x="1046" y="2684"/>
                  <a:pt x="1046" y="2552"/>
                </a:cubicBezTo>
                <a:cubicBezTo>
                  <a:pt x="1035" y="2398"/>
                  <a:pt x="1046" y="2244"/>
                  <a:pt x="1057" y="2090"/>
                </a:cubicBezTo>
                <a:cubicBezTo>
                  <a:pt x="1079" y="1848"/>
                  <a:pt x="1134" y="1628"/>
                  <a:pt x="1211" y="1408"/>
                </a:cubicBezTo>
                <a:cubicBezTo>
                  <a:pt x="1222" y="1353"/>
                  <a:pt x="1244" y="1298"/>
                  <a:pt x="1266" y="1243"/>
                </a:cubicBezTo>
                <a:cubicBezTo>
                  <a:pt x="1310" y="1144"/>
                  <a:pt x="1354" y="1045"/>
                  <a:pt x="1398" y="935"/>
                </a:cubicBezTo>
                <a:cubicBezTo>
                  <a:pt x="1442" y="847"/>
                  <a:pt x="1486" y="759"/>
                  <a:pt x="1530" y="671"/>
                </a:cubicBezTo>
                <a:cubicBezTo>
                  <a:pt x="1585" y="550"/>
                  <a:pt x="1651" y="429"/>
                  <a:pt x="1717" y="308"/>
                </a:cubicBezTo>
                <a:cubicBezTo>
                  <a:pt x="1739" y="275"/>
                  <a:pt x="1749" y="253"/>
                  <a:pt x="1771" y="242"/>
                </a:cubicBezTo>
                <a:cubicBezTo>
                  <a:pt x="1782" y="231"/>
                  <a:pt x="1804" y="220"/>
                  <a:pt x="1815" y="209"/>
                </a:cubicBezTo>
                <a:cubicBezTo>
                  <a:pt x="1848" y="198"/>
                  <a:pt x="1892" y="220"/>
                  <a:pt x="1903" y="264"/>
                </a:cubicBezTo>
                <a:cubicBezTo>
                  <a:pt x="1914" y="319"/>
                  <a:pt x="1914" y="374"/>
                  <a:pt x="1925" y="429"/>
                </a:cubicBezTo>
                <a:cubicBezTo>
                  <a:pt x="1947" y="737"/>
                  <a:pt x="1947" y="1056"/>
                  <a:pt x="1925" y="1364"/>
                </a:cubicBezTo>
                <a:cubicBezTo>
                  <a:pt x="1925" y="1496"/>
                  <a:pt x="1914" y="1639"/>
                  <a:pt x="1903" y="1782"/>
                </a:cubicBezTo>
                <a:cubicBezTo>
                  <a:pt x="1881" y="2057"/>
                  <a:pt x="1859" y="2321"/>
                  <a:pt x="1837" y="2596"/>
                </a:cubicBezTo>
                <a:cubicBezTo>
                  <a:pt x="1826" y="2673"/>
                  <a:pt x="1826" y="2739"/>
                  <a:pt x="1815" y="2805"/>
                </a:cubicBezTo>
                <a:cubicBezTo>
                  <a:pt x="1793" y="3069"/>
                  <a:pt x="1782" y="3333"/>
                  <a:pt x="1760" y="3586"/>
                </a:cubicBezTo>
                <a:cubicBezTo>
                  <a:pt x="1749" y="3718"/>
                  <a:pt x="1760" y="3849"/>
                  <a:pt x="1771" y="3981"/>
                </a:cubicBezTo>
                <a:cubicBezTo>
                  <a:pt x="1771" y="4146"/>
                  <a:pt x="1782" y="4311"/>
                  <a:pt x="1793" y="4476"/>
                </a:cubicBezTo>
                <a:cubicBezTo>
                  <a:pt x="1793" y="4531"/>
                  <a:pt x="1804" y="4575"/>
                  <a:pt x="1815" y="4630"/>
                </a:cubicBezTo>
                <a:cubicBezTo>
                  <a:pt x="1848" y="4718"/>
                  <a:pt x="1870" y="4806"/>
                  <a:pt x="1903" y="4883"/>
                </a:cubicBezTo>
                <a:cubicBezTo>
                  <a:pt x="1903" y="4905"/>
                  <a:pt x="1903" y="4916"/>
                  <a:pt x="1925" y="4927"/>
                </a:cubicBezTo>
                <a:cubicBezTo>
                  <a:pt x="1925" y="4916"/>
                  <a:pt x="1936" y="4905"/>
                  <a:pt x="1936" y="4894"/>
                </a:cubicBezTo>
                <a:cubicBezTo>
                  <a:pt x="1958" y="4784"/>
                  <a:pt x="1980" y="4663"/>
                  <a:pt x="1991" y="4542"/>
                </a:cubicBezTo>
                <a:cubicBezTo>
                  <a:pt x="1991" y="4498"/>
                  <a:pt x="1991" y="4465"/>
                  <a:pt x="2002" y="4421"/>
                </a:cubicBezTo>
                <a:cubicBezTo>
                  <a:pt x="2024" y="4355"/>
                  <a:pt x="2024" y="4278"/>
                  <a:pt x="2013" y="4201"/>
                </a:cubicBezTo>
                <a:cubicBezTo>
                  <a:pt x="1991" y="4058"/>
                  <a:pt x="1980" y="3904"/>
                  <a:pt x="1980" y="3751"/>
                </a:cubicBezTo>
                <a:cubicBezTo>
                  <a:pt x="1969" y="3520"/>
                  <a:pt x="1980" y="3289"/>
                  <a:pt x="2013" y="3058"/>
                </a:cubicBezTo>
                <a:cubicBezTo>
                  <a:pt x="2024" y="3003"/>
                  <a:pt x="2024" y="2948"/>
                  <a:pt x="2024" y="2893"/>
                </a:cubicBezTo>
                <a:cubicBezTo>
                  <a:pt x="2079" y="2607"/>
                  <a:pt x="2145" y="2321"/>
                  <a:pt x="2255" y="2057"/>
                </a:cubicBezTo>
                <a:cubicBezTo>
                  <a:pt x="2266" y="2024"/>
                  <a:pt x="2277" y="1991"/>
                  <a:pt x="2288" y="1969"/>
                </a:cubicBezTo>
                <a:cubicBezTo>
                  <a:pt x="2310" y="1936"/>
                  <a:pt x="2321" y="1903"/>
                  <a:pt x="2343" y="1859"/>
                </a:cubicBezTo>
                <a:cubicBezTo>
                  <a:pt x="2376" y="1760"/>
                  <a:pt x="2431" y="1650"/>
                  <a:pt x="2497" y="1562"/>
                </a:cubicBezTo>
                <a:cubicBezTo>
                  <a:pt x="2508" y="1540"/>
                  <a:pt x="2530" y="1518"/>
                  <a:pt x="2541" y="1496"/>
                </a:cubicBezTo>
                <a:cubicBezTo>
                  <a:pt x="2629" y="1320"/>
                  <a:pt x="2750" y="1155"/>
                  <a:pt x="2871" y="1001"/>
                </a:cubicBezTo>
                <a:cubicBezTo>
                  <a:pt x="3058" y="748"/>
                  <a:pt x="3256" y="517"/>
                  <a:pt x="3487" y="319"/>
                </a:cubicBezTo>
                <a:cubicBezTo>
                  <a:pt x="3586" y="220"/>
                  <a:pt x="3696" y="143"/>
                  <a:pt x="3795" y="55"/>
                </a:cubicBezTo>
                <a:cubicBezTo>
                  <a:pt x="3817" y="44"/>
                  <a:pt x="3839" y="33"/>
                  <a:pt x="3861" y="22"/>
                </a:cubicBezTo>
                <a:cubicBezTo>
                  <a:pt x="3905" y="0"/>
                  <a:pt x="3949" y="22"/>
                  <a:pt x="3949" y="66"/>
                </a:cubicBezTo>
                <a:cubicBezTo>
                  <a:pt x="3949" y="110"/>
                  <a:pt x="3949" y="154"/>
                  <a:pt x="3938" y="187"/>
                </a:cubicBezTo>
                <a:cubicBezTo>
                  <a:pt x="3905" y="363"/>
                  <a:pt x="3850" y="539"/>
                  <a:pt x="3784" y="704"/>
                </a:cubicBezTo>
                <a:cubicBezTo>
                  <a:pt x="3707" y="924"/>
                  <a:pt x="3619" y="1133"/>
                  <a:pt x="3531" y="1353"/>
                </a:cubicBezTo>
                <a:cubicBezTo>
                  <a:pt x="3498" y="1441"/>
                  <a:pt x="3454" y="1540"/>
                  <a:pt x="3410" y="1628"/>
                </a:cubicBezTo>
                <a:cubicBezTo>
                  <a:pt x="3355" y="1760"/>
                  <a:pt x="3300" y="1892"/>
                  <a:pt x="3245" y="2013"/>
                </a:cubicBezTo>
                <a:cubicBezTo>
                  <a:pt x="3223" y="2057"/>
                  <a:pt x="3201" y="2090"/>
                  <a:pt x="3190" y="2134"/>
                </a:cubicBezTo>
                <a:cubicBezTo>
                  <a:pt x="3157" y="2200"/>
                  <a:pt x="3113" y="2266"/>
                  <a:pt x="3091" y="2332"/>
                </a:cubicBezTo>
                <a:cubicBezTo>
                  <a:pt x="3080" y="2365"/>
                  <a:pt x="3058" y="2398"/>
                  <a:pt x="3047" y="2431"/>
                </a:cubicBezTo>
                <a:cubicBezTo>
                  <a:pt x="2871" y="2761"/>
                  <a:pt x="2706" y="3080"/>
                  <a:pt x="2530" y="3399"/>
                </a:cubicBezTo>
                <a:cubicBezTo>
                  <a:pt x="2486" y="3498"/>
                  <a:pt x="2431" y="3586"/>
                  <a:pt x="2398" y="3696"/>
                </a:cubicBezTo>
                <a:cubicBezTo>
                  <a:pt x="2376" y="3751"/>
                  <a:pt x="2343" y="3805"/>
                  <a:pt x="2310" y="3849"/>
                </a:cubicBezTo>
                <a:cubicBezTo>
                  <a:pt x="2266" y="3937"/>
                  <a:pt x="2233" y="4036"/>
                  <a:pt x="2200" y="4124"/>
                </a:cubicBezTo>
                <a:cubicBezTo>
                  <a:pt x="2167" y="4179"/>
                  <a:pt x="2167" y="4245"/>
                  <a:pt x="2145" y="4300"/>
                </a:cubicBezTo>
                <a:cubicBezTo>
                  <a:pt x="2123" y="4443"/>
                  <a:pt x="2090" y="4586"/>
                  <a:pt x="2068" y="4740"/>
                </a:cubicBezTo>
                <a:cubicBezTo>
                  <a:pt x="2035" y="4938"/>
                  <a:pt x="2013" y="5136"/>
                  <a:pt x="2002" y="5334"/>
                </a:cubicBezTo>
                <a:cubicBezTo>
                  <a:pt x="2002" y="5400"/>
                  <a:pt x="1991" y="5466"/>
                  <a:pt x="1991" y="5532"/>
                </a:cubicBezTo>
                <a:cubicBezTo>
                  <a:pt x="1980" y="5763"/>
                  <a:pt x="1991" y="5994"/>
                  <a:pt x="2013" y="6214"/>
                </a:cubicBezTo>
                <a:cubicBezTo>
                  <a:pt x="2013" y="6324"/>
                  <a:pt x="2035" y="6423"/>
                  <a:pt x="2046" y="6522"/>
                </a:cubicBezTo>
                <a:cubicBezTo>
                  <a:pt x="2046" y="6533"/>
                  <a:pt x="2057" y="6533"/>
                  <a:pt x="2057" y="6533"/>
                </a:cubicBezTo>
                <a:cubicBezTo>
                  <a:pt x="2057" y="6533"/>
                  <a:pt x="2068" y="6533"/>
                  <a:pt x="2068" y="6533"/>
                </a:cubicBezTo>
                <a:lnTo>
                  <a:pt x="2112" y="6390"/>
                </a:lnTo>
                <a:cubicBezTo>
                  <a:pt x="2134" y="6324"/>
                  <a:pt x="2156" y="6269"/>
                  <a:pt x="2189" y="6203"/>
                </a:cubicBezTo>
                <a:cubicBezTo>
                  <a:pt x="2222" y="6137"/>
                  <a:pt x="2266" y="6060"/>
                  <a:pt x="2299" y="5994"/>
                </a:cubicBezTo>
                <a:cubicBezTo>
                  <a:pt x="2354" y="5895"/>
                  <a:pt x="2409" y="5807"/>
                  <a:pt x="2475" y="5719"/>
                </a:cubicBezTo>
                <a:cubicBezTo>
                  <a:pt x="2519" y="5653"/>
                  <a:pt x="2563" y="5587"/>
                  <a:pt x="2596" y="5510"/>
                </a:cubicBezTo>
                <a:cubicBezTo>
                  <a:pt x="2629" y="5400"/>
                  <a:pt x="2684" y="5312"/>
                  <a:pt x="2739" y="5224"/>
                </a:cubicBezTo>
                <a:cubicBezTo>
                  <a:pt x="2816" y="5092"/>
                  <a:pt x="2904" y="4960"/>
                  <a:pt x="2959" y="4806"/>
                </a:cubicBezTo>
                <a:cubicBezTo>
                  <a:pt x="2959" y="4795"/>
                  <a:pt x="2959" y="4784"/>
                  <a:pt x="2970" y="4773"/>
                </a:cubicBezTo>
                <a:cubicBezTo>
                  <a:pt x="3036" y="4630"/>
                  <a:pt x="3102" y="4476"/>
                  <a:pt x="3179" y="4333"/>
                </a:cubicBezTo>
                <a:cubicBezTo>
                  <a:pt x="3234" y="4245"/>
                  <a:pt x="3278" y="4157"/>
                  <a:pt x="3311" y="4058"/>
                </a:cubicBezTo>
                <a:cubicBezTo>
                  <a:pt x="3322" y="4025"/>
                  <a:pt x="3333" y="4003"/>
                  <a:pt x="3355" y="3981"/>
                </a:cubicBezTo>
                <a:cubicBezTo>
                  <a:pt x="3630" y="3443"/>
                  <a:pt x="3916" y="2915"/>
                  <a:pt x="4191" y="2376"/>
                </a:cubicBezTo>
                <a:cubicBezTo>
                  <a:pt x="4202" y="2365"/>
                  <a:pt x="4213" y="2354"/>
                  <a:pt x="4213" y="2343"/>
                </a:cubicBezTo>
                <a:cubicBezTo>
                  <a:pt x="4312" y="2200"/>
                  <a:pt x="4378" y="2057"/>
                  <a:pt x="4466" y="1914"/>
                </a:cubicBezTo>
                <a:cubicBezTo>
                  <a:pt x="4499" y="1848"/>
                  <a:pt x="4532" y="1771"/>
                  <a:pt x="4576" y="1705"/>
                </a:cubicBezTo>
                <a:cubicBezTo>
                  <a:pt x="4609" y="1639"/>
                  <a:pt x="4642" y="1573"/>
                  <a:pt x="4686" y="1518"/>
                </a:cubicBezTo>
                <a:cubicBezTo>
                  <a:pt x="4741" y="1430"/>
                  <a:pt x="4774" y="1342"/>
                  <a:pt x="4829" y="1254"/>
                </a:cubicBezTo>
                <a:cubicBezTo>
                  <a:pt x="4895" y="1122"/>
                  <a:pt x="4983" y="1001"/>
                  <a:pt x="5060" y="880"/>
                </a:cubicBezTo>
                <a:cubicBezTo>
                  <a:pt x="5082" y="858"/>
                  <a:pt x="5104" y="836"/>
                  <a:pt x="5137" y="814"/>
                </a:cubicBezTo>
                <a:cubicBezTo>
                  <a:pt x="5148" y="803"/>
                  <a:pt x="5159" y="803"/>
                  <a:pt x="5181" y="792"/>
                </a:cubicBezTo>
                <a:cubicBezTo>
                  <a:pt x="5203" y="792"/>
                  <a:pt x="5236" y="814"/>
                  <a:pt x="5247" y="836"/>
                </a:cubicBezTo>
                <a:cubicBezTo>
                  <a:pt x="5280" y="902"/>
                  <a:pt x="5291" y="957"/>
                  <a:pt x="5302" y="1023"/>
                </a:cubicBezTo>
                <a:cubicBezTo>
                  <a:pt x="5302" y="1078"/>
                  <a:pt x="5302" y="1133"/>
                  <a:pt x="5302" y="1188"/>
                </a:cubicBezTo>
                <a:cubicBezTo>
                  <a:pt x="5302" y="1496"/>
                  <a:pt x="5291" y="1815"/>
                  <a:pt x="5258" y="2134"/>
                </a:cubicBezTo>
                <a:cubicBezTo>
                  <a:pt x="5225" y="2365"/>
                  <a:pt x="5203" y="2596"/>
                  <a:pt x="5126" y="2816"/>
                </a:cubicBezTo>
                <a:cubicBezTo>
                  <a:pt x="5104" y="2882"/>
                  <a:pt x="5093" y="2948"/>
                  <a:pt x="5071" y="3014"/>
                </a:cubicBezTo>
                <a:cubicBezTo>
                  <a:pt x="5027" y="3146"/>
                  <a:pt x="4983" y="3278"/>
                  <a:pt x="4917" y="3399"/>
                </a:cubicBezTo>
                <a:cubicBezTo>
                  <a:pt x="4884" y="3454"/>
                  <a:pt x="4851" y="3509"/>
                  <a:pt x="4829" y="3564"/>
                </a:cubicBezTo>
                <a:cubicBezTo>
                  <a:pt x="4752" y="3718"/>
                  <a:pt x="4653" y="3849"/>
                  <a:pt x="4554" y="3992"/>
                </a:cubicBezTo>
                <a:cubicBezTo>
                  <a:pt x="4477" y="4102"/>
                  <a:pt x="4378" y="4212"/>
                  <a:pt x="4301" y="4311"/>
                </a:cubicBezTo>
                <a:cubicBezTo>
                  <a:pt x="4268" y="4355"/>
                  <a:pt x="4235" y="4388"/>
                  <a:pt x="4202" y="4421"/>
                </a:cubicBezTo>
                <a:cubicBezTo>
                  <a:pt x="4169" y="4454"/>
                  <a:pt x="4136" y="4498"/>
                  <a:pt x="4092" y="4531"/>
                </a:cubicBezTo>
                <a:cubicBezTo>
                  <a:pt x="4070" y="4553"/>
                  <a:pt x="4048" y="4575"/>
                  <a:pt x="4026" y="4597"/>
                </a:cubicBezTo>
                <a:cubicBezTo>
                  <a:pt x="3949" y="4663"/>
                  <a:pt x="3883" y="4729"/>
                  <a:pt x="3806" y="4795"/>
                </a:cubicBezTo>
                <a:cubicBezTo>
                  <a:pt x="3652" y="4938"/>
                  <a:pt x="3487" y="5059"/>
                  <a:pt x="3322" y="5169"/>
                </a:cubicBezTo>
                <a:cubicBezTo>
                  <a:pt x="3179" y="5268"/>
                  <a:pt x="3047" y="5367"/>
                  <a:pt x="2904" y="5466"/>
                </a:cubicBezTo>
                <a:cubicBezTo>
                  <a:pt x="2871" y="5488"/>
                  <a:pt x="2838" y="5532"/>
                  <a:pt x="2805" y="5565"/>
                </a:cubicBezTo>
                <a:cubicBezTo>
                  <a:pt x="2706" y="5697"/>
                  <a:pt x="2607" y="5829"/>
                  <a:pt x="2475" y="5928"/>
                </a:cubicBezTo>
                <a:cubicBezTo>
                  <a:pt x="2453" y="5950"/>
                  <a:pt x="2431" y="5983"/>
                  <a:pt x="2420" y="6005"/>
                </a:cubicBezTo>
                <a:cubicBezTo>
                  <a:pt x="2365" y="6104"/>
                  <a:pt x="2299" y="6203"/>
                  <a:pt x="2255" y="6313"/>
                </a:cubicBezTo>
                <a:cubicBezTo>
                  <a:pt x="2200" y="6434"/>
                  <a:pt x="2167" y="6566"/>
                  <a:pt x="2123" y="6698"/>
                </a:cubicBezTo>
                <a:cubicBezTo>
                  <a:pt x="2090" y="6786"/>
                  <a:pt x="2101" y="6885"/>
                  <a:pt x="2134" y="6973"/>
                </a:cubicBezTo>
                <a:cubicBezTo>
                  <a:pt x="2156" y="7072"/>
                  <a:pt x="2189" y="7171"/>
                  <a:pt x="2211" y="7270"/>
                </a:cubicBezTo>
                <a:cubicBezTo>
                  <a:pt x="2255" y="7391"/>
                  <a:pt x="2288" y="7512"/>
                  <a:pt x="2332" y="7632"/>
                </a:cubicBezTo>
                <a:cubicBezTo>
                  <a:pt x="2354" y="7698"/>
                  <a:pt x="2365" y="7764"/>
                  <a:pt x="2409" y="7819"/>
                </a:cubicBezTo>
                <a:cubicBezTo>
                  <a:pt x="2409" y="7830"/>
                  <a:pt x="2420" y="7841"/>
                  <a:pt x="2420" y="7841"/>
                </a:cubicBezTo>
                <a:cubicBezTo>
                  <a:pt x="2453" y="7951"/>
                  <a:pt x="2497" y="8061"/>
                  <a:pt x="2541" y="8160"/>
                </a:cubicBezTo>
                <a:cubicBezTo>
                  <a:pt x="2585" y="8259"/>
                  <a:pt x="2629" y="8347"/>
                  <a:pt x="2673" y="8446"/>
                </a:cubicBezTo>
                <a:cubicBezTo>
                  <a:pt x="2706" y="8512"/>
                  <a:pt x="2739" y="8578"/>
                  <a:pt x="2772" y="8644"/>
                </a:cubicBezTo>
                <a:cubicBezTo>
                  <a:pt x="2805" y="8732"/>
                  <a:pt x="2849" y="8809"/>
                  <a:pt x="2893" y="8897"/>
                </a:cubicBezTo>
                <a:cubicBezTo>
                  <a:pt x="2948" y="9007"/>
                  <a:pt x="3003" y="9128"/>
                  <a:pt x="3058" y="9238"/>
                </a:cubicBezTo>
                <a:cubicBezTo>
                  <a:pt x="3080" y="9282"/>
                  <a:pt x="3102" y="9337"/>
                  <a:pt x="3124" y="9381"/>
                </a:cubicBezTo>
                <a:cubicBezTo>
                  <a:pt x="3201" y="9535"/>
                  <a:pt x="3278" y="9689"/>
                  <a:pt x="3355" y="9843"/>
                </a:cubicBezTo>
                <a:cubicBezTo>
                  <a:pt x="3355" y="9843"/>
                  <a:pt x="3366" y="9854"/>
                  <a:pt x="3377" y="9854"/>
                </a:cubicBezTo>
                <a:cubicBezTo>
                  <a:pt x="3388" y="9865"/>
                  <a:pt x="3399" y="9854"/>
                  <a:pt x="3399" y="9832"/>
                </a:cubicBezTo>
                <a:cubicBezTo>
                  <a:pt x="3399" y="9832"/>
                  <a:pt x="3399" y="9832"/>
                  <a:pt x="3399" y="9821"/>
                </a:cubicBezTo>
                <a:cubicBezTo>
                  <a:pt x="3421" y="9711"/>
                  <a:pt x="3454" y="9590"/>
                  <a:pt x="3498" y="9480"/>
                </a:cubicBezTo>
                <a:cubicBezTo>
                  <a:pt x="3520" y="9436"/>
                  <a:pt x="3531" y="9403"/>
                  <a:pt x="3553" y="9359"/>
                </a:cubicBezTo>
                <a:cubicBezTo>
                  <a:pt x="3564" y="9326"/>
                  <a:pt x="3575" y="9293"/>
                  <a:pt x="3586" y="9260"/>
                </a:cubicBezTo>
                <a:cubicBezTo>
                  <a:pt x="3597" y="9139"/>
                  <a:pt x="3619" y="9007"/>
                  <a:pt x="3619" y="8886"/>
                </a:cubicBezTo>
                <a:cubicBezTo>
                  <a:pt x="3608" y="8831"/>
                  <a:pt x="3619" y="8776"/>
                  <a:pt x="3608" y="8721"/>
                </a:cubicBezTo>
                <a:cubicBezTo>
                  <a:pt x="3597" y="8666"/>
                  <a:pt x="3553" y="8633"/>
                  <a:pt x="3531" y="8589"/>
                </a:cubicBezTo>
                <a:cubicBezTo>
                  <a:pt x="3487" y="8523"/>
                  <a:pt x="3454" y="8457"/>
                  <a:pt x="3432" y="8391"/>
                </a:cubicBezTo>
                <a:cubicBezTo>
                  <a:pt x="3388" y="8248"/>
                  <a:pt x="3355" y="8116"/>
                  <a:pt x="3311" y="7973"/>
                </a:cubicBezTo>
                <a:cubicBezTo>
                  <a:pt x="3300" y="7929"/>
                  <a:pt x="3289" y="7885"/>
                  <a:pt x="3289" y="7841"/>
                </a:cubicBezTo>
                <a:cubicBezTo>
                  <a:pt x="3278" y="7819"/>
                  <a:pt x="3278" y="7808"/>
                  <a:pt x="3278" y="7786"/>
                </a:cubicBezTo>
                <a:cubicBezTo>
                  <a:pt x="3223" y="7577"/>
                  <a:pt x="3212" y="7369"/>
                  <a:pt x="3212" y="7160"/>
                </a:cubicBezTo>
                <a:cubicBezTo>
                  <a:pt x="3212" y="6918"/>
                  <a:pt x="3234" y="6676"/>
                  <a:pt x="3267" y="6423"/>
                </a:cubicBezTo>
                <a:cubicBezTo>
                  <a:pt x="3278" y="6302"/>
                  <a:pt x="3289" y="6170"/>
                  <a:pt x="3300" y="6049"/>
                </a:cubicBezTo>
                <a:cubicBezTo>
                  <a:pt x="3311" y="5972"/>
                  <a:pt x="3311" y="5895"/>
                  <a:pt x="3322" y="5829"/>
                </a:cubicBezTo>
                <a:cubicBezTo>
                  <a:pt x="3322" y="5818"/>
                  <a:pt x="3322" y="5807"/>
                  <a:pt x="3333" y="5807"/>
                </a:cubicBezTo>
                <a:cubicBezTo>
                  <a:pt x="3333" y="5785"/>
                  <a:pt x="3355" y="5763"/>
                  <a:pt x="3366" y="5763"/>
                </a:cubicBezTo>
                <a:cubicBezTo>
                  <a:pt x="3388" y="5763"/>
                  <a:pt x="3410" y="5774"/>
                  <a:pt x="3421" y="5785"/>
                </a:cubicBezTo>
                <a:cubicBezTo>
                  <a:pt x="3432" y="5818"/>
                  <a:pt x="3443" y="5840"/>
                  <a:pt x="3454" y="5862"/>
                </a:cubicBezTo>
                <a:cubicBezTo>
                  <a:pt x="3487" y="5961"/>
                  <a:pt x="3520" y="6060"/>
                  <a:pt x="3553" y="6159"/>
                </a:cubicBezTo>
                <a:cubicBezTo>
                  <a:pt x="3619" y="6368"/>
                  <a:pt x="3685" y="6577"/>
                  <a:pt x="3751" y="6797"/>
                </a:cubicBezTo>
                <a:cubicBezTo>
                  <a:pt x="3762" y="6852"/>
                  <a:pt x="3784" y="6907"/>
                  <a:pt x="3784" y="6973"/>
                </a:cubicBezTo>
                <a:cubicBezTo>
                  <a:pt x="3784" y="6995"/>
                  <a:pt x="3784" y="7006"/>
                  <a:pt x="3795" y="7017"/>
                </a:cubicBezTo>
                <a:cubicBezTo>
                  <a:pt x="3850" y="7259"/>
                  <a:pt x="3872" y="7501"/>
                  <a:pt x="3872" y="7742"/>
                </a:cubicBezTo>
                <a:cubicBezTo>
                  <a:pt x="3872" y="7918"/>
                  <a:pt x="3861" y="8094"/>
                  <a:pt x="3828" y="8259"/>
                </a:cubicBezTo>
                <a:cubicBezTo>
                  <a:pt x="3817" y="8369"/>
                  <a:pt x="3784" y="8468"/>
                  <a:pt x="3729" y="8567"/>
                </a:cubicBezTo>
                <a:cubicBezTo>
                  <a:pt x="3707" y="8622"/>
                  <a:pt x="3696" y="8677"/>
                  <a:pt x="3696" y="8743"/>
                </a:cubicBezTo>
                <a:cubicBezTo>
                  <a:pt x="3707" y="8831"/>
                  <a:pt x="3696" y="8919"/>
                  <a:pt x="3696" y="8996"/>
                </a:cubicBezTo>
                <a:cubicBezTo>
                  <a:pt x="3696" y="9007"/>
                  <a:pt x="3696" y="9007"/>
                  <a:pt x="3696" y="9007"/>
                </a:cubicBezTo>
                <a:cubicBezTo>
                  <a:pt x="3707" y="9007"/>
                  <a:pt x="3707" y="9007"/>
                  <a:pt x="3707" y="9007"/>
                </a:cubicBezTo>
                <a:cubicBezTo>
                  <a:pt x="3762" y="8930"/>
                  <a:pt x="3795" y="8853"/>
                  <a:pt x="3839" y="8765"/>
                </a:cubicBezTo>
                <a:cubicBezTo>
                  <a:pt x="3872" y="8688"/>
                  <a:pt x="3905" y="8600"/>
                  <a:pt x="3938" y="8523"/>
                </a:cubicBezTo>
                <a:cubicBezTo>
                  <a:pt x="3960" y="8468"/>
                  <a:pt x="3982" y="8413"/>
                  <a:pt x="4004" y="8358"/>
                </a:cubicBezTo>
                <a:cubicBezTo>
                  <a:pt x="4037" y="8259"/>
                  <a:pt x="4081" y="8171"/>
                  <a:pt x="4114" y="8072"/>
                </a:cubicBezTo>
                <a:cubicBezTo>
                  <a:pt x="4125" y="8028"/>
                  <a:pt x="4136" y="7973"/>
                  <a:pt x="4125" y="7929"/>
                </a:cubicBezTo>
                <a:cubicBezTo>
                  <a:pt x="4103" y="7819"/>
                  <a:pt x="4103" y="7720"/>
                  <a:pt x="4103" y="7610"/>
                </a:cubicBezTo>
                <a:cubicBezTo>
                  <a:pt x="4103" y="7479"/>
                  <a:pt x="4103" y="7336"/>
                  <a:pt x="4114" y="7204"/>
                </a:cubicBezTo>
                <a:cubicBezTo>
                  <a:pt x="4114" y="6995"/>
                  <a:pt x="4158" y="6786"/>
                  <a:pt x="4224" y="6588"/>
                </a:cubicBezTo>
                <a:cubicBezTo>
                  <a:pt x="4257" y="6511"/>
                  <a:pt x="4290" y="6445"/>
                  <a:pt x="4323" y="6368"/>
                </a:cubicBezTo>
                <a:cubicBezTo>
                  <a:pt x="4389" y="6203"/>
                  <a:pt x="4477" y="6049"/>
                  <a:pt x="4554" y="5895"/>
                </a:cubicBezTo>
                <a:cubicBezTo>
                  <a:pt x="4598" y="5818"/>
                  <a:pt x="4631" y="5730"/>
                  <a:pt x="4664" y="5653"/>
                </a:cubicBezTo>
                <a:cubicBezTo>
                  <a:pt x="4697" y="5587"/>
                  <a:pt x="4741" y="5510"/>
                  <a:pt x="4763" y="5433"/>
                </a:cubicBezTo>
                <a:cubicBezTo>
                  <a:pt x="4774" y="5400"/>
                  <a:pt x="4796" y="5378"/>
                  <a:pt x="4807" y="5345"/>
                </a:cubicBezTo>
                <a:cubicBezTo>
                  <a:pt x="4829" y="5290"/>
                  <a:pt x="4862" y="5235"/>
                  <a:pt x="4884" y="5180"/>
                </a:cubicBezTo>
                <a:cubicBezTo>
                  <a:pt x="4917" y="5092"/>
                  <a:pt x="4961" y="5015"/>
                  <a:pt x="5005" y="4938"/>
                </a:cubicBezTo>
                <a:cubicBezTo>
                  <a:pt x="5027" y="4883"/>
                  <a:pt x="5049" y="4839"/>
                  <a:pt x="5082" y="4795"/>
                </a:cubicBezTo>
                <a:cubicBezTo>
                  <a:pt x="5093" y="4773"/>
                  <a:pt x="5104" y="4751"/>
                  <a:pt x="5126" y="4740"/>
                </a:cubicBezTo>
                <a:cubicBezTo>
                  <a:pt x="5159" y="4707"/>
                  <a:pt x="5214" y="4718"/>
                  <a:pt x="5225" y="4751"/>
                </a:cubicBezTo>
                <a:cubicBezTo>
                  <a:pt x="5247" y="4795"/>
                  <a:pt x="5258" y="4839"/>
                  <a:pt x="5258" y="4883"/>
                </a:cubicBezTo>
                <a:cubicBezTo>
                  <a:pt x="5258" y="4927"/>
                  <a:pt x="5269" y="4960"/>
                  <a:pt x="5269" y="4993"/>
                </a:cubicBezTo>
                <a:cubicBezTo>
                  <a:pt x="5269" y="5246"/>
                  <a:pt x="5269" y="5499"/>
                  <a:pt x="5247" y="5752"/>
                </a:cubicBezTo>
                <a:cubicBezTo>
                  <a:pt x="5236" y="5928"/>
                  <a:pt x="5203" y="6093"/>
                  <a:pt x="5159" y="6258"/>
                </a:cubicBezTo>
                <a:cubicBezTo>
                  <a:pt x="5126" y="6379"/>
                  <a:pt x="5093" y="6511"/>
                  <a:pt x="5038" y="6632"/>
                </a:cubicBezTo>
                <a:cubicBezTo>
                  <a:pt x="5027" y="6665"/>
                  <a:pt x="5005" y="6709"/>
                  <a:pt x="4994" y="6753"/>
                </a:cubicBezTo>
                <a:cubicBezTo>
                  <a:pt x="4939" y="6885"/>
                  <a:pt x="4873" y="7017"/>
                  <a:pt x="4807" y="7138"/>
                </a:cubicBezTo>
                <a:cubicBezTo>
                  <a:pt x="4785" y="7182"/>
                  <a:pt x="4752" y="7215"/>
                  <a:pt x="4730" y="7259"/>
                </a:cubicBezTo>
                <a:cubicBezTo>
                  <a:pt x="4719" y="7281"/>
                  <a:pt x="4697" y="7314"/>
                  <a:pt x="4686" y="7336"/>
                </a:cubicBezTo>
                <a:cubicBezTo>
                  <a:pt x="4587" y="7523"/>
                  <a:pt x="4477" y="7676"/>
                  <a:pt x="4334" y="7830"/>
                </a:cubicBezTo>
                <a:cubicBezTo>
                  <a:pt x="4312" y="7863"/>
                  <a:pt x="4290" y="7896"/>
                  <a:pt x="4279" y="7929"/>
                </a:cubicBezTo>
                <a:cubicBezTo>
                  <a:pt x="4246" y="8028"/>
                  <a:pt x="4224" y="8116"/>
                  <a:pt x="4191" y="8204"/>
                </a:cubicBezTo>
                <a:cubicBezTo>
                  <a:pt x="4136" y="8336"/>
                  <a:pt x="4092" y="8468"/>
                  <a:pt x="4037" y="8600"/>
                </a:cubicBezTo>
                <a:cubicBezTo>
                  <a:pt x="3982" y="8732"/>
                  <a:pt x="3905" y="8864"/>
                  <a:pt x="3850" y="8996"/>
                </a:cubicBezTo>
                <a:cubicBezTo>
                  <a:pt x="3806" y="9106"/>
                  <a:pt x="3740" y="9216"/>
                  <a:pt x="3685" y="9337"/>
                </a:cubicBezTo>
                <a:cubicBezTo>
                  <a:pt x="3685" y="9337"/>
                  <a:pt x="3685" y="9348"/>
                  <a:pt x="3685" y="9359"/>
                </a:cubicBezTo>
                <a:cubicBezTo>
                  <a:pt x="3696" y="9359"/>
                  <a:pt x="3707" y="9359"/>
                  <a:pt x="3707" y="9348"/>
                </a:cubicBezTo>
                <a:cubicBezTo>
                  <a:pt x="3751" y="9326"/>
                  <a:pt x="3784" y="9293"/>
                  <a:pt x="3817" y="9271"/>
                </a:cubicBezTo>
                <a:cubicBezTo>
                  <a:pt x="3894" y="9205"/>
                  <a:pt x="3971" y="9139"/>
                  <a:pt x="4048" y="9073"/>
                </a:cubicBezTo>
                <a:cubicBezTo>
                  <a:pt x="4092" y="9029"/>
                  <a:pt x="4136" y="8985"/>
                  <a:pt x="4191" y="8941"/>
                </a:cubicBezTo>
                <a:cubicBezTo>
                  <a:pt x="4213" y="8919"/>
                  <a:pt x="4235" y="8886"/>
                  <a:pt x="4235" y="8853"/>
                </a:cubicBezTo>
                <a:cubicBezTo>
                  <a:pt x="4235" y="8820"/>
                  <a:pt x="4246" y="8787"/>
                  <a:pt x="4246" y="8754"/>
                </a:cubicBezTo>
                <a:cubicBezTo>
                  <a:pt x="4290" y="8556"/>
                  <a:pt x="4356" y="8369"/>
                  <a:pt x="4466" y="8204"/>
                </a:cubicBezTo>
                <a:cubicBezTo>
                  <a:pt x="4631" y="7973"/>
                  <a:pt x="4818" y="7764"/>
                  <a:pt x="5038" y="7577"/>
                </a:cubicBezTo>
                <a:cubicBezTo>
                  <a:pt x="5280" y="7369"/>
                  <a:pt x="5544" y="7171"/>
                  <a:pt x="5818" y="6984"/>
                </a:cubicBezTo>
                <a:cubicBezTo>
                  <a:pt x="5884" y="6940"/>
                  <a:pt x="5961" y="6885"/>
                  <a:pt x="6038" y="6841"/>
                </a:cubicBezTo>
                <a:cubicBezTo>
                  <a:pt x="6071" y="6808"/>
                  <a:pt x="6104" y="6797"/>
                  <a:pt x="6148" y="6786"/>
                </a:cubicBezTo>
                <a:cubicBezTo>
                  <a:pt x="6203" y="6775"/>
                  <a:pt x="6247" y="6808"/>
                  <a:pt x="6236" y="6863"/>
                </a:cubicBezTo>
                <a:cubicBezTo>
                  <a:pt x="6236" y="6896"/>
                  <a:pt x="6225" y="6918"/>
                  <a:pt x="6214" y="6951"/>
                </a:cubicBezTo>
                <a:cubicBezTo>
                  <a:pt x="6203" y="7006"/>
                  <a:pt x="6181" y="7061"/>
                  <a:pt x="6159" y="7116"/>
                </a:cubicBezTo>
                <a:cubicBezTo>
                  <a:pt x="6104" y="7270"/>
                  <a:pt x="6049" y="7413"/>
                  <a:pt x="5972" y="7556"/>
                </a:cubicBezTo>
                <a:cubicBezTo>
                  <a:pt x="5906" y="7687"/>
                  <a:pt x="5829" y="7797"/>
                  <a:pt x="5741" y="7918"/>
                </a:cubicBezTo>
                <a:cubicBezTo>
                  <a:pt x="5653" y="8050"/>
                  <a:pt x="5555" y="8171"/>
                  <a:pt x="5445" y="8270"/>
                </a:cubicBezTo>
                <a:cubicBezTo>
                  <a:pt x="5258" y="8446"/>
                  <a:pt x="5060" y="8611"/>
                  <a:pt x="4829" y="8732"/>
                </a:cubicBezTo>
                <a:cubicBezTo>
                  <a:pt x="4719" y="8787"/>
                  <a:pt x="4598" y="8842"/>
                  <a:pt x="4466" y="8875"/>
                </a:cubicBezTo>
                <a:cubicBezTo>
                  <a:pt x="4433" y="8886"/>
                  <a:pt x="4400" y="8897"/>
                  <a:pt x="4367" y="8908"/>
                </a:cubicBezTo>
                <a:cubicBezTo>
                  <a:pt x="4334" y="8919"/>
                  <a:pt x="4301" y="8930"/>
                  <a:pt x="4268" y="8963"/>
                </a:cubicBezTo>
                <a:cubicBezTo>
                  <a:pt x="4114" y="9117"/>
                  <a:pt x="3938" y="9238"/>
                  <a:pt x="3773" y="9381"/>
                </a:cubicBezTo>
                <a:cubicBezTo>
                  <a:pt x="3696" y="9447"/>
                  <a:pt x="3630" y="9513"/>
                  <a:pt x="3575" y="9601"/>
                </a:cubicBezTo>
                <a:cubicBezTo>
                  <a:pt x="3564" y="9612"/>
                  <a:pt x="3553" y="9634"/>
                  <a:pt x="3542" y="9656"/>
                </a:cubicBezTo>
                <a:cubicBezTo>
                  <a:pt x="3509" y="9755"/>
                  <a:pt x="3487" y="9876"/>
                  <a:pt x="3465" y="9986"/>
                </a:cubicBezTo>
                <a:cubicBezTo>
                  <a:pt x="3465" y="10030"/>
                  <a:pt x="3465" y="10074"/>
                  <a:pt x="3487" y="10118"/>
                </a:cubicBezTo>
                <a:cubicBezTo>
                  <a:pt x="3553" y="10228"/>
                  <a:pt x="3608" y="10338"/>
                  <a:pt x="3663" y="10459"/>
                </a:cubicBezTo>
                <a:cubicBezTo>
                  <a:pt x="3707" y="10547"/>
                  <a:pt x="3740" y="10646"/>
                  <a:pt x="3784" y="10734"/>
                </a:cubicBezTo>
                <a:cubicBezTo>
                  <a:pt x="3795" y="10756"/>
                  <a:pt x="3795" y="10778"/>
                  <a:pt x="3806" y="10789"/>
                </a:cubicBezTo>
                <a:cubicBezTo>
                  <a:pt x="3850" y="10866"/>
                  <a:pt x="3872" y="10943"/>
                  <a:pt x="3894" y="11020"/>
                </a:cubicBezTo>
                <a:cubicBezTo>
                  <a:pt x="3927" y="11119"/>
                  <a:pt x="3960" y="11218"/>
                  <a:pt x="3982" y="11317"/>
                </a:cubicBezTo>
                <a:cubicBezTo>
                  <a:pt x="4015" y="11415"/>
                  <a:pt x="4037" y="11514"/>
                  <a:pt x="4059" y="11613"/>
                </a:cubicBezTo>
                <a:cubicBezTo>
                  <a:pt x="4070" y="11723"/>
                  <a:pt x="4092" y="11822"/>
                  <a:pt x="4092" y="11932"/>
                </a:cubicBezTo>
                <a:cubicBezTo>
                  <a:pt x="4103" y="12042"/>
                  <a:pt x="4103" y="12141"/>
                  <a:pt x="4070" y="12251"/>
                </a:cubicBezTo>
                <a:cubicBezTo>
                  <a:pt x="4070" y="12273"/>
                  <a:pt x="4059" y="12284"/>
                  <a:pt x="4048" y="12306"/>
                </a:cubicBezTo>
                <a:cubicBezTo>
                  <a:pt x="4048" y="12306"/>
                  <a:pt x="4037" y="12317"/>
                  <a:pt x="4037" y="12306"/>
                </a:cubicBezTo>
                <a:cubicBezTo>
                  <a:pt x="4037" y="12306"/>
                  <a:pt x="4026" y="12306"/>
                  <a:pt x="4026" y="12295"/>
                </a:cubicBezTo>
                <a:cubicBezTo>
                  <a:pt x="4037" y="12218"/>
                  <a:pt x="4048" y="12141"/>
                  <a:pt x="4048" y="12064"/>
                </a:cubicBezTo>
                <a:cubicBezTo>
                  <a:pt x="4048" y="11899"/>
                  <a:pt x="4037" y="11734"/>
                  <a:pt x="3982" y="11569"/>
                </a:cubicBezTo>
                <a:cubicBezTo>
                  <a:pt x="3982" y="11536"/>
                  <a:pt x="3971" y="11514"/>
                  <a:pt x="3971" y="11481"/>
                </a:cubicBezTo>
                <a:cubicBezTo>
                  <a:pt x="3960" y="11371"/>
                  <a:pt x="3916" y="11273"/>
                  <a:pt x="3883" y="11163"/>
                </a:cubicBezTo>
                <a:cubicBezTo>
                  <a:pt x="3872" y="11141"/>
                  <a:pt x="3872" y="11130"/>
                  <a:pt x="3861" y="11108"/>
                </a:cubicBezTo>
                <a:cubicBezTo>
                  <a:pt x="3828" y="11064"/>
                  <a:pt x="3817" y="11009"/>
                  <a:pt x="3795" y="10965"/>
                </a:cubicBezTo>
                <a:cubicBezTo>
                  <a:pt x="3784" y="10910"/>
                  <a:pt x="3751" y="10855"/>
                  <a:pt x="3729" y="10800"/>
                </a:cubicBezTo>
                <a:cubicBezTo>
                  <a:pt x="3696" y="10723"/>
                  <a:pt x="3663" y="10646"/>
                  <a:pt x="3630" y="10569"/>
                </a:cubicBezTo>
                <a:lnTo>
                  <a:pt x="3443" y="10195"/>
                </a:lnTo>
                <a:cubicBezTo>
                  <a:pt x="3388" y="10085"/>
                  <a:pt x="3333" y="9964"/>
                  <a:pt x="3278" y="9854"/>
                </a:cubicBezTo>
                <a:cubicBezTo>
                  <a:pt x="3223" y="9744"/>
                  <a:pt x="3157" y="9634"/>
                  <a:pt x="3113" y="9524"/>
                </a:cubicBezTo>
                <a:cubicBezTo>
                  <a:pt x="3058" y="9414"/>
                  <a:pt x="3003" y="9304"/>
                  <a:pt x="2948" y="9194"/>
                </a:cubicBezTo>
                <a:cubicBezTo>
                  <a:pt x="2893" y="9084"/>
                  <a:pt x="2838" y="8974"/>
                  <a:pt x="2783" y="8864"/>
                </a:cubicBezTo>
                <a:cubicBezTo>
                  <a:pt x="2750" y="8809"/>
                  <a:pt x="2717" y="8743"/>
                  <a:pt x="2684" y="8677"/>
                </a:cubicBezTo>
                <a:cubicBezTo>
                  <a:pt x="2629" y="8567"/>
                  <a:pt x="2563" y="8457"/>
                  <a:pt x="2486" y="8358"/>
                </a:cubicBezTo>
                <a:cubicBezTo>
                  <a:pt x="2453" y="8336"/>
                  <a:pt x="2431" y="8303"/>
                  <a:pt x="2409" y="8270"/>
                </a:cubicBezTo>
                <a:cubicBezTo>
                  <a:pt x="2387" y="8237"/>
                  <a:pt x="2365" y="8215"/>
                  <a:pt x="2332" y="8182"/>
                </a:cubicBezTo>
                <a:cubicBezTo>
                  <a:pt x="2277" y="8149"/>
                  <a:pt x="2222" y="8105"/>
                  <a:pt x="2178" y="8061"/>
                </a:cubicBezTo>
                <a:cubicBezTo>
                  <a:pt x="2068" y="7984"/>
                  <a:pt x="1947" y="7929"/>
                  <a:pt x="1826" y="7874"/>
                </a:cubicBezTo>
                <a:cubicBezTo>
                  <a:pt x="1804" y="7863"/>
                  <a:pt x="1782" y="7852"/>
                  <a:pt x="1749" y="7852"/>
                </a:cubicBezTo>
                <a:cubicBezTo>
                  <a:pt x="1728" y="7841"/>
                  <a:pt x="1706" y="7841"/>
                  <a:pt x="1684" y="7852"/>
                </a:cubicBezTo>
                <a:cubicBezTo>
                  <a:pt x="1420" y="7852"/>
                  <a:pt x="1167" y="7786"/>
                  <a:pt x="925" y="7698"/>
                </a:cubicBezTo>
                <a:cubicBezTo>
                  <a:pt x="870" y="7676"/>
                  <a:pt x="815" y="7643"/>
                  <a:pt x="771" y="7621"/>
                </a:cubicBezTo>
                <a:cubicBezTo>
                  <a:pt x="562" y="7479"/>
                  <a:pt x="397" y="7314"/>
                  <a:pt x="243" y="7116"/>
                </a:cubicBezTo>
                <a:cubicBezTo>
                  <a:pt x="177" y="7028"/>
                  <a:pt x="122" y="6929"/>
                  <a:pt x="78" y="6819"/>
                </a:cubicBezTo>
                <a:cubicBezTo>
                  <a:pt x="56" y="6786"/>
                  <a:pt x="34" y="6753"/>
                  <a:pt x="23" y="6709"/>
                </a:cubicBezTo>
                <a:cubicBezTo>
                  <a:pt x="12" y="6687"/>
                  <a:pt x="1" y="6665"/>
                  <a:pt x="1" y="6643"/>
                </a:cubicBezTo>
                <a:cubicBezTo>
                  <a:pt x="12" y="6621"/>
                  <a:pt x="34" y="6599"/>
                  <a:pt x="56" y="6599"/>
                </a:cubicBezTo>
                <a:cubicBezTo>
                  <a:pt x="89" y="6610"/>
                  <a:pt x="111" y="6632"/>
                  <a:pt x="133" y="6643"/>
                </a:cubicBezTo>
                <a:cubicBezTo>
                  <a:pt x="210" y="6698"/>
                  <a:pt x="287" y="6753"/>
                  <a:pt x="364" y="6808"/>
                </a:cubicBezTo>
                <a:cubicBezTo>
                  <a:pt x="441" y="6863"/>
                  <a:pt x="529" y="6918"/>
                  <a:pt x="606" y="6973"/>
                </a:cubicBezTo>
                <a:cubicBezTo>
                  <a:pt x="705" y="7028"/>
                  <a:pt x="804" y="7083"/>
                  <a:pt x="892" y="7138"/>
                </a:cubicBezTo>
                <a:cubicBezTo>
                  <a:pt x="991" y="7204"/>
                  <a:pt x="1112" y="7259"/>
                  <a:pt x="1200" y="7336"/>
                </a:cubicBezTo>
                <a:cubicBezTo>
                  <a:pt x="1343" y="7413"/>
                  <a:pt x="1464" y="7523"/>
                  <a:pt x="1585" y="7621"/>
                </a:cubicBezTo>
                <a:cubicBezTo>
                  <a:pt x="1618" y="7643"/>
                  <a:pt x="1651" y="7676"/>
                  <a:pt x="1673" y="7709"/>
                </a:cubicBezTo>
                <a:cubicBezTo>
                  <a:pt x="1706" y="7742"/>
                  <a:pt x="1739" y="7764"/>
                  <a:pt x="1771" y="7775"/>
                </a:cubicBezTo>
                <a:cubicBezTo>
                  <a:pt x="1892" y="7819"/>
                  <a:pt x="2002" y="7885"/>
                  <a:pt x="2112" y="7951"/>
                </a:cubicBezTo>
                <a:cubicBezTo>
                  <a:pt x="2123" y="7951"/>
                  <a:pt x="2123" y="7951"/>
                  <a:pt x="2134" y="7940"/>
                </a:cubicBezTo>
                <a:cubicBezTo>
                  <a:pt x="2134" y="7940"/>
                  <a:pt x="2134" y="7940"/>
                  <a:pt x="2134" y="7929"/>
                </a:cubicBezTo>
                <a:cubicBezTo>
                  <a:pt x="2101" y="7885"/>
                  <a:pt x="2068" y="7852"/>
                  <a:pt x="2035" y="7808"/>
                </a:cubicBezTo>
                <a:cubicBezTo>
                  <a:pt x="1936" y="7676"/>
                  <a:pt x="1826" y="7556"/>
                  <a:pt x="1728" y="7424"/>
                </a:cubicBezTo>
                <a:cubicBezTo>
                  <a:pt x="1684" y="7380"/>
                  <a:pt x="1640" y="7336"/>
                  <a:pt x="1596" y="7303"/>
                </a:cubicBezTo>
                <a:cubicBezTo>
                  <a:pt x="1420" y="7149"/>
                  <a:pt x="1244" y="6995"/>
                  <a:pt x="1101" y="6808"/>
                </a:cubicBezTo>
                <a:cubicBezTo>
                  <a:pt x="1046" y="6742"/>
                  <a:pt x="991" y="6665"/>
                  <a:pt x="947" y="6588"/>
                </a:cubicBezTo>
                <a:cubicBezTo>
                  <a:pt x="925" y="6544"/>
                  <a:pt x="903" y="6511"/>
                  <a:pt x="870" y="6467"/>
                </a:cubicBezTo>
                <a:cubicBezTo>
                  <a:pt x="760" y="6313"/>
                  <a:pt x="650" y="6148"/>
                  <a:pt x="551" y="5972"/>
                </a:cubicBezTo>
                <a:cubicBezTo>
                  <a:pt x="485" y="5851"/>
                  <a:pt x="408" y="5730"/>
                  <a:pt x="364" y="5587"/>
                </a:cubicBezTo>
                <a:cubicBezTo>
                  <a:pt x="364" y="5587"/>
                  <a:pt x="353" y="5576"/>
                  <a:pt x="353" y="5565"/>
                </a:cubicBezTo>
                <a:cubicBezTo>
                  <a:pt x="287" y="5455"/>
                  <a:pt x="254" y="5323"/>
                  <a:pt x="221" y="5202"/>
                </a:cubicBezTo>
                <a:cubicBezTo>
                  <a:pt x="188" y="5103"/>
                  <a:pt x="144" y="4993"/>
                  <a:pt x="144" y="4894"/>
                </a:cubicBezTo>
                <a:cubicBezTo>
                  <a:pt x="67" y="4564"/>
                  <a:pt x="67" y="4234"/>
                  <a:pt x="78" y="3904"/>
                </a:cubicBezTo>
                <a:cubicBezTo>
                  <a:pt x="78" y="3696"/>
                  <a:pt x="100" y="3498"/>
                  <a:pt x="122" y="3289"/>
                </a:cubicBezTo>
                <a:cubicBezTo>
                  <a:pt x="133" y="3124"/>
                  <a:pt x="166" y="2959"/>
                  <a:pt x="188" y="2794"/>
                </a:cubicBezTo>
                <a:cubicBezTo>
                  <a:pt x="199" y="2739"/>
                  <a:pt x="210" y="2695"/>
                  <a:pt x="232" y="2651"/>
                </a:cubicBezTo>
                <a:cubicBezTo>
                  <a:pt x="232" y="2640"/>
                  <a:pt x="232" y="2629"/>
                  <a:pt x="243" y="2618"/>
                </a:cubicBezTo>
                <a:cubicBezTo>
                  <a:pt x="254" y="2596"/>
                  <a:pt x="276" y="2585"/>
                  <a:pt x="298" y="2574"/>
                </a:cubicBezTo>
                <a:cubicBezTo>
                  <a:pt x="331" y="2574"/>
                  <a:pt x="353" y="2596"/>
                  <a:pt x="364" y="2607"/>
                </a:cubicBezTo>
                <a:cubicBezTo>
                  <a:pt x="375" y="2618"/>
                  <a:pt x="375" y="2629"/>
                  <a:pt x="375" y="2629"/>
                </a:cubicBezTo>
                <a:cubicBezTo>
                  <a:pt x="386" y="2651"/>
                  <a:pt x="386" y="2662"/>
                  <a:pt x="397" y="2684"/>
                </a:cubicBezTo>
                <a:cubicBezTo>
                  <a:pt x="496" y="2992"/>
                  <a:pt x="584" y="3311"/>
                  <a:pt x="683" y="3619"/>
                </a:cubicBezTo>
                <a:cubicBezTo>
                  <a:pt x="705" y="3729"/>
                  <a:pt x="727" y="3849"/>
                  <a:pt x="760" y="3959"/>
                </a:cubicBezTo>
                <a:cubicBezTo>
                  <a:pt x="760" y="4058"/>
                  <a:pt x="793" y="4157"/>
                  <a:pt x="826" y="4256"/>
                </a:cubicBezTo>
                <a:cubicBezTo>
                  <a:pt x="848" y="4311"/>
                  <a:pt x="859" y="4366"/>
                  <a:pt x="870" y="4432"/>
                </a:cubicBezTo>
                <a:cubicBezTo>
                  <a:pt x="870" y="4476"/>
                  <a:pt x="892" y="4531"/>
                  <a:pt x="903" y="4575"/>
                </a:cubicBezTo>
                <a:cubicBezTo>
                  <a:pt x="925" y="4663"/>
                  <a:pt x="958" y="4740"/>
                  <a:pt x="958" y="4828"/>
                </a:cubicBezTo>
                <a:cubicBezTo>
                  <a:pt x="958" y="4850"/>
                  <a:pt x="969" y="4872"/>
                  <a:pt x="969" y="4883"/>
                </a:cubicBezTo>
                <a:cubicBezTo>
                  <a:pt x="991" y="4938"/>
                  <a:pt x="1002" y="4993"/>
                  <a:pt x="1002" y="5059"/>
                </a:cubicBezTo>
                <a:cubicBezTo>
                  <a:pt x="1013" y="5147"/>
                  <a:pt x="1035" y="5235"/>
                  <a:pt x="1057" y="5334"/>
                </a:cubicBezTo>
                <a:cubicBezTo>
                  <a:pt x="1057" y="5367"/>
                  <a:pt x="1068" y="5400"/>
                  <a:pt x="1068" y="5433"/>
                </a:cubicBezTo>
                <a:cubicBezTo>
                  <a:pt x="1079" y="5466"/>
                  <a:pt x="1079" y="5488"/>
                  <a:pt x="1090" y="5521"/>
                </a:cubicBezTo>
                <a:cubicBezTo>
                  <a:pt x="1101" y="5576"/>
                  <a:pt x="1112" y="5631"/>
                  <a:pt x="1123" y="5686"/>
                </a:cubicBezTo>
                <a:cubicBezTo>
                  <a:pt x="1134" y="5730"/>
                  <a:pt x="1145" y="5774"/>
                  <a:pt x="1156" y="5829"/>
                </a:cubicBezTo>
                <a:cubicBezTo>
                  <a:pt x="1178" y="5895"/>
                  <a:pt x="1200" y="5961"/>
                  <a:pt x="1200" y="6027"/>
                </a:cubicBezTo>
                <a:cubicBezTo>
                  <a:pt x="1211" y="6060"/>
                  <a:pt x="1222" y="6093"/>
                  <a:pt x="1222" y="6126"/>
                </a:cubicBezTo>
                <a:cubicBezTo>
                  <a:pt x="1266" y="6236"/>
                  <a:pt x="1299" y="6357"/>
                  <a:pt x="1332" y="6478"/>
                </a:cubicBezTo>
                <a:cubicBezTo>
                  <a:pt x="1332" y="6478"/>
                  <a:pt x="1343" y="6489"/>
                  <a:pt x="1343" y="6500"/>
                </a:cubicBezTo>
                <a:cubicBezTo>
                  <a:pt x="1398" y="6610"/>
                  <a:pt x="1431" y="6731"/>
                  <a:pt x="1497" y="6841"/>
                </a:cubicBezTo>
                <a:cubicBezTo>
                  <a:pt x="1552" y="6951"/>
                  <a:pt x="1607" y="7061"/>
                  <a:pt x="1673" y="7171"/>
                </a:cubicBezTo>
                <a:cubicBezTo>
                  <a:pt x="1728" y="7281"/>
                  <a:pt x="1793" y="7369"/>
                  <a:pt x="1870" y="7468"/>
                </a:cubicBezTo>
                <a:cubicBezTo>
                  <a:pt x="2013" y="7654"/>
                  <a:pt x="2167" y="7841"/>
                  <a:pt x="2310" y="8017"/>
                </a:cubicBezTo>
                <a:cubicBezTo>
                  <a:pt x="2343" y="8061"/>
                  <a:pt x="2376" y="8105"/>
                  <a:pt x="2409" y="8149"/>
                </a:cubicBezTo>
                <a:cubicBezTo>
                  <a:pt x="2420" y="8171"/>
                  <a:pt x="2420" y="8193"/>
                  <a:pt x="2442" y="81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1"/>
          <p:cNvSpPr/>
          <p:nvPr/>
        </p:nvSpPr>
        <p:spPr>
          <a:xfrm>
            <a:off x="8482903" y="2213910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1"/>
          <p:cNvSpPr/>
          <p:nvPr/>
        </p:nvSpPr>
        <p:spPr>
          <a:xfrm rot="2180711">
            <a:off x="172764" y="383562"/>
            <a:ext cx="1063444" cy="1349325"/>
          </a:xfrm>
          <a:custGeom>
            <a:avLst/>
            <a:gdLst/>
            <a:ahLst/>
            <a:cxnLst/>
            <a:rect l="l" t="t" r="r" b="b"/>
            <a:pathLst>
              <a:path w="30105" h="38198" extrusionOk="0">
                <a:moveTo>
                  <a:pt x="7185" y="1687"/>
                </a:moveTo>
                <a:cubicBezTo>
                  <a:pt x="7185" y="1687"/>
                  <a:pt x="7208" y="1710"/>
                  <a:pt x="7208" y="1710"/>
                </a:cubicBezTo>
                <a:cubicBezTo>
                  <a:pt x="7300" y="2127"/>
                  <a:pt x="7324" y="2521"/>
                  <a:pt x="7347" y="3008"/>
                </a:cubicBezTo>
                <a:cubicBezTo>
                  <a:pt x="7277" y="2915"/>
                  <a:pt x="7254" y="2892"/>
                  <a:pt x="7254" y="2869"/>
                </a:cubicBezTo>
                <a:cubicBezTo>
                  <a:pt x="7185" y="2590"/>
                  <a:pt x="7138" y="2312"/>
                  <a:pt x="7092" y="2034"/>
                </a:cubicBezTo>
                <a:cubicBezTo>
                  <a:pt x="7069" y="1918"/>
                  <a:pt x="7115" y="1802"/>
                  <a:pt x="7185" y="1687"/>
                </a:cubicBezTo>
                <a:close/>
                <a:moveTo>
                  <a:pt x="7324" y="3170"/>
                </a:moveTo>
                <a:cubicBezTo>
                  <a:pt x="7347" y="3170"/>
                  <a:pt x="7347" y="3193"/>
                  <a:pt x="7370" y="3193"/>
                </a:cubicBezTo>
                <a:cubicBezTo>
                  <a:pt x="7370" y="3193"/>
                  <a:pt x="7370" y="3216"/>
                  <a:pt x="7347" y="3216"/>
                </a:cubicBezTo>
                <a:lnTo>
                  <a:pt x="7324" y="3216"/>
                </a:lnTo>
                <a:cubicBezTo>
                  <a:pt x="7324" y="3193"/>
                  <a:pt x="7324" y="3193"/>
                  <a:pt x="7324" y="3170"/>
                </a:cubicBezTo>
                <a:close/>
                <a:moveTo>
                  <a:pt x="10360" y="6484"/>
                </a:moveTo>
                <a:cubicBezTo>
                  <a:pt x="10452" y="6808"/>
                  <a:pt x="10452" y="7133"/>
                  <a:pt x="10475" y="7457"/>
                </a:cubicBezTo>
                <a:cubicBezTo>
                  <a:pt x="10475" y="7504"/>
                  <a:pt x="10429" y="7573"/>
                  <a:pt x="10383" y="7573"/>
                </a:cubicBezTo>
                <a:cubicBezTo>
                  <a:pt x="10375" y="7577"/>
                  <a:pt x="10366" y="7579"/>
                  <a:pt x="10358" y="7579"/>
                </a:cubicBezTo>
                <a:cubicBezTo>
                  <a:pt x="10321" y="7579"/>
                  <a:pt x="10286" y="7538"/>
                  <a:pt x="10267" y="7480"/>
                </a:cubicBezTo>
                <a:cubicBezTo>
                  <a:pt x="10197" y="7156"/>
                  <a:pt x="10197" y="6831"/>
                  <a:pt x="10360" y="6484"/>
                </a:cubicBezTo>
                <a:close/>
                <a:moveTo>
                  <a:pt x="2026" y="10066"/>
                </a:moveTo>
                <a:cubicBezTo>
                  <a:pt x="2035" y="10066"/>
                  <a:pt x="2040" y="10068"/>
                  <a:pt x="2040" y="10076"/>
                </a:cubicBezTo>
                <a:cubicBezTo>
                  <a:pt x="2295" y="10261"/>
                  <a:pt x="2526" y="10470"/>
                  <a:pt x="2758" y="10655"/>
                </a:cubicBezTo>
                <a:cubicBezTo>
                  <a:pt x="2781" y="10679"/>
                  <a:pt x="2804" y="10702"/>
                  <a:pt x="2828" y="10725"/>
                </a:cubicBezTo>
                <a:cubicBezTo>
                  <a:pt x="2943" y="10933"/>
                  <a:pt x="3083" y="11142"/>
                  <a:pt x="3222" y="11420"/>
                </a:cubicBezTo>
                <a:cubicBezTo>
                  <a:pt x="3059" y="11304"/>
                  <a:pt x="2967" y="11235"/>
                  <a:pt x="2851" y="11165"/>
                </a:cubicBezTo>
                <a:cubicBezTo>
                  <a:pt x="2735" y="11188"/>
                  <a:pt x="2642" y="11212"/>
                  <a:pt x="2526" y="11258"/>
                </a:cubicBezTo>
                <a:cubicBezTo>
                  <a:pt x="2318" y="10864"/>
                  <a:pt x="2132" y="10493"/>
                  <a:pt x="1947" y="10076"/>
                </a:cubicBezTo>
                <a:cubicBezTo>
                  <a:pt x="1978" y="10076"/>
                  <a:pt x="2009" y="10066"/>
                  <a:pt x="2026" y="10066"/>
                </a:cubicBezTo>
                <a:close/>
                <a:moveTo>
                  <a:pt x="15319" y="12278"/>
                </a:moveTo>
                <a:cubicBezTo>
                  <a:pt x="15504" y="12278"/>
                  <a:pt x="15458" y="12440"/>
                  <a:pt x="15481" y="12533"/>
                </a:cubicBezTo>
                <a:cubicBezTo>
                  <a:pt x="15365" y="12463"/>
                  <a:pt x="15365" y="12463"/>
                  <a:pt x="15319" y="12278"/>
                </a:cubicBezTo>
                <a:close/>
                <a:moveTo>
                  <a:pt x="3986" y="13460"/>
                </a:moveTo>
                <a:cubicBezTo>
                  <a:pt x="3986" y="13463"/>
                  <a:pt x="3987" y="13465"/>
                  <a:pt x="3988" y="13468"/>
                </a:cubicBezTo>
                <a:lnTo>
                  <a:pt x="3988" y="13468"/>
                </a:lnTo>
                <a:lnTo>
                  <a:pt x="3963" y="13460"/>
                </a:lnTo>
                <a:close/>
                <a:moveTo>
                  <a:pt x="4016" y="13496"/>
                </a:moveTo>
                <a:lnTo>
                  <a:pt x="4016" y="13496"/>
                </a:lnTo>
                <a:cubicBezTo>
                  <a:pt x="4036" y="13535"/>
                  <a:pt x="4053" y="13574"/>
                  <a:pt x="4056" y="13613"/>
                </a:cubicBezTo>
                <a:lnTo>
                  <a:pt x="4056" y="13613"/>
                </a:lnTo>
                <a:cubicBezTo>
                  <a:pt x="4000" y="13590"/>
                  <a:pt x="3957" y="13551"/>
                  <a:pt x="4016" y="13496"/>
                </a:cubicBezTo>
                <a:close/>
                <a:moveTo>
                  <a:pt x="4079" y="13629"/>
                </a:moveTo>
                <a:lnTo>
                  <a:pt x="4079" y="13629"/>
                </a:lnTo>
                <a:cubicBezTo>
                  <a:pt x="4225" y="13679"/>
                  <a:pt x="4292" y="13789"/>
                  <a:pt x="4380" y="13877"/>
                </a:cubicBezTo>
                <a:cubicBezTo>
                  <a:pt x="4658" y="14224"/>
                  <a:pt x="4937" y="14572"/>
                  <a:pt x="5215" y="14920"/>
                </a:cubicBezTo>
                <a:cubicBezTo>
                  <a:pt x="5238" y="14966"/>
                  <a:pt x="5238" y="14989"/>
                  <a:pt x="5238" y="15035"/>
                </a:cubicBezTo>
                <a:cubicBezTo>
                  <a:pt x="5215" y="15035"/>
                  <a:pt x="5168" y="15035"/>
                  <a:pt x="5168" y="15012"/>
                </a:cubicBezTo>
                <a:cubicBezTo>
                  <a:pt x="4821" y="14595"/>
                  <a:pt x="4450" y="14155"/>
                  <a:pt x="4102" y="13738"/>
                </a:cubicBezTo>
                <a:cubicBezTo>
                  <a:pt x="4080" y="13716"/>
                  <a:pt x="4079" y="13673"/>
                  <a:pt x="4079" y="13629"/>
                </a:cubicBezTo>
                <a:close/>
                <a:moveTo>
                  <a:pt x="15551" y="14618"/>
                </a:moveTo>
                <a:cubicBezTo>
                  <a:pt x="15620" y="14618"/>
                  <a:pt x="15690" y="14618"/>
                  <a:pt x="15759" y="14641"/>
                </a:cubicBezTo>
                <a:cubicBezTo>
                  <a:pt x="15783" y="14641"/>
                  <a:pt x="15806" y="14688"/>
                  <a:pt x="15806" y="14734"/>
                </a:cubicBezTo>
                <a:cubicBezTo>
                  <a:pt x="15829" y="14850"/>
                  <a:pt x="15852" y="14966"/>
                  <a:pt x="15783" y="15082"/>
                </a:cubicBezTo>
                <a:cubicBezTo>
                  <a:pt x="15667" y="14943"/>
                  <a:pt x="15597" y="14804"/>
                  <a:pt x="15551" y="14618"/>
                </a:cubicBezTo>
                <a:close/>
                <a:moveTo>
                  <a:pt x="14299" y="16774"/>
                </a:moveTo>
                <a:lnTo>
                  <a:pt x="14369" y="16936"/>
                </a:lnTo>
                <a:lnTo>
                  <a:pt x="14299" y="16959"/>
                </a:lnTo>
                <a:cubicBezTo>
                  <a:pt x="14276" y="16913"/>
                  <a:pt x="14253" y="16843"/>
                  <a:pt x="14253" y="16797"/>
                </a:cubicBezTo>
                <a:cubicBezTo>
                  <a:pt x="14253" y="16797"/>
                  <a:pt x="14276" y="16797"/>
                  <a:pt x="14299" y="16774"/>
                </a:cubicBezTo>
                <a:close/>
                <a:moveTo>
                  <a:pt x="15620" y="17492"/>
                </a:moveTo>
                <a:cubicBezTo>
                  <a:pt x="15620" y="17631"/>
                  <a:pt x="15597" y="17770"/>
                  <a:pt x="15574" y="17886"/>
                </a:cubicBezTo>
                <a:lnTo>
                  <a:pt x="15504" y="17886"/>
                </a:lnTo>
                <a:cubicBezTo>
                  <a:pt x="15481" y="17770"/>
                  <a:pt x="15435" y="17654"/>
                  <a:pt x="15412" y="17515"/>
                </a:cubicBezTo>
                <a:cubicBezTo>
                  <a:pt x="15481" y="17515"/>
                  <a:pt x="15551" y="17492"/>
                  <a:pt x="15620" y="17492"/>
                </a:cubicBezTo>
                <a:close/>
                <a:moveTo>
                  <a:pt x="21646" y="18790"/>
                </a:moveTo>
                <a:cubicBezTo>
                  <a:pt x="21646" y="18813"/>
                  <a:pt x="21623" y="18813"/>
                  <a:pt x="21623" y="18836"/>
                </a:cubicBezTo>
                <a:cubicBezTo>
                  <a:pt x="21623" y="18813"/>
                  <a:pt x="21600" y="18813"/>
                  <a:pt x="21600" y="18813"/>
                </a:cubicBezTo>
                <a:cubicBezTo>
                  <a:pt x="21600" y="18790"/>
                  <a:pt x="21623" y="18790"/>
                  <a:pt x="21623" y="18790"/>
                </a:cubicBezTo>
                <a:close/>
                <a:moveTo>
                  <a:pt x="15134" y="18836"/>
                </a:moveTo>
                <a:cubicBezTo>
                  <a:pt x="15180" y="18836"/>
                  <a:pt x="15226" y="18859"/>
                  <a:pt x="15273" y="18859"/>
                </a:cubicBezTo>
                <a:cubicBezTo>
                  <a:pt x="15250" y="19045"/>
                  <a:pt x="15157" y="19161"/>
                  <a:pt x="15087" y="19369"/>
                </a:cubicBezTo>
                <a:cubicBezTo>
                  <a:pt x="14971" y="19161"/>
                  <a:pt x="14971" y="18998"/>
                  <a:pt x="14971" y="18836"/>
                </a:cubicBezTo>
                <a:close/>
                <a:moveTo>
                  <a:pt x="939" y="18680"/>
                </a:moveTo>
                <a:cubicBezTo>
                  <a:pt x="945" y="18680"/>
                  <a:pt x="950" y="18686"/>
                  <a:pt x="950" y="18697"/>
                </a:cubicBezTo>
                <a:cubicBezTo>
                  <a:pt x="1391" y="18883"/>
                  <a:pt x="1808" y="19091"/>
                  <a:pt x="2248" y="19300"/>
                </a:cubicBezTo>
                <a:cubicBezTo>
                  <a:pt x="2109" y="19508"/>
                  <a:pt x="1970" y="19694"/>
                  <a:pt x="1854" y="19879"/>
                </a:cubicBezTo>
                <a:cubicBezTo>
                  <a:pt x="1483" y="19531"/>
                  <a:pt x="1182" y="19137"/>
                  <a:pt x="881" y="18743"/>
                </a:cubicBezTo>
                <a:cubicBezTo>
                  <a:pt x="904" y="18720"/>
                  <a:pt x="904" y="18697"/>
                  <a:pt x="927" y="18697"/>
                </a:cubicBezTo>
                <a:cubicBezTo>
                  <a:pt x="927" y="18686"/>
                  <a:pt x="933" y="18680"/>
                  <a:pt x="939" y="18680"/>
                </a:cubicBezTo>
                <a:close/>
                <a:moveTo>
                  <a:pt x="2735" y="19601"/>
                </a:moveTo>
                <a:lnTo>
                  <a:pt x="2735" y="19601"/>
                </a:lnTo>
                <a:cubicBezTo>
                  <a:pt x="3245" y="19810"/>
                  <a:pt x="3824" y="19949"/>
                  <a:pt x="4288" y="20319"/>
                </a:cubicBezTo>
                <a:cubicBezTo>
                  <a:pt x="4288" y="20319"/>
                  <a:pt x="4264" y="20343"/>
                  <a:pt x="4264" y="20366"/>
                </a:cubicBezTo>
                <a:cubicBezTo>
                  <a:pt x="4218" y="20366"/>
                  <a:pt x="4172" y="20366"/>
                  <a:pt x="4125" y="20343"/>
                </a:cubicBezTo>
                <a:cubicBezTo>
                  <a:pt x="3731" y="20157"/>
                  <a:pt x="3337" y="19972"/>
                  <a:pt x="2943" y="19763"/>
                </a:cubicBezTo>
                <a:cubicBezTo>
                  <a:pt x="2874" y="19740"/>
                  <a:pt x="2804" y="19647"/>
                  <a:pt x="2735" y="19601"/>
                </a:cubicBezTo>
                <a:close/>
                <a:moveTo>
                  <a:pt x="11866" y="20412"/>
                </a:moveTo>
                <a:lnTo>
                  <a:pt x="11866" y="20412"/>
                </a:lnTo>
                <a:cubicBezTo>
                  <a:pt x="12028" y="20505"/>
                  <a:pt x="12028" y="20505"/>
                  <a:pt x="12075" y="20760"/>
                </a:cubicBezTo>
                <a:cubicBezTo>
                  <a:pt x="11982" y="20667"/>
                  <a:pt x="11912" y="20574"/>
                  <a:pt x="11866" y="20412"/>
                </a:cubicBezTo>
                <a:close/>
                <a:moveTo>
                  <a:pt x="21484" y="21246"/>
                </a:moveTo>
                <a:cubicBezTo>
                  <a:pt x="21484" y="21270"/>
                  <a:pt x="21484" y="21293"/>
                  <a:pt x="21484" y="21293"/>
                </a:cubicBezTo>
                <a:cubicBezTo>
                  <a:pt x="21484" y="21316"/>
                  <a:pt x="21460" y="21316"/>
                  <a:pt x="21437" y="21316"/>
                </a:cubicBezTo>
                <a:cubicBezTo>
                  <a:pt x="21437" y="21293"/>
                  <a:pt x="21437" y="21270"/>
                  <a:pt x="21460" y="21246"/>
                </a:cubicBezTo>
                <a:close/>
                <a:moveTo>
                  <a:pt x="21206" y="22961"/>
                </a:moveTo>
                <a:lnTo>
                  <a:pt x="21229" y="22985"/>
                </a:lnTo>
                <a:lnTo>
                  <a:pt x="21206" y="22985"/>
                </a:lnTo>
                <a:lnTo>
                  <a:pt x="21206" y="22961"/>
                </a:lnTo>
                <a:close/>
                <a:moveTo>
                  <a:pt x="20557" y="24259"/>
                </a:moveTo>
                <a:lnTo>
                  <a:pt x="20557" y="24259"/>
                </a:lnTo>
                <a:cubicBezTo>
                  <a:pt x="20788" y="24352"/>
                  <a:pt x="20788" y="24375"/>
                  <a:pt x="20603" y="24699"/>
                </a:cubicBezTo>
                <a:cubicBezTo>
                  <a:pt x="20580" y="24537"/>
                  <a:pt x="20557" y="24398"/>
                  <a:pt x="20557" y="24259"/>
                </a:cubicBezTo>
                <a:close/>
                <a:moveTo>
                  <a:pt x="20070" y="25348"/>
                </a:moveTo>
                <a:lnTo>
                  <a:pt x="20070" y="25348"/>
                </a:lnTo>
                <a:cubicBezTo>
                  <a:pt x="20209" y="25395"/>
                  <a:pt x="20255" y="25418"/>
                  <a:pt x="20302" y="25418"/>
                </a:cubicBezTo>
                <a:cubicBezTo>
                  <a:pt x="20279" y="25627"/>
                  <a:pt x="20279" y="25627"/>
                  <a:pt x="20139" y="25858"/>
                </a:cubicBezTo>
                <a:cubicBezTo>
                  <a:pt x="20116" y="25673"/>
                  <a:pt x="20093" y="25534"/>
                  <a:pt x="20070" y="25348"/>
                </a:cubicBezTo>
                <a:close/>
                <a:moveTo>
                  <a:pt x="24195" y="28639"/>
                </a:moveTo>
                <a:cubicBezTo>
                  <a:pt x="24195" y="28662"/>
                  <a:pt x="24195" y="28686"/>
                  <a:pt x="24195" y="28709"/>
                </a:cubicBezTo>
                <a:lnTo>
                  <a:pt x="24149" y="28709"/>
                </a:lnTo>
                <a:cubicBezTo>
                  <a:pt x="24149" y="28686"/>
                  <a:pt x="24149" y="28662"/>
                  <a:pt x="24149" y="28639"/>
                </a:cubicBezTo>
                <a:close/>
                <a:moveTo>
                  <a:pt x="19305" y="28222"/>
                </a:moveTo>
                <a:cubicBezTo>
                  <a:pt x="19421" y="28245"/>
                  <a:pt x="19467" y="28268"/>
                  <a:pt x="19537" y="28268"/>
                </a:cubicBezTo>
                <a:cubicBezTo>
                  <a:pt x="19583" y="28547"/>
                  <a:pt x="19537" y="28801"/>
                  <a:pt x="19514" y="29126"/>
                </a:cubicBezTo>
                <a:cubicBezTo>
                  <a:pt x="19467" y="29033"/>
                  <a:pt x="19444" y="29010"/>
                  <a:pt x="19421" y="28987"/>
                </a:cubicBezTo>
                <a:cubicBezTo>
                  <a:pt x="19398" y="28755"/>
                  <a:pt x="19328" y="28523"/>
                  <a:pt x="19305" y="28222"/>
                </a:cubicBezTo>
                <a:close/>
                <a:moveTo>
                  <a:pt x="23894" y="29450"/>
                </a:moveTo>
                <a:lnTo>
                  <a:pt x="23894" y="29450"/>
                </a:lnTo>
                <a:cubicBezTo>
                  <a:pt x="23963" y="29589"/>
                  <a:pt x="23940" y="29705"/>
                  <a:pt x="23824" y="29798"/>
                </a:cubicBezTo>
                <a:cubicBezTo>
                  <a:pt x="23801" y="29682"/>
                  <a:pt x="23801" y="29566"/>
                  <a:pt x="23894" y="29450"/>
                </a:cubicBezTo>
                <a:close/>
                <a:moveTo>
                  <a:pt x="7259" y="0"/>
                </a:moveTo>
                <a:cubicBezTo>
                  <a:pt x="7170" y="0"/>
                  <a:pt x="7085" y="58"/>
                  <a:pt x="6999" y="180"/>
                </a:cubicBezTo>
                <a:cubicBezTo>
                  <a:pt x="6953" y="227"/>
                  <a:pt x="6906" y="273"/>
                  <a:pt x="6883" y="342"/>
                </a:cubicBezTo>
                <a:cubicBezTo>
                  <a:pt x="6791" y="597"/>
                  <a:pt x="6675" y="852"/>
                  <a:pt x="6605" y="1107"/>
                </a:cubicBezTo>
                <a:cubicBezTo>
                  <a:pt x="6327" y="2173"/>
                  <a:pt x="6211" y="3239"/>
                  <a:pt x="6234" y="4329"/>
                </a:cubicBezTo>
                <a:cubicBezTo>
                  <a:pt x="6258" y="5881"/>
                  <a:pt x="6559" y="7388"/>
                  <a:pt x="6999" y="8871"/>
                </a:cubicBezTo>
                <a:cubicBezTo>
                  <a:pt x="7463" y="10354"/>
                  <a:pt x="8065" y="11768"/>
                  <a:pt x="8737" y="13158"/>
                </a:cubicBezTo>
                <a:cubicBezTo>
                  <a:pt x="8830" y="13367"/>
                  <a:pt x="8900" y="13599"/>
                  <a:pt x="8992" y="13807"/>
                </a:cubicBezTo>
                <a:cubicBezTo>
                  <a:pt x="9039" y="13877"/>
                  <a:pt x="9062" y="13946"/>
                  <a:pt x="9108" y="14016"/>
                </a:cubicBezTo>
                <a:cubicBezTo>
                  <a:pt x="9178" y="14132"/>
                  <a:pt x="9247" y="14224"/>
                  <a:pt x="9293" y="14340"/>
                </a:cubicBezTo>
                <a:cubicBezTo>
                  <a:pt x="9433" y="14572"/>
                  <a:pt x="9548" y="14804"/>
                  <a:pt x="9641" y="15035"/>
                </a:cubicBezTo>
                <a:cubicBezTo>
                  <a:pt x="9711" y="15221"/>
                  <a:pt x="9850" y="15314"/>
                  <a:pt x="10012" y="15383"/>
                </a:cubicBezTo>
                <a:cubicBezTo>
                  <a:pt x="10081" y="15406"/>
                  <a:pt x="10174" y="15429"/>
                  <a:pt x="10267" y="15453"/>
                </a:cubicBezTo>
                <a:cubicBezTo>
                  <a:pt x="10406" y="15939"/>
                  <a:pt x="10568" y="16426"/>
                  <a:pt x="10707" y="16889"/>
                </a:cubicBezTo>
                <a:cubicBezTo>
                  <a:pt x="10846" y="17376"/>
                  <a:pt x="11032" y="17840"/>
                  <a:pt x="11171" y="18350"/>
                </a:cubicBezTo>
                <a:cubicBezTo>
                  <a:pt x="10800" y="18071"/>
                  <a:pt x="10220" y="17492"/>
                  <a:pt x="9989" y="17214"/>
                </a:cubicBezTo>
                <a:cubicBezTo>
                  <a:pt x="9502" y="16611"/>
                  <a:pt x="9015" y="15986"/>
                  <a:pt x="8506" y="15406"/>
                </a:cubicBezTo>
                <a:cubicBezTo>
                  <a:pt x="6675" y="13367"/>
                  <a:pt x="4705" y="11466"/>
                  <a:pt x="2550" y="9752"/>
                </a:cubicBezTo>
                <a:cubicBezTo>
                  <a:pt x="2271" y="9520"/>
                  <a:pt x="1993" y="9288"/>
                  <a:pt x="1669" y="9079"/>
                </a:cubicBezTo>
                <a:cubicBezTo>
                  <a:pt x="1565" y="9001"/>
                  <a:pt x="1473" y="8962"/>
                  <a:pt x="1395" y="8962"/>
                </a:cubicBezTo>
                <a:cubicBezTo>
                  <a:pt x="1265" y="8962"/>
                  <a:pt x="1171" y="9071"/>
                  <a:pt x="1113" y="9288"/>
                </a:cubicBezTo>
                <a:cubicBezTo>
                  <a:pt x="1089" y="9358"/>
                  <a:pt x="1089" y="9450"/>
                  <a:pt x="1113" y="9520"/>
                </a:cubicBezTo>
                <a:cubicBezTo>
                  <a:pt x="1136" y="9636"/>
                  <a:pt x="1182" y="9775"/>
                  <a:pt x="1229" y="9867"/>
                </a:cubicBezTo>
                <a:cubicBezTo>
                  <a:pt x="1808" y="11235"/>
                  <a:pt x="2526" y="12486"/>
                  <a:pt x="3407" y="13691"/>
                </a:cubicBezTo>
                <a:cubicBezTo>
                  <a:pt x="4450" y="15105"/>
                  <a:pt x="5678" y="16380"/>
                  <a:pt x="7022" y="17515"/>
                </a:cubicBezTo>
                <a:cubicBezTo>
                  <a:pt x="8112" y="18465"/>
                  <a:pt x="9247" y="19369"/>
                  <a:pt x="10290" y="20366"/>
                </a:cubicBezTo>
                <a:cubicBezTo>
                  <a:pt x="10522" y="20621"/>
                  <a:pt x="10823" y="20783"/>
                  <a:pt x="11101" y="21015"/>
                </a:cubicBezTo>
                <a:cubicBezTo>
                  <a:pt x="11240" y="21131"/>
                  <a:pt x="11426" y="21177"/>
                  <a:pt x="11634" y="21200"/>
                </a:cubicBezTo>
                <a:cubicBezTo>
                  <a:pt x="12121" y="21223"/>
                  <a:pt x="12445" y="21501"/>
                  <a:pt x="12654" y="21942"/>
                </a:cubicBezTo>
                <a:cubicBezTo>
                  <a:pt x="12793" y="22173"/>
                  <a:pt x="12886" y="22428"/>
                  <a:pt x="13002" y="22683"/>
                </a:cubicBezTo>
                <a:cubicBezTo>
                  <a:pt x="12862" y="23054"/>
                  <a:pt x="13349" y="23100"/>
                  <a:pt x="13395" y="23379"/>
                </a:cubicBezTo>
                <a:cubicBezTo>
                  <a:pt x="13789" y="24097"/>
                  <a:pt x="14207" y="24815"/>
                  <a:pt x="14624" y="25534"/>
                </a:cubicBezTo>
                <a:cubicBezTo>
                  <a:pt x="14647" y="25603"/>
                  <a:pt x="14693" y="25673"/>
                  <a:pt x="14740" y="25742"/>
                </a:cubicBezTo>
                <a:cubicBezTo>
                  <a:pt x="13813" y="25233"/>
                  <a:pt x="12886" y="24769"/>
                  <a:pt x="11959" y="24306"/>
                </a:cubicBezTo>
                <a:cubicBezTo>
                  <a:pt x="11820" y="24236"/>
                  <a:pt x="11704" y="24143"/>
                  <a:pt x="11588" y="24051"/>
                </a:cubicBezTo>
                <a:cubicBezTo>
                  <a:pt x="10661" y="23332"/>
                  <a:pt x="9711" y="22614"/>
                  <a:pt x="8714" y="22011"/>
                </a:cubicBezTo>
                <a:cubicBezTo>
                  <a:pt x="8158" y="21710"/>
                  <a:pt x="7625" y="21385"/>
                  <a:pt x="7069" y="21084"/>
                </a:cubicBezTo>
                <a:cubicBezTo>
                  <a:pt x="6234" y="20597"/>
                  <a:pt x="5400" y="20157"/>
                  <a:pt x="4543" y="19740"/>
                </a:cubicBezTo>
                <a:cubicBezTo>
                  <a:pt x="3314" y="19161"/>
                  <a:pt x="2109" y="18604"/>
                  <a:pt x="904" y="18025"/>
                </a:cubicBezTo>
                <a:cubicBezTo>
                  <a:pt x="788" y="17956"/>
                  <a:pt x="649" y="17909"/>
                  <a:pt x="510" y="17863"/>
                </a:cubicBezTo>
                <a:cubicBezTo>
                  <a:pt x="477" y="17853"/>
                  <a:pt x="445" y="17849"/>
                  <a:pt x="414" y="17849"/>
                </a:cubicBezTo>
                <a:cubicBezTo>
                  <a:pt x="293" y="17849"/>
                  <a:pt x="190" y="17919"/>
                  <a:pt x="116" y="18048"/>
                </a:cubicBezTo>
                <a:cubicBezTo>
                  <a:pt x="23" y="18210"/>
                  <a:pt x="0" y="18396"/>
                  <a:pt x="93" y="18558"/>
                </a:cubicBezTo>
                <a:cubicBezTo>
                  <a:pt x="139" y="18674"/>
                  <a:pt x="209" y="18813"/>
                  <a:pt x="302" y="18906"/>
                </a:cubicBezTo>
                <a:cubicBezTo>
                  <a:pt x="533" y="19253"/>
                  <a:pt x="788" y="19601"/>
                  <a:pt x="1066" y="19925"/>
                </a:cubicBezTo>
                <a:cubicBezTo>
                  <a:pt x="2480" y="21571"/>
                  <a:pt x="4149" y="22938"/>
                  <a:pt x="6049" y="24004"/>
                </a:cubicBezTo>
                <a:cubicBezTo>
                  <a:pt x="7416" y="24746"/>
                  <a:pt x="8853" y="25372"/>
                  <a:pt x="10336" y="25858"/>
                </a:cubicBezTo>
                <a:cubicBezTo>
                  <a:pt x="11148" y="26113"/>
                  <a:pt x="11935" y="26368"/>
                  <a:pt x="12747" y="26623"/>
                </a:cubicBezTo>
                <a:cubicBezTo>
                  <a:pt x="13535" y="26855"/>
                  <a:pt x="14230" y="27226"/>
                  <a:pt x="14832" y="27735"/>
                </a:cubicBezTo>
                <a:cubicBezTo>
                  <a:pt x="14902" y="27805"/>
                  <a:pt x="14995" y="27874"/>
                  <a:pt x="15087" y="27874"/>
                </a:cubicBezTo>
                <a:cubicBezTo>
                  <a:pt x="15342" y="27898"/>
                  <a:pt x="15551" y="28083"/>
                  <a:pt x="15806" y="28153"/>
                </a:cubicBezTo>
                <a:cubicBezTo>
                  <a:pt x="16107" y="28245"/>
                  <a:pt x="16339" y="28408"/>
                  <a:pt x="16524" y="28662"/>
                </a:cubicBezTo>
                <a:cubicBezTo>
                  <a:pt x="16570" y="28593"/>
                  <a:pt x="16594" y="28547"/>
                  <a:pt x="16617" y="28500"/>
                </a:cubicBezTo>
                <a:cubicBezTo>
                  <a:pt x="16629" y="28499"/>
                  <a:pt x="16641" y="28498"/>
                  <a:pt x="16652" y="28498"/>
                </a:cubicBezTo>
                <a:cubicBezTo>
                  <a:pt x="16814" y="28498"/>
                  <a:pt x="16901" y="28645"/>
                  <a:pt x="16988" y="28732"/>
                </a:cubicBezTo>
                <a:cubicBezTo>
                  <a:pt x="17984" y="29891"/>
                  <a:pt x="19073" y="30934"/>
                  <a:pt x="20279" y="31884"/>
                </a:cubicBezTo>
                <a:cubicBezTo>
                  <a:pt x="20533" y="32092"/>
                  <a:pt x="20812" y="32324"/>
                  <a:pt x="21090" y="32533"/>
                </a:cubicBezTo>
                <a:cubicBezTo>
                  <a:pt x="21063" y="32539"/>
                  <a:pt x="21039" y="32542"/>
                  <a:pt x="21018" y="32542"/>
                </a:cubicBezTo>
                <a:cubicBezTo>
                  <a:pt x="20968" y="32542"/>
                  <a:pt x="20930" y="32526"/>
                  <a:pt x="20881" y="32510"/>
                </a:cubicBezTo>
                <a:cubicBezTo>
                  <a:pt x="20533" y="32301"/>
                  <a:pt x="20163" y="32092"/>
                  <a:pt x="19792" y="31861"/>
                </a:cubicBezTo>
                <a:cubicBezTo>
                  <a:pt x="18795" y="31281"/>
                  <a:pt x="17752" y="30795"/>
                  <a:pt x="16640" y="30493"/>
                </a:cubicBezTo>
                <a:cubicBezTo>
                  <a:pt x="15412" y="30146"/>
                  <a:pt x="14160" y="29937"/>
                  <a:pt x="12909" y="29752"/>
                </a:cubicBezTo>
                <a:cubicBezTo>
                  <a:pt x="11796" y="29589"/>
                  <a:pt x="10684" y="29450"/>
                  <a:pt x="9595" y="29265"/>
                </a:cubicBezTo>
                <a:cubicBezTo>
                  <a:pt x="8784" y="29149"/>
                  <a:pt x="7996" y="28987"/>
                  <a:pt x="7208" y="28848"/>
                </a:cubicBezTo>
                <a:cubicBezTo>
                  <a:pt x="7069" y="28825"/>
                  <a:pt x="6906" y="28825"/>
                  <a:pt x="6767" y="28801"/>
                </a:cubicBezTo>
                <a:cubicBezTo>
                  <a:pt x="6628" y="28801"/>
                  <a:pt x="6536" y="28894"/>
                  <a:pt x="6489" y="29033"/>
                </a:cubicBezTo>
                <a:cubicBezTo>
                  <a:pt x="6443" y="29219"/>
                  <a:pt x="6466" y="29404"/>
                  <a:pt x="6652" y="29543"/>
                </a:cubicBezTo>
                <a:cubicBezTo>
                  <a:pt x="6791" y="29659"/>
                  <a:pt x="6930" y="29775"/>
                  <a:pt x="7069" y="29868"/>
                </a:cubicBezTo>
                <a:cubicBezTo>
                  <a:pt x="7903" y="30493"/>
                  <a:pt x="8784" y="31073"/>
                  <a:pt x="9711" y="31583"/>
                </a:cubicBezTo>
                <a:cubicBezTo>
                  <a:pt x="10985" y="32301"/>
                  <a:pt x="12306" y="32811"/>
                  <a:pt x="13720" y="33089"/>
                </a:cubicBezTo>
                <a:cubicBezTo>
                  <a:pt x="15018" y="33344"/>
                  <a:pt x="16316" y="33460"/>
                  <a:pt x="17637" y="33483"/>
                </a:cubicBezTo>
                <a:cubicBezTo>
                  <a:pt x="18448" y="33506"/>
                  <a:pt x="19259" y="33506"/>
                  <a:pt x="20047" y="33529"/>
                </a:cubicBezTo>
                <a:cubicBezTo>
                  <a:pt x="20510" y="33529"/>
                  <a:pt x="20951" y="33576"/>
                  <a:pt x="21391" y="33691"/>
                </a:cubicBezTo>
                <a:cubicBezTo>
                  <a:pt x="21993" y="33854"/>
                  <a:pt x="22619" y="33993"/>
                  <a:pt x="23222" y="34155"/>
                </a:cubicBezTo>
                <a:cubicBezTo>
                  <a:pt x="23314" y="34178"/>
                  <a:pt x="23430" y="34224"/>
                  <a:pt x="23523" y="34294"/>
                </a:cubicBezTo>
                <a:cubicBezTo>
                  <a:pt x="23685" y="34387"/>
                  <a:pt x="23848" y="34503"/>
                  <a:pt x="23987" y="34618"/>
                </a:cubicBezTo>
                <a:cubicBezTo>
                  <a:pt x="25261" y="35476"/>
                  <a:pt x="26582" y="36287"/>
                  <a:pt x="27926" y="37075"/>
                </a:cubicBezTo>
                <a:cubicBezTo>
                  <a:pt x="28343" y="37307"/>
                  <a:pt x="28737" y="37539"/>
                  <a:pt x="29155" y="37793"/>
                </a:cubicBezTo>
                <a:cubicBezTo>
                  <a:pt x="29410" y="37933"/>
                  <a:pt x="29664" y="38072"/>
                  <a:pt x="29919" y="38187"/>
                </a:cubicBezTo>
                <a:cubicBezTo>
                  <a:pt x="29927" y="38195"/>
                  <a:pt x="29935" y="38198"/>
                  <a:pt x="29943" y="38198"/>
                </a:cubicBezTo>
                <a:cubicBezTo>
                  <a:pt x="29961" y="38198"/>
                  <a:pt x="29981" y="38187"/>
                  <a:pt x="30012" y="38187"/>
                </a:cubicBezTo>
                <a:cubicBezTo>
                  <a:pt x="30105" y="38095"/>
                  <a:pt x="30105" y="37956"/>
                  <a:pt x="30058" y="37793"/>
                </a:cubicBezTo>
                <a:cubicBezTo>
                  <a:pt x="28622" y="36913"/>
                  <a:pt x="27162" y="36032"/>
                  <a:pt x="25771" y="35105"/>
                </a:cubicBezTo>
                <a:cubicBezTo>
                  <a:pt x="25748" y="34873"/>
                  <a:pt x="25748" y="34711"/>
                  <a:pt x="25725" y="34526"/>
                </a:cubicBezTo>
                <a:cubicBezTo>
                  <a:pt x="25655" y="34109"/>
                  <a:pt x="25632" y="33691"/>
                  <a:pt x="25632" y="33251"/>
                </a:cubicBezTo>
                <a:cubicBezTo>
                  <a:pt x="25655" y="32347"/>
                  <a:pt x="25771" y="31443"/>
                  <a:pt x="25980" y="30540"/>
                </a:cubicBezTo>
                <a:cubicBezTo>
                  <a:pt x="26374" y="28825"/>
                  <a:pt x="26374" y="27110"/>
                  <a:pt x="26049" y="25372"/>
                </a:cubicBezTo>
                <a:cubicBezTo>
                  <a:pt x="25933" y="24792"/>
                  <a:pt x="25794" y="24236"/>
                  <a:pt x="25771" y="23633"/>
                </a:cubicBezTo>
                <a:cubicBezTo>
                  <a:pt x="25771" y="23425"/>
                  <a:pt x="25655" y="23239"/>
                  <a:pt x="25516" y="23100"/>
                </a:cubicBezTo>
                <a:cubicBezTo>
                  <a:pt x="25486" y="23056"/>
                  <a:pt x="25437" y="23030"/>
                  <a:pt x="25387" y="23030"/>
                </a:cubicBezTo>
                <a:cubicBezTo>
                  <a:pt x="25360" y="23030"/>
                  <a:pt x="25332" y="23038"/>
                  <a:pt x="25308" y="23054"/>
                </a:cubicBezTo>
                <a:cubicBezTo>
                  <a:pt x="25238" y="23100"/>
                  <a:pt x="25192" y="23147"/>
                  <a:pt x="25145" y="23193"/>
                </a:cubicBezTo>
                <a:cubicBezTo>
                  <a:pt x="25076" y="23332"/>
                  <a:pt x="25006" y="23494"/>
                  <a:pt x="24960" y="23633"/>
                </a:cubicBezTo>
                <a:cubicBezTo>
                  <a:pt x="24775" y="24329"/>
                  <a:pt x="24589" y="25024"/>
                  <a:pt x="24404" y="25696"/>
                </a:cubicBezTo>
                <a:cubicBezTo>
                  <a:pt x="24265" y="26206"/>
                  <a:pt x="24149" y="26739"/>
                  <a:pt x="23917" y="27226"/>
                </a:cubicBezTo>
                <a:cubicBezTo>
                  <a:pt x="23778" y="27527"/>
                  <a:pt x="23662" y="27828"/>
                  <a:pt x="23523" y="28129"/>
                </a:cubicBezTo>
                <a:cubicBezTo>
                  <a:pt x="23361" y="28547"/>
                  <a:pt x="23199" y="28964"/>
                  <a:pt x="23106" y="29404"/>
                </a:cubicBezTo>
                <a:cubicBezTo>
                  <a:pt x="22944" y="30262"/>
                  <a:pt x="23036" y="31096"/>
                  <a:pt x="23314" y="31907"/>
                </a:cubicBezTo>
                <a:cubicBezTo>
                  <a:pt x="23546" y="32579"/>
                  <a:pt x="23871" y="33205"/>
                  <a:pt x="24241" y="33831"/>
                </a:cubicBezTo>
                <a:cubicBezTo>
                  <a:pt x="24265" y="33900"/>
                  <a:pt x="24334" y="33970"/>
                  <a:pt x="24311" y="34085"/>
                </a:cubicBezTo>
                <a:cubicBezTo>
                  <a:pt x="24265" y="34062"/>
                  <a:pt x="24241" y="34062"/>
                  <a:pt x="24218" y="34039"/>
                </a:cubicBezTo>
                <a:cubicBezTo>
                  <a:pt x="23314" y="33367"/>
                  <a:pt x="22387" y="32695"/>
                  <a:pt x="21484" y="32000"/>
                </a:cubicBezTo>
                <a:cubicBezTo>
                  <a:pt x="21090" y="31698"/>
                  <a:pt x="20696" y="31374"/>
                  <a:pt x="20325" y="31049"/>
                </a:cubicBezTo>
                <a:cubicBezTo>
                  <a:pt x="20209" y="30957"/>
                  <a:pt x="20163" y="30887"/>
                  <a:pt x="20163" y="30748"/>
                </a:cubicBezTo>
                <a:cubicBezTo>
                  <a:pt x="20209" y="30146"/>
                  <a:pt x="20209" y="29543"/>
                  <a:pt x="20255" y="28941"/>
                </a:cubicBezTo>
                <a:cubicBezTo>
                  <a:pt x="20302" y="28338"/>
                  <a:pt x="20371" y="27759"/>
                  <a:pt x="20557" y="27202"/>
                </a:cubicBezTo>
                <a:cubicBezTo>
                  <a:pt x="20835" y="26461"/>
                  <a:pt x="21113" y="25719"/>
                  <a:pt x="21414" y="24978"/>
                </a:cubicBezTo>
                <a:cubicBezTo>
                  <a:pt x="21808" y="23981"/>
                  <a:pt x="22109" y="22985"/>
                  <a:pt x="22202" y="21895"/>
                </a:cubicBezTo>
                <a:cubicBezTo>
                  <a:pt x="22295" y="20876"/>
                  <a:pt x="22364" y="19856"/>
                  <a:pt x="22341" y="18836"/>
                </a:cubicBezTo>
                <a:cubicBezTo>
                  <a:pt x="22295" y="17260"/>
                  <a:pt x="22248" y="15661"/>
                  <a:pt x="22179" y="14085"/>
                </a:cubicBezTo>
                <a:cubicBezTo>
                  <a:pt x="22179" y="13946"/>
                  <a:pt x="22133" y="13784"/>
                  <a:pt x="22086" y="13645"/>
                </a:cubicBezTo>
                <a:cubicBezTo>
                  <a:pt x="22058" y="13562"/>
                  <a:pt x="21989" y="13520"/>
                  <a:pt x="21913" y="13520"/>
                </a:cubicBezTo>
                <a:cubicBezTo>
                  <a:pt x="21862" y="13520"/>
                  <a:pt x="21808" y="13538"/>
                  <a:pt x="21762" y="13575"/>
                </a:cubicBezTo>
                <a:cubicBezTo>
                  <a:pt x="21646" y="13668"/>
                  <a:pt x="21576" y="13761"/>
                  <a:pt x="21507" y="13900"/>
                </a:cubicBezTo>
                <a:cubicBezTo>
                  <a:pt x="21275" y="14410"/>
                  <a:pt x="21066" y="14943"/>
                  <a:pt x="20858" y="15476"/>
                </a:cubicBezTo>
                <a:cubicBezTo>
                  <a:pt x="20580" y="16194"/>
                  <a:pt x="20348" y="16936"/>
                  <a:pt x="20186" y="17677"/>
                </a:cubicBezTo>
                <a:cubicBezTo>
                  <a:pt x="20024" y="18396"/>
                  <a:pt x="19908" y="19114"/>
                  <a:pt x="19769" y="19856"/>
                </a:cubicBezTo>
                <a:cubicBezTo>
                  <a:pt x="19699" y="20204"/>
                  <a:pt x="19630" y="20574"/>
                  <a:pt x="19491" y="20922"/>
                </a:cubicBezTo>
                <a:cubicBezTo>
                  <a:pt x="19282" y="21501"/>
                  <a:pt x="19050" y="22058"/>
                  <a:pt x="18795" y="22614"/>
                </a:cubicBezTo>
                <a:cubicBezTo>
                  <a:pt x="18517" y="23216"/>
                  <a:pt x="18332" y="23842"/>
                  <a:pt x="18216" y="24491"/>
                </a:cubicBezTo>
                <a:cubicBezTo>
                  <a:pt x="17984" y="25673"/>
                  <a:pt x="17961" y="26878"/>
                  <a:pt x="18285" y="28060"/>
                </a:cubicBezTo>
                <a:cubicBezTo>
                  <a:pt x="18425" y="28500"/>
                  <a:pt x="18564" y="28917"/>
                  <a:pt x="18726" y="29358"/>
                </a:cubicBezTo>
                <a:cubicBezTo>
                  <a:pt x="18726" y="29404"/>
                  <a:pt x="18749" y="29474"/>
                  <a:pt x="18772" y="29543"/>
                </a:cubicBezTo>
                <a:cubicBezTo>
                  <a:pt x="18262" y="29080"/>
                  <a:pt x="17729" y="28616"/>
                  <a:pt x="17358" y="28014"/>
                </a:cubicBezTo>
                <a:cubicBezTo>
                  <a:pt x="16872" y="27550"/>
                  <a:pt x="16478" y="26994"/>
                  <a:pt x="16084" y="26414"/>
                </a:cubicBezTo>
                <a:cubicBezTo>
                  <a:pt x="15713" y="25858"/>
                  <a:pt x="15342" y="25256"/>
                  <a:pt x="14971" y="24653"/>
                </a:cubicBezTo>
                <a:cubicBezTo>
                  <a:pt x="14601" y="24074"/>
                  <a:pt x="14276" y="23448"/>
                  <a:pt x="13975" y="22822"/>
                </a:cubicBezTo>
                <a:cubicBezTo>
                  <a:pt x="14044" y="22637"/>
                  <a:pt x="14160" y="22475"/>
                  <a:pt x="14276" y="22336"/>
                </a:cubicBezTo>
                <a:cubicBezTo>
                  <a:pt x="14716" y="21803"/>
                  <a:pt x="15134" y="21246"/>
                  <a:pt x="15458" y="20644"/>
                </a:cubicBezTo>
                <a:cubicBezTo>
                  <a:pt x="16061" y="19531"/>
                  <a:pt x="16455" y="18326"/>
                  <a:pt x="16640" y="17052"/>
                </a:cubicBezTo>
                <a:cubicBezTo>
                  <a:pt x="16849" y="15638"/>
                  <a:pt x="16733" y="14224"/>
                  <a:pt x="16431" y="12811"/>
                </a:cubicBezTo>
                <a:cubicBezTo>
                  <a:pt x="16061" y="11142"/>
                  <a:pt x="15481" y="9520"/>
                  <a:pt x="14786" y="7921"/>
                </a:cubicBezTo>
                <a:cubicBezTo>
                  <a:pt x="14601" y="7504"/>
                  <a:pt x="14415" y="7063"/>
                  <a:pt x="14253" y="6646"/>
                </a:cubicBezTo>
                <a:cubicBezTo>
                  <a:pt x="14207" y="6484"/>
                  <a:pt x="14137" y="6298"/>
                  <a:pt x="14160" y="6113"/>
                </a:cubicBezTo>
                <a:cubicBezTo>
                  <a:pt x="14183" y="5858"/>
                  <a:pt x="14044" y="5673"/>
                  <a:pt x="13905" y="5510"/>
                </a:cubicBezTo>
                <a:cubicBezTo>
                  <a:pt x="13839" y="5444"/>
                  <a:pt x="13761" y="5409"/>
                  <a:pt x="13688" y="5409"/>
                </a:cubicBezTo>
                <a:cubicBezTo>
                  <a:pt x="13609" y="5409"/>
                  <a:pt x="13536" y="5449"/>
                  <a:pt x="13488" y="5534"/>
                </a:cubicBezTo>
                <a:cubicBezTo>
                  <a:pt x="13419" y="5650"/>
                  <a:pt x="13349" y="5789"/>
                  <a:pt x="13349" y="5928"/>
                </a:cubicBezTo>
                <a:cubicBezTo>
                  <a:pt x="13349" y="6345"/>
                  <a:pt x="13210" y="6716"/>
                  <a:pt x="13094" y="7110"/>
                </a:cubicBezTo>
                <a:cubicBezTo>
                  <a:pt x="12839" y="7990"/>
                  <a:pt x="12677" y="8871"/>
                  <a:pt x="12608" y="9775"/>
                </a:cubicBezTo>
                <a:cubicBezTo>
                  <a:pt x="12468" y="11513"/>
                  <a:pt x="12654" y="13205"/>
                  <a:pt x="13094" y="14873"/>
                </a:cubicBezTo>
                <a:cubicBezTo>
                  <a:pt x="13280" y="15568"/>
                  <a:pt x="13465" y="16217"/>
                  <a:pt x="13650" y="16913"/>
                </a:cubicBezTo>
                <a:cubicBezTo>
                  <a:pt x="13998" y="18210"/>
                  <a:pt x="14091" y="19531"/>
                  <a:pt x="13882" y="20876"/>
                </a:cubicBezTo>
                <a:cubicBezTo>
                  <a:pt x="13836" y="21177"/>
                  <a:pt x="13766" y="21455"/>
                  <a:pt x="13627" y="21710"/>
                </a:cubicBezTo>
                <a:cubicBezTo>
                  <a:pt x="13607" y="21750"/>
                  <a:pt x="13587" y="21807"/>
                  <a:pt x="13522" y="21807"/>
                </a:cubicBezTo>
                <a:cubicBezTo>
                  <a:pt x="13512" y="21807"/>
                  <a:pt x="13501" y="21806"/>
                  <a:pt x="13488" y="21803"/>
                </a:cubicBezTo>
                <a:cubicBezTo>
                  <a:pt x="12886" y="20667"/>
                  <a:pt x="10939" y="15383"/>
                  <a:pt x="10754" y="14433"/>
                </a:cubicBezTo>
                <a:cubicBezTo>
                  <a:pt x="10869" y="14271"/>
                  <a:pt x="10893" y="14248"/>
                  <a:pt x="10893" y="14062"/>
                </a:cubicBezTo>
                <a:cubicBezTo>
                  <a:pt x="10939" y="13784"/>
                  <a:pt x="10939" y="13483"/>
                  <a:pt x="10985" y="13181"/>
                </a:cubicBezTo>
                <a:cubicBezTo>
                  <a:pt x="11078" y="12046"/>
                  <a:pt x="11194" y="10910"/>
                  <a:pt x="11217" y="9775"/>
                </a:cubicBezTo>
                <a:cubicBezTo>
                  <a:pt x="11240" y="8315"/>
                  <a:pt x="11148" y="6855"/>
                  <a:pt x="10823" y="5418"/>
                </a:cubicBezTo>
                <a:cubicBezTo>
                  <a:pt x="10777" y="5279"/>
                  <a:pt x="10730" y="5116"/>
                  <a:pt x="10684" y="4954"/>
                </a:cubicBezTo>
                <a:cubicBezTo>
                  <a:pt x="10643" y="4860"/>
                  <a:pt x="10571" y="4812"/>
                  <a:pt x="10491" y="4812"/>
                </a:cubicBezTo>
                <a:cubicBezTo>
                  <a:pt x="10433" y="4812"/>
                  <a:pt x="10371" y="4836"/>
                  <a:pt x="10313" y="4885"/>
                </a:cubicBezTo>
                <a:cubicBezTo>
                  <a:pt x="10128" y="5024"/>
                  <a:pt x="10058" y="5232"/>
                  <a:pt x="10012" y="5441"/>
                </a:cubicBezTo>
                <a:cubicBezTo>
                  <a:pt x="9919" y="5835"/>
                  <a:pt x="9850" y="6229"/>
                  <a:pt x="9734" y="6600"/>
                </a:cubicBezTo>
                <a:cubicBezTo>
                  <a:pt x="9641" y="6971"/>
                  <a:pt x="9572" y="7341"/>
                  <a:pt x="9595" y="7735"/>
                </a:cubicBezTo>
                <a:cubicBezTo>
                  <a:pt x="9595" y="7874"/>
                  <a:pt x="9595" y="8013"/>
                  <a:pt x="9595" y="8152"/>
                </a:cubicBezTo>
                <a:cubicBezTo>
                  <a:pt x="9548" y="8848"/>
                  <a:pt x="9548" y="9543"/>
                  <a:pt x="9572" y="10238"/>
                </a:cubicBezTo>
                <a:cubicBezTo>
                  <a:pt x="9572" y="10285"/>
                  <a:pt x="9548" y="10354"/>
                  <a:pt x="9548" y="10424"/>
                </a:cubicBezTo>
                <a:cubicBezTo>
                  <a:pt x="9456" y="10331"/>
                  <a:pt x="9433" y="10261"/>
                  <a:pt x="9409" y="10192"/>
                </a:cubicBezTo>
                <a:cubicBezTo>
                  <a:pt x="9201" y="9334"/>
                  <a:pt x="8969" y="8477"/>
                  <a:pt x="8737" y="7619"/>
                </a:cubicBezTo>
                <a:cubicBezTo>
                  <a:pt x="8529" y="6855"/>
                  <a:pt x="8390" y="6090"/>
                  <a:pt x="8320" y="5302"/>
                </a:cubicBezTo>
                <a:cubicBezTo>
                  <a:pt x="8204" y="4120"/>
                  <a:pt x="8088" y="2938"/>
                  <a:pt x="7973" y="1756"/>
                </a:cubicBezTo>
                <a:cubicBezTo>
                  <a:pt x="7926" y="1432"/>
                  <a:pt x="7880" y="1107"/>
                  <a:pt x="7833" y="783"/>
                </a:cubicBezTo>
                <a:cubicBezTo>
                  <a:pt x="7787" y="551"/>
                  <a:pt x="7671" y="319"/>
                  <a:pt x="7509" y="134"/>
                </a:cubicBezTo>
                <a:cubicBezTo>
                  <a:pt x="7421" y="46"/>
                  <a:pt x="7339" y="0"/>
                  <a:pt x="7259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31"/>
          <p:cNvGrpSpPr/>
          <p:nvPr/>
        </p:nvGrpSpPr>
        <p:grpSpPr>
          <a:xfrm>
            <a:off x="7083794" y="-280456"/>
            <a:ext cx="2060204" cy="1181618"/>
            <a:chOff x="-8075225" y="4554275"/>
            <a:chExt cx="1129250" cy="647675"/>
          </a:xfrm>
        </p:grpSpPr>
        <p:sp>
          <p:nvSpPr>
            <p:cNvPr id="479" name="Google Shape;479;p31"/>
            <p:cNvSpPr/>
            <p:nvPr/>
          </p:nvSpPr>
          <p:spPr>
            <a:xfrm>
              <a:off x="-8075225" y="4582675"/>
              <a:ext cx="1129250" cy="619275"/>
            </a:xfrm>
            <a:custGeom>
              <a:avLst/>
              <a:gdLst/>
              <a:ahLst/>
              <a:cxnLst/>
              <a:rect l="l" t="t" r="r" b="b"/>
              <a:pathLst>
                <a:path w="45170" h="24771" extrusionOk="0">
                  <a:moveTo>
                    <a:pt x="44981" y="0"/>
                  </a:moveTo>
                  <a:cubicBezTo>
                    <a:pt x="44948" y="0"/>
                    <a:pt x="44911" y="8"/>
                    <a:pt x="44868" y="24"/>
                  </a:cubicBezTo>
                  <a:cubicBezTo>
                    <a:pt x="44845" y="302"/>
                    <a:pt x="44845" y="557"/>
                    <a:pt x="44775" y="812"/>
                  </a:cubicBezTo>
                  <a:cubicBezTo>
                    <a:pt x="44683" y="1275"/>
                    <a:pt x="44567" y="1715"/>
                    <a:pt x="44428" y="2179"/>
                  </a:cubicBezTo>
                  <a:cubicBezTo>
                    <a:pt x="43547" y="5006"/>
                    <a:pt x="42296" y="7672"/>
                    <a:pt x="40812" y="10244"/>
                  </a:cubicBezTo>
                  <a:cubicBezTo>
                    <a:pt x="40372" y="11032"/>
                    <a:pt x="39862" y="11750"/>
                    <a:pt x="39260" y="12422"/>
                  </a:cubicBezTo>
                  <a:cubicBezTo>
                    <a:pt x="38031" y="13743"/>
                    <a:pt x="36826" y="15088"/>
                    <a:pt x="35598" y="16409"/>
                  </a:cubicBezTo>
                  <a:cubicBezTo>
                    <a:pt x="34532" y="17567"/>
                    <a:pt x="33304" y="18564"/>
                    <a:pt x="32075" y="19514"/>
                  </a:cubicBezTo>
                  <a:cubicBezTo>
                    <a:pt x="29665" y="21345"/>
                    <a:pt x="26930" y="22365"/>
                    <a:pt x="23987" y="22967"/>
                  </a:cubicBezTo>
                  <a:cubicBezTo>
                    <a:pt x="23281" y="23108"/>
                    <a:pt x="22554" y="23165"/>
                    <a:pt x="21819" y="23165"/>
                  </a:cubicBezTo>
                  <a:cubicBezTo>
                    <a:pt x="21469" y="23165"/>
                    <a:pt x="21118" y="23152"/>
                    <a:pt x="20766" y="23129"/>
                  </a:cubicBezTo>
                  <a:cubicBezTo>
                    <a:pt x="18309" y="22990"/>
                    <a:pt x="15992" y="22295"/>
                    <a:pt x="13767" y="21252"/>
                  </a:cubicBezTo>
                  <a:cubicBezTo>
                    <a:pt x="12585" y="20673"/>
                    <a:pt x="11704" y="19815"/>
                    <a:pt x="11218" y="18564"/>
                  </a:cubicBezTo>
                  <a:cubicBezTo>
                    <a:pt x="11171" y="18448"/>
                    <a:pt x="11125" y="18355"/>
                    <a:pt x="11079" y="18239"/>
                  </a:cubicBezTo>
                  <a:cubicBezTo>
                    <a:pt x="10198" y="16061"/>
                    <a:pt x="8923" y="14137"/>
                    <a:pt x="7232" y="12492"/>
                  </a:cubicBezTo>
                  <a:cubicBezTo>
                    <a:pt x="6166" y="11495"/>
                    <a:pt x="5146" y="10453"/>
                    <a:pt x="4126" y="9433"/>
                  </a:cubicBezTo>
                  <a:cubicBezTo>
                    <a:pt x="3338" y="8645"/>
                    <a:pt x="2666" y="7764"/>
                    <a:pt x="2249" y="6745"/>
                  </a:cubicBezTo>
                  <a:cubicBezTo>
                    <a:pt x="2064" y="6281"/>
                    <a:pt x="1924" y="5817"/>
                    <a:pt x="1762" y="5331"/>
                  </a:cubicBezTo>
                  <a:cubicBezTo>
                    <a:pt x="1438" y="4311"/>
                    <a:pt x="1113" y="3291"/>
                    <a:pt x="789" y="2249"/>
                  </a:cubicBezTo>
                  <a:cubicBezTo>
                    <a:pt x="743" y="2133"/>
                    <a:pt x="673" y="2017"/>
                    <a:pt x="603" y="1901"/>
                  </a:cubicBezTo>
                  <a:cubicBezTo>
                    <a:pt x="349" y="1970"/>
                    <a:pt x="349" y="2179"/>
                    <a:pt x="302" y="2341"/>
                  </a:cubicBezTo>
                  <a:cubicBezTo>
                    <a:pt x="70" y="3384"/>
                    <a:pt x="1" y="4450"/>
                    <a:pt x="209" y="5493"/>
                  </a:cubicBezTo>
                  <a:cubicBezTo>
                    <a:pt x="534" y="7092"/>
                    <a:pt x="1183" y="8575"/>
                    <a:pt x="2272" y="9827"/>
                  </a:cubicBezTo>
                  <a:cubicBezTo>
                    <a:pt x="2736" y="10313"/>
                    <a:pt x="3222" y="10800"/>
                    <a:pt x="3709" y="11287"/>
                  </a:cubicBezTo>
                  <a:cubicBezTo>
                    <a:pt x="4613" y="12191"/>
                    <a:pt x="5563" y="13071"/>
                    <a:pt x="6490" y="13975"/>
                  </a:cubicBezTo>
                  <a:cubicBezTo>
                    <a:pt x="7556" y="14995"/>
                    <a:pt x="8483" y="16154"/>
                    <a:pt x="9155" y="17498"/>
                  </a:cubicBezTo>
                  <a:cubicBezTo>
                    <a:pt x="9480" y="18147"/>
                    <a:pt x="9804" y="18842"/>
                    <a:pt x="10105" y="19537"/>
                  </a:cubicBezTo>
                  <a:cubicBezTo>
                    <a:pt x="10499" y="20441"/>
                    <a:pt x="11032" y="21252"/>
                    <a:pt x="11843" y="21878"/>
                  </a:cubicBezTo>
                  <a:cubicBezTo>
                    <a:pt x="12261" y="22202"/>
                    <a:pt x="12724" y="22504"/>
                    <a:pt x="13188" y="22759"/>
                  </a:cubicBezTo>
                  <a:cubicBezTo>
                    <a:pt x="14207" y="23338"/>
                    <a:pt x="15343" y="23709"/>
                    <a:pt x="16455" y="24033"/>
                  </a:cubicBezTo>
                  <a:cubicBezTo>
                    <a:pt x="18072" y="24510"/>
                    <a:pt x="19707" y="24770"/>
                    <a:pt x="21359" y="24770"/>
                  </a:cubicBezTo>
                  <a:cubicBezTo>
                    <a:pt x="22360" y="24770"/>
                    <a:pt x="23367" y="24675"/>
                    <a:pt x="24381" y="24473"/>
                  </a:cubicBezTo>
                  <a:cubicBezTo>
                    <a:pt x="24961" y="24381"/>
                    <a:pt x="25517" y="24242"/>
                    <a:pt x="26096" y="24103"/>
                  </a:cubicBezTo>
                  <a:cubicBezTo>
                    <a:pt x="27232" y="23825"/>
                    <a:pt x="28344" y="23477"/>
                    <a:pt x="29410" y="22990"/>
                  </a:cubicBezTo>
                  <a:cubicBezTo>
                    <a:pt x="31751" y="21901"/>
                    <a:pt x="33814" y="20395"/>
                    <a:pt x="35621" y="18564"/>
                  </a:cubicBezTo>
                  <a:cubicBezTo>
                    <a:pt x="37081" y="17057"/>
                    <a:pt x="38472" y="15435"/>
                    <a:pt x="39839" y="13859"/>
                  </a:cubicBezTo>
                  <a:cubicBezTo>
                    <a:pt x="40557" y="13025"/>
                    <a:pt x="41160" y="12144"/>
                    <a:pt x="41670" y="11171"/>
                  </a:cubicBezTo>
                  <a:cubicBezTo>
                    <a:pt x="42875" y="8900"/>
                    <a:pt x="43848" y="6559"/>
                    <a:pt x="44520" y="4079"/>
                  </a:cubicBezTo>
                  <a:cubicBezTo>
                    <a:pt x="44752" y="3176"/>
                    <a:pt x="44938" y="2249"/>
                    <a:pt x="45100" y="1322"/>
                  </a:cubicBezTo>
                  <a:cubicBezTo>
                    <a:pt x="45169" y="951"/>
                    <a:pt x="45146" y="580"/>
                    <a:pt x="45146" y="209"/>
                  </a:cubicBezTo>
                  <a:cubicBezTo>
                    <a:pt x="45146" y="84"/>
                    <a:pt x="45091" y="0"/>
                    <a:pt x="449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-7992950" y="4568775"/>
              <a:ext cx="973400" cy="558300"/>
            </a:xfrm>
            <a:custGeom>
              <a:avLst/>
              <a:gdLst/>
              <a:ahLst/>
              <a:cxnLst/>
              <a:rect l="l" t="t" r="r" b="b"/>
              <a:pathLst>
                <a:path w="38936" h="22332" extrusionOk="0">
                  <a:moveTo>
                    <a:pt x="38541" y="0"/>
                  </a:moveTo>
                  <a:cubicBezTo>
                    <a:pt x="38402" y="0"/>
                    <a:pt x="38217" y="47"/>
                    <a:pt x="38008" y="70"/>
                  </a:cubicBezTo>
                  <a:cubicBezTo>
                    <a:pt x="38031" y="811"/>
                    <a:pt x="37800" y="1507"/>
                    <a:pt x="37637" y="2202"/>
                  </a:cubicBezTo>
                  <a:cubicBezTo>
                    <a:pt x="37266" y="3755"/>
                    <a:pt x="36618" y="5168"/>
                    <a:pt x="35575" y="6397"/>
                  </a:cubicBezTo>
                  <a:cubicBezTo>
                    <a:pt x="34601" y="7509"/>
                    <a:pt x="33767" y="8737"/>
                    <a:pt x="33164" y="10082"/>
                  </a:cubicBezTo>
                  <a:cubicBezTo>
                    <a:pt x="33025" y="10383"/>
                    <a:pt x="32886" y="10684"/>
                    <a:pt x="32701" y="10962"/>
                  </a:cubicBezTo>
                  <a:cubicBezTo>
                    <a:pt x="32052" y="12098"/>
                    <a:pt x="31403" y="13257"/>
                    <a:pt x="30708" y="14369"/>
                  </a:cubicBezTo>
                  <a:cubicBezTo>
                    <a:pt x="30013" y="15481"/>
                    <a:pt x="28970" y="16269"/>
                    <a:pt x="27834" y="16872"/>
                  </a:cubicBezTo>
                  <a:cubicBezTo>
                    <a:pt x="26467" y="17613"/>
                    <a:pt x="25100" y="18309"/>
                    <a:pt x="23709" y="19027"/>
                  </a:cubicBezTo>
                  <a:cubicBezTo>
                    <a:pt x="23431" y="19166"/>
                    <a:pt x="23130" y="19282"/>
                    <a:pt x="22828" y="19421"/>
                  </a:cubicBezTo>
                  <a:cubicBezTo>
                    <a:pt x="21925" y="19815"/>
                    <a:pt x="20974" y="20070"/>
                    <a:pt x="20024" y="20325"/>
                  </a:cubicBezTo>
                  <a:cubicBezTo>
                    <a:pt x="19143" y="20534"/>
                    <a:pt x="18263" y="20673"/>
                    <a:pt x="17359" y="20673"/>
                  </a:cubicBezTo>
                  <a:cubicBezTo>
                    <a:pt x="16339" y="20649"/>
                    <a:pt x="15320" y="20394"/>
                    <a:pt x="14346" y="20047"/>
                  </a:cubicBezTo>
                  <a:cubicBezTo>
                    <a:pt x="13257" y="19653"/>
                    <a:pt x="12353" y="19027"/>
                    <a:pt x="11635" y="18123"/>
                  </a:cubicBezTo>
                  <a:cubicBezTo>
                    <a:pt x="10986" y="17335"/>
                    <a:pt x="10499" y="16455"/>
                    <a:pt x="10059" y="15551"/>
                  </a:cubicBezTo>
                  <a:cubicBezTo>
                    <a:pt x="9595" y="14624"/>
                    <a:pt x="9109" y="13720"/>
                    <a:pt x="8506" y="12863"/>
                  </a:cubicBezTo>
                  <a:cubicBezTo>
                    <a:pt x="7996" y="12144"/>
                    <a:pt x="7463" y="11426"/>
                    <a:pt x="6953" y="10684"/>
                  </a:cubicBezTo>
                  <a:cubicBezTo>
                    <a:pt x="6304" y="9734"/>
                    <a:pt x="5447" y="8969"/>
                    <a:pt x="4427" y="8413"/>
                  </a:cubicBezTo>
                  <a:cubicBezTo>
                    <a:pt x="4311" y="8343"/>
                    <a:pt x="4172" y="8274"/>
                    <a:pt x="4056" y="8204"/>
                  </a:cubicBezTo>
                  <a:cubicBezTo>
                    <a:pt x="3268" y="7741"/>
                    <a:pt x="2643" y="7138"/>
                    <a:pt x="2156" y="6350"/>
                  </a:cubicBezTo>
                  <a:cubicBezTo>
                    <a:pt x="1669" y="5609"/>
                    <a:pt x="1299" y="4798"/>
                    <a:pt x="1090" y="3917"/>
                  </a:cubicBezTo>
                  <a:cubicBezTo>
                    <a:pt x="951" y="3338"/>
                    <a:pt x="766" y="2758"/>
                    <a:pt x="580" y="2156"/>
                  </a:cubicBezTo>
                  <a:cubicBezTo>
                    <a:pt x="534" y="1970"/>
                    <a:pt x="511" y="1738"/>
                    <a:pt x="233" y="1715"/>
                  </a:cubicBezTo>
                  <a:cubicBezTo>
                    <a:pt x="47" y="1715"/>
                    <a:pt x="1" y="1878"/>
                    <a:pt x="70" y="2295"/>
                  </a:cubicBezTo>
                  <a:cubicBezTo>
                    <a:pt x="186" y="3129"/>
                    <a:pt x="302" y="3986"/>
                    <a:pt x="441" y="4798"/>
                  </a:cubicBezTo>
                  <a:cubicBezTo>
                    <a:pt x="696" y="6165"/>
                    <a:pt x="1252" y="7393"/>
                    <a:pt x="2156" y="8459"/>
                  </a:cubicBezTo>
                  <a:cubicBezTo>
                    <a:pt x="2620" y="8969"/>
                    <a:pt x="3153" y="9363"/>
                    <a:pt x="3755" y="9711"/>
                  </a:cubicBezTo>
                  <a:cubicBezTo>
                    <a:pt x="4450" y="10151"/>
                    <a:pt x="5146" y="10591"/>
                    <a:pt x="5609" y="11287"/>
                  </a:cubicBezTo>
                  <a:cubicBezTo>
                    <a:pt x="6861" y="13141"/>
                    <a:pt x="8205" y="14902"/>
                    <a:pt x="9109" y="16965"/>
                  </a:cubicBezTo>
                  <a:cubicBezTo>
                    <a:pt x="9572" y="18031"/>
                    <a:pt x="10221" y="18981"/>
                    <a:pt x="11009" y="19815"/>
                  </a:cubicBezTo>
                  <a:cubicBezTo>
                    <a:pt x="11913" y="20765"/>
                    <a:pt x="12979" y="21437"/>
                    <a:pt x="14207" y="21831"/>
                  </a:cubicBezTo>
                  <a:cubicBezTo>
                    <a:pt x="15229" y="22176"/>
                    <a:pt x="16258" y="22331"/>
                    <a:pt x="17290" y="22331"/>
                  </a:cubicBezTo>
                  <a:cubicBezTo>
                    <a:pt x="18200" y="22331"/>
                    <a:pt x="19112" y="22211"/>
                    <a:pt x="20024" y="21994"/>
                  </a:cubicBezTo>
                  <a:cubicBezTo>
                    <a:pt x="21901" y="21576"/>
                    <a:pt x="23686" y="20904"/>
                    <a:pt x="25378" y="19908"/>
                  </a:cubicBezTo>
                  <a:cubicBezTo>
                    <a:pt x="26444" y="19259"/>
                    <a:pt x="27579" y="18703"/>
                    <a:pt x="28692" y="18077"/>
                  </a:cubicBezTo>
                  <a:cubicBezTo>
                    <a:pt x="30013" y="17335"/>
                    <a:pt x="31032" y="16292"/>
                    <a:pt x="31797" y="14995"/>
                  </a:cubicBezTo>
                  <a:cubicBezTo>
                    <a:pt x="32655" y="13558"/>
                    <a:pt x="33535" y="12098"/>
                    <a:pt x="34254" y="10568"/>
                  </a:cubicBezTo>
                  <a:cubicBezTo>
                    <a:pt x="34764" y="9433"/>
                    <a:pt x="35482" y="8413"/>
                    <a:pt x="36293" y="7463"/>
                  </a:cubicBezTo>
                  <a:cubicBezTo>
                    <a:pt x="36594" y="7092"/>
                    <a:pt x="36919" y="6698"/>
                    <a:pt x="37174" y="6281"/>
                  </a:cubicBezTo>
                  <a:cubicBezTo>
                    <a:pt x="37684" y="5516"/>
                    <a:pt x="38078" y="4682"/>
                    <a:pt x="38402" y="3824"/>
                  </a:cubicBezTo>
                  <a:cubicBezTo>
                    <a:pt x="38611" y="3268"/>
                    <a:pt x="38773" y="2712"/>
                    <a:pt x="38842" y="2132"/>
                  </a:cubicBezTo>
                  <a:cubicBezTo>
                    <a:pt x="38935" y="1437"/>
                    <a:pt x="38912" y="765"/>
                    <a:pt x="38657" y="116"/>
                  </a:cubicBezTo>
                  <a:cubicBezTo>
                    <a:pt x="38657" y="93"/>
                    <a:pt x="38611" y="47"/>
                    <a:pt x="38541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-7860850" y="4567100"/>
              <a:ext cx="755550" cy="472300"/>
            </a:xfrm>
            <a:custGeom>
              <a:avLst/>
              <a:gdLst/>
              <a:ahLst/>
              <a:cxnLst/>
              <a:rect l="l" t="t" r="r" b="b"/>
              <a:pathLst>
                <a:path w="30222" h="18892" extrusionOk="0">
                  <a:moveTo>
                    <a:pt x="29952" y="0"/>
                  </a:moveTo>
                  <a:cubicBezTo>
                    <a:pt x="29922" y="0"/>
                    <a:pt x="29897" y="6"/>
                    <a:pt x="29874" y="21"/>
                  </a:cubicBezTo>
                  <a:cubicBezTo>
                    <a:pt x="29781" y="44"/>
                    <a:pt x="29711" y="137"/>
                    <a:pt x="29688" y="206"/>
                  </a:cubicBezTo>
                  <a:cubicBezTo>
                    <a:pt x="29619" y="392"/>
                    <a:pt x="29595" y="577"/>
                    <a:pt x="29549" y="763"/>
                  </a:cubicBezTo>
                  <a:cubicBezTo>
                    <a:pt x="29410" y="1249"/>
                    <a:pt x="29294" y="1759"/>
                    <a:pt x="29109" y="2223"/>
                  </a:cubicBezTo>
                  <a:cubicBezTo>
                    <a:pt x="28668" y="3219"/>
                    <a:pt x="28205" y="4193"/>
                    <a:pt x="27741" y="5166"/>
                  </a:cubicBezTo>
                  <a:cubicBezTo>
                    <a:pt x="27000" y="6695"/>
                    <a:pt x="26189" y="8225"/>
                    <a:pt x="25447" y="9755"/>
                  </a:cubicBezTo>
                  <a:cubicBezTo>
                    <a:pt x="24590" y="11609"/>
                    <a:pt x="23338" y="13138"/>
                    <a:pt x="21855" y="14482"/>
                  </a:cubicBezTo>
                  <a:cubicBezTo>
                    <a:pt x="20835" y="15409"/>
                    <a:pt x="19630" y="15989"/>
                    <a:pt x="18286" y="16197"/>
                  </a:cubicBezTo>
                  <a:cubicBezTo>
                    <a:pt x="17058" y="16359"/>
                    <a:pt x="15899" y="16707"/>
                    <a:pt x="14740" y="17078"/>
                  </a:cubicBezTo>
                  <a:cubicBezTo>
                    <a:pt x="14134" y="17259"/>
                    <a:pt x="13535" y="17348"/>
                    <a:pt x="12942" y="17348"/>
                  </a:cubicBezTo>
                  <a:cubicBezTo>
                    <a:pt x="12018" y="17348"/>
                    <a:pt x="11111" y="17131"/>
                    <a:pt x="10221" y="16707"/>
                  </a:cubicBezTo>
                  <a:cubicBezTo>
                    <a:pt x="9479" y="16336"/>
                    <a:pt x="8854" y="15803"/>
                    <a:pt x="8483" y="15038"/>
                  </a:cubicBezTo>
                  <a:cubicBezTo>
                    <a:pt x="8182" y="14390"/>
                    <a:pt x="7857" y="13764"/>
                    <a:pt x="7579" y="13138"/>
                  </a:cubicBezTo>
                  <a:cubicBezTo>
                    <a:pt x="7231" y="12397"/>
                    <a:pt x="6930" y="11678"/>
                    <a:pt x="6559" y="10960"/>
                  </a:cubicBezTo>
                  <a:cubicBezTo>
                    <a:pt x="5934" y="9708"/>
                    <a:pt x="5076" y="8688"/>
                    <a:pt x="3894" y="7947"/>
                  </a:cubicBezTo>
                  <a:cubicBezTo>
                    <a:pt x="3639" y="7808"/>
                    <a:pt x="3407" y="7622"/>
                    <a:pt x="3199" y="7460"/>
                  </a:cubicBezTo>
                  <a:cubicBezTo>
                    <a:pt x="2388" y="6765"/>
                    <a:pt x="1832" y="5907"/>
                    <a:pt x="1646" y="4841"/>
                  </a:cubicBezTo>
                  <a:cubicBezTo>
                    <a:pt x="1600" y="4494"/>
                    <a:pt x="1553" y="4146"/>
                    <a:pt x="1553" y="3799"/>
                  </a:cubicBezTo>
                  <a:cubicBezTo>
                    <a:pt x="1507" y="2918"/>
                    <a:pt x="1391" y="2060"/>
                    <a:pt x="1183" y="1226"/>
                  </a:cubicBezTo>
                  <a:cubicBezTo>
                    <a:pt x="1136" y="994"/>
                    <a:pt x="1090" y="786"/>
                    <a:pt x="1020" y="554"/>
                  </a:cubicBezTo>
                  <a:cubicBezTo>
                    <a:pt x="789" y="577"/>
                    <a:pt x="580" y="600"/>
                    <a:pt x="395" y="624"/>
                  </a:cubicBezTo>
                  <a:cubicBezTo>
                    <a:pt x="348" y="716"/>
                    <a:pt x="325" y="739"/>
                    <a:pt x="302" y="786"/>
                  </a:cubicBezTo>
                  <a:cubicBezTo>
                    <a:pt x="279" y="948"/>
                    <a:pt x="232" y="1110"/>
                    <a:pt x="209" y="1272"/>
                  </a:cubicBezTo>
                  <a:cubicBezTo>
                    <a:pt x="1" y="2408"/>
                    <a:pt x="24" y="3544"/>
                    <a:pt x="186" y="4702"/>
                  </a:cubicBezTo>
                  <a:cubicBezTo>
                    <a:pt x="441" y="6580"/>
                    <a:pt x="1345" y="8086"/>
                    <a:pt x="2921" y="9152"/>
                  </a:cubicBezTo>
                  <a:cubicBezTo>
                    <a:pt x="3176" y="9314"/>
                    <a:pt x="3407" y="9476"/>
                    <a:pt x="3639" y="9639"/>
                  </a:cubicBezTo>
                  <a:cubicBezTo>
                    <a:pt x="4010" y="9917"/>
                    <a:pt x="4381" y="10218"/>
                    <a:pt x="4636" y="10612"/>
                  </a:cubicBezTo>
                  <a:cubicBezTo>
                    <a:pt x="4983" y="11099"/>
                    <a:pt x="5308" y="11585"/>
                    <a:pt x="5563" y="12095"/>
                  </a:cubicBezTo>
                  <a:cubicBezTo>
                    <a:pt x="5934" y="12790"/>
                    <a:pt x="6235" y="13532"/>
                    <a:pt x="6582" y="14274"/>
                  </a:cubicBezTo>
                  <a:cubicBezTo>
                    <a:pt x="6884" y="14899"/>
                    <a:pt x="7185" y="15525"/>
                    <a:pt x="7533" y="16151"/>
                  </a:cubicBezTo>
                  <a:cubicBezTo>
                    <a:pt x="7718" y="16499"/>
                    <a:pt x="7973" y="16823"/>
                    <a:pt x="8251" y="17101"/>
                  </a:cubicBezTo>
                  <a:cubicBezTo>
                    <a:pt x="8923" y="17773"/>
                    <a:pt x="9734" y="18283"/>
                    <a:pt x="10684" y="18561"/>
                  </a:cubicBezTo>
                  <a:cubicBezTo>
                    <a:pt x="11429" y="18787"/>
                    <a:pt x="12174" y="18892"/>
                    <a:pt x="12916" y="18892"/>
                  </a:cubicBezTo>
                  <a:cubicBezTo>
                    <a:pt x="13698" y="18892"/>
                    <a:pt x="14477" y="18775"/>
                    <a:pt x="15250" y="18561"/>
                  </a:cubicBezTo>
                  <a:cubicBezTo>
                    <a:pt x="16293" y="18260"/>
                    <a:pt x="17313" y="17866"/>
                    <a:pt x="18379" y="17750"/>
                  </a:cubicBezTo>
                  <a:cubicBezTo>
                    <a:pt x="18912" y="17680"/>
                    <a:pt x="19445" y="17518"/>
                    <a:pt x="19955" y="17356"/>
                  </a:cubicBezTo>
                  <a:cubicBezTo>
                    <a:pt x="21021" y="17008"/>
                    <a:pt x="21924" y="16406"/>
                    <a:pt x="22736" y="15641"/>
                  </a:cubicBezTo>
                  <a:cubicBezTo>
                    <a:pt x="24358" y="14111"/>
                    <a:pt x="25679" y="12373"/>
                    <a:pt x="26583" y="10311"/>
                  </a:cubicBezTo>
                  <a:cubicBezTo>
                    <a:pt x="26745" y="9940"/>
                    <a:pt x="26930" y="9592"/>
                    <a:pt x="27093" y="9222"/>
                  </a:cubicBezTo>
                  <a:cubicBezTo>
                    <a:pt x="27695" y="7877"/>
                    <a:pt x="28321" y="6533"/>
                    <a:pt x="28900" y="5189"/>
                  </a:cubicBezTo>
                  <a:cubicBezTo>
                    <a:pt x="29271" y="4355"/>
                    <a:pt x="29549" y="3520"/>
                    <a:pt x="29850" y="2686"/>
                  </a:cubicBezTo>
                  <a:cubicBezTo>
                    <a:pt x="30128" y="1829"/>
                    <a:pt x="30221" y="948"/>
                    <a:pt x="30175" y="21"/>
                  </a:cubicBezTo>
                  <a:cubicBezTo>
                    <a:pt x="30082" y="21"/>
                    <a:pt x="30010" y="0"/>
                    <a:pt x="29952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-7784375" y="4566175"/>
              <a:ext cx="597950" cy="334800"/>
            </a:xfrm>
            <a:custGeom>
              <a:avLst/>
              <a:gdLst/>
              <a:ahLst/>
              <a:cxnLst/>
              <a:rect l="l" t="t" r="r" b="b"/>
              <a:pathLst>
                <a:path w="23918" h="13392" extrusionOk="0">
                  <a:moveTo>
                    <a:pt x="23338" y="1"/>
                  </a:moveTo>
                  <a:cubicBezTo>
                    <a:pt x="23230" y="1"/>
                    <a:pt x="23114" y="16"/>
                    <a:pt x="22991" y="35"/>
                  </a:cubicBezTo>
                  <a:cubicBezTo>
                    <a:pt x="22944" y="174"/>
                    <a:pt x="22898" y="267"/>
                    <a:pt x="22875" y="382"/>
                  </a:cubicBezTo>
                  <a:cubicBezTo>
                    <a:pt x="22573" y="1263"/>
                    <a:pt x="22295" y="2167"/>
                    <a:pt x="21994" y="3048"/>
                  </a:cubicBezTo>
                  <a:cubicBezTo>
                    <a:pt x="21577" y="4276"/>
                    <a:pt x="21021" y="5435"/>
                    <a:pt x="20140" y="6408"/>
                  </a:cubicBezTo>
                  <a:cubicBezTo>
                    <a:pt x="19514" y="7103"/>
                    <a:pt x="19051" y="7891"/>
                    <a:pt x="18657" y="8725"/>
                  </a:cubicBezTo>
                  <a:cubicBezTo>
                    <a:pt x="18078" y="9931"/>
                    <a:pt x="17127" y="10719"/>
                    <a:pt x="15922" y="11205"/>
                  </a:cubicBezTo>
                  <a:cubicBezTo>
                    <a:pt x="15134" y="11530"/>
                    <a:pt x="14300" y="11715"/>
                    <a:pt x="13466" y="11831"/>
                  </a:cubicBezTo>
                  <a:cubicBezTo>
                    <a:pt x="13289" y="11858"/>
                    <a:pt x="13113" y="11869"/>
                    <a:pt x="12936" y="11869"/>
                  </a:cubicBezTo>
                  <a:cubicBezTo>
                    <a:pt x="12811" y="11869"/>
                    <a:pt x="12687" y="11864"/>
                    <a:pt x="12562" y="11854"/>
                  </a:cubicBezTo>
                  <a:cubicBezTo>
                    <a:pt x="11171" y="11715"/>
                    <a:pt x="9827" y="11367"/>
                    <a:pt x="8553" y="10811"/>
                  </a:cubicBezTo>
                  <a:cubicBezTo>
                    <a:pt x="7440" y="10325"/>
                    <a:pt x="6536" y="9583"/>
                    <a:pt x="5818" y="8563"/>
                  </a:cubicBezTo>
                  <a:cubicBezTo>
                    <a:pt x="5030" y="7451"/>
                    <a:pt x="4196" y="6338"/>
                    <a:pt x="3384" y="5226"/>
                  </a:cubicBezTo>
                  <a:cubicBezTo>
                    <a:pt x="2921" y="4600"/>
                    <a:pt x="2481" y="3951"/>
                    <a:pt x="2040" y="3326"/>
                  </a:cubicBezTo>
                  <a:cubicBezTo>
                    <a:pt x="1600" y="2700"/>
                    <a:pt x="1275" y="2051"/>
                    <a:pt x="1044" y="1309"/>
                  </a:cubicBezTo>
                  <a:cubicBezTo>
                    <a:pt x="951" y="962"/>
                    <a:pt x="812" y="614"/>
                    <a:pt x="673" y="267"/>
                  </a:cubicBezTo>
                  <a:cubicBezTo>
                    <a:pt x="650" y="197"/>
                    <a:pt x="580" y="151"/>
                    <a:pt x="534" y="128"/>
                  </a:cubicBezTo>
                  <a:cubicBezTo>
                    <a:pt x="372" y="151"/>
                    <a:pt x="209" y="174"/>
                    <a:pt x="1" y="197"/>
                  </a:cubicBezTo>
                  <a:cubicBezTo>
                    <a:pt x="24" y="359"/>
                    <a:pt x="1" y="521"/>
                    <a:pt x="24" y="684"/>
                  </a:cubicBezTo>
                  <a:cubicBezTo>
                    <a:pt x="117" y="1147"/>
                    <a:pt x="233" y="1611"/>
                    <a:pt x="325" y="2051"/>
                  </a:cubicBezTo>
                  <a:cubicBezTo>
                    <a:pt x="441" y="2677"/>
                    <a:pt x="603" y="3256"/>
                    <a:pt x="928" y="3789"/>
                  </a:cubicBezTo>
                  <a:cubicBezTo>
                    <a:pt x="1438" y="4647"/>
                    <a:pt x="1948" y="5504"/>
                    <a:pt x="2504" y="6338"/>
                  </a:cubicBezTo>
                  <a:cubicBezTo>
                    <a:pt x="3245" y="7428"/>
                    <a:pt x="4033" y="8471"/>
                    <a:pt x="4798" y="9560"/>
                  </a:cubicBezTo>
                  <a:cubicBezTo>
                    <a:pt x="5818" y="10997"/>
                    <a:pt x="7162" y="12016"/>
                    <a:pt x="8831" y="12596"/>
                  </a:cubicBezTo>
                  <a:cubicBezTo>
                    <a:pt x="9804" y="12943"/>
                    <a:pt x="10800" y="13198"/>
                    <a:pt x="11820" y="13314"/>
                  </a:cubicBezTo>
                  <a:cubicBezTo>
                    <a:pt x="12160" y="13365"/>
                    <a:pt x="12503" y="13391"/>
                    <a:pt x="12846" y="13391"/>
                  </a:cubicBezTo>
                  <a:cubicBezTo>
                    <a:pt x="13438" y="13391"/>
                    <a:pt x="14029" y="13313"/>
                    <a:pt x="14601" y="13152"/>
                  </a:cubicBezTo>
                  <a:cubicBezTo>
                    <a:pt x="14810" y="13106"/>
                    <a:pt x="15018" y="13059"/>
                    <a:pt x="15227" y="13013"/>
                  </a:cubicBezTo>
                  <a:cubicBezTo>
                    <a:pt x="17150" y="12596"/>
                    <a:pt x="18611" y="11553"/>
                    <a:pt x="19538" y="9815"/>
                  </a:cubicBezTo>
                  <a:cubicBezTo>
                    <a:pt x="20047" y="8795"/>
                    <a:pt x="20673" y="7868"/>
                    <a:pt x="21368" y="6987"/>
                  </a:cubicBezTo>
                  <a:cubicBezTo>
                    <a:pt x="21646" y="6617"/>
                    <a:pt x="21948" y="6246"/>
                    <a:pt x="22180" y="5829"/>
                  </a:cubicBezTo>
                  <a:cubicBezTo>
                    <a:pt x="22898" y="4531"/>
                    <a:pt x="23385" y="3140"/>
                    <a:pt x="23755" y="1703"/>
                  </a:cubicBezTo>
                  <a:cubicBezTo>
                    <a:pt x="23894" y="1170"/>
                    <a:pt x="23918" y="637"/>
                    <a:pt x="23755" y="128"/>
                  </a:cubicBezTo>
                  <a:cubicBezTo>
                    <a:pt x="23632" y="32"/>
                    <a:pt x="23493" y="1"/>
                    <a:pt x="23338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-7673700" y="4554275"/>
              <a:ext cx="394000" cy="228300"/>
            </a:xfrm>
            <a:custGeom>
              <a:avLst/>
              <a:gdLst/>
              <a:ahLst/>
              <a:cxnLst/>
              <a:rect l="l" t="t" r="r" b="b"/>
              <a:pathLst>
                <a:path w="15760" h="9132" extrusionOk="0">
                  <a:moveTo>
                    <a:pt x="1599" y="1"/>
                  </a:moveTo>
                  <a:cubicBezTo>
                    <a:pt x="1090" y="1"/>
                    <a:pt x="626" y="47"/>
                    <a:pt x="116" y="70"/>
                  </a:cubicBezTo>
                  <a:cubicBezTo>
                    <a:pt x="0" y="719"/>
                    <a:pt x="93" y="1276"/>
                    <a:pt x="255" y="1809"/>
                  </a:cubicBezTo>
                  <a:cubicBezTo>
                    <a:pt x="811" y="3616"/>
                    <a:pt x="1808" y="5215"/>
                    <a:pt x="3129" y="6583"/>
                  </a:cubicBezTo>
                  <a:cubicBezTo>
                    <a:pt x="3662" y="7139"/>
                    <a:pt x="4311" y="7626"/>
                    <a:pt x="4937" y="8135"/>
                  </a:cubicBezTo>
                  <a:cubicBezTo>
                    <a:pt x="5215" y="8367"/>
                    <a:pt x="5539" y="8576"/>
                    <a:pt x="5864" y="8761"/>
                  </a:cubicBezTo>
                  <a:cubicBezTo>
                    <a:pt x="6234" y="8993"/>
                    <a:pt x="6628" y="9132"/>
                    <a:pt x="7069" y="9132"/>
                  </a:cubicBezTo>
                  <a:cubicBezTo>
                    <a:pt x="8158" y="9109"/>
                    <a:pt x="9247" y="8993"/>
                    <a:pt x="10290" y="8576"/>
                  </a:cubicBezTo>
                  <a:cubicBezTo>
                    <a:pt x="11796" y="7973"/>
                    <a:pt x="12955" y="7046"/>
                    <a:pt x="13697" y="5586"/>
                  </a:cubicBezTo>
                  <a:cubicBezTo>
                    <a:pt x="13743" y="5470"/>
                    <a:pt x="13813" y="5378"/>
                    <a:pt x="13859" y="5262"/>
                  </a:cubicBezTo>
                  <a:cubicBezTo>
                    <a:pt x="14531" y="3894"/>
                    <a:pt x="15134" y="2504"/>
                    <a:pt x="15597" y="1044"/>
                  </a:cubicBezTo>
                  <a:cubicBezTo>
                    <a:pt x="15667" y="858"/>
                    <a:pt x="15713" y="650"/>
                    <a:pt x="15759" y="441"/>
                  </a:cubicBezTo>
                  <a:cubicBezTo>
                    <a:pt x="15569" y="398"/>
                    <a:pt x="15449" y="371"/>
                    <a:pt x="15365" y="371"/>
                  </a:cubicBezTo>
                  <a:cubicBezTo>
                    <a:pt x="15224" y="371"/>
                    <a:pt x="15180" y="447"/>
                    <a:pt x="15064" y="650"/>
                  </a:cubicBezTo>
                  <a:cubicBezTo>
                    <a:pt x="14809" y="1113"/>
                    <a:pt x="14601" y="1577"/>
                    <a:pt x="14346" y="2017"/>
                  </a:cubicBezTo>
                  <a:cubicBezTo>
                    <a:pt x="13859" y="2921"/>
                    <a:pt x="13372" y="3802"/>
                    <a:pt x="12863" y="4659"/>
                  </a:cubicBezTo>
                  <a:cubicBezTo>
                    <a:pt x="12445" y="5424"/>
                    <a:pt x="11866" y="6026"/>
                    <a:pt x="11124" y="6467"/>
                  </a:cubicBezTo>
                  <a:cubicBezTo>
                    <a:pt x="10174" y="7000"/>
                    <a:pt x="9178" y="7371"/>
                    <a:pt x="8088" y="7510"/>
                  </a:cubicBezTo>
                  <a:cubicBezTo>
                    <a:pt x="7946" y="7526"/>
                    <a:pt x="7806" y="7534"/>
                    <a:pt x="7670" y="7534"/>
                  </a:cubicBezTo>
                  <a:cubicBezTo>
                    <a:pt x="7035" y="7534"/>
                    <a:pt x="6476" y="7350"/>
                    <a:pt x="5980" y="6930"/>
                  </a:cubicBezTo>
                  <a:cubicBezTo>
                    <a:pt x="5331" y="6351"/>
                    <a:pt x="4682" y="5772"/>
                    <a:pt x="4033" y="5192"/>
                  </a:cubicBezTo>
                  <a:cubicBezTo>
                    <a:pt x="3894" y="5076"/>
                    <a:pt x="3778" y="4914"/>
                    <a:pt x="3662" y="4775"/>
                  </a:cubicBezTo>
                  <a:cubicBezTo>
                    <a:pt x="3083" y="3987"/>
                    <a:pt x="2550" y="3153"/>
                    <a:pt x="2109" y="2272"/>
                  </a:cubicBezTo>
                  <a:cubicBezTo>
                    <a:pt x="1854" y="1693"/>
                    <a:pt x="1669" y="1090"/>
                    <a:pt x="1646" y="441"/>
                  </a:cubicBezTo>
                  <a:cubicBezTo>
                    <a:pt x="1646" y="302"/>
                    <a:pt x="1623" y="186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-7561875" y="4556025"/>
              <a:ext cx="177300" cy="102000"/>
            </a:xfrm>
            <a:custGeom>
              <a:avLst/>
              <a:gdLst/>
              <a:ahLst/>
              <a:cxnLst/>
              <a:rect l="l" t="t" r="r" b="b"/>
              <a:pathLst>
                <a:path w="7092" h="4080" extrusionOk="0">
                  <a:moveTo>
                    <a:pt x="371" y="0"/>
                  </a:moveTo>
                  <a:cubicBezTo>
                    <a:pt x="301" y="0"/>
                    <a:pt x="209" y="24"/>
                    <a:pt x="0" y="47"/>
                  </a:cubicBezTo>
                  <a:cubicBezTo>
                    <a:pt x="533" y="1136"/>
                    <a:pt x="997" y="2133"/>
                    <a:pt x="1715" y="3013"/>
                  </a:cubicBezTo>
                  <a:cubicBezTo>
                    <a:pt x="2040" y="3384"/>
                    <a:pt x="2434" y="3685"/>
                    <a:pt x="2897" y="3871"/>
                  </a:cubicBezTo>
                  <a:cubicBezTo>
                    <a:pt x="3152" y="3987"/>
                    <a:pt x="3430" y="4079"/>
                    <a:pt x="3708" y="4079"/>
                  </a:cubicBezTo>
                  <a:cubicBezTo>
                    <a:pt x="4496" y="4079"/>
                    <a:pt x="5238" y="3894"/>
                    <a:pt x="5817" y="3291"/>
                  </a:cubicBezTo>
                  <a:cubicBezTo>
                    <a:pt x="6072" y="3036"/>
                    <a:pt x="6327" y="2758"/>
                    <a:pt x="6582" y="2480"/>
                  </a:cubicBezTo>
                  <a:cubicBezTo>
                    <a:pt x="6814" y="2179"/>
                    <a:pt x="6953" y="1831"/>
                    <a:pt x="7045" y="1461"/>
                  </a:cubicBezTo>
                  <a:cubicBezTo>
                    <a:pt x="7092" y="1252"/>
                    <a:pt x="7092" y="1067"/>
                    <a:pt x="6999" y="858"/>
                  </a:cubicBezTo>
                  <a:cubicBezTo>
                    <a:pt x="6926" y="684"/>
                    <a:pt x="6817" y="582"/>
                    <a:pt x="6695" y="582"/>
                  </a:cubicBezTo>
                  <a:cubicBezTo>
                    <a:pt x="6622" y="582"/>
                    <a:pt x="6544" y="618"/>
                    <a:pt x="6466" y="696"/>
                  </a:cubicBezTo>
                  <a:cubicBezTo>
                    <a:pt x="6165" y="951"/>
                    <a:pt x="5887" y="1229"/>
                    <a:pt x="5609" y="1530"/>
                  </a:cubicBezTo>
                  <a:cubicBezTo>
                    <a:pt x="5261" y="1878"/>
                    <a:pt x="4936" y="2225"/>
                    <a:pt x="4496" y="2480"/>
                  </a:cubicBezTo>
                  <a:cubicBezTo>
                    <a:pt x="4266" y="2610"/>
                    <a:pt x="4035" y="2686"/>
                    <a:pt x="3799" y="2686"/>
                  </a:cubicBezTo>
                  <a:cubicBezTo>
                    <a:pt x="3656" y="2686"/>
                    <a:pt x="3510" y="2658"/>
                    <a:pt x="3361" y="2596"/>
                  </a:cubicBezTo>
                  <a:cubicBezTo>
                    <a:pt x="3106" y="2503"/>
                    <a:pt x="2828" y="2388"/>
                    <a:pt x="2619" y="2225"/>
                  </a:cubicBezTo>
                  <a:cubicBezTo>
                    <a:pt x="2271" y="1947"/>
                    <a:pt x="1970" y="1623"/>
                    <a:pt x="1669" y="1275"/>
                  </a:cubicBezTo>
                  <a:cubicBezTo>
                    <a:pt x="1321" y="881"/>
                    <a:pt x="1020" y="441"/>
                    <a:pt x="695" y="24"/>
                  </a:cubicBezTo>
                  <a:cubicBezTo>
                    <a:pt x="556" y="0"/>
                    <a:pt x="46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31"/>
          <p:cNvGrpSpPr/>
          <p:nvPr/>
        </p:nvGrpSpPr>
        <p:grpSpPr>
          <a:xfrm rot="739789" flipH="1">
            <a:off x="-1483890" y="3910742"/>
            <a:ext cx="3662338" cy="1053436"/>
            <a:chOff x="1914900" y="4613725"/>
            <a:chExt cx="3734723" cy="1074257"/>
          </a:xfrm>
        </p:grpSpPr>
        <p:sp>
          <p:nvSpPr>
            <p:cNvPr id="486" name="Google Shape;486;p31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1"/>
          <p:cNvSpPr/>
          <p:nvPr/>
        </p:nvSpPr>
        <p:spPr>
          <a:xfrm>
            <a:off x="511803" y="3119560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"/>
          <p:cNvSpPr/>
          <p:nvPr/>
        </p:nvSpPr>
        <p:spPr>
          <a:xfrm>
            <a:off x="4519676" y="4539620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2"/>
          <p:cNvSpPr/>
          <p:nvPr/>
        </p:nvSpPr>
        <p:spPr>
          <a:xfrm rot="-6299944" flipH="1">
            <a:off x="8002077" y="591778"/>
            <a:ext cx="1532621" cy="1872811"/>
          </a:xfrm>
          <a:custGeom>
            <a:avLst/>
            <a:gdLst/>
            <a:ahLst/>
            <a:cxnLst/>
            <a:rect l="l" t="t" r="r" b="b"/>
            <a:pathLst>
              <a:path w="43385" h="53015" extrusionOk="0">
                <a:moveTo>
                  <a:pt x="6119" y="981"/>
                </a:moveTo>
                <a:cubicBezTo>
                  <a:pt x="6582" y="981"/>
                  <a:pt x="6999" y="1190"/>
                  <a:pt x="7347" y="1468"/>
                </a:cubicBezTo>
                <a:cubicBezTo>
                  <a:pt x="7509" y="1584"/>
                  <a:pt x="7648" y="1723"/>
                  <a:pt x="7764" y="1885"/>
                </a:cubicBezTo>
                <a:cubicBezTo>
                  <a:pt x="8158" y="2372"/>
                  <a:pt x="8552" y="2859"/>
                  <a:pt x="8854" y="3415"/>
                </a:cubicBezTo>
                <a:cubicBezTo>
                  <a:pt x="9155" y="3948"/>
                  <a:pt x="9456" y="4481"/>
                  <a:pt x="9734" y="5037"/>
                </a:cubicBezTo>
                <a:cubicBezTo>
                  <a:pt x="10128" y="5848"/>
                  <a:pt x="10661" y="6543"/>
                  <a:pt x="11310" y="7146"/>
                </a:cubicBezTo>
                <a:cubicBezTo>
                  <a:pt x="12121" y="7888"/>
                  <a:pt x="12909" y="8652"/>
                  <a:pt x="13720" y="9371"/>
                </a:cubicBezTo>
                <a:cubicBezTo>
                  <a:pt x="14184" y="9788"/>
                  <a:pt x="14670" y="10159"/>
                  <a:pt x="15134" y="10553"/>
                </a:cubicBezTo>
                <a:cubicBezTo>
                  <a:pt x="15482" y="10854"/>
                  <a:pt x="15852" y="11109"/>
                  <a:pt x="16200" y="11410"/>
                </a:cubicBezTo>
                <a:cubicBezTo>
                  <a:pt x="16617" y="11758"/>
                  <a:pt x="17011" y="12129"/>
                  <a:pt x="17428" y="12499"/>
                </a:cubicBezTo>
                <a:cubicBezTo>
                  <a:pt x="18100" y="13125"/>
                  <a:pt x="18749" y="13774"/>
                  <a:pt x="19421" y="14423"/>
                </a:cubicBezTo>
                <a:cubicBezTo>
                  <a:pt x="19403" y="14460"/>
                  <a:pt x="19381" y="14471"/>
                  <a:pt x="19358" y="14471"/>
                </a:cubicBezTo>
                <a:cubicBezTo>
                  <a:pt x="19323" y="14471"/>
                  <a:pt x="19287" y="14446"/>
                  <a:pt x="19259" y="14446"/>
                </a:cubicBezTo>
                <a:cubicBezTo>
                  <a:pt x="18633" y="14214"/>
                  <a:pt x="18031" y="13983"/>
                  <a:pt x="17405" y="13774"/>
                </a:cubicBezTo>
                <a:cubicBezTo>
                  <a:pt x="17289" y="13728"/>
                  <a:pt x="17197" y="13658"/>
                  <a:pt x="17127" y="13542"/>
                </a:cubicBezTo>
                <a:cubicBezTo>
                  <a:pt x="16362" y="12360"/>
                  <a:pt x="15319" y="11457"/>
                  <a:pt x="14277" y="10553"/>
                </a:cubicBezTo>
                <a:cubicBezTo>
                  <a:pt x="13929" y="10251"/>
                  <a:pt x="13581" y="9997"/>
                  <a:pt x="13210" y="9718"/>
                </a:cubicBezTo>
                <a:cubicBezTo>
                  <a:pt x="12677" y="9324"/>
                  <a:pt x="12098" y="9093"/>
                  <a:pt x="11426" y="9046"/>
                </a:cubicBezTo>
                <a:cubicBezTo>
                  <a:pt x="11264" y="9023"/>
                  <a:pt x="11125" y="8977"/>
                  <a:pt x="11009" y="8838"/>
                </a:cubicBezTo>
                <a:cubicBezTo>
                  <a:pt x="10962" y="8768"/>
                  <a:pt x="10893" y="8722"/>
                  <a:pt x="10847" y="8652"/>
                </a:cubicBezTo>
                <a:cubicBezTo>
                  <a:pt x="10631" y="8437"/>
                  <a:pt x="10391" y="8316"/>
                  <a:pt x="10111" y="8316"/>
                </a:cubicBezTo>
                <a:cubicBezTo>
                  <a:pt x="10000" y="8316"/>
                  <a:pt x="9882" y="8335"/>
                  <a:pt x="9757" y="8374"/>
                </a:cubicBezTo>
                <a:cubicBezTo>
                  <a:pt x="9595" y="8212"/>
                  <a:pt x="9433" y="8073"/>
                  <a:pt x="9271" y="7911"/>
                </a:cubicBezTo>
                <a:cubicBezTo>
                  <a:pt x="8575" y="7262"/>
                  <a:pt x="7903" y="6590"/>
                  <a:pt x="7231" y="5941"/>
                </a:cubicBezTo>
                <a:cubicBezTo>
                  <a:pt x="7046" y="5756"/>
                  <a:pt x="6860" y="5547"/>
                  <a:pt x="6675" y="5338"/>
                </a:cubicBezTo>
                <a:cubicBezTo>
                  <a:pt x="6536" y="5199"/>
                  <a:pt x="6490" y="5060"/>
                  <a:pt x="6443" y="4875"/>
                </a:cubicBezTo>
                <a:cubicBezTo>
                  <a:pt x="6304" y="4133"/>
                  <a:pt x="6142" y="3392"/>
                  <a:pt x="6003" y="2673"/>
                </a:cubicBezTo>
                <a:cubicBezTo>
                  <a:pt x="5910" y="2210"/>
                  <a:pt x="5818" y="1746"/>
                  <a:pt x="5818" y="1283"/>
                </a:cubicBezTo>
                <a:cubicBezTo>
                  <a:pt x="5818" y="1074"/>
                  <a:pt x="5910" y="981"/>
                  <a:pt x="6119" y="981"/>
                </a:cubicBezTo>
                <a:close/>
                <a:moveTo>
                  <a:pt x="14859" y="1586"/>
                </a:moveTo>
                <a:cubicBezTo>
                  <a:pt x="14918" y="1586"/>
                  <a:pt x="14986" y="1602"/>
                  <a:pt x="15064" y="1630"/>
                </a:cubicBezTo>
                <a:cubicBezTo>
                  <a:pt x="15250" y="1723"/>
                  <a:pt x="15389" y="1839"/>
                  <a:pt x="15505" y="2001"/>
                </a:cubicBezTo>
                <a:cubicBezTo>
                  <a:pt x="15806" y="2326"/>
                  <a:pt x="16038" y="2720"/>
                  <a:pt x="16223" y="3137"/>
                </a:cubicBezTo>
                <a:cubicBezTo>
                  <a:pt x="16548" y="3878"/>
                  <a:pt x="16872" y="4643"/>
                  <a:pt x="17058" y="5431"/>
                </a:cubicBezTo>
                <a:cubicBezTo>
                  <a:pt x="17289" y="6428"/>
                  <a:pt x="17706" y="7355"/>
                  <a:pt x="18286" y="8189"/>
                </a:cubicBezTo>
                <a:cubicBezTo>
                  <a:pt x="18958" y="9232"/>
                  <a:pt x="19584" y="10275"/>
                  <a:pt x="20256" y="11294"/>
                </a:cubicBezTo>
                <a:cubicBezTo>
                  <a:pt x="20881" y="12245"/>
                  <a:pt x="21507" y="13195"/>
                  <a:pt x="22202" y="14099"/>
                </a:cubicBezTo>
                <a:cubicBezTo>
                  <a:pt x="22457" y="14400"/>
                  <a:pt x="22689" y="14724"/>
                  <a:pt x="22944" y="15026"/>
                </a:cubicBezTo>
                <a:cubicBezTo>
                  <a:pt x="23222" y="15304"/>
                  <a:pt x="23500" y="15582"/>
                  <a:pt x="23802" y="15837"/>
                </a:cubicBezTo>
                <a:cubicBezTo>
                  <a:pt x="24056" y="16068"/>
                  <a:pt x="24381" y="16208"/>
                  <a:pt x="24729" y="16208"/>
                </a:cubicBezTo>
                <a:cubicBezTo>
                  <a:pt x="24821" y="16215"/>
                  <a:pt x="24914" y="16218"/>
                  <a:pt x="25006" y="16218"/>
                </a:cubicBezTo>
                <a:cubicBezTo>
                  <a:pt x="25189" y="16218"/>
                  <a:pt x="25370" y="16208"/>
                  <a:pt x="25540" y="16208"/>
                </a:cubicBezTo>
                <a:cubicBezTo>
                  <a:pt x="25702" y="16208"/>
                  <a:pt x="25795" y="16138"/>
                  <a:pt x="25887" y="15999"/>
                </a:cubicBezTo>
                <a:cubicBezTo>
                  <a:pt x="26049" y="15790"/>
                  <a:pt x="26165" y="15535"/>
                  <a:pt x="26235" y="15281"/>
                </a:cubicBezTo>
                <a:cubicBezTo>
                  <a:pt x="26374" y="14817"/>
                  <a:pt x="26443" y="14377"/>
                  <a:pt x="26467" y="13913"/>
                </a:cubicBezTo>
                <a:cubicBezTo>
                  <a:pt x="26536" y="13102"/>
                  <a:pt x="26490" y="12291"/>
                  <a:pt x="26467" y="11480"/>
                </a:cubicBezTo>
                <a:cubicBezTo>
                  <a:pt x="26443" y="10622"/>
                  <a:pt x="26397" y="9765"/>
                  <a:pt x="26397" y="8907"/>
                </a:cubicBezTo>
                <a:cubicBezTo>
                  <a:pt x="26374" y="8027"/>
                  <a:pt x="26351" y="7169"/>
                  <a:pt x="26351" y="6289"/>
                </a:cubicBezTo>
                <a:cubicBezTo>
                  <a:pt x="26351" y="5941"/>
                  <a:pt x="26420" y="5616"/>
                  <a:pt x="26467" y="5269"/>
                </a:cubicBezTo>
                <a:cubicBezTo>
                  <a:pt x="26513" y="5107"/>
                  <a:pt x="26583" y="4921"/>
                  <a:pt x="26675" y="4782"/>
                </a:cubicBezTo>
                <a:cubicBezTo>
                  <a:pt x="26770" y="4617"/>
                  <a:pt x="26906" y="4530"/>
                  <a:pt x="27044" y="4530"/>
                </a:cubicBezTo>
                <a:cubicBezTo>
                  <a:pt x="27178" y="4530"/>
                  <a:pt x="27314" y="4611"/>
                  <a:pt x="27417" y="4782"/>
                </a:cubicBezTo>
                <a:cubicBezTo>
                  <a:pt x="27649" y="5130"/>
                  <a:pt x="27834" y="5524"/>
                  <a:pt x="27950" y="5918"/>
                </a:cubicBezTo>
                <a:cubicBezTo>
                  <a:pt x="28205" y="6659"/>
                  <a:pt x="28344" y="7447"/>
                  <a:pt x="28460" y="8212"/>
                </a:cubicBezTo>
                <a:cubicBezTo>
                  <a:pt x="28552" y="8699"/>
                  <a:pt x="28599" y="9185"/>
                  <a:pt x="28645" y="9672"/>
                </a:cubicBezTo>
                <a:cubicBezTo>
                  <a:pt x="28668" y="9765"/>
                  <a:pt x="28668" y="9858"/>
                  <a:pt x="28761" y="9904"/>
                </a:cubicBezTo>
                <a:cubicBezTo>
                  <a:pt x="28807" y="9927"/>
                  <a:pt x="28831" y="10020"/>
                  <a:pt x="28831" y="10089"/>
                </a:cubicBezTo>
                <a:cubicBezTo>
                  <a:pt x="28877" y="10483"/>
                  <a:pt x="28900" y="10877"/>
                  <a:pt x="28923" y="11271"/>
                </a:cubicBezTo>
                <a:cubicBezTo>
                  <a:pt x="28993" y="12175"/>
                  <a:pt x="29039" y="13102"/>
                  <a:pt x="29109" y="14006"/>
                </a:cubicBezTo>
                <a:cubicBezTo>
                  <a:pt x="29201" y="14887"/>
                  <a:pt x="29364" y="15744"/>
                  <a:pt x="29758" y="16532"/>
                </a:cubicBezTo>
                <a:cubicBezTo>
                  <a:pt x="29920" y="16833"/>
                  <a:pt x="30105" y="17135"/>
                  <a:pt x="30291" y="17413"/>
                </a:cubicBezTo>
                <a:cubicBezTo>
                  <a:pt x="30569" y="17830"/>
                  <a:pt x="30893" y="18224"/>
                  <a:pt x="31171" y="18641"/>
                </a:cubicBezTo>
                <a:cubicBezTo>
                  <a:pt x="31218" y="18664"/>
                  <a:pt x="31241" y="18734"/>
                  <a:pt x="31310" y="18849"/>
                </a:cubicBezTo>
                <a:cubicBezTo>
                  <a:pt x="30824" y="18664"/>
                  <a:pt x="30453" y="18502"/>
                  <a:pt x="30082" y="18340"/>
                </a:cubicBezTo>
                <a:cubicBezTo>
                  <a:pt x="29132" y="17946"/>
                  <a:pt x="28158" y="17644"/>
                  <a:pt x="27162" y="17389"/>
                </a:cubicBezTo>
                <a:cubicBezTo>
                  <a:pt x="26351" y="17204"/>
                  <a:pt x="25540" y="16995"/>
                  <a:pt x="24752" y="16764"/>
                </a:cubicBezTo>
                <a:cubicBezTo>
                  <a:pt x="23593" y="16416"/>
                  <a:pt x="22504" y="15953"/>
                  <a:pt x="21438" y="15443"/>
                </a:cubicBezTo>
                <a:cubicBezTo>
                  <a:pt x="21113" y="15281"/>
                  <a:pt x="20789" y="15118"/>
                  <a:pt x="20441" y="14956"/>
                </a:cubicBezTo>
                <a:cubicBezTo>
                  <a:pt x="20325" y="14887"/>
                  <a:pt x="20209" y="14840"/>
                  <a:pt x="20117" y="14724"/>
                </a:cubicBezTo>
                <a:cubicBezTo>
                  <a:pt x="19746" y="14261"/>
                  <a:pt x="19306" y="13867"/>
                  <a:pt x="18888" y="13450"/>
                </a:cubicBezTo>
                <a:cubicBezTo>
                  <a:pt x="18263" y="12847"/>
                  <a:pt x="17614" y="12245"/>
                  <a:pt x="16988" y="11642"/>
                </a:cubicBezTo>
                <a:cubicBezTo>
                  <a:pt x="16872" y="11549"/>
                  <a:pt x="16803" y="11410"/>
                  <a:pt x="16733" y="11271"/>
                </a:cubicBezTo>
                <a:cubicBezTo>
                  <a:pt x="16246" y="10136"/>
                  <a:pt x="15760" y="9000"/>
                  <a:pt x="15273" y="7841"/>
                </a:cubicBezTo>
                <a:cubicBezTo>
                  <a:pt x="15180" y="7610"/>
                  <a:pt x="15064" y="7378"/>
                  <a:pt x="14972" y="7146"/>
                </a:cubicBezTo>
                <a:cubicBezTo>
                  <a:pt x="14786" y="6752"/>
                  <a:pt x="14694" y="6335"/>
                  <a:pt x="14647" y="5918"/>
                </a:cubicBezTo>
                <a:cubicBezTo>
                  <a:pt x="14555" y="5107"/>
                  <a:pt x="14462" y="4295"/>
                  <a:pt x="14462" y="3461"/>
                </a:cubicBezTo>
                <a:cubicBezTo>
                  <a:pt x="14485" y="3090"/>
                  <a:pt x="14462" y="2720"/>
                  <a:pt x="14485" y="2349"/>
                </a:cubicBezTo>
                <a:cubicBezTo>
                  <a:pt x="14485" y="2187"/>
                  <a:pt x="14531" y="2001"/>
                  <a:pt x="14578" y="1839"/>
                </a:cubicBezTo>
                <a:cubicBezTo>
                  <a:pt x="14642" y="1663"/>
                  <a:pt x="14728" y="1586"/>
                  <a:pt x="14859" y="1586"/>
                </a:cubicBezTo>
                <a:close/>
                <a:moveTo>
                  <a:pt x="1858" y="1027"/>
                </a:moveTo>
                <a:cubicBezTo>
                  <a:pt x="1872" y="1027"/>
                  <a:pt x="1886" y="1027"/>
                  <a:pt x="1901" y="1028"/>
                </a:cubicBezTo>
                <a:cubicBezTo>
                  <a:pt x="2133" y="1051"/>
                  <a:pt x="2341" y="1097"/>
                  <a:pt x="2573" y="1213"/>
                </a:cubicBezTo>
                <a:cubicBezTo>
                  <a:pt x="2967" y="1399"/>
                  <a:pt x="3315" y="1654"/>
                  <a:pt x="3616" y="1955"/>
                </a:cubicBezTo>
                <a:cubicBezTo>
                  <a:pt x="4265" y="2650"/>
                  <a:pt x="4844" y="3368"/>
                  <a:pt x="5308" y="4180"/>
                </a:cubicBezTo>
                <a:cubicBezTo>
                  <a:pt x="5887" y="5130"/>
                  <a:pt x="6582" y="5941"/>
                  <a:pt x="7417" y="6659"/>
                </a:cubicBezTo>
                <a:cubicBezTo>
                  <a:pt x="8135" y="7285"/>
                  <a:pt x="8807" y="7934"/>
                  <a:pt x="9502" y="8583"/>
                </a:cubicBezTo>
                <a:cubicBezTo>
                  <a:pt x="9456" y="8722"/>
                  <a:pt x="9410" y="8815"/>
                  <a:pt x="9387" y="8931"/>
                </a:cubicBezTo>
                <a:cubicBezTo>
                  <a:pt x="9363" y="9046"/>
                  <a:pt x="9410" y="9185"/>
                  <a:pt x="9363" y="9301"/>
                </a:cubicBezTo>
                <a:cubicBezTo>
                  <a:pt x="9271" y="9579"/>
                  <a:pt x="9387" y="9811"/>
                  <a:pt x="9502" y="10043"/>
                </a:cubicBezTo>
                <a:cubicBezTo>
                  <a:pt x="9665" y="10391"/>
                  <a:pt x="9850" y="10738"/>
                  <a:pt x="10035" y="11086"/>
                </a:cubicBezTo>
                <a:cubicBezTo>
                  <a:pt x="10545" y="11943"/>
                  <a:pt x="11055" y="12778"/>
                  <a:pt x="11542" y="13612"/>
                </a:cubicBezTo>
                <a:cubicBezTo>
                  <a:pt x="11889" y="14191"/>
                  <a:pt x="12214" y="14794"/>
                  <a:pt x="12492" y="15396"/>
                </a:cubicBezTo>
                <a:cubicBezTo>
                  <a:pt x="12816" y="16045"/>
                  <a:pt x="13164" y="16671"/>
                  <a:pt x="13512" y="17297"/>
                </a:cubicBezTo>
                <a:cubicBezTo>
                  <a:pt x="13859" y="17922"/>
                  <a:pt x="14323" y="18409"/>
                  <a:pt x="14902" y="18803"/>
                </a:cubicBezTo>
                <a:cubicBezTo>
                  <a:pt x="15482" y="19197"/>
                  <a:pt x="16038" y="19591"/>
                  <a:pt x="16664" y="19892"/>
                </a:cubicBezTo>
                <a:cubicBezTo>
                  <a:pt x="17359" y="20263"/>
                  <a:pt x="17985" y="20727"/>
                  <a:pt x="18657" y="21167"/>
                </a:cubicBezTo>
                <a:cubicBezTo>
                  <a:pt x="18703" y="21654"/>
                  <a:pt x="18772" y="22164"/>
                  <a:pt x="19004" y="22627"/>
                </a:cubicBezTo>
                <a:cubicBezTo>
                  <a:pt x="19074" y="22488"/>
                  <a:pt x="19074" y="22488"/>
                  <a:pt x="19051" y="22279"/>
                </a:cubicBezTo>
                <a:cubicBezTo>
                  <a:pt x="19051" y="22164"/>
                  <a:pt x="19051" y="22024"/>
                  <a:pt x="19051" y="21885"/>
                </a:cubicBezTo>
                <a:cubicBezTo>
                  <a:pt x="19051" y="21770"/>
                  <a:pt x="19004" y="21630"/>
                  <a:pt x="19097" y="21515"/>
                </a:cubicBezTo>
                <a:cubicBezTo>
                  <a:pt x="19421" y="21654"/>
                  <a:pt x="19676" y="21885"/>
                  <a:pt x="19954" y="22094"/>
                </a:cubicBezTo>
                <a:cubicBezTo>
                  <a:pt x="20256" y="22303"/>
                  <a:pt x="20557" y="22534"/>
                  <a:pt x="20835" y="22766"/>
                </a:cubicBezTo>
                <a:cubicBezTo>
                  <a:pt x="21113" y="22975"/>
                  <a:pt x="21345" y="23253"/>
                  <a:pt x="21716" y="23461"/>
                </a:cubicBezTo>
                <a:cubicBezTo>
                  <a:pt x="21669" y="23369"/>
                  <a:pt x="21669" y="23299"/>
                  <a:pt x="21646" y="23276"/>
                </a:cubicBezTo>
                <a:cubicBezTo>
                  <a:pt x="21391" y="22998"/>
                  <a:pt x="21160" y="22697"/>
                  <a:pt x="20905" y="22442"/>
                </a:cubicBezTo>
                <a:cubicBezTo>
                  <a:pt x="20186" y="21723"/>
                  <a:pt x="19352" y="21144"/>
                  <a:pt x="18541" y="20541"/>
                </a:cubicBezTo>
                <a:cubicBezTo>
                  <a:pt x="17892" y="20055"/>
                  <a:pt x="17220" y="19614"/>
                  <a:pt x="16501" y="19243"/>
                </a:cubicBezTo>
                <a:cubicBezTo>
                  <a:pt x="15876" y="18942"/>
                  <a:pt x="15319" y="18502"/>
                  <a:pt x="14763" y="18085"/>
                </a:cubicBezTo>
                <a:cubicBezTo>
                  <a:pt x="14439" y="17853"/>
                  <a:pt x="14207" y="17528"/>
                  <a:pt x="13998" y="17181"/>
                </a:cubicBezTo>
                <a:cubicBezTo>
                  <a:pt x="13628" y="16532"/>
                  <a:pt x="13280" y="15883"/>
                  <a:pt x="12909" y="15211"/>
                </a:cubicBezTo>
                <a:cubicBezTo>
                  <a:pt x="12538" y="14539"/>
                  <a:pt x="12168" y="13890"/>
                  <a:pt x="11797" y="13218"/>
                </a:cubicBezTo>
                <a:cubicBezTo>
                  <a:pt x="11750" y="13102"/>
                  <a:pt x="11704" y="13009"/>
                  <a:pt x="11611" y="12847"/>
                </a:cubicBezTo>
                <a:lnTo>
                  <a:pt x="11611" y="12847"/>
                </a:lnTo>
                <a:cubicBezTo>
                  <a:pt x="11750" y="12893"/>
                  <a:pt x="11820" y="12917"/>
                  <a:pt x="11889" y="12963"/>
                </a:cubicBezTo>
                <a:cubicBezTo>
                  <a:pt x="12001" y="13013"/>
                  <a:pt x="12113" y="13036"/>
                  <a:pt x="12228" y="13036"/>
                </a:cubicBezTo>
                <a:cubicBezTo>
                  <a:pt x="12328" y="13036"/>
                  <a:pt x="12431" y="13018"/>
                  <a:pt x="12538" y="12986"/>
                </a:cubicBezTo>
                <a:cubicBezTo>
                  <a:pt x="12724" y="12940"/>
                  <a:pt x="12840" y="12824"/>
                  <a:pt x="12886" y="12639"/>
                </a:cubicBezTo>
                <a:cubicBezTo>
                  <a:pt x="12909" y="12476"/>
                  <a:pt x="12932" y="12337"/>
                  <a:pt x="12909" y="12175"/>
                </a:cubicBezTo>
                <a:cubicBezTo>
                  <a:pt x="12840" y="11526"/>
                  <a:pt x="12608" y="10900"/>
                  <a:pt x="12214" y="10367"/>
                </a:cubicBezTo>
                <a:cubicBezTo>
                  <a:pt x="12052" y="10136"/>
                  <a:pt x="11889" y="9904"/>
                  <a:pt x="11704" y="9672"/>
                </a:cubicBezTo>
                <a:cubicBezTo>
                  <a:pt x="11681" y="9626"/>
                  <a:pt x="11658" y="9579"/>
                  <a:pt x="11611" y="9510"/>
                </a:cubicBezTo>
                <a:cubicBezTo>
                  <a:pt x="11866" y="9510"/>
                  <a:pt x="12029" y="9579"/>
                  <a:pt x="12191" y="9649"/>
                </a:cubicBezTo>
                <a:cubicBezTo>
                  <a:pt x="12654" y="9858"/>
                  <a:pt x="13048" y="10136"/>
                  <a:pt x="13442" y="10437"/>
                </a:cubicBezTo>
                <a:cubicBezTo>
                  <a:pt x="14207" y="11039"/>
                  <a:pt x="14925" y="11735"/>
                  <a:pt x="15644" y="12407"/>
                </a:cubicBezTo>
                <a:cubicBezTo>
                  <a:pt x="15945" y="12731"/>
                  <a:pt x="16270" y="13009"/>
                  <a:pt x="16594" y="13311"/>
                </a:cubicBezTo>
                <a:cubicBezTo>
                  <a:pt x="16733" y="13473"/>
                  <a:pt x="16849" y="13635"/>
                  <a:pt x="17011" y="13774"/>
                </a:cubicBezTo>
                <a:cubicBezTo>
                  <a:pt x="17104" y="13867"/>
                  <a:pt x="17243" y="13960"/>
                  <a:pt x="17359" y="14029"/>
                </a:cubicBezTo>
                <a:cubicBezTo>
                  <a:pt x="17521" y="14099"/>
                  <a:pt x="17683" y="14145"/>
                  <a:pt x="17845" y="14214"/>
                </a:cubicBezTo>
                <a:cubicBezTo>
                  <a:pt x="18680" y="14608"/>
                  <a:pt x="19514" y="15002"/>
                  <a:pt x="20325" y="15396"/>
                </a:cubicBezTo>
                <a:cubicBezTo>
                  <a:pt x="21090" y="15767"/>
                  <a:pt x="21855" y="16138"/>
                  <a:pt x="22620" y="16486"/>
                </a:cubicBezTo>
                <a:cubicBezTo>
                  <a:pt x="23755" y="16995"/>
                  <a:pt x="24914" y="17366"/>
                  <a:pt x="26119" y="17668"/>
                </a:cubicBezTo>
                <a:cubicBezTo>
                  <a:pt x="27092" y="17922"/>
                  <a:pt x="28066" y="18131"/>
                  <a:pt x="28993" y="18456"/>
                </a:cubicBezTo>
                <a:cubicBezTo>
                  <a:pt x="29410" y="18595"/>
                  <a:pt x="29827" y="18757"/>
                  <a:pt x="30221" y="18919"/>
                </a:cubicBezTo>
                <a:cubicBezTo>
                  <a:pt x="30800" y="19151"/>
                  <a:pt x="31380" y="19359"/>
                  <a:pt x="31936" y="19591"/>
                </a:cubicBezTo>
                <a:cubicBezTo>
                  <a:pt x="32353" y="19776"/>
                  <a:pt x="32770" y="19962"/>
                  <a:pt x="33187" y="20147"/>
                </a:cubicBezTo>
                <a:cubicBezTo>
                  <a:pt x="33628" y="20356"/>
                  <a:pt x="34091" y="20564"/>
                  <a:pt x="34555" y="20773"/>
                </a:cubicBezTo>
                <a:cubicBezTo>
                  <a:pt x="34763" y="20843"/>
                  <a:pt x="34926" y="20935"/>
                  <a:pt x="35088" y="21097"/>
                </a:cubicBezTo>
                <a:cubicBezTo>
                  <a:pt x="35204" y="21190"/>
                  <a:pt x="35343" y="21306"/>
                  <a:pt x="35459" y="21399"/>
                </a:cubicBezTo>
                <a:cubicBezTo>
                  <a:pt x="36270" y="21955"/>
                  <a:pt x="36965" y="22650"/>
                  <a:pt x="37683" y="23345"/>
                </a:cubicBezTo>
                <a:cubicBezTo>
                  <a:pt x="37869" y="23554"/>
                  <a:pt x="38077" y="23763"/>
                  <a:pt x="38240" y="23994"/>
                </a:cubicBezTo>
                <a:cubicBezTo>
                  <a:pt x="39190" y="25315"/>
                  <a:pt x="40001" y="26729"/>
                  <a:pt x="40534" y="28282"/>
                </a:cubicBezTo>
                <a:cubicBezTo>
                  <a:pt x="41044" y="29672"/>
                  <a:pt x="41461" y="31086"/>
                  <a:pt x="41809" y="32523"/>
                </a:cubicBezTo>
                <a:cubicBezTo>
                  <a:pt x="42110" y="33751"/>
                  <a:pt x="42272" y="35026"/>
                  <a:pt x="42365" y="36277"/>
                </a:cubicBezTo>
                <a:cubicBezTo>
                  <a:pt x="42388" y="36787"/>
                  <a:pt x="42458" y="37274"/>
                  <a:pt x="42481" y="37760"/>
                </a:cubicBezTo>
                <a:cubicBezTo>
                  <a:pt x="42527" y="38664"/>
                  <a:pt x="42527" y="39568"/>
                  <a:pt x="42550" y="40472"/>
                </a:cubicBezTo>
                <a:cubicBezTo>
                  <a:pt x="42573" y="41237"/>
                  <a:pt x="42620" y="42025"/>
                  <a:pt x="42643" y="42789"/>
                </a:cubicBezTo>
                <a:cubicBezTo>
                  <a:pt x="42689" y="44273"/>
                  <a:pt x="42689" y="45756"/>
                  <a:pt x="42736" y="47216"/>
                </a:cubicBezTo>
                <a:cubicBezTo>
                  <a:pt x="42759" y="48050"/>
                  <a:pt x="42805" y="48861"/>
                  <a:pt x="42852" y="49672"/>
                </a:cubicBezTo>
                <a:cubicBezTo>
                  <a:pt x="42898" y="50205"/>
                  <a:pt x="42944" y="50715"/>
                  <a:pt x="42967" y="51225"/>
                </a:cubicBezTo>
                <a:cubicBezTo>
                  <a:pt x="42689" y="51434"/>
                  <a:pt x="42411" y="51665"/>
                  <a:pt x="42133" y="51851"/>
                </a:cubicBezTo>
                <a:cubicBezTo>
                  <a:pt x="41785" y="52106"/>
                  <a:pt x="41391" y="52222"/>
                  <a:pt x="40974" y="52245"/>
                </a:cubicBezTo>
                <a:cubicBezTo>
                  <a:pt x="40325" y="52314"/>
                  <a:pt x="39677" y="52384"/>
                  <a:pt x="39028" y="52407"/>
                </a:cubicBezTo>
                <a:cubicBezTo>
                  <a:pt x="38680" y="52430"/>
                  <a:pt x="38309" y="52430"/>
                  <a:pt x="37962" y="52430"/>
                </a:cubicBezTo>
                <a:cubicBezTo>
                  <a:pt x="37498" y="52407"/>
                  <a:pt x="37035" y="52361"/>
                  <a:pt x="36571" y="52338"/>
                </a:cubicBezTo>
                <a:lnTo>
                  <a:pt x="34485" y="52338"/>
                </a:lnTo>
                <a:cubicBezTo>
                  <a:pt x="33813" y="52338"/>
                  <a:pt x="33141" y="52338"/>
                  <a:pt x="32469" y="52314"/>
                </a:cubicBezTo>
                <a:cubicBezTo>
                  <a:pt x="32454" y="52314"/>
                  <a:pt x="32438" y="52325"/>
                  <a:pt x="32423" y="52325"/>
                </a:cubicBezTo>
                <a:cubicBezTo>
                  <a:pt x="32415" y="52325"/>
                  <a:pt x="32407" y="52322"/>
                  <a:pt x="32399" y="52314"/>
                </a:cubicBezTo>
                <a:cubicBezTo>
                  <a:pt x="31565" y="52175"/>
                  <a:pt x="30754" y="51990"/>
                  <a:pt x="30012" y="51526"/>
                </a:cubicBezTo>
                <a:cubicBezTo>
                  <a:pt x="29665" y="51318"/>
                  <a:pt x="29503" y="51040"/>
                  <a:pt x="29503" y="50646"/>
                </a:cubicBezTo>
                <a:cubicBezTo>
                  <a:pt x="29503" y="50414"/>
                  <a:pt x="29526" y="50159"/>
                  <a:pt x="29549" y="49927"/>
                </a:cubicBezTo>
                <a:cubicBezTo>
                  <a:pt x="29572" y="49603"/>
                  <a:pt x="29572" y="49302"/>
                  <a:pt x="29618" y="48977"/>
                </a:cubicBezTo>
                <a:cubicBezTo>
                  <a:pt x="29642" y="48653"/>
                  <a:pt x="29688" y="48328"/>
                  <a:pt x="29734" y="48004"/>
                </a:cubicBezTo>
                <a:cubicBezTo>
                  <a:pt x="29897" y="46683"/>
                  <a:pt x="30152" y="45362"/>
                  <a:pt x="30244" y="44018"/>
                </a:cubicBezTo>
                <a:cubicBezTo>
                  <a:pt x="30267" y="43693"/>
                  <a:pt x="30314" y="43369"/>
                  <a:pt x="30360" y="43044"/>
                </a:cubicBezTo>
                <a:cubicBezTo>
                  <a:pt x="30545" y="41793"/>
                  <a:pt x="30754" y="40541"/>
                  <a:pt x="30870" y="39267"/>
                </a:cubicBezTo>
                <a:cubicBezTo>
                  <a:pt x="30916" y="39012"/>
                  <a:pt x="30939" y="38734"/>
                  <a:pt x="30986" y="38456"/>
                </a:cubicBezTo>
                <a:cubicBezTo>
                  <a:pt x="31125" y="37737"/>
                  <a:pt x="31125" y="37019"/>
                  <a:pt x="31102" y="36254"/>
                </a:cubicBezTo>
                <a:cubicBezTo>
                  <a:pt x="30939" y="36231"/>
                  <a:pt x="30870" y="36161"/>
                  <a:pt x="30800" y="36022"/>
                </a:cubicBezTo>
                <a:cubicBezTo>
                  <a:pt x="30383" y="35257"/>
                  <a:pt x="29943" y="34516"/>
                  <a:pt x="29503" y="33751"/>
                </a:cubicBezTo>
                <a:cubicBezTo>
                  <a:pt x="29271" y="33357"/>
                  <a:pt x="28993" y="32963"/>
                  <a:pt x="28715" y="32616"/>
                </a:cubicBezTo>
                <a:cubicBezTo>
                  <a:pt x="28390" y="32222"/>
                  <a:pt x="28043" y="31897"/>
                  <a:pt x="27625" y="31619"/>
                </a:cubicBezTo>
                <a:cubicBezTo>
                  <a:pt x="26907" y="31109"/>
                  <a:pt x="26212" y="30576"/>
                  <a:pt x="25493" y="30066"/>
                </a:cubicBezTo>
                <a:cubicBezTo>
                  <a:pt x="24219" y="29139"/>
                  <a:pt x="22874" y="28305"/>
                  <a:pt x="21530" y="27471"/>
                </a:cubicBezTo>
                <a:cubicBezTo>
                  <a:pt x="19908" y="26474"/>
                  <a:pt x="18263" y="25524"/>
                  <a:pt x="16594" y="24597"/>
                </a:cubicBezTo>
                <a:cubicBezTo>
                  <a:pt x="16038" y="24272"/>
                  <a:pt x="15528" y="23878"/>
                  <a:pt x="15134" y="23369"/>
                </a:cubicBezTo>
                <a:cubicBezTo>
                  <a:pt x="14949" y="23114"/>
                  <a:pt x="14763" y="22882"/>
                  <a:pt x="14578" y="22650"/>
                </a:cubicBezTo>
                <a:cubicBezTo>
                  <a:pt x="14207" y="22233"/>
                  <a:pt x="13929" y="21746"/>
                  <a:pt x="13651" y="21260"/>
                </a:cubicBezTo>
                <a:cubicBezTo>
                  <a:pt x="12886" y="19892"/>
                  <a:pt x="12075" y="18571"/>
                  <a:pt x="11125" y="17343"/>
                </a:cubicBezTo>
                <a:cubicBezTo>
                  <a:pt x="10476" y="16486"/>
                  <a:pt x="9850" y="15628"/>
                  <a:pt x="9224" y="14771"/>
                </a:cubicBezTo>
                <a:cubicBezTo>
                  <a:pt x="8297" y="13426"/>
                  <a:pt x="7301" y="12152"/>
                  <a:pt x="6304" y="10854"/>
                </a:cubicBezTo>
                <a:cubicBezTo>
                  <a:pt x="5053" y="9185"/>
                  <a:pt x="3917" y="7424"/>
                  <a:pt x="2944" y="5570"/>
                </a:cubicBezTo>
                <a:cubicBezTo>
                  <a:pt x="2550" y="4852"/>
                  <a:pt x="2156" y="4133"/>
                  <a:pt x="1785" y="3392"/>
                </a:cubicBezTo>
                <a:cubicBezTo>
                  <a:pt x="1576" y="2974"/>
                  <a:pt x="1391" y="2534"/>
                  <a:pt x="1206" y="2094"/>
                </a:cubicBezTo>
                <a:cubicBezTo>
                  <a:pt x="1183" y="2047"/>
                  <a:pt x="1183" y="2024"/>
                  <a:pt x="1159" y="1978"/>
                </a:cubicBezTo>
                <a:cubicBezTo>
                  <a:pt x="1001" y="1458"/>
                  <a:pt x="1305" y="1027"/>
                  <a:pt x="1858" y="1027"/>
                </a:cubicBezTo>
                <a:close/>
                <a:moveTo>
                  <a:pt x="5254" y="0"/>
                </a:moveTo>
                <a:cubicBezTo>
                  <a:pt x="5233" y="0"/>
                  <a:pt x="5213" y="3"/>
                  <a:pt x="5192" y="8"/>
                </a:cubicBezTo>
                <a:cubicBezTo>
                  <a:pt x="5076" y="8"/>
                  <a:pt x="4983" y="78"/>
                  <a:pt x="4960" y="193"/>
                </a:cubicBezTo>
                <a:cubicBezTo>
                  <a:pt x="4937" y="263"/>
                  <a:pt x="4937" y="333"/>
                  <a:pt x="4937" y="402"/>
                </a:cubicBezTo>
                <a:cubicBezTo>
                  <a:pt x="4937" y="657"/>
                  <a:pt x="5006" y="912"/>
                  <a:pt x="5076" y="1167"/>
                </a:cubicBezTo>
                <a:cubicBezTo>
                  <a:pt x="5308" y="1816"/>
                  <a:pt x="5563" y="2441"/>
                  <a:pt x="5725" y="3090"/>
                </a:cubicBezTo>
                <a:cubicBezTo>
                  <a:pt x="5841" y="3531"/>
                  <a:pt x="5980" y="3971"/>
                  <a:pt x="6096" y="4411"/>
                </a:cubicBezTo>
                <a:cubicBezTo>
                  <a:pt x="6119" y="4411"/>
                  <a:pt x="6096" y="4458"/>
                  <a:pt x="6096" y="4504"/>
                </a:cubicBezTo>
                <a:cubicBezTo>
                  <a:pt x="6003" y="4388"/>
                  <a:pt x="5933" y="4295"/>
                  <a:pt x="5864" y="4203"/>
                </a:cubicBezTo>
                <a:cubicBezTo>
                  <a:pt x="5609" y="3809"/>
                  <a:pt x="5377" y="3415"/>
                  <a:pt x="5099" y="3044"/>
                </a:cubicBezTo>
                <a:cubicBezTo>
                  <a:pt x="4728" y="2534"/>
                  <a:pt x="4358" y="2024"/>
                  <a:pt x="3894" y="1584"/>
                </a:cubicBezTo>
                <a:cubicBezTo>
                  <a:pt x="3523" y="1213"/>
                  <a:pt x="3083" y="935"/>
                  <a:pt x="2596" y="750"/>
                </a:cubicBezTo>
                <a:cubicBezTo>
                  <a:pt x="2363" y="654"/>
                  <a:pt x="2134" y="598"/>
                  <a:pt x="1908" y="598"/>
                </a:cubicBezTo>
                <a:cubicBezTo>
                  <a:pt x="1641" y="598"/>
                  <a:pt x="1377" y="677"/>
                  <a:pt x="1113" y="866"/>
                </a:cubicBezTo>
                <a:cubicBezTo>
                  <a:pt x="1067" y="889"/>
                  <a:pt x="1020" y="912"/>
                  <a:pt x="974" y="935"/>
                </a:cubicBezTo>
                <a:cubicBezTo>
                  <a:pt x="858" y="796"/>
                  <a:pt x="742" y="657"/>
                  <a:pt x="649" y="518"/>
                </a:cubicBezTo>
                <a:lnTo>
                  <a:pt x="1" y="657"/>
                </a:lnTo>
                <a:cubicBezTo>
                  <a:pt x="47" y="819"/>
                  <a:pt x="70" y="981"/>
                  <a:pt x="116" y="1144"/>
                </a:cubicBezTo>
                <a:cubicBezTo>
                  <a:pt x="371" y="1908"/>
                  <a:pt x="719" y="2627"/>
                  <a:pt x="1136" y="3322"/>
                </a:cubicBezTo>
                <a:cubicBezTo>
                  <a:pt x="1414" y="3739"/>
                  <a:pt x="1669" y="4180"/>
                  <a:pt x="1901" y="4620"/>
                </a:cubicBezTo>
                <a:cubicBezTo>
                  <a:pt x="2527" y="5802"/>
                  <a:pt x="3129" y="6984"/>
                  <a:pt x="3848" y="8096"/>
                </a:cubicBezTo>
                <a:cubicBezTo>
                  <a:pt x="4705" y="9417"/>
                  <a:pt x="5563" y="10715"/>
                  <a:pt x="6559" y="11943"/>
                </a:cubicBezTo>
                <a:cubicBezTo>
                  <a:pt x="7185" y="12754"/>
                  <a:pt x="7787" y="13612"/>
                  <a:pt x="8413" y="14446"/>
                </a:cubicBezTo>
                <a:cubicBezTo>
                  <a:pt x="8784" y="14956"/>
                  <a:pt x="9155" y="15466"/>
                  <a:pt x="9526" y="15976"/>
                </a:cubicBezTo>
                <a:cubicBezTo>
                  <a:pt x="10453" y="17274"/>
                  <a:pt x="11495" y="18479"/>
                  <a:pt x="12376" y="19823"/>
                </a:cubicBezTo>
                <a:cubicBezTo>
                  <a:pt x="12909" y="20680"/>
                  <a:pt x="13489" y="21515"/>
                  <a:pt x="14022" y="22372"/>
                </a:cubicBezTo>
                <a:cubicBezTo>
                  <a:pt x="14300" y="22859"/>
                  <a:pt x="14578" y="23299"/>
                  <a:pt x="14879" y="23763"/>
                </a:cubicBezTo>
                <a:cubicBezTo>
                  <a:pt x="15157" y="24226"/>
                  <a:pt x="15528" y="24574"/>
                  <a:pt x="15991" y="24829"/>
                </a:cubicBezTo>
                <a:cubicBezTo>
                  <a:pt x="16687" y="25246"/>
                  <a:pt x="17382" y="25663"/>
                  <a:pt x="18077" y="26057"/>
                </a:cubicBezTo>
                <a:cubicBezTo>
                  <a:pt x="19584" y="26891"/>
                  <a:pt x="21044" y="27772"/>
                  <a:pt x="22481" y="28699"/>
                </a:cubicBezTo>
                <a:cubicBezTo>
                  <a:pt x="24195" y="29788"/>
                  <a:pt x="25841" y="30947"/>
                  <a:pt x="27486" y="32106"/>
                </a:cubicBezTo>
                <a:cubicBezTo>
                  <a:pt x="27741" y="32291"/>
                  <a:pt x="27973" y="32476"/>
                  <a:pt x="28158" y="32731"/>
                </a:cubicBezTo>
                <a:cubicBezTo>
                  <a:pt x="28437" y="33149"/>
                  <a:pt x="28761" y="33566"/>
                  <a:pt x="29039" y="34006"/>
                </a:cubicBezTo>
                <a:cubicBezTo>
                  <a:pt x="29503" y="34771"/>
                  <a:pt x="29966" y="35512"/>
                  <a:pt x="30522" y="36208"/>
                </a:cubicBezTo>
                <a:cubicBezTo>
                  <a:pt x="30638" y="36347"/>
                  <a:pt x="30731" y="36486"/>
                  <a:pt x="30847" y="36625"/>
                </a:cubicBezTo>
                <a:cubicBezTo>
                  <a:pt x="30545" y="37482"/>
                  <a:pt x="30430" y="38317"/>
                  <a:pt x="30360" y="39174"/>
                </a:cubicBezTo>
                <a:cubicBezTo>
                  <a:pt x="30244" y="40310"/>
                  <a:pt x="30036" y="41422"/>
                  <a:pt x="29873" y="42558"/>
                </a:cubicBezTo>
                <a:cubicBezTo>
                  <a:pt x="29781" y="43068"/>
                  <a:pt x="29734" y="43577"/>
                  <a:pt x="29665" y="44087"/>
                </a:cubicBezTo>
                <a:cubicBezTo>
                  <a:pt x="29618" y="44458"/>
                  <a:pt x="29572" y="44852"/>
                  <a:pt x="29526" y="45223"/>
                </a:cubicBezTo>
                <a:cubicBezTo>
                  <a:pt x="29410" y="46127"/>
                  <a:pt x="29294" y="47007"/>
                  <a:pt x="29224" y="47911"/>
                </a:cubicBezTo>
                <a:cubicBezTo>
                  <a:pt x="29201" y="48398"/>
                  <a:pt x="29201" y="48861"/>
                  <a:pt x="29271" y="49348"/>
                </a:cubicBezTo>
                <a:cubicBezTo>
                  <a:pt x="29294" y="49487"/>
                  <a:pt x="29294" y="49603"/>
                  <a:pt x="29271" y="49742"/>
                </a:cubicBezTo>
                <a:cubicBezTo>
                  <a:pt x="29224" y="50066"/>
                  <a:pt x="29155" y="50391"/>
                  <a:pt x="29109" y="50715"/>
                </a:cubicBezTo>
                <a:cubicBezTo>
                  <a:pt x="29062" y="51202"/>
                  <a:pt x="29201" y="51619"/>
                  <a:pt x="29572" y="51920"/>
                </a:cubicBezTo>
                <a:cubicBezTo>
                  <a:pt x="29943" y="52245"/>
                  <a:pt x="30360" y="52500"/>
                  <a:pt x="30824" y="52616"/>
                </a:cubicBezTo>
                <a:cubicBezTo>
                  <a:pt x="30986" y="52662"/>
                  <a:pt x="31125" y="52708"/>
                  <a:pt x="31287" y="52778"/>
                </a:cubicBezTo>
                <a:cubicBezTo>
                  <a:pt x="31658" y="52894"/>
                  <a:pt x="32029" y="52986"/>
                  <a:pt x="32423" y="52986"/>
                </a:cubicBezTo>
                <a:cubicBezTo>
                  <a:pt x="32624" y="52994"/>
                  <a:pt x="32824" y="52997"/>
                  <a:pt x="33024" y="52997"/>
                </a:cubicBezTo>
                <a:cubicBezTo>
                  <a:pt x="33424" y="52997"/>
                  <a:pt x="33821" y="52986"/>
                  <a:pt x="34207" y="52986"/>
                </a:cubicBezTo>
                <a:cubicBezTo>
                  <a:pt x="34902" y="52986"/>
                  <a:pt x="35598" y="52956"/>
                  <a:pt x="36293" y="52956"/>
                </a:cubicBezTo>
                <a:cubicBezTo>
                  <a:pt x="36641" y="52956"/>
                  <a:pt x="36988" y="52963"/>
                  <a:pt x="37336" y="52986"/>
                </a:cubicBezTo>
                <a:cubicBezTo>
                  <a:pt x="37624" y="53003"/>
                  <a:pt x="37913" y="53014"/>
                  <a:pt x="38201" y="53014"/>
                </a:cubicBezTo>
                <a:cubicBezTo>
                  <a:pt x="38701" y="53014"/>
                  <a:pt x="39200" y="52982"/>
                  <a:pt x="39700" y="52894"/>
                </a:cubicBezTo>
                <a:cubicBezTo>
                  <a:pt x="40094" y="52824"/>
                  <a:pt x="40511" y="52824"/>
                  <a:pt x="40928" y="52801"/>
                </a:cubicBezTo>
                <a:cubicBezTo>
                  <a:pt x="41531" y="52732"/>
                  <a:pt x="42110" y="52569"/>
                  <a:pt x="42573" y="52152"/>
                </a:cubicBezTo>
                <a:cubicBezTo>
                  <a:pt x="42712" y="52013"/>
                  <a:pt x="42898" y="51920"/>
                  <a:pt x="43014" y="51735"/>
                </a:cubicBezTo>
                <a:cubicBezTo>
                  <a:pt x="43060" y="51689"/>
                  <a:pt x="43153" y="51665"/>
                  <a:pt x="43222" y="51619"/>
                </a:cubicBezTo>
                <a:cubicBezTo>
                  <a:pt x="43338" y="51109"/>
                  <a:pt x="43385" y="50599"/>
                  <a:pt x="43361" y="50066"/>
                </a:cubicBezTo>
                <a:cubicBezTo>
                  <a:pt x="43315" y="49116"/>
                  <a:pt x="43245" y="48166"/>
                  <a:pt x="43199" y="47216"/>
                </a:cubicBezTo>
                <a:cubicBezTo>
                  <a:pt x="43153" y="46150"/>
                  <a:pt x="43130" y="45107"/>
                  <a:pt x="43106" y="44064"/>
                </a:cubicBezTo>
                <a:cubicBezTo>
                  <a:pt x="43083" y="43392"/>
                  <a:pt x="43083" y="42720"/>
                  <a:pt x="43060" y="42048"/>
                </a:cubicBezTo>
                <a:cubicBezTo>
                  <a:pt x="43037" y="41074"/>
                  <a:pt x="42991" y="40078"/>
                  <a:pt x="42944" y="39105"/>
                </a:cubicBezTo>
                <a:cubicBezTo>
                  <a:pt x="42921" y="38456"/>
                  <a:pt x="42898" y="37784"/>
                  <a:pt x="42852" y="37135"/>
                </a:cubicBezTo>
                <a:cubicBezTo>
                  <a:pt x="42805" y="36463"/>
                  <a:pt x="42736" y="35791"/>
                  <a:pt x="42643" y="35142"/>
                </a:cubicBezTo>
                <a:cubicBezTo>
                  <a:pt x="42550" y="34470"/>
                  <a:pt x="42481" y="33774"/>
                  <a:pt x="42318" y="33125"/>
                </a:cubicBezTo>
                <a:cubicBezTo>
                  <a:pt x="42203" y="32546"/>
                  <a:pt x="42064" y="31990"/>
                  <a:pt x="41924" y="31434"/>
                </a:cubicBezTo>
                <a:cubicBezTo>
                  <a:pt x="41762" y="30808"/>
                  <a:pt x="41577" y="30182"/>
                  <a:pt x="41368" y="29556"/>
                </a:cubicBezTo>
                <a:cubicBezTo>
                  <a:pt x="41137" y="28815"/>
                  <a:pt x="40905" y="28096"/>
                  <a:pt x="40627" y="27378"/>
                </a:cubicBezTo>
                <a:cubicBezTo>
                  <a:pt x="40256" y="26358"/>
                  <a:pt x="39746" y="25408"/>
                  <a:pt x="39167" y="24504"/>
                </a:cubicBezTo>
                <a:cubicBezTo>
                  <a:pt x="38657" y="23670"/>
                  <a:pt x="38031" y="22928"/>
                  <a:pt x="37289" y="22303"/>
                </a:cubicBezTo>
                <a:cubicBezTo>
                  <a:pt x="37058" y="22094"/>
                  <a:pt x="36849" y="21909"/>
                  <a:pt x="36594" y="21700"/>
                </a:cubicBezTo>
                <a:cubicBezTo>
                  <a:pt x="36432" y="21584"/>
                  <a:pt x="36247" y="21445"/>
                  <a:pt x="36084" y="21329"/>
                </a:cubicBezTo>
                <a:cubicBezTo>
                  <a:pt x="35482" y="20958"/>
                  <a:pt x="34902" y="20588"/>
                  <a:pt x="34300" y="20217"/>
                </a:cubicBezTo>
                <a:cubicBezTo>
                  <a:pt x="34254" y="20170"/>
                  <a:pt x="34184" y="20124"/>
                  <a:pt x="34138" y="20124"/>
                </a:cubicBezTo>
                <a:cubicBezTo>
                  <a:pt x="34109" y="20131"/>
                  <a:pt x="34082" y="20133"/>
                  <a:pt x="34056" y="20133"/>
                </a:cubicBezTo>
                <a:cubicBezTo>
                  <a:pt x="33897" y="20133"/>
                  <a:pt x="33794" y="20022"/>
                  <a:pt x="33674" y="19962"/>
                </a:cubicBezTo>
                <a:cubicBezTo>
                  <a:pt x="33257" y="19753"/>
                  <a:pt x="32840" y="19545"/>
                  <a:pt x="32423" y="19336"/>
                </a:cubicBezTo>
                <a:cubicBezTo>
                  <a:pt x="32260" y="19243"/>
                  <a:pt x="32052" y="19174"/>
                  <a:pt x="31913" y="19104"/>
                </a:cubicBezTo>
                <a:cubicBezTo>
                  <a:pt x="31820" y="18873"/>
                  <a:pt x="31751" y="18687"/>
                  <a:pt x="31635" y="18502"/>
                </a:cubicBezTo>
                <a:cubicBezTo>
                  <a:pt x="31380" y="18131"/>
                  <a:pt x="31125" y="17783"/>
                  <a:pt x="30824" y="17436"/>
                </a:cubicBezTo>
                <a:cubicBezTo>
                  <a:pt x="30152" y="16601"/>
                  <a:pt x="29734" y="15674"/>
                  <a:pt x="29618" y="14608"/>
                </a:cubicBezTo>
                <a:cubicBezTo>
                  <a:pt x="29526" y="14052"/>
                  <a:pt x="29503" y="13496"/>
                  <a:pt x="29433" y="12940"/>
                </a:cubicBezTo>
                <a:cubicBezTo>
                  <a:pt x="29317" y="11897"/>
                  <a:pt x="29224" y="10854"/>
                  <a:pt x="28993" y="9811"/>
                </a:cubicBezTo>
                <a:cubicBezTo>
                  <a:pt x="28970" y="9603"/>
                  <a:pt x="28946" y="9417"/>
                  <a:pt x="28993" y="9209"/>
                </a:cubicBezTo>
                <a:cubicBezTo>
                  <a:pt x="29062" y="8954"/>
                  <a:pt x="29039" y="8676"/>
                  <a:pt x="28970" y="8421"/>
                </a:cubicBezTo>
                <a:lnTo>
                  <a:pt x="28576" y="6428"/>
                </a:lnTo>
                <a:cubicBezTo>
                  <a:pt x="28437" y="5779"/>
                  <a:pt x="28182" y="5199"/>
                  <a:pt x="27857" y="4643"/>
                </a:cubicBezTo>
                <a:cubicBezTo>
                  <a:pt x="27764" y="4504"/>
                  <a:pt x="27649" y="4365"/>
                  <a:pt x="27533" y="4272"/>
                </a:cubicBezTo>
                <a:cubicBezTo>
                  <a:pt x="27381" y="4134"/>
                  <a:pt x="27213" y="4070"/>
                  <a:pt x="27038" y="4070"/>
                </a:cubicBezTo>
                <a:cubicBezTo>
                  <a:pt x="26919" y="4070"/>
                  <a:pt x="26797" y="4100"/>
                  <a:pt x="26675" y="4156"/>
                </a:cubicBezTo>
                <a:cubicBezTo>
                  <a:pt x="26443" y="4272"/>
                  <a:pt x="26281" y="4435"/>
                  <a:pt x="26189" y="4643"/>
                </a:cubicBezTo>
                <a:cubicBezTo>
                  <a:pt x="26142" y="4805"/>
                  <a:pt x="26073" y="4991"/>
                  <a:pt x="26049" y="5153"/>
                </a:cubicBezTo>
                <a:cubicBezTo>
                  <a:pt x="25957" y="5524"/>
                  <a:pt x="25910" y="5918"/>
                  <a:pt x="25934" y="6289"/>
                </a:cubicBezTo>
                <a:cubicBezTo>
                  <a:pt x="25957" y="7007"/>
                  <a:pt x="25957" y="7725"/>
                  <a:pt x="25980" y="8421"/>
                </a:cubicBezTo>
                <a:cubicBezTo>
                  <a:pt x="26026" y="9510"/>
                  <a:pt x="26049" y="10576"/>
                  <a:pt x="26096" y="11665"/>
                </a:cubicBezTo>
                <a:cubicBezTo>
                  <a:pt x="26119" y="12523"/>
                  <a:pt x="26142" y="13380"/>
                  <a:pt x="26049" y="14238"/>
                </a:cubicBezTo>
                <a:cubicBezTo>
                  <a:pt x="25980" y="14771"/>
                  <a:pt x="25864" y="15257"/>
                  <a:pt x="25563" y="15698"/>
                </a:cubicBezTo>
                <a:cubicBezTo>
                  <a:pt x="25447" y="15744"/>
                  <a:pt x="25354" y="15790"/>
                  <a:pt x="25262" y="15837"/>
                </a:cubicBezTo>
                <a:cubicBezTo>
                  <a:pt x="25157" y="15889"/>
                  <a:pt x="25053" y="15919"/>
                  <a:pt x="24949" y="15919"/>
                </a:cubicBezTo>
                <a:cubicBezTo>
                  <a:pt x="24868" y="15919"/>
                  <a:pt x="24787" y="15901"/>
                  <a:pt x="24705" y="15860"/>
                </a:cubicBezTo>
                <a:cubicBezTo>
                  <a:pt x="24358" y="15744"/>
                  <a:pt x="24010" y="15582"/>
                  <a:pt x="23755" y="15304"/>
                </a:cubicBezTo>
                <a:cubicBezTo>
                  <a:pt x="23523" y="15072"/>
                  <a:pt x="23292" y="14840"/>
                  <a:pt x="23083" y="14585"/>
                </a:cubicBezTo>
                <a:cubicBezTo>
                  <a:pt x="22202" y="13542"/>
                  <a:pt x="21438" y="12407"/>
                  <a:pt x="20673" y="11294"/>
                </a:cubicBezTo>
                <a:cubicBezTo>
                  <a:pt x="19931" y="10182"/>
                  <a:pt x="19213" y="9046"/>
                  <a:pt x="18494" y="7911"/>
                </a:cubicBezTo>
                <a:cubicBezTo>
                  <a:pt x="18031" y="7192"/>
                  <a:pt x="17683" y="6428"/>
                  <a:pt x="17521" y="5593"/>
                </a:cubicBezTo>
                <a:cubicBezTo>
                  <a:pt x="17312" y="4643"/>
                  <a:pt x="17011" y="3716"/>
                  <a:pt x="16594" y="2835"/>
                </a:cubicBezTo>
                <a:cubicBezTo>
                  <a:pt x="16409" y="2418"/>
                  <a:pt x="16177" y="2024"/>
                  <a:pt x="15876" y="1700"/>
                </a:cubicBezTo>
                <a:cubicBezTo>
                  <a:pt x="15690" y="1514"/>
                  <a:pt x="15482" y="1352"/>
                  <a:pt x="15250" y="1236"/>
                </a:cubicBezTo>
                <a:cubicBezTo>
                  <a:pt x="15106" y="1147"/>
                  <a:pt x="14935" y="1112"/>
                  <a:pt x="14767" y="1112"/>
                </a:cubicBezTo>
                <a:cubicBezTo>
                  <a:pt x="14719" y="1112"/>
                  <a:pt x="14671" y="1115"/>
                  <a:pt x="14624" y="1120"/>
                </a:cubicBezTo>
                <a:cubicBezTo>
                  <a:pt x="14392" y="1120"/>
                  <a:pt x="14277" y="1236"/>
                  <a:pt x="14184" y="1445"/>
                </a:cubicBezTo>
                <a:cubicBezTo>
                  <a:pt x="14091" y="1746"/>
                  <a:pt x="14022" y="2071"/>
                  <a:pt x="13998" y="2395"/>
                </a:cubicBezTo>
                <a:cubicBezTo>
                  <a:pt x="13975" y="3438"/>
                  <a:pt x="13998" y="4504"/>
                  <a:pt x="14114" y="5547"/>
                </a:cubicBezTo>
                <a:cubicBezTo>
                  <a:pt x="14184" y="6265"/>
                  <a:pt x="14346" y="6937"/>
                  <a:pt x="14670" y="7586"/>
                </a:cubicBezTo>
                <a:cubicBezTo>
                  <a:pt x="15204" y="8652"/>
                  <a:pt x="15737" y="9742"/>
                  <a:pt x="16293" y="10808"/>
                </a:cubicBezTo>
                <a:cubicBezTo>
                  <a:pt x="16316" y="10900"/>
                  <a:pt x="16362" y="10970"/>
                  <a:pt x="16432" y="11132"/>
                </a:cubicBezTo>
                <a:cubicBezTo>
                  <a:pt x="16293" y="11039"/>
                  <a:pt x="16223" y="11016"/>
                  <a:pt x="16177" y="10970"/>
                </a:cubicBezTo>
                <a:cubicBezTo>
                  <a:pt x="15528" y="10437"/>
                  <a:pt x="14879" y="9927"/>
                  <a:pt x="14253" y="9417"/>
                </a:cubicBezTo>
                <a:cubicBezTo>
                  <a:pt x="14114" y="9324"/>
                  <a:pt x="13998" y="9209"/>
                  <a:pt x="13883" y="9093"/>
                </a:cubicBezTo>
                <a:cubicBezTo>
                  <a:pt x="13164" y="8421"/>
                  <a:pt x="12469" y="7749"/>
                  <a:pt x="11750" y="7100"/>
                </a:cubicBezTo>
                <a:cubicBezTo>
                  <a:pt x="10962" y="6358"/>
                  <a:pt x="10337" y="5524"/>
                  <a:pt x="9896" y="4527"/>
                </a:cubicBezTo>
                <a:cubicBezTo>
                  <a:pt x="9479" y="3531"/>
                  <a:pt x="8946" y="2604"/>
                  <a:pt x="8274" y="1746"/>
                </a:cubicBezTo>
                <a:cubicBezTo>
                  <a:pt x="8042" y="1468"/>
                  <a:pt x="7834" y="1213"/>
                  <a:pt x="7556" y="1005"/>
                </a:cubicBezTo>
                <a:cubicBezTo>
                  <a:pt x="7182" y="719"/>
                  <a:pt x="6766" y="516"/>
                  <a:pt x="6269" y="516"/>
                </a:cubicBezTo>
                <a:cubicBezTo>
                  <a:pt x="6242" y="516"/>
                  <a:pt x="6215" y="517"/>
                  <a:pt x="6188" y="518"/>
                </a:cubicBezTo>
                <a:cubicBezTo>
                  <a:pt x="6003" y="518"/>
                  <a:pt x="5818" y="541"/>
                  <a:pt x="5632" y="564"/>
                </a:cubicBezTo>
                <a:cubicBezTo>
                  <a:pt x="5563" y="402"/>
                  <a:pt x="5493" y="263"/>
                  <a:pt x="5424" y="124"/>
                </a:cubicBezTo>
                <a:cubicBezTo>
                  <a:pt x="5388" y="34"/>
                  <a:pt x="5324" y="0"/>
                  <a:pt x="52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2"/>
          <p:cNvSpPr/>
          <p:nvPr/>
        </p:nvSpPr>
        <p:spPr>
          <a:xfrm rot="1238234">
            <a:off x="7662186" y="3612291"/>
            <a:ext cx="1141272" cy="1535500"/>
          </a:xfrm>
          <a:custGeom>
            <a:avLst/>
            <a:gdLst/>
            <a:ahLst/>
            <a:cxnLst/>
            <a:rect l="l" t="t" r="r" b="b"/>
            <a:pathLst>
              <a:path w="25354" h="34112" extrusionOk="0">
                <a:moveTo>
                  <a:pt x="9965" y="976"/>
                </a:moveTo>
                <a:cubicBezTo>
                  <a:pt x="10243" y="1278"/>
                  <a:pt x="10498" y="1556"/>
                  <a:pt x="10753" y="1880"/>
                </a:cubicBezTo>
                <a:cubicBezTo>
                  <a:pt x="10684" y="1950"/>
                  <a:pt x="10637" y="2019"/>
                  <a:pt x="10568" y="2112"/>
                </a:cubicBezTo>
                <a:cubicBezTo>
                  <a:pt x="10591" y="2228"/>
                  <a:pt x="10637" y="2344"/>
                  <a:pt x="10684" y="2529"/>
                </a:cubicBezTo>
                <a:cubicBezTo>
                  <a:pt x="10498" y="2297"/>
                  <a:pt x="10359" y="2112"/>
                  <a:pt x="10220" y="1927"/>
                </a:cubicBezTo>
                <a:cubicBezTo>
                  <a:pt x="10197" y="1927"/>
                  <a:pt x="10197" y="1880"/>
                  <a:pt x="10197" y="1857"/>
                </a:cubicBezTo>
                <a:cubicBezTo>
                  <a:pt x="10104" y="1602"/>
                  <a:pt x="10012" y="1324"/>
                  <a:pt x="9919" y="1069"/>
                </a:cubicBezTo>
                <a:cubicBezTo>
                  <a:pt x="9919" y="1046"/>
                  <a:pt x="9942" y="1023"/>
                  <a:pt x="9965" y="976"/>
                </a:cubicBezTo>
                <a:close/>
                <a:moveTo>
                  <a:pt x="1586" y="2515"/>
                </a:moveTo>
                <a:cubicBezTo>
                  <a:pt x="1658" y="2515"/>
                  <a:pt x="1726" y="2531"/>
                  <a:pt x="1785" y="2576"/>
                </a:cubicBezTo>
                <a:cubicBezTo>
                  <a:pt x="1993" y="2691"/>
                  <a:pt x="2225" y="2854"/>
                  <a:pt x="2433" y="2993"/>
                </a:cubicBezTo>
                <a:cubicBezTo>
                  <a:pt x="2457" y="2993"/>
                  <a:pt x="2457" y="3016"/>
                  <a:pt x="2503" y="3109"/>
                </a:cubicBezTo>
                <a:cubicBezTo>
                  <a:pt x="2109" y="2923"/>
                  <a:pt x="1785" y="2761"/>
                  <a:pt x="1483" y="2552"/>
                </a:cubicBezTo>
                <a:cubicBezTo>
                  <a:pt x="1483" y="2552"/>
                  <a:pt x="1483" y="2529"/>
                  <a:pt x="1483" y="2529"/>
                </a:cubicBezTo>
                <a:cubicBezTo>
                  <a:pt x="1482" y="2528"/>
                  <a:pt x="1481" y="2527"/>
                  <a:pt x="1480" y="2526"/>
                </a:cubicBezTo>
                <a:lnTo>
                  <a:pt x="1480" y="2526"/>
                </a:lnTo>
                <a:cubicBezTo>
                  <a:pt x="1515" y="2519"/>
                  <a:pt x="1551" y="2515"/>
                  <a:pt x="1586" y="2515"/>
                </a:cubicBezTo>
                <a:close/>
                <a:moveTo>
                  <a:pt x="2665" y="3155"/>
                </a:moveTo>
                <a:cubicBezTo>
                  <a:pt x="2665" y="3178"/>
                  <a:pt x="2665" y="3178"/>
                  <a:pt x="2665" y="3178"/>
                </a:cubicBezTo>
                <a:lnTo>
                  <a:pt x="2642" y="3178"/>
                </a:lnTo>
                <a:cubicBezTo>
                  <a:pt x="2642" y="3178"/>
                  <a:pt x="2642" y="3155"/>
                  <a:pt x="2642" y="3155"/>
                </a:cubicBezTo>
                <a:close/>
                <a:moveTo>
                  <a:pt x="12139" y="3867"/>
                </a:moveTo>
                <a:cubicBezTo>
                  <a:pt x="12191" y="3867"/>
                  <a:pt x="12209" y="3903"/>
                  <a:pt x="12213" y="3966"/>
                </a:cubicBezTo>
                <a:lnTo>
                  <a:pt x="12213" y="3966"/>
                </a:lnTo>
                <a:cubicBezTo>
                  <a:pt x="12167" y="3943"/>
                  <a:pt x="12144" y="3920"/>
                  <a:pt x="12097" y="3873"/>
                </a:cubicBezTo>
                <a:cubicBezTo>
                  <a:pt x="12113" y="3869"/>
                  <a:pt x="12127" y="3867"/>
                  <a:pt x="12139" y="3867"/>
                </a:cubicBezTo>
                <a:close/>
                <a:moveTo>
                  <a:pt x="17405" y="3039"/>
                </a:moveTo>
                <a:cubicBezTo>
                  <a:pt x="17636" y="3410"/>
                  <a:pt x="17845" y="3804"/>
                  <a:pt x="18030" y="4244"/>
                </a:cubicBezTo>
                <a:cubicBezTo>
                  <a:pt x="17822" y="4291"/>
                  <a:pt x="17636" y="4337"/>
                  <a:pt x="17428" y="4360"/>
                </a:cubicBezTo>
                <a:cubicBezTo>
                  <a:pt x="17381" y="3943"/>
                  <a:pt x="17358" y="3503"/>
                  <a:pt x="17312" y="3085"/>
                </a:cubicBezTo>
                <a:cubicBezTo>
                  <a:pt x="17312" y="3062"/>
                  <a:pt x="17335" y="3062"/>
                  <a:pt x="17335" y="3062"/>
                </a:cubicBezTo>
                <a:cubicBezTo>
                  <a:pt x="17335" y="3039"/>
                  <a:pt x="17358" y="3039"/>
                  <a:pt x="17405" y="3039"/>
                </a:cubicBezTo>
                <a:close/>
                <a:moveTo>
                  <a:pt x="12213" y="3969"/>
                </a:moveTo>
                <a:cubicBezTo>
                  <a:pt x="12213" y="3975"/>
                  <a:pt x="12213" y="3982"/>
                  <a:pt x="12213" y="3989"/>
                </a:cubicBezTo>
                <a:cubicBezTo>
                  <a:pt x="12237" y="3989"/>
                  <a:pt x="12283" y="4012"/>
                  <a:pt x="12283" y="4036"/>
                </a:cubicBezTo>
                <a:cubicBezTo>
                  <a:pt x="12538" y="4476"/>
                  <a:pt x="12770" y="4916"/>
                  <a:pt x="13001" y="5357"/>
                </a:cubicBezTo>
                <a:cubicBezTo>
                  <a:pt x="13024" y="5380"/>
                  <a:pt x="13001" y="5403"/>
                  <a:pt x="13001" y="5449"/>
                </a:cubicBezTo>
                <a:cubicBezTo>
                  <a:pt x="12978" y="5426"/>
                  <a:pt x="12932" y="5403"/>
                  <a:pt x="12932" y="5380"/>
                </a:cubicBezTo>
                <a:cubicBezTo>
                  <a:pt x="12723" y="5032"/>
                  <a:pt x="12515" y="4661"/>
                  <a:pt x="12329" y="4314"/>
                </a:cubicBezTo>
                <a:cubicBezTo>
                  <a:pt x="12260" y="4222"/>
                  <a:pt x="12191" y="4107"/>
                  <a:pt x="12213" y="3969"/>
                </a:cubicBezTo>
                <a:close/>
                <a:moveTo>
                  <a:pt x="17520" y="4870"/>
                </a:moveTo>
                <a:cubicBezTo>
                  <a:pt x="17544" y="4963"/>
                  <a:pt x="17590" y="5032"/>
                  <a:pt x="17590" y="5125"/>
                </a:cubicBezTo>
                <a:cubicBezTo>
                  <a:pt x="17636" y="5519"/>
                  <a:pt x="17660" y="5913"/>
                  <a:pt x="17706" y="6307"/>
                </a:cubicBezTo>
                <a:cubicBezTo>
                  <a:pt x="17706" y="6353"/>
                  <a:pt x="17683" y="6376"/>
                  <a:pt x="17683" y="6423"/>
                </a:cubicBezTo>
                <a:lnTo>
                  <a:pt x="17613" y="6423"/>
                </a:lnTo>
                <a:cubicBezTo>
                  <a:pt x="17474" y="5913"/>
                  <a:pt x="17520" y="5403"/>
                  <a:pt x="17520" y="4870"/>
                </a:cubicBezTo>
                <a:close/>
                <a:moveTo>
                  <a:pt x="4485" y="6814"/>
                </a:moveTo>
                <a:cubicBezTo>
                  <a:pt x="4775" y="6814"/>
                  <a:pt x="5028" y="6925"/>
                  <a:pt x="5261" y="7095"/>
                </a:cubicBezTo>
                <a:cubicBezTo>
                  <a:pt x="5307" y="7118"/>
                  <a:pt x="5330" y="7164"/>
                  <a:pt x="5307" y="7211"/>
                </a:cubicBezTo>
                <a:cubicBezTo>
                  <a:pt x="5291" y="7227"/>
                  <a:pt x="5251" y="7243"/>
                  <a:pt x="5221" y="7243"/>
                </a:cubicBezTo>
                <a:cubicBezTo>
                  <a:pt x="5209" y="7243"/>
                  <a:pt x="5198" y="7241"/>
                  <a:pt x="5191" y="7234"/>
                </a:cubicBezTo>
                <a:cubicBezTo>
                  <a:pt x="4913" y="7118"/>
                  <a:pt x="4658" y="7002"/>
                  <a:pt x="4403" y="6817"/>
                </a:cubicBezTo>
                <a:cubicBezTo>
                  <a:pt x="4431" y="6815"/>
                  <a:pt x="4458" y="6814"/>
                  <a:pt x="4485" y="6814"/>
                </a:cubicBezTo>
                <a:close/>
                <a:moveTo>
                  <a:pt x="15342" y="12842"/>
                </a:moveTo>
                <a:lnTo>
                  <a:pt x="15342" y="12842"/>
                </a:lnTo>
                <a:cubicBezTo>
                  <a:pt x="15458" y="12912"/>
                  <a:pt x="15504" y="13028"/>
                  <a:pt x="15574" y="13120"/>
                </a:cubicBezTo>
                <a:cubicBezTo>
                  <a:pt x="15388" y="13004"/>
                  <a:pt x="15388" y="13004"/>
                  <a:pt x="15342" y="12842"/>
                </a:cubicBezTo>
                <a:close/>
                <a:moveTo>
                  <a:pt x="7625" y="12958"/>
                </a:moveTo>
                <a:lnTo>
                  <a:pt x="7625" y="12958"/>
                </a:lnTo>
                <a:cubicBezTo>
                  <a:pt x="7764" y="13051"/>
                  <a:pt x="7764" y="13051"/>
                  <a:pt x="7787" y="13190"/>
                </a:cubicBezTo>
                <a:cubicBezTo>
                  <a:pt x="7694" y="13120"/>
                  <a:pt x="7555" y="13120"/>
                  <a:pt x="7625" y="12958"/>
                </a:cubicBezTo>
                <a:close/>
                <a:moveTo>
                  <a:pt x="11657" y="13607"/>
                </a:moveTo>
                <a:cubicBezTo>
                  <a:pt x="11680" y="13630"/>
                  <a:pt x="11727" y="13653"/>
                  <a:pt x="11773" y="13700"/>
                </a:cubicBezTo>
                <a:cubicBezTo>
                  <a:pt x="11750" y="13700"/>
                  <a:pt x="11727" y="13723"/>
                  <a:pt x="11727" y="13746"/>
                </a:cubicBezTo>
                <a:lnTo>
                  <a:pt x="11634" y="13630"/>
                </a:lnTo>
                <a:cubicBezTo>
                  <a:pt x="11634" y="13607"/>
                  <a:pt x="11634" y="13607"/>
                  <a:pt x="11657" y="13607"/>
                </a:cubicBezTo>
                <a:close/>
                <a:moveTo>
                  <a:pt x="9456" y="13955"/>
                </a:moveTo>
                <a:cubicBezTo>
                  <a:pt x="9595" y="14047"/>
                  <a:pt x="9687" y="14163"/>
                  <a:pt x="9780" y="14302"/>
                </a:cubicBezTo>
                <a:cubicBezTo>
                  <a:pt x="9761" y="14305"/>
                  <a:pt x="9743" y="14307"/>
                  <a:pt x="9725" y="14307"/>
                </a:cubicBezTo>
                <a:cubicBezTo>
                  <a:pt x="9616" y="14307"/>
                  <a:pt x="9536" y="14250"/>
                  <a:pt x="9456" y="14209"/>
                </a:cubicBezTo>
                <a:cubicBezTo>
                  <a:pt x="9432" y="14186"/>
                  <a:pt x="9409" y="14140"/>
                  <a:pt x="9409" y="14117"/>
                </a:cubicBezTo>
                <a:cubicBezTo>
                  <a:pt x="9409" y="14070"/>
                  <a:pt x="9432" y="14024"/>
                  <a:pt x="9456" y="13955"/>
                </a:cubicBezTo>
                <a:close/>
                <a:moveTo>
                  <a:pt x="11866" y="14812"/>
                </a:moveTo>
                <a:cubicBezTo>
                  <a:pt x="11982" y="14882"/>
                  <a:pt x="12074" y="14951"/>
                  <a:pt x="12144" y="15021"/>
                </a:cubicBezTo>
                <a:lnTo>
                  <a:pt x="12121" y="15090"/>
                </a:lnTo>
                <a:cubicBezTo>
                  <a:pt x="12028" y="15044"/>
                  <a:pt x="11912" y="15021"/>
                  <a:pt x="11796" y="14997"/>
                </a:cubicBezTo>
                <a:cubicBezTo>
                  <a:pt x="11819" y="14928"/>
                  <a:pt x="11843" y="14858"/>
                  <a:pt x="11866" y="14812"/>
                </a:cubicBezTo>
                <a:close/>
                <a:moveTo>
                  <a:pt x="13094" y="14905"/>
                </a:moveTo>
                <a:cubicBezTo>
                  <a:pt x="13233" y="14951"/>
                  <a:pt x="13349" y="15021"/>
                  <a:pt x="13488" y="15160"/>
                </a:cubicBezTo>
                <a:cubicBezTo>
                  <a:pt x="13364" y="15160"/>
                  <a:pt x="13261" y="15170"/>
                  <a:pt x="13165" y="15170"/>
                </a:cubicBezTo>
                <a:cubicBezTo>
                  <a:pt x="13117" y="15170"/>
                  <a:pt x="13071" y="15167"/>
                  <a:pt x="13024" y="15160"/>
                </a:cubicBezTo>
                <a:cubicBezTo>
                  <a:pt x="13024" y="15113"/>
                  <a:pt x="13024" y="15067"/>
                  <a:pt x="13048" y="15044"/>
                </a:cubicBezTo>
                <a:cubicBezTo>
                  <a:pt x="13048" y="14997"/>
                  <a:pt x="13071" y="14951"/>
                  <a:pt x="13094" y="14905"/>
                </a:cubicBezTo>
                <a:close/>
                <a:moveTo>
                  <a:pt x="11008" y="20444"/>
                </a:moveTo>
                <a:cubicBezTo>
                  <a:pt x="11008" y="20444"/>
                  <a:pt x="11008" y="20467"/>
                  <a:pt x="11031" y="20467"/>
                </a:cubicBezTo>
                <a:lnTo>
                  <a:pt x="10985" y="20467"/>
                </a:lnTo>
                <a:cubicBezTo>
                  <a:pt x="10985" y="20444"/>
                  <a:pt x="11008" y="20444"/>
                  <a:pt x="11008" y="20444"/>
                </a:cubicBezTo>
                <a:close/>
                <a:moveTo>
                  <a:pt x="13117" y="21162"/>
                </a:moveTo>
                <a:cubicBezTo>
                  <a:pt x="13094" y="21185"/>
                  <a:pt x="13094" y="21185"/>
                  <a:pt x="13094" y="21185"/>
                </a:cubicBezTo>
                <a:lnTo>
                  <a:pt x="13048" y="21185"/>
                </a:lnTo>
                <a:cubicBezTo>
                  <a:pt x="13048" y="21162"/>
                  <a:pt x="13048" y="21162"/>
                  <a:pt x="13048" y="21162"/>
                </a:cubicBezTo>
                <a:close/>
                <a:moveTo>
                  <a:pt x="14554" y="21533"/>
                </a:moveTo>
                <a:lnTo>
                  <a:pt x="14531" y="21556"/>
                </a:lnTo>
                <a:lnTo>
                  <a:pt x="14531" y="21533"/>
                </a:lnTo>
                <a:close/>
                <a:moveTo>
                  <a:pt x="15806" y="21417"/>
                </a:moveTo>
                <a:lnTo>
                  <a:pt x="15806" y="21417"/>
                </a:lnTo>
                <a:cubicBezTo>
                  <a:pt x="15921" y="21486"/>
                  <a:pt x="16014" y="21533"/>
                  <a:pt x="16130" y="21602"/>
                </a:cubicBezTo>
                <a:cubicBezTo>
                  <a:pt x="16028" y="21624"/>
                  <a:pt x="15958" y="21637"/>
                  <a:pt x="15910" y="21637"/>
                </a:cubicBezTo>
                <a:cubicBezTo>
                  <a:pt x="15806" y="21637"/>
                  <a:pt x="15806" y="21576"/>
                  <a:pt x="15806" y="21417"/>
                </a:cubicBezTo>
                <a:close/>
                <a:moveTo>
                  <a:pt x="16825" y="21394"/>
                </a:moveTo>
                <a:lnTo>
                  <a:pt x="16825" y="21394"/>
                </a:lnTo>
                <a:cubicBezTo>
                  <a:pt x="16987" y="21486"/>
                  <a:pt x="17103" y="21556"/>
                  <a:pt x="17242" y="21626"/>
                </a:cubicBezTo>
                <a:cubicBezTo>
                  <a:pt x="17138" y="21646"/>
                  <a:pt x="17081" y="21658"/>
                  <a:pt x="17035" y="21658"/>
                </a:cubicBezTo>
                <a:cubicBezTo>
                  <a:pt x="16978" y="21658"/>
                  <a:pt x="16938" y="21641"/>
                  <a:pt x="16848" y="21602"/>
                </a:cubicBezTo>
                <a:cubicBezTo>
                  <a:pt x="16848" y="21556"/>
                  <a:pt x="16825" y="21510"/>
                  <a:pt x="16825" y="21394"/>
                </a:cubicBezTo>
                <a:close/>
                <a:moveTo>
                  <a:pt x="19444" y="21741"/>
                </a:moveTo>
                <a:cubicBezTo>
                  <a:pt x="19676" y="21857"/>
                  <a:pt x="19838" y="21973"/>
                  <a:pt x="20023" y="22089"/>
                </a:cubicBezTo>
                <a:cubicBezTo>
                  <a:pt x="20047" y="22112"/>
                  <a:pt x="20047" y="22135"/>
                  <a:pt x="20116" y="22205"/>
                </a:cubicBezTo>
                <a:cubicBezTo>
                  <a:pt x="19838" y="22135"/>
                  <a:pt x="19606" y="22089"/>
                  <a:pt x="19398" y="21950"/>
                </a:cubicBezTo>
                <a:cubicBezTo>
                  <a:pt x="19421" y="21880"/>
                  <a:pt x="19421" y="21834"/>
                  <a:pt x="19444" y="21741"/>
                </a:cubicBezTo>
                <a:close/>
                <a:moveTo>
                  <a:pt x="18285" y="25936"/>
                </a:moveTo>
                <a:cubicBezTo>
                  <a:pt x="18285" y="25936"/>
                  <a:pt x="18308" y="25959"/>
                  <a:pt x="18332" y="25959"/>
                </a:cubicBezTo>
                <a:cubicBezTo>
                  <a:pt x="18332" y="25959"/>
                  <a:pt x="18332" y="25982"/>
                  <a:pt x="18308" y="25982"/>
                </a:cubicBezTo>
                <a:cubicBezTo>
                  <a:pt x="18285" y="25982"/>
                  <a:pt x="18285" y="25982"/>
                  <a:pt x="18262" y="25959"/>
                </a:cubicBezTo>
                <a:cubicBezTo>
                  <a:pt x="18262" y="25959"/>
                  <a:pt x="18262" y="25936"/>
                  <a:pt x="18285" y="25936"/>
                </a:cubicBezTo>
                <a:close/>
                <a:moveTo>
                  <a:pt x="19088" y="25976"/>
                </a:moveTo>
                <a:cubicBezTo>
                  <a:pt x="19177" y="25976"/>
                  <a:pt x="19252" y="26014"/>
                  <a:pt x="19328" y="26052"/>
                </a:cubicBezTo>
                <a:cubicBezTo>
                  <a:pt x="19276" y="26078"/>
                  <a:pt x="19230" y="26091"/>
                  <a:pt x="19190" y="26091"/>
                </a:cubicBezTo>
                <a:cubicBezTo>
                  <a:pt x="19123" y="26091"/>
                  <a:pt x="19070" y="26055"/>
                  <a:pt x="19027" y="25982"/>
                </a:cubicBezTo>
                <a:cubicBezTo>
                  <a:pt x="19048" y="25978"/>
                  <a:pt x="19069" y="25976"/>
                  <a:pt x="19088" y="25976"/>
                </a:cubicBezTo>
                <a:close/>
                <a:moveTo>
                  <a:pt x="9501" y="0"/>
                </a:moveTo>
                <a:cubicBezTo>
                  <a:pt x="9252" y="0"/>
                  <a:pt x="9160" y="121"/>
                  <a:pt x="9224" y="397"/>
                </a:cubicBezTo>
                <a:cubicBezTo>
                  <a:pt x="9293" y="745"/>
                  <a:pt x="9409" y="1046"/>
                  <a:pt x="9502" y="1370"/>
                </a:cubicBezTo>
                <a:cubicBezTo>
                  <a:pt x="10243" y="3757"/>
                  <a:pt x="11170" y="6075"/>
                  <a:pt x="12283" y="8300"/>
                </a:cubicBezTo>
                <a:cubicBezTo>
                  <a:pt x="12607" y="8926"/>
                  <a:pt x="12955" y="9551"/>
                  <a:pt x="13303" y="10154"/>
                </a:cubicBezTo>
                <a:cubicBezTo>
                  <a:pt x="13465" y="10455"/>
                  <a:pt x="13766" y="11127"/>
                  <a:pt x="13882" y="11521"/>
                </a:cubicBezTo>
                <a:cubicBezTo>
                  <a:pt x="13488" y="11243"/>
                  <a:pt x="13164" y="10942"/>
                  <a:pt x="12816" y="10664"/>
                </a:cubicBezTo>
                <a:cubicBezTo>
                  <a:pt x="12468" y="10362"/>
                  <a:pt x="12121" y="10084"/>
                  <a:pt x="11773" y="9783"/>
                </a:cubicBezTo>
                <a:cubicBezTo>
                  <a:pt x="11796" y="9690"/>
                  <a:pt x="11796" y="9621"/>
                  <a:pt x="11796" y="9551"/>
                </a:cubicBezTo>
                <a:cubicBezTo>
                  <a:pt x="11796" y="9389"/>
                  <a:pt x="11750" y="9250"/>
                  <a:pt x="11634" y="9134"/>
                </a:cubicBezTo>
                <a:cubicBezTo>
                  <a:pt x="11472" y="8949"/>
                  <a:pt x="11310" y="8787"/>
                  <a:pt x="11170" y="8601"/>
                </a:cubicBezTo>
                <a:cubicBezTo>
                  <a:pt x="11101" y="8508"/>
                  <a:pt x="11031" y="8416"/>
                  <a:pt x="10962" y="8323"/>
                </a:cubicBezTo>
                <a:cubicBezTo>
                  <a:pt x="10916" y="8277"/>
                  <a:pt x="10869" y="8207"/>
                  <a:pt x="10823" y="8161"/>
                </a:cubicBezTo>
                <a:cubicBezTo>
                  <a:pt x="10684" y="8022"/>
                  <a:pt x="10522" y="7883"/>
                  <a:pt x="10383" y="7720"/>
                </a:cubicBezTo>
                <a:cubicBezTo>
                  <a:pt x="9456" y="6678"/>
                  <a:pt x="8482" y="5681"/>
                  <a:pt x="7416" y="4800"/>
                </a:cubicBezTo>
                <a:cubicBezTo>
                  <a:pt x="6327" y="3920"/>
                  <a:pt x="5191" y="3155"/>
                  <a:pt x="3917" y="2599"/>
                </a:cubicBezTo>
                <a:cubicBezTo>
                  <a:pt x="3036" y="2228"/>
                  <a:pt x="2132" y="1950"/>
                  <a:pt x="1182" y="1811"/>
                </a:cubicBezTo>
                <a:cubicBezTo>
                  <a:pt x="1105" y="1803"/>
                  <a:pt x="1025" y="1800"/>
                  <a:pt x="944" y="1800"/>
                </a:cubicBezTo>
                <a:cubicBezTo>
                  <a:pt x="783" y="1800"/>
                  <a:pt x="618" y="1811"/>
                  <a:pt x="464" y="1811"/>
                </a:cubicBezTo>
                <a:cubicBezTo>
                  <a:pt x="417" y="1811"/>
                  <a:pt x="348" y="1811"/>
                  <a:pt x="301" y="1834"/>
                </a:cubicBezTo>
                <a:cubicBezTo>
                  <a:pt x="70" y="1880"/>
                  <a:pt x="0" y="2019"/>
                  <a:pt x="116" y="2251"/>
                </a:cubicBezTo>
                <a:cubicBezTo>
                  <a:pt x="209" y="2460"/>
                  <a:pt x="348" y="2622"/>
                  <a:pt x="533" y="2738"/>
                </a:cubicBezTo>
                <a:cubicBezTo>
                  <a:pt x="788" y="2900"/>
                  <a:pt x="1043" y="3039"/>
                  <a:pt x="1298" y="3178"/>
                </a:cubicBezTo>
                <a:cubicBezTo>
                  <a:pt x="2225" y="3688"/>
                  <a:pt x="3152" y="4198"/>
                  <a:pt x="4079" y="4708"/>
                </a:cubicBezTo>
                <a:cubicBezTo>
                  <a:pt x="4705" y="5032"/>
                  <a:pt x="5284" y="5403"/>
                  <a:pt x="5840" y="5820"/>
                </a:cubicBezTo>
                <a:cubicBezTo>
                  <a:pt x="6466" y="6307"/>
                  <a:pt x="7115" y="6793"/>
                  <a:pt x="7741" y="7280"/>
                </a:cubicBezTo>
                <a:cubicBezTo>
                  <a:pt x="7787" y="7326"/>
                  <a:pt x="7856" y="7373"/>
                  <a:pt x="7880" y="7466"/>
                </a:cubicBezTo>
                <a:cubicBezTo>
                  <a:pt x="7833" y="7442"/>
                  <a:pt x="7787" y="7442"/>
                  <a:pt x="7741" y="7419"/>
                </a:cubicBezTo>
                <a:cubicBezTo>
                  <a:pt x="7161" y="7164"/>
                  <a:pt x="6605" y="6932"/>
                  <a:pt x="6002" y="6724"/>
                </a:cubicBezTo>
                <a:cubicBezTo>
                  <a:pt x="5887" y="6701"/>
                  <a:pt x="5794" y="6631"/>
                  <a:pt x="5678" y="6585"/>
                </a:cubicBezTo>
                <a:cubicBezTo>
                  <a:pt x="5377" y="6446"/>
                  <a:pt x="5052" y="6376"/>
                  <a:pt x="4705" y="6330"/>
                </a:cubicBezTo>
                <a:cubicBezTo>
                  <a:pt x="4357" y="6284"/>
                  <a:pt x="4009" y="6214"/>
                  <a:pt x="3685" y="6145"/>
                </a:cubicBezTo>
                <a:cubicBezTo>
                  <a:pt x="3615" y="6137"/>
                  <a:pt x="3548" y="6132"/>
                  <a:pt x="3484" y="6132"/>
                </a:cubicBezTo>
                <a:cubicBezTo>
                  <a:pt x="3355" y="6132"/>
                  <a:pt x="3237" y="6152"/>
                  <a:pt x="3129" y="6214"/>
                </a:cubicBezTo>
                <a:cubicBezTo>
                  <a:pt x="2966" y="6307"/>
                  <a:pt x="2943" y="6423"/>
                  <a:pt x="3059" y="6562"/>
                </a:cubicBezTo>
                <a:cubicBezTo>
                  <a:pt x="3175" y="6654"/>
                  <a:pt x="3291" y="6747"/>
                  <a:pt x="3407" y="6840"/>
                </a:cubicBezTo>
                <a:cubicBezTo>
                  <a:pt x="4473" y="7605"/>
                  <a:pt x="5632" y="8184"/>
                  <a:pt x="6837" y="8647"/>
                </a:cubicBezTo>
                <a:cubicBezTo>
                  <a:pt x="7787" y="8995"/>
                  <a:pt x="8737" y="9296"/>
                  <a:pt x="9687" y="9598"/>
                </a:cubicBezTo>
                <a:cubicBezTo>
                  <a:pt x="9942" y="9690"/>
                  <a:pt x="10197" y="9760"/>
                  <a:pt x="10452" y="9853"/>
                </a:cubicBezTo>
                <a:cubicBezTo>
                  <a:pt x="10522" y="9876"/>
                  <a:pt x="10562" y="9887"/>
                  <a:pt x="10608" y="9887"/>
                </a:cubicBezTo>
                <a:cubicBezTo>
                  <a:pt x="10655" y="9887"/>
                  <a:pt x="10707" y="9876"/>
                  <a:pt x="10800" y="9853"/>
                </a:cubicBezTo>
                <a:cubicBezTo>
                  <a:pt x="11518" y="10316"/>
                  <a:pt x="15226" y="13746"/>
                  <a:pt x="15991" y="14650"/>
                </a:cubicBezTo>
                <a:cubicBezTo>
                  <a:pt x="15968" y="14743"/>
                  <a:pt x="15898" y="14719"/>
                  <a:pt x="15852" y="14743"/>
                </a:cubicBezTo>
                <a:cubicBezTo>
                  <a:pt x="15807" y="14747"/>
                  <a:pt x="15762" y="14749"/>
                  <a:pt x="15717" y="14749"/>
                </a:cubicBezTo>
                <a:cubicBezTo>
                  <a:pt x="15507" y="14749"/>
                  <a:pt x="15301" y="14707"/>
                  <a:pt x="15110" y="14650"/>
                </a:cubicBezTo>
                <a:cubicBezTo>
                  <a:pt x="13928" y="14372"/>
                  <a:pt x="12885" y="13839"/>
                  <a:pt x="11912" y="13097"/>
                </a:cubicBezTo>
                <a:cubicBezTo>
                  <a:pt x="11425" y="12726"/>
                  <a:pt x="10939" y="12332"/>
                  <a:pt x="10429" y="11962"/>
                </a:cubicBezTo>
                <a:cubicBezTo>
                  <a:pt x="9201" y="11011"/>
                  <a:pt x="7856" y="10270"/>
                  <a:pt x="6396" y="9806"/>
                </a:cubicBezTo>
                <a:cubicBezTo>
                  <a:pt x="5632" y="9551"/>
                  <a:pt x="4867" y="9389"/>
                  <a:pt x="4079" y="9296"/>
                </a:cubicBezTo>
                <a:cubicBezTo>
                  <a:pt x="3708" y="9273"/>
                  <a:pt x="3360" y="9250"/>
                  <a:pt x="3013" y="9111"/>
                </a:cubicBezTo>
                <a:cubicBezTo>
                  <a:pt x="2897" y="9088"/>
                  <a:pt x="2781" y="9088"/>
                  <a:pt x="2665" y="9088"/>
                </a:cubicBezTo>
                <a:cubicBezTo>
                  <a:pt x="2503" y="9111"/>
                  <a:pt x="2433" y="9273"/>
                  <a:pt x="2503" y="9435"/>
                </a:cubicBezTo>
                <a:cubicBezTo>
                  <a:pt x="2596" y="9621"/>
                  <a:pt x="2712" y="9783"/>
                  <a:pt x="2943" y="9853"/>
                </a:cubicBezTo>
                <a:cubicBezTo>
                  <a:pt x="3082" y="9899"/>
                  <a:pt x="3198" y="10015"/>
                  <a:pt x="3314" y="10131"/>
                </a:cubicBezTo>
                <a:cubicBezTo>
                  <a:pt x="3615" y="10409"/>
                  <a:pt x="3917" y="10710"/>
                  <a:pt x="4218" y="11011"/>
                </a:cubicBezTo>
                <a:cubicBezTo>
                  <a:pt x="5284" y="12124"/>
                  <a:pt x="6443" y="13167"/>
                  <a:pt x="7717" y="14047"/>
                </a:cubicBezTo>
                <a:cubicBezTo>
                  <a:pt x="8760" y="14789"/>
                  <a:pt x="9873" y="15345"/>
                  <a:pt x="11101" y="15670"/>
                </a:cubicBezTo>
                <a:cubicBezTo>
                  <a:pt x="11872" y="15862"/>
                  <a:pt x="12644" y="15955"/>
                  <a:pt x="13415" y="15955"/>
                </a:cubicBezTo>
                <a:cubicBezTo>
                  <a:pt x="13756" y="15955"/>
                  <a:pt x="14097" y="15937"/>
                  <a:pt x="14438" y="15901"/>
                </a:cubicBezTo>
                <a:cubicBezTo>
                  <a:pt x="15018" y="15832"/>
                  <a:pt x="15597" y="15670"/>
                  <a:pt x="16153" y="15484"/>
                </a:cubicBezTo>
                <a:cubicBezTo>
                  <a:pt x="16286" y="15446"/>
                  <a:pt x="16418" y="15408"/>
                  <a:pt x="16563" y="15408"/>
                </a:cubicBezTo>
                <a:cubicBezTo>
                  <a:pt x="16596" y="15408"/>
                  <a:pt x="16629" y="15410"/>
                  <a:pt x="16663" y="15415"/>
                </a:cubicBezTo>
                <a:cubicBezTo>
                  <a:pt x="17080" y="15878"/>
                  <a:pt x="17497" y="16365"/>
                  <a:pt x="17868" y="16875"/>
                </a:cubicBezTo>
                <a:cubicBezTo>
                  <a:pt x="18239" y="17384"/>
                  <a:pt x="18610" y="17894"/>
                  <a:pt x="18957" y="18404"/>
                </a:cubicBezTo>
                <a:cubicBezTo>
                  <a:pt x="19305" y="18914"/>
                  <a:pt x="19629" y="19447"/>
                  <a:pt x="19861" y="20026"/>
                </a:cubicBezTo>
                <a:cubicBezTo>
                  <a:pt x="20232" y="20536"/>
                  <a:pt x="20441" y="21139"/>
                  <a:pt x="20672" y="21718"/>
                </a:cubicBezTo>
                <a:lnTo>
                  <a:pt x="20533" y="21602"/>
                </a:lnTo>
                <a:cubicBezTo>
                  <a:pt x="20232" y="21347"/>
                  <a:pt x="19931" y="21069"/>
                  <a:pt x="19606" y="20814"/>
                </a:cubicBezTo>
                <a:cubicBezTo>
                  <a:pt x="18749" y="20142"/>
                  <a:pt x="17752" y="19748"/>
                  <a:pt x="16709" y="19517"/>
                </a:cubicBezTo>
                <a:cubicBezTo>
                  <a:pt x="16246" y="19420"/>
                  <a:pt x="15766" y="19372"/>
                  <a:pt x="15284" y="19372"/>
                </a:cubicBezTo>
                <a:cubicBezTo>
                  <a:pt x="15187" y="19372"/>
                  <a:pt x="15091" y="19374"/>
                  <a:pt x="14994" y="19378"/>
                </a:cubicBezTo>
                <a:cubicBezTo>
                  <a:pt x="14461" y="19401"/>
                  <a:pt x="13928" y="19401"/>
                  <a:pt x="13395" y="19401"/>
                </a:cubicBezTo>
                <a:cubicBezTo>
                  <a:pt x="13071" y="19378"/>
                  <a:pt x="12746" y="19308"/>
                  <a:pt x="12422" y="19262"/>
                </a:cubicBezTo>
                <a:cubicBezTo>
                  <a:pt x="11796" y="19123"/>
                  <a:pt x="11170" y="18984"/>
                  <a:pt x="10522" y="18868"/>
                </a:cubicBezTo>
                <a:cubicBezTo>
                  <a:pt x="9849" y="18729"/>
                  <a:pt x="9201" y="18682"/>
                  <a:pt x="8528" y="18682"/>
                </a:cubicBezTo>
                <a:cubicBezTo>
                  <a:pt x="8274" y="18671"/>
                  <a:pt x="8019" y="18665"/>
                  <a:pt x="7767" y="18665"/>
                </a:cubicBezTo>
                <a:cubicBezTo>
                  <a:pt x="7515" y="18665"/>
                  <a:pt x="7265" y="18671"/>
                  <a:pt x="7022" y="18682"/>
                </a:cubicBezTo>
                <a:cubicBezTo>
                  <a:pt x="6906" y="18705"/>
                  <a:pt x="6790" y="18705"/>
                  <a:pt x="6674" y="18775"/>
                </a:cubicBezTo>
                <a:cubicBezTo>
                  <a:pt x="6559" y="18868"/>
                  <a:pt x="6535" y="18984"/>
                  <a:pt x="6628" y="19076"/>
                </a:cubicBezTo>
                <a:cubicBezTo>
                  <a:pt x="6744" y="19169"/>
                  <a:pt x="6837" y="19262"/>
                  <a:pt x="6953" y="19331"/>
                </a:cubicBezTo>
                <a:cubicBezTo>
                  <a:pt x="8250" y="19911"/>
                  <a:pt x="9525" y="20490"/>
                  <a:pt x="10800" y="21069"/>
                </a:cubicBezTo>
                <a:cubicBezTo>
                  <a:pt x="11634" y="21440"/>
                  <a:pt x="12491" y="21718"/>
                  <a:pt x="13349" y="21996"/>
                </a:cubicBezTo>
                <a:cubicBezTo>
                  <a:pt x="14178" y="22251"/>
                  <a:pt x="15026" y="22370"/>
                  <a:pt x="15895" y="22370"/>
                </a:cubicBezTo>
                <a:cubicBezTo>
                  <a:pt x="15973" y="22370"/>
                  <a:pt x="16051" y="22369"/>
                  <a:pt x="16130" y="22367"/>
                </a:cubicBezTo>
                <a:cubicBezTo>
                  <a:pt x="16825" y="22367"/>
                  <a:pt x="17520" y="22390"/>
                  <a:pt x="18216" y="22437"/>
                </a:cubicBezTo>
                <a:cubicBezTo>
                  <a:pt x="18726" y="22460"/>
                  <a:pt x="19235" y="22599"/>
                  <a:pt x="19722" y="22761"/>
                </a:cubicBezTo>
                <a:cubicBezTo>
                  <a:pt x="20232" y="22923"/>
                  <a:pt x="20719" y="23132"/>
                  <a:pt x="21228" y="23294"/>
                </a:cubicBezTo>
                <a:cubicBezTo>
                  <a:pt x="21344" y="23341"/>
                  <a:pt x="21391" y="23410"/>
                  <a:pt x="21437" y="23526"/>
                </a:cubicBezTo>
                <a:cubicBezTo>
                  <a:pt x="21576" y="23966"/>
                  <a:pt x="21738" y="24407"/>
                  <a:pt x="21854" y="24847"/>
                </a:cubicBezTo>
                <a:cubicBezTo>
                  <a:pt x="22132" y="25843"/>
                  <a:pt x="22410" y="26840"/>
                  <a:pt x="22665" y="27813"/>
                </a:cubicBezTo>
                <a:cubicBezTo>
                  <a:pt x="22665" y="27836"/>
                  <a:pt x="22665" y="27860"/>
                  <a:pt x="22665" y="27906"/>
                </a:cubicBezTo>
                <a:cubicBezTo>
                  <a:pt x="22573" y="27906"/>
                  <a:pt x="22526" y="27836"/>
                  <a:pt x="22480" y="27767"/>
                </a:cubicBezTo>
                <a:cubicBezTo>
                  <a:pt x="22086" y="27257"/>
                  <a:pt x="21669" y="26770"/>
                  <a:pt x="21205" y="26353"/>
                </a:cubicBezTo>
                <a:cubicBezTo>
                  <a:pt x="20626" y="25843"/>
                  <a:pt x="19954" y="25473"/>
                  <a:pt x="19212" y="25310"/>
                </a:cubicBezTo>
                <a:cubicBezTo>
                  <a:pt x="18818" y="25241"/>
                  <a:pt x="18424" y="25241"/>
                  <a:pt x="18030" y="25241"/>
                </a:cubicBezTo>
                <a:lnTo>
                  <a:pt x="17173" y="25241"/>
                </a:lnTo>
                <a:cubicBezTo>
                  <a:pt x="17109" y="25244"/>
                  <a:pt x="17046" y="25245"/>
                  <a:pt x="16983" y="25245"/>
                </a:cubicBezTo>
                <a:cubicBezTo>
                  <a:pt x="16583" y="25245"/>
                  <a:pt x="16182" y="25188"/>
                  <a:pt x="15782" y="25148"/>
                </a:cubicBezTo>
                <a:cubicBezTo>
                  <a:pt x="15157" y="25079"/>
                  <a:pt x="14531" y="24986"/>
                  <a:pt x="13928" y="24893"/>
                </a:cubicBezTo>
                <a:cubicBezTo>
                  <a:pt x="13789" y="24893"/>
                  <a:pt x="13627" y="24893"/>
                  <a:pt x="13488" y="24916"/>
                </a:cubicBezTo>
                <a:cubicBezTo>
                  <a:pt x="13442" y="24916"/>
                  <a:pt x="13372" y="24963"/>
                  <a:pt x="13349" y="24986"/>
                </a:cubicBezTo>
                <a:cubicBezTo>
                  <a:pt x="13279" y="25032"/>
                  <a:pt x="13256" y="25125"/>
                  <a:pt x="13303" y="25195"/>
                </a:cubicBezTo>
                <a:cubicBezTo>
                  <a:pt x="13372" y="25357"/>
                  <a:pt x="13488" y="25519"/>
                  <a:pt x="13673" y="25588"/>
                </a:cubicBezTo>
                <a:cubicBezTo>
                  <a:pt x="14137" y="25797"/>
                  <a:pt x="14554" y="26122"/>
                  <a:pt x="14994" y="26400"/>
                </a:cubicBezTo>
                <a:cubicBezTo>
                  <a:pt x="16315" y="27257"/>
                  <a:pt x="17729" y="27860"/>
                  <a:pt x="19259" y="28091"/>
                </a:cubicBezTo>
                <a:cubicBezTo>
                  <a:pt x="20047" y="28230"/>
                  <a:pt x="20835" y="28462"/>
                  <a:pt x="21576" y="28740"/>
                </a:cubicBezTo>
                <a:cubicBezTo>
                  <a:pt x="21947" y="28879"/>
                  <a:pt x="22271" y="29042"/>
                  <a:pt x="22596" y="29250"/>
                </a:cubicBezTo>
                <a:cubicBezTo>
                  <a:pt x="22735" y="29320"/>
                  <a:pt x="22874" y="29389"/>
                  <a:pt x="23036" y="29482"/>
                </a:cubicBezTo>
                <a:cubicBezTo>
                  <a:pt x="23384" y="30965"/>
                  <a:pt x="23639" y="32495"/>
                  <a:pt x="23940" y="34001"/>
                </a:cubicBezTo>
                <a:cubicBezTo>
                  <a:pt x="24025" y="34069"/>
                  <a:pt x="24097" y="34112"/>
                  <a:pt x="24175" y="34112"/>
                </a:cubicBezTo>
                <a:cubicBezTo>
                  <a:pt x="24204" y="34112"/>
                  <a:pt x="24233" y="34106"/>
                  <a:pt x="24264" y="34094"/>
                </a:cubicBezTo>
                <a:cubicBezTo>
                  <a:pt x="24288" y="34071"/>
                  <a:pt x="24311" y="34047"/>
                  <a:pt x="24288" y="34024"/>
                </a:cubicBezTo>
                <a:cubicBezTo>
                  <a:pt x="24264" y="33746"/>
                  <a:pt x="24241" y="33491"/>
                  <a:pt x="24195" y="33236"/>
                </a:cubicBezTo>
                <a:cubicBezTo>
                  <a:pt x="24125" y="32819"/>
                  <a:pt x="24056" y="32379"/>
                  <a:pt x="23986" y="31962"/>
                </a:cubicBezTo>
                <a:cubicBezTo>
                  <a:pt x="23778" y="30571"/>
                  <a:pt x="23523" y="29204"/>
                  <a:pt x="23198" y="27836"/>
                </a:cubicBezTo>
                <a:cubicBezTo>
                  <a:pt x="23152" y="27651"/>
                  <a:pt x="23106" y="27489"/>
                  <a:pt x="23083" y="27327"/>
                </a:cubicBezTo>
                <a:cubicBezTo>
                  <a:pt x="23059" y="27211"/>
                  <a:pt x="23059" y="27118"/>
                  <a:pt x="23083" y="27025"/>
                </a:cubicBezTo>
                <a:cubicBezTo>
                  <a:pt x="23129" y="26446"/>
                  <a:pt x="23198" y="25890"/>
                  <a:pt x="23245" y="25334"/>
                </a:cubicBezTo>
                <a:cubicBezTo>
                  <a:pt x="23291" y="24916"/>
                  <a:pt x="23407" y="24522"/>
                  <a:pt x="23546" y="24152"/>
                </a:cubicBezTo>
                <a:cubicBezTo>
                  <a:pt x="23778" y="23480"/>
                  <a:pt x="24033" y="22784"/>
                  <a:pt x="24264" y="22112"/>
                </a:cubicBezTo>
                <a:cubicBezTo>
                  <a:pt x="24635" y="21000"/>
                  <a:pt x="24960" y="19864"/>
                  <a:pt x="25145" y="18705"/>
                </a:cubicBezTo>
                <a:cubicBezTo>
                  <a:pt x="25354" y="17408"/>
                  <a:pt x="25354" y="16110"/>
                  <a:pt x="25168" y="14812"/>
                </a:cubicBezTo>
                <a:cubicBezTo>
                  <a:pt x="25029" y="13862"/>
                  <a:pt x="24844" y="12935"/>
                  <a:pt x="24589" y="12008"/>
                </a:cubicBezTo>
                <a:cubicBezTo>
                  <a:pt x="24543" y="11846"/>
                  <a:pt x="24473" y="11707"/>
                  <a:pt x="24450" y="11544"/>
                </a:cubicBezTo>
                <a:cubicBezTo>
                  <a:pt x="24380" y="11359"/>
                  <a:pt x="24241" y="11266"/>
                  <a:pt x="24056" y="11243"/>
                </a:cubicBezTo>
                <a:cubicBezTo>
                  <a:pt x="24037" y="11239"/>
                  <a:pt x="24018" y="11237"/>
                  <a:pt x="24000" y="11237"/>
                </a:cubicBezTo>
                <a:cubicBezTo>
                  <a:pt x="23910" y="11237"/>
                  <a:pt x="23840" y="11286"/>
                  <a:pt x="23801" y="11382"/>
                </a:cubicBezTo>
                <a:cubicBezTo>
                  <a:pt x="23755" y="11521"/>
                  <a:pt x="23731" y="11660"/>
                  <a:pt x="23708" y="11776"/>
                </a:cubicBezTo>
                <a:cubicBezTo>
                  <a:pt x="23569" y="12495"/>
                  <a:pt x="23453" y="13213"/>
                  <a:pt x="23314" y="13931"/>
                </a:cubicBezTo>
                <a:cubicBezTo>
                  <a:pt x="23106" y="14905"/>
                  <a:pt x="22874" y="15878"/>
                  <a:pt x="22665" y="16875"/>
                </a:cubicBezTo>
                <a:cubicBezTo>
                  <a:pt x="22434" y="17987"/>
                  <a:pt x="22225" y="19123"/>
                  <a:pt x="22109" y="20258"/>
                </a:cubicBezTo>
                <a:cubicBezTo>
                  <a:pt x="22016" y="21301"/>
                  <a:pt x="22086" y="22344"/>
                  <a:pt x="22271" y="23364"/>
                </a:cubicBezTo>
                <a:cubicBezTo>
                  <a:pt x="22341" y="23758"/>
                  <a:pt x="22387" y="24128"/>
                  <a:pt x="22457" y="24522"/>
                </a:cubicBezTo>
                <a:cubicBezTo>
                  <a:pt x="22457" y="24569"/>
                  <a:pt x="22457" y="24615"/>
                  <a:pt x="22410" y="24685"/>
                </a:cubicBezTo>
                <a:cubicBezTo>
                  <a:pt x="22318" y="24383"/>
                  <a:pt x="22225" y="24082"/>
                  <a:pt x="22109" y="23781"/>
                </a:cubicBezTo>
                <a:cubicBezTo>
                  <a:pt x="21715" y="22460"/>
                  <a:pt x="21205" y="21185"/>
                  <a:pt x="20580" y="19957"/>
                </a:cubicBezTo>
                <a:cubicBezTo>
                  <a:pt x="20510" y="19841"/>
                  <a:pt x="20417" y="19725"/>
                  <a:pt x="20487" y="19563"/>
                </a:cubicBezTo>
                <a:cubicBezTo>
                  <a:pt x="20533" y="19563"/>
                  <a:pt x="20580" y="19563"/>
                  <a:pt x="20649" y="19540"/>
                </a:cubicBezTo>
                <a:cubicBezTo>
                  <a:pt x="20510" y="19285"/>
                  <a:pt x="20441" y="19053"/>
                  <a:pt x="20464" y="18752"/>
                </a:cubicBezTo>
                <a:cubicBezTo>
                  <a:pt x="20464" y="18520"/>
                  <a:pt x="20394" y="18288"/>
                  <a:pt x="20464" y="18057"/>
                </a:cubicBezTo>
                <a:cubicBezTo>
                  <a:pt x="20487" y="17987"/>
                  <a:pt x="20441" y="17894"/>
                  <a:pt x="20417" y="17802"/>
                </a:cubicBezTo>
                <a:cubicBezTo>
                  <a:pt x="20186" y="17106"/>
                  <a:pt x="20093" y="16411"/>
                  <a:pt x="20139" y="15693"/>
                </a:cubicBezTo>
                <a:cubicBezTo>
                  <a:pt x="20209" y="14928"/>
                  <a:pt x="20232" y="14163"/>
                  <a:pt x="20255" y="13398"/>
                </a:cubicBezTo>
                <a:cubicBezTo>
                  <a:pt x="20325" y="11985"/>
                  <a:pt x="20278" y="10571"/>
                  <a:pt x="20070" y="9157"/>
                </a:cubicBezTo>
                <a:cubicBezTo>
                  <a:pt x="19792" y="7211"/>
                  <a:pt x="19189" y="5357"/>
                  <a:pt x="18285" y="3595"/>
                </a:cubicBezTo>
                <a:cubicBezTo>
                  <a:pt x="18100" y="3248"/>
                  <a:pt x="17891" y="2923"/>
                  <a:pt x="17706" y="2599"/>
                </a:cubicBezTo>
                <a:cubicBezTo>
                  <a:pt x="17636" y="2506"/>
                  <a:pt x="17544" y="2413"/>
                  <a:pt x="17474" y="2321"/>
                </a:cubicBezTo>
                <a:cubicBezTo>
                  <a:pt x="17377" y="2204"/>
                  <a:pt x="17264" y="2153"/>
                  <a:pt x="17134" y="2153"/>
                </a:cubicBezTo>
                <a:cubicBezTo>
                  <a:pt x="17109" y="2153"/>
                  <a:pt x="17083" y="2155"/>
                  <a:pt x="17057" y="2158"/>
                </a:cubicBezTo>
                <a:cubicBezTo>
                  <a:pt x="16895" y="2182"/>
                  <a:pt x="16802" y="2274"/>
                  <a:pt x="16779" y="2437"/>
                </a:cubicBezTo>
                <a:cubicBezTo>
                  <a:pt x="16779" y="2552"/>
                  <a:pt x="16779" y="2691"/>
                  <a:pt x="16779" y="2807"/>
                </a:cubicBezTo>
                <a:cubicBezTo>
                  <a:pt x="16872" y="4036"/>
                  <a:pt x="16964" y="5241"/>
                  <a:pt x="17057" y="6446"/>
                </a:cubicBezTo>
                <a:cubicBezTo>
                  <a:pt x="17126" y="7303"/>
                  <a:pt x="17242" y="8184"/>
                  <a:pt x="17358" y="9041"/>
                </a:cubicBezTo>
                <a:cubicBezTo>
                  <a:pt x="17451" y="9598"/>
                  <a:pt x="17544" y="10154"/>
                  <a:pt x="17636" y="10733"/>
                </a:cubicBezTo>
                <a:cubicBezTo>
                  <a:pt x="17822" y="11776"/>
                  <a:pt x="18100" y="12819"/>
                  <a:pt x="18424" y="13839"/>
                </a:cubicBezTo>
                <a:cubicBezTo>
                  <a:pt x="18447" y="13955"/>
                  <a:pt x="18494" y="14094"/>
                  <a:pt x="18494" y="14233"/>
                </a:cubicBezTo>
                <a:cubicBezTo>
                  <a:pt x="18587" y="15160"/>
                  <a:pt x="18702" y="16110"/>
                  <a:pt x="18818" y="17037"/>
                </a:cubicBezTo>
                <a:cubicBezTo>
                  <a:pt x="18772" y="16991"/>
                  <a:pt x="18726" y="16921"/>
                  <a:pt x="18679" y="16875"/>
                </a:cubicBezTo>
                <a:lnTo>
                  <a:pt x="17312" y="15113"/>
                </a:lnTo>
                <a:cubicBezTo>
                  <a:pt x="17103" y="14974"/>
                  <a:pt x="17196" y="14580"/>
                  <a:pt x="16848" y="14557"/>
                </a:cubicBezTo>
                <a:cubicBezTo>
                  <a:pt x="16686" y="14372"/>
                  <a:pt x="16501" y="14186"/>
                  <a:pt x="16339" y="14001"/>
                </a:cubicBezTo>
                <a:cubicBezTo>
                  <a:pt x="16060" y="13676"/>
                  <a:pt x="15945" y="13329"/>
                  <a:pt x="16060" y="12889"/>
                </a:cubicBezTo>
                <a:cubicBezTo>
                  <a:pt x="16107" y="12726"/>
                  <a:pt x="16130" y="12541"/>
                  <a:pt x="16060" y="12379"/>
                </a:cubicBezTo>
                <a:cubicBezTo>
                  <a:pt x="15991" y="12077"/>
                  <a:pt x="15921" y="11776"/>
                  <a:pt x="15806" y="11475"/>
                </a:cubicBezTo>
                <a:cubicBezTo>
                  <a:pt x="15319" y="10270"/>
                  <a:pt x="14925" y="9018"/>
                  <a:pt x="14485" y="7767"/>
                </a:cubicBezTo>
                <a:cubicBezTo>
                  <a:pt x="13951" y="6237"/>
                  <a:pt x="13303" y="4777"/>
                  <a:pt x="12468" y="3433"/>
                </a:cubicBezTo>
                <a:cubicBezTo>
                  <a:pt x="11750" y="2297"/>
                  <a:pt x="10962" y="1255"/>
                  <a:pt x="10012" y="304"/>
                </a:cubicBezTo>
                <a:cubicBezTo>
                  <a:pt x="9942" y="235"/>
                  <a:pt x="9873" y="142"/>
                  <a:pt x="9780" y="96"/>
                </a:cubicBezTo>
                <a:cubicBezTo>
                  <a:pt x="9710" y="49"/>
                  <a:pt x="9641" y="26"/>
                  <a:pt x="9571" y="3"/>
                </a:cubicBezTo>
                <a:cubicBezTo>
                  <a:pt x="9547" y="1"/>
                  <a:pt x="9523" y="0"/>
                  <a:pt x="9501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2"/>
          <p:cNvSpPr/>
          <p:nvPr/>
        </p:nvSpPr>
        <p:spPr>
          <a:xfrm>
            <a:off x="274010" y="3229074"/>
            <a:ext cx="1270181" cy="2071411"/>
          </a:xfrm>
          <a:custGeom>
            <a:avLst/>
            <a:gdLst/>
            <a:ahLst/>
            <a:cxnLst/>
            <a:rect l="l" t="t" r="r" b="b"/>
            <a:pathLst>
              <a:path w="18773" h="30615" fill="none" extrusionOk="0">
                <a:moveTo>
                  <a:pt x="7323" y="17544"/>
                </a:moveTo>
                <a:cubicBezTo>
                  <a:pt x="7277" y="17590"/>
                  <a:pt x="7277" y="17636"/>
                  <a:pt x="7300" y="17683"/>
                </a:cubicBezTo>
                <a:cubicBezTo>
                  <a:pt x="7370" y="17822"/>
                  <a:pt x="7393" y="17961"/>
                  <a:pt x="7463" y="18100"/>
                </a:cubicBezTo>
                <a:cubicBezTo>
                  <a:pt x="7555" y="18262"/>
                  <a:pt x="7602" y="18471"/>
                  <a:pt x="7741" y="18610"/>
                </a:cubicBezTo>
                <a:cubicBezTo>
                  <a:pt x="7741" y="18610"/>
                  <a:pt x="7764" y="18610"/>
                  <a:pt x="7764" y="18610"/>
                </a:cubicBezTo>
                <a:cubicBezTo>
                  <a:pt x="7717" y="18749"/>
                  <a:pt x="7787" y="18818"/>
                  <a:pt x="7857" y="18934"/>
                </a:cubicBezTo>
                <a:cubicBezTo>
                  <a:pt x="7903" y="19004"/>
                  <a:pt x="7880" y="19120"/>
                  <a:pt x="7926" y="19212"/>
                </a:cubicBezTo>
                <a:cubicBezTo>
                  <a:pt x="7949" y="19259"/>
                  <a:pt x="7949" y="19328"/>
                  <a:pt x="7949" y="19375"/>
                </a:cubicBezTo>
                <a:cubicBezTo>
                  <a:pt x="7996" y="19908"/>
                  <a:pt x="8065" y="20441"/>
                  <a:pt x="8065" y="20974"/>
                </a:cubicBezTo>
                <a:cubicBezTo>
                  <a:pt x="8065" y="21229"/>
                  <a:pt x="8111" y="21460"/>
                  <a:pt x="8135" y="21692"/>
                </a:cubicBezTo>
                <a:cubicBezTo>
                  <a:pt x="8135" y="21762"/>
                  <a:pt x="8158" y="21831"/>
                  <a:pt x="8158" y="21901"/>
                </a:cubicBezTo>
                <a:cubicBezTo>
                  <a:pt x="8181" y="21924"/>
                  <a:pt x="8204" y="21947"/>
                  <a:pt x="8204" y="21970"/>
                </a:cubicBezTo>
                <a:cubicBezTo>
                  <a:pt x="8250" y="21970"/>
                  <a:pt x="8274" y="21924"/>
                  <a:pt x="8274" y="21901"/>
                </a:cubicBezTo>
                <a:cubicBezTo>
                  <a:pt x="8320" y="21669"/>
                  <a:pt x="8366" y="21437"/>
                  <a:pt x="8413" y="21205"/>
                </a:cubicBezTo>
                <a:cubicBezTo>
                  <a:pt x="8459" y="21043"/>
                  <a:pt x="8482" y="20858"/>
                  <a:pt x="8575" y="20696"/>
                </a:cubicBezTo>
                <a:cubicBezTo>
                  <a:pt x="8598" y="20626"/>
                  <a:pt x="8621" y="20533"/>
                  <a:pt x="8644" y="20441"/>
                </a:cubicBezTo>
                <a:cubicBezTo>
                  <a:pt x="8737" y="20116"/>
                  <a:pt x="8830" y="19768"/>
                  <a:pt x="8923" y="19421"/>
                </a:cubicBezTo>
                <a:cubicBezTo>
                  <a:pt x="8946" y="19328"/>
                  <a:pt x="8992" y="19235"/>
                  <a:pt x="9015" y="19143"/>
                </a:cubicBezTo>
                <a:cubicBezTo>
                  <a:pt x="9085" y="18981"/>
                  <a:pt x="9131" y="18795"/>
                  <a:pt x="9178" y="18633"/>
                </a:cubicBezTo>
                <a:cubicBezTo>
                  <a:pt x="9293" y="18193"/>
                  <a:pt x="9409" y="17752"/>
                  <a:pt x="9502" y="17335"/>
                </a:cubicBezTo>
                <a:cubicBezTo>
                  <a:pt x="9548" y="17103"/>
                  <a:pt x="9571" y="16848"/>
                  <a:pt x="9595" y="16617"/>
                </a:cubicBezTo>
                <a:cubicBezTo>
                  <a:pt x="9618" y="16339"/>
                  <a:pt x="9618" y="16037"/>
                  <a:pt x="9641" y="15759"/>
                </a:cubicBezTo>
                <a:cubicBezTo>
                  <a:pt x="9641" y="15713"/>
                  <a:pt x="9641" y="15666"/>
                  <a:pt x="9595" y="15620"/>
                </a:cubicBezTo>
                <a:cubicBezTo>
                  <a:pt x="9571" y="15574"/>
                  <a:pt x="9595" y="15504"/>
                  <a:pt x="9571" y="15458"/>
                </a:cubicBezTo>
                <a:cubicBezTo>
                  <a:pt x="9548" y="15365"/>
                  <a:pt x="9502" y="15273"/>
                  <a:pt x="9456" y="15180"/>
                </a:cubicBezTo>
                <a:cubicBezTo>
                  <a:pt x="9386" y="15087"/>
                  <a:pt x="9317" y="14994"/>
                  <a:pt x="9178" y="14971"/>
                </a:cubicBezTo>
                <a:cubicBezTo>
                  <a:pt x="9062" y="14948"/>
                  <a:pt x="8969" y="14879"/>
                  <a:pt x="8853" y="14832"/>
                </a:cubicBezTo>
                <a:cubicBezTo>
                  <a:pt x="8737" y="14786"/>
                  <a:pt x="8621" y="14739"/>
                  <a:pt x="8505" y="14670"/>
                </a:cubicBezTo>
                <a:cubicBezTo>
                  <a:pt x="8390" y="14624"/>
                  <a:pt x="8297" y="14577"/>
                  <a:pt x="8181" y="14577"/>
                </a:cubicBezTo>
                <a:cubicBezTo>
                  <a:pt x="8088" y="14577"/>
                  <a:pt x="8019" y="14554"/>
                  <a:pt x="7949" y="14485"/>
                </a:cubicBezTo>
                <a:cubicBezTo>
                  <a:pt x="7926" y="14461"/>
                  <a:pt x="7880" y="14438"/>
                  <a:pt x="7833" y="14438"/>
                </a:cubicBezTo>
                <a:cubicBezTo>
                  <a:pt x="7509" y="14415"/>
                  <a:pt x="7161" y="14322"/>
                  <a:pt x="6837" y="14346"/>
                </a:cubicBezTo>
                <a:cubicBezTo>
                  <a:pt x="6721" y="14346"/>
                  <a:pt x="6605" y="14322"/>
                  <a:pt x="6512" y="14322"/>
                </a:cubicBezTo>
                <a:cubicBezTo>
                  <a:pt x="6489" y="14415"/>
                  <a:pt x="6466" y="14415"/>
                  <a:pt x="6420" y="14392"/>
                </a:cubicBezTo>
                <a:cubicBezTo>
                  <a:pt x="6420" y="14369"/>
                  <a:pt x="6396" y="14369"/>
                  <a:pt x="6396" y="14346"/>
                </a:cubicBezTo>
                <a:cubicBezTo>
                  <a:pt x="6396" y="14346"/>
                  <a:pt x="6373" y="14322"/>
                  <a:pt x="6373" y="14322"/>
                </a:cubicBezTo>
                <a:cubicBezTo>
                  <a:pt x="6304" y="14322"/>
                  <a:pt x="6234" y="14322"/>
                  <a:pt x="6165" y="14322"/>
                </a:cubicBezTo>
                <a:cubicBezTo>
                  <a:pt x="6118" y="14299"/>
                  <a:pt x="6072" y="14322"/>
                  <a:pt x="6049" y="14346"/>
                </a:cubicBezTo>
                <a:cubicBezTo>
                  <a:pt x="6003" y="14369"/>
                  <a:pt x="5956" y="14369"/>
                  <a:pt x="5933" y="14369"/>
                </a:cubicBezTo>
                <a:cubicBezTo>
                  <a:pt x="5771" y="14369"/>
                  <a:pt x="5632" y="14369"/>
                  <a:pt x="5493" y="14369"/>
                </a:cubicBezTo>
                <a:cubicBezTo>
                  <a:pt x="5261" y="14369"/>
                  <a:pt x="5006" y="14369"/>
                  <a:pt x="4774" y="14299"/>
                </a:cubicBezTo>
                <a:cubicBezTo>
                  <a:pt x="4566" y="14276"/>
                  <a:pt x="4357" y="14253"/>
                  <a:pt x="4125" y="14230"/>
                </a:cubicBezTo>
                <a:cubicBezTo>
                  <a:pt x="3824" y="14206"/>
                  <a:pt x="3523" y="14206"/>
                  <a:pt x="3221" y="14091"/>
                </a:cubicBezTo>
                <a:cubicBezTo>
                  <a:pt x="2990" y="14021"/>
                  <a:pt x="2758" y="13905"/>
                  <a:pt x="2549" y="13766"/>
                </a:cubicBezTo>
                <a:cubicBezTo>
                  <a:pt x="2271" y="13604"/>
                  <a:pt x="2016" y="13395"/>
                  <a:pt x="1785" y="13164"/>
                </a:cubicBezTo>
                <a:cubicBezTo>
                  <a:pt x="1599" y="12955"/>
                  <a:pt x="1414" y="12770"/>
                  <a:pt x="1252" y="12561"/>
                </a:cubicBezTo>
                <a:cubicBezTo>
                  <a:pt x="1182" y="12445"/>
                  <a:pt x="1136" y="12329"/>
                  <a:pt x="1066" y="12237"/>
                </a:cubicBezTo>
                <a:cubicBezTo>
                  <a:pt x="997" y="12144"/>
                  <a:pt x="927" y="12028"/>
                  <a:pt x="881" y="11912"/>
                </a:cubicBezTo>
                <a:cubicBezTo>
                  <a:pt x="834" y="11796"/>
                  <a:pt x="765" y="11680"/>
                  <a:pt x="719" y="11564"/>
                </a:cubicBezTo>
                <a:cubicBezTo>
                  <a:pt x="672" y="11472"/>
                  <a:pt x="626" y="11356"/>
                  <a:pt x="580" y="11240"/>
                </a:cubicBezTo>
                <a:cubicBezTo>
                  <a:pt x="533" y="11031"/>
                  <a:pt x="464" y="10823"/>
                  <a:pt x="417" y="10637"/>
                </a:cubicBezTo>
                <a:cubicBezTo>
                  <a:pt x="325" y="10336"/>
                  <a:pt x="209" y="10035"/>
                  <a:pt x="162" y="9710"/>
                </a:cubicBezTo>
                <a:cubicBezTo>
                  <a:pt x="116" y="9456"/>
                  <a:pt x="46" y="9201"/>
                  <a:pt x="0" y="8923"/>
                </a:cubicBezTo>
                <a:cubicBezTo>
                  <a:pt x="23" y="8899"/>
                  <a:pt x="70" y="8853"/>
                  <a:pt x="93" y="8807"/>
                </a:cubicBezTo>
                <a:cubicBezTo>
                  <a:pt x="186" y="8714"/>
                  <a:pt x="255" y="8691"/>
                  <a:pt x="348" y="8783"/>
                </a:cubicBezTo>
                <a:cubicBezTo>
                  <a:pt x="394" y="8853"/>
                  <a:pt x="464" y="8946"/>
                  <a:pt x="533" y="9015"/>
                </a:cubicBezTo>
                <a:cubicBezTo>
                  <a:pt x="927" y="9432"/>
                  <a:pt x="1298" y="9896"/>
                  <a:pt x="1622" y="10383"/>
                </a:cubicBezTo>
                <a:cubicBezTo>
                  <a:pt x="1854" y="10730"/>
                  <a:pt x="2109" y="11008"/>
                  <a:pt x="2410" y="11263"/>
                </a:cubicBezTo>
                <a:cubicBezTo>
                  <a:pt x="2619" y="11425"/>
                  <a:pt x="2804" y="11588"/>
                  <a:pt x="3013" y="11750"/>
                </a:cubicBezTo>
                <a:cubicBezTo>
                  <a:pt x="3268" y="11935"/>
                  <a:pt x="3500" y="12144"/>
                  <a:pt x="3731" y="12352"/>
                </a:cubicBezTo>
                <a:cubicBezTo>
                  <a:pt x="3847" y="12468"/>
                  <a:pt x="3986" y="12561"/>
                  <a:pt x="4125" y="12677"/>
                </a:cubicBezTo>
                <a:lnTo>
                  <a:pt x="4125" y="12677"/>
                </a:lnTo>
                <a:lnTo>
                  <a:pt x="4125" y="12677"/>
                </a:lnTo>
                <a:cubicBezTo>
                  <a:pt x="4241" y="12746"/>
                  <a:pt x="4380" y="12816"/>
                  <a:pt x="4496" y="12862"/>
                </a:cubicBezTo>
                <a:cubicBezTo>
                  <a:pt x="4774" y="13025"/>
                  <a:pt x="5052" y="13210"/>
                  <a:pt x="5307" y="13395"/>
                </a:cubicBezTo>
                <a:cubicBezTo>
                  <a:pt x="5493" y="13534"/>
                  <a:pt x="5655" y="13673"/>
                  <a:pt x="5817" y="13836"/>
                </a:cubicBezTo>
                <a:cubicBezTo>
                  <a:pt x="5887" y="13882"/>
                  <a:pt x="5956" y="13952"/>
                  <a:pt x="6003" y="14021"/>
                </a:cubicBezTo>
                <a:cubicBezTo>
                  <a:pt x="6072" y="14091"/>
                  <a:pt x="6118" y="14137"/>
                  <a:pt x="6211" y="14137"/>
                </a:cubicBezTo>
                <a:cubicBezTo>
                  <a:pt x="6443" y="14137"/>
                  <a:pt x="6675" y="14160"/>
                  <a:pt x="6906" y="14183"/>
                </a:cubicBezTo>
                <a:cubicBezTo>
                  <a:pt x="7347" y="14206"/>
                  <a:pt x="7764" y="14276"/>
                  <a:pt x="8181" y="14346"/>
                </a:cubicBezTo>
                <a:cubicBezTo>
                  <a:pt x="8436" y="14369"/>
                  <a:pt x="8691" y="14461"/>
                  <a:pt x="8899" y="14647"/>
                </a:cubicBezTo>
                <a:cubicBezTo>
                  <a:pt x="8969" y="14693"/>
                  <a:pt x="9038" y="14763"/>
                  <a:pt x="9154" y="14786"/>
                </a:cubicBezTo>
                <a:cubicBezTo>
                  <a:pt x="9154" y="14716"/>
                  <a:pt x="9131" y="14670"/>
                  <a:pt x="9108" y="14647"/>
                </a:cubicBezTo>
                <a:cubicBezTo>
                  <a:pt x="9015" y="14485"/>
                  <a:pt x="8899" y="14322"/>
                  <a:pt x="8784" y="14160"/>
                </a:cubicBezTo>
                <a:cubicBezTo>
                  <a:pt x="8760" y="14114"/>
                  <a:pt x="8737" y="14044"/>
                  <a:pt x="8714" y="13998"/>
                </a:cubicBezTo>
                <a:cubicBezTo>
                  <a:pt x="8691" y="13928"/>
                  <a:pt x="8668" y="13882"/>
                  <a:pt x="8644" y="13836"/>
                </a:cubicBezTo>
                <a:cubicBezTo>
                  <a:pt x="8529" y="13697"/>
                  <a:pt x="8459" y="13534"/>
                  <a:pt x="8366" y="13395"/>
                </a:cubicBezTo>
                <a:cubicBezTo>
                  <a:pt x="8250" y="13187"/>
                  <a:pt x="8135" y="12955"/>
                  <a:pt x="7972" y="12770"/>
                </a:cubicBezTo>
                <a:cubicBezTo>
                  <a:pt x="7903" y="12700"/>
                  <a:pt x="7880" y="12607"/>
                  <a:pt x="7810" y="12515"/>
                </a:cubicBezTo>
                <a:cubicBezTo>
                  <a:pt x="7787" y="12468"/>
                  <a:pt x="7741" y="12422"/>
                  <a:pt x="7717" y="12376"/>
                </a:cubicBezTo>
                <a:cubicBezTo>
                  <a:pt x="7625" y="12283"/>
                  <a:pt x="7509" y="12167"/>
                  <a:pt x="7416" y="12051"/>
                </a:cubicBezTo>
                <a:cubicBezTo>
                  <a:pt x="7323" y="12074"/>
                  <a:pt x="7323" y="12074"/>
                  <a:pt x="7208" y="12213"/>
                </a:cubicBezTo>
                <a:cubicBezTo>
                  <a:pt x="7184" y="12190"/>
                  <a:pt x="7161" y="12167"/>
                  <a:pt x="7138" y="12144"/>
                </a:cubicBezTo>
                <a:cubicBezTo>
                  <a:pt x="7115" y="12051"/>
                  <a:pt x="7069" y="11958"/>
                  <a:pt x="7045" y="11866"/>
                </a:cubicBezTo>
                <a:cubicBezTo>
                  <a:pt x="7022" y="11727"/>
                  <a:pt x="6930" y="11680"/>
                  <a:pt x="6814" y="11611"/>
                </a:cubicBezTo>
                <a:cubicBezTo>
                  <a:pt x="6512" y="11495"/>
                  <a:pt x="6188" y="11356"/>
                  <a:pt x="5910" y="11171"/>
                </a:cubicBezTo>
                <a:cubicBezTo>
                  <a:pt x="5585" y="10985"/>
                  <a:pt x="5284" y="10800"/>
                  <a:pt x="5006" y="10568"/>
                </a:cubicBezTo>
                <a:cubicBezTo>
                  <a:pt x="4821" y="10429"/>
                  <a:pt x="4635" y="10313"/>
                  <a:pt x="4473" y="10197"/>
                </a:cubicBezTo>
                <a:cubicBezTo>
                  <a:pt x="4241" y="10012"/>
                  <a:pt x="4009" y="9803"/>
                  <a:pt x="3824" y="9571"/>
                </a:cubicBezTo>
                <a:cubicBezTo>
                  <a:pt x="3592" y="9317"/>
                  <a:pt x="3384" y="9038"/>
                  <a:pt x="3175" y="8760"/>
                </a:cubicBezTo>
                <a:cubicBezTo>
                  <a:pt x="3129" y="8714"/>
                  <a:pt x="3106" y="8644"/>
                  <a:pt x="3059" y="8575"/>
                </a:cubicBezTo>
                <a:cubicBezTo>
                  <a:pt x="2990" y="8459"/>
                  <a:pt x="2920" y="8366"/>
                  <a:pt x="2851" y="8250"/>
                </a:cubicBezTo>
                <a:cubicBezTo>
                  <a:pt x="2828" y="8204"/>
                  <a:pt x="2781" y="8181"/>
                  <a:pt x="2781" y="8135"/>
                </a:cubicBezTo>
                <a:cubicBezTo>
                  <a:pt x="2735" y="7949"/>
                  <a:pt x="2596" y="7833"/>
                  <a:pt x="2526" y="7671"/>
                </a:cubicBezTo>
                <a:cubicBezTo>
                  <a:pt x="2434" y="7509"/>
                  <a:pt x="2341" y="7323"/>
                  <a:pt x="2271" y="7161"/>
                </a:cubicBezTo>
                <a:cubicBezTo>
                  <a:pt x="2202" y="7045"/>
                  <a:pt x="2155" y="6929"/>
                  <a:pt x="2109" y="6790"/>
                </a:cubicBezTo>
                <a:cubicBezTo>
                  <a:pt x="2016" y="6559"/>
                  <a:pt x="1924" y="6327"/>
                  <a:pt x="1831" y="6072"/>
                </a:cubicBezTo>
                <a:cubicBezTo>
                  <a:pt x="1785" y="5933"/>
                  <a:pt x="1738" y="5771"/>
                  <a:pt x="1692" y="5608"/>
                </a:cubicBezTo>
                <a:cubicBezTo>
                  <a:pt x="1669" y="5493"/>
                  <a:pt x="1669" y="5377"/>
                  <a:pt x="1692" y="5261"/>
                </a:cubicBezTo>
                <a:cubicBezTo>
                  <a:pt x="1738" y="5145"/>
                  <a:pt x="1785" y="5122"/>
                  <a:pt x="1900" y="5145"/>
                </a:cubicBezTo>
                <a:cubicBezTo>
                  <a:pt x="1993" y="5191"/>
                  <a:pt x="2086" y="5238"/>
                  <a:pt x="2132" y="5307"/>
                </a:cubicBezTo>
                <a:cubicBezTo>
                  <a:pt x="2271" y="5469"/>
                  <a:pt x="2387" y="5632"/>
                  <a:pt x="2526" y="5794"/>
                </a:cubicBezTo>
                <a:cubicBezTo>
                  <a:pt x="2851" y="6188"/>
                  <a:pt x="3198" y="6535"/>
                  <a:pt x="3569" y="6883"/>
                </a:cubicBezTo>
                <a:cubicBezTo>
                  <a:pt x="3894" y="7184"/>
                  <a:pt x="4218" y="7509"/>
                  <a:pt x="4519" y="7833"/>
                </a:cubicBezTo>
                <a:cubicBezTo>
                  <a:pt x="4705" y="8042"/>
                  <a:pt x="4936" y="8250"/>
                  <a:pt x="5122" y="8482"/>
                </a:cubicBezTo>
                <a:cubicBezTo>
                  <a:pt x="5330" y="8691"/>
                  <a:pt x="5539" y="8899"/>
                  <a:pt x="5724" y="9108"/>
                </a:cubicBezTo>
                <a:cubicBezTo>
                  <a:pt x="5748" y="9131"/>
                  <a:pt x="5771" y="9177"/>
                  <a:pt x="5794" y="9201"/>
                </a:cubicBezTo>
                <a:lnTo>
                  <a:pt x="5794" y="9201"/>
                </a:lnTo>
                <a:cubicBezTo>
                  <a:pt x="5748" y="9247"/>
                  <a:pt x="5771" y="9270"/>
                  <a:pt x="5817" y="9317"/>
                </a:cubicBezTo>
                <a:lnTo>
                  <a:pt x="5817" y="9293"/>
                </a:lnTo>
                <a:cubicBezTo>
                  <a:pt x="5840" y="9340"/>
                  <a:pt x="5863" y="9363"/>
                  <a:pt x="5887" y="9386"/>
                </a:cubicBezTo>
                <a:lnTo>
                  <a:pt x="5887" y="9386"/>
                </a:lnTo>
                <a:lnTo>
                  <a:pt x="6003" y="9571"/>
                </a:lnTo>
                <a:lnTo>
                  <a:pt x="6072" y="9548"/>
                </a:lnTo>
                <a:cubicBezTo>
                  <a:pt x="6211" y="9664"/>
                  <a:pt x="6281" y="9803"/>
                  <a:pt x="6396" y="9942"/>
                </a:cubicBezTo>
                <a:cubicBezTo>
                  <a:pt x="6443" y="10012"/>
                  <a:pt x="6489" y="10104"/>
                  <a:pt x="6559" y="10197"/>
                </a:cubicBezTo>
                <a:cubicBezTo>
                  <a:pt x="6489" y="10244"/>
                  <a:pt x="6489" y="10244"/>
                  <a:pt x="6559" y="10313"/>
                </a:cubicBezTo>
                <a:cubicBezTo>
                  <a:pt x="6559" y="10267"/>
                  <a:pt x="6559" y="10244"/>
                  <a:pt x="6536" y="10197"/>
                </a:cubicBezTo>
                <a:cubicBezTo>
                  <a:pt x="6628" y="10336"/>
                  <a:pt x="6767" y="10475"/>
                  <a:pt x="6790" y="10637"/>
                </a:cubicBezTo>
                <a:lnTo>
                  <a:pt x="6790" y="10637"/>
                </a:lnTo>
                <a:cubicBezTo>
                  <a:pt x="6767" y="10637"/>
                  <a:pt x="6744" y="10661"/>
                  <a:pt x="6744" y="10661"/>
                </a:cubicBezTo>
                <a:cubicBezTo>
                  <a:pt x="6721" y="10637"/>
                  <a:pt x="6721" y="10614"/>
                  <a:pt x="6721" y="10591"/>
                </a:cubicBezTo>
                <a:lnTo>
                  <a:pt x="6698" y="10614"/>
                </a:lnTo>
                <a:lnTo>
                  <a:pt x="6744" y="10661"/>
                </a:lnTo>
                <a:cubicBezTo>
                  <a:pt x="6767" y="10823"/>
                  <a:pt x="6860" y="10962"/>
                  <a:pt x="6953" y="11101"/>
                </a:cubicBezTo>
                <a:cubicBezTo>
                  <a:pt x="6953" y="11101"/>
                  <a:pt x="6976" y="11101"/>
                  <a:pt x="6976" y="11101"/>
                </a:cubicBezTo>
                <a:lnTo>
                  <a:pt x="6976" y="11101"/>
                </a:lnTo>
                <a:cubicBezTo>
                  <a:pt x="6999" y="11124"/>
                  <a:pt x="6999" y="11147"/>
                  <a:pt x="7022" y="11147"/>
                </a:cubicBezTo>
                <a:cubicBezTo>
                  <a:pt x="7022" y="11124"/>
                  <a:pt x="7022" y="11101"/>
                  <a:pt x="7022" y="11078"/>
                </a:cubicBezTo>
                <a:lnTo>
                  <a:pt x="7022" y="11101"/>
                </a:lnTo>
                <a:cubicBezTo>
                  <a:pt x="7045" y="11124"/>
                  <a:pt x="7069" y="11147"/>
                  <a:pt x="7092" y="11171"/>
                </a:cubicBezTo>
                <a:cubicBezTo>
                  <a:pt x="7184" y="11402"/>
                  <a:pt x="7393" y="11588"/>
                  <a:pt x="7555" y="11773"/>
                </a:cubicBezTo>
                <a:cubicBezTo>
                  <a:pt x="7833" y="12098"/>
                  <a:pt x="8088" y="12422"/>
                  <a:pt x="8297" y="12816"/>
                </a:cubicBezTo>
                <a:cubicBezTo>
                  <a:pt x="8436" y="13117"/>
                  <a:pt x="8598" y="13419"/>
                  <a:pt x="8784" y="13697"/>
                </a:cubicBezTo>
                <a:cubicBezTo>
                  <a:pt x="9062" y="14137"/>
                  <a:pt x="9317" y="14577"/>
                  <a:pt x="9548" y="15041"/>
                </a:cubicBezTo>
                <a:cubicBezTo>
                  <a:pt x="9595" y="15133"/>
                  <a:pt x="9595" y="15249"/>
                  <a:pt x="9664" y="15296"/>
                </a:cubicBezTo>
                <a:cubicBezTo>
                  <a:pt x="9711" y="15296"/>
                  <a:pt x="9711" y="15249"/>
                  <a:pt x="9711" y="15226"/>
                </a:cubicBezTo>
                <a:cubicBezTo>
                  <a:pt x="9711" y="14624"/>
                  <a:pt x="9664" y="14021"/>
                  <a:pt x="9618" y="13419"/>
                </a:cubicBezTo>
                <a:cubicBezTo>
                  <a:pt x="9571" y="12862"/>
                  <a:pt x="9479" y="12329"/>
                  <a:pt x="9363" y="11796"/>
                </a:cubicBezTo>
                <a:cubicBezTo>
                  <a:pt x="9340" y="11727"/>
                  <a:pt x="9317" y="11657"/>
                  <a:pt x="9293" y="11588"/>
                </a:cubicBezTo>
                <a:cubicBezTo>
                  <a:pt x="9247" y="11541"/>
                  <a:pt x="9224" y="11495"/>
                  <a:pt x="9247" y="11425"/>
                </a:cubicBezTo>
                <a:cubicBezTo>
                  <a:pt x="9247" y="11425"/>
                  <a:pt x="9247" y="11402"/>
                  <a:pt x="9247" y="11379"/>
                </a:cubicBezTo>
                <a:cubicBezTo>
                  <a:pt x="9201" y="11286"/>
                  <a:pt x="9108" y="11194"/>
                  <a:pt x="9154" y="11055"/>
                </a:cubicBezTo>
                <a:cubicBezTo>
                  <a:pt x="9131" y="10962"/>
                  <a:pt x="9085" y="10846"/>
                  <a:pt x="9038" y="10730"/>
                </a:cubicBezTo>
                <a:cubicBezTo>
                  <a:pt x="8946" y="10545"/>
                  <a:pt x="8853" y="10336"/>
                  <a:pt x="8737" y="10151"/>
                </a:cubicBezTo>
                <a:cubicBezTo>
                  <a:pt x="8691" y="10035"/>
                  <a:pt x="8598" y="9965"/>
                  <a:pt x="8552" y="9850"/>
                </a:cubicBezTo>
                <a:cubicBezTo>
                  <a:pt x="8505" y="9757"/>
                  <a:pt x="8390" y="9734"/>
                  <a:pt x="8390" y="9641"/>
                </a:cubicBezTo>
                <a:cubicBezTo>
                  <a:pt x="8366" y="9525"/>
                  <a:pt x="8250" y="9525"/>
                  <a:pt x="8227" y="9432"/>
                </a:cubicBezTo>
                <a:cubicBezTo>
                  <a:pt x="8204" y="9340"/>
                  <a:pt x="8135" y="9270"/>
                  <a:pt x="8065" y="9201"/>
                </a:cubicBezTo>
                <a:cubicBezTo>
                  <a:pt x="7972" y="9085"/>
                  <a:pt x="7880" y="8969"/>
                  <a:pt x="7787" y="8853"/>
                </a:cubicBezTo>
                <a:cubicBezTo>
                  <a:pt x="7717" y="8760"/>
                  <a:pt x="7648" y="8668"/>
                  <a:pt x="7578" y="8552"/>
                </a:cubicBezTo>
                <a:cubicBezTo>
                  <a:pt x="7532" y="8459"/>
                  <a:pt x="7463" y="8389"/>
                  <a:pt x="7416" y="8297"/>
                </a:cubicBezTo>
                <a:cubicBezTo>
                  <a:pt x="7069" y="7741"/>
                  <a:pt x="6744" y="7161"/>
                  <a:pt x="6443" y="6582"/>
                </a:cubicBezTo>
                <a:cubicBezTo>
                  <a:pt x="6373" y="6443"/>
                  <a:pt x="6281" y="6304"/>
                  <a:pt x="6281" y="6118"/>
                </a:cubicBezTo>
                <a:cubicBezTo>
                  <a:pt x="6257" y="6095"/>
                  <a:pt x="6257" y="6072"/>
                  <a:pt x="6234" y="6026"/>
                </a:cubicBezTo>
                <a:cubicBezTo>
                  <a:pt x="6049" y="5724"/>
                  <a:pt x="5979" y="5377"/>
                  <a:pt x="5887" y="5029"/>
                </a:cubicBezTo>
                <a:cubicBezTo>
                  <a:pt x="5771" y="4635"/>
                  <a:pt x="5678" y="4218"/>
                  <a:pt x="5585" y="3801"/>
                </a:cubicBezTo>
                <a:cubicBezTo>
                  <a:pt x="5562" y="3639"/>
                  <a:pt x="5562" y="3453"/>
                  <a:pt x="5539" y="3291"/>
                </a:cubicBezTo>
                <a:cubicBezTo>
                  <a:pt x="5493" y="2804"/>
                  <a:pt x="5493" y="2294"/>
                  <a:pt x="5469" y="1808"/>
                </a:cubicBezTo>
                <a:cubicBezTo>
                  <a:pt x="5446" y="1367"/>
                  <a:pt x="5493" y="927"/>
                  <a:pt x="5493" y="510"/>
                </a:cubicBezTo>
                <a:cubicBezTo>
                  <a:pt x="5493" y="348"/>
                  <a:pt x="5516" y="185"/>
                  <a:pt x="5516" y="0"/>
                </a:cubicBezTo>
                <a:cubicBezTo>
                  <a:pt x="5585" y="23"/>
                  <a:pt x="5632" y="23"/>
                  <a:pt x="5655" y="23"/>
                </a:cubicBezTo>
                <a:cubicBezTo>
                  <a:pt x="5701" y="46"/>
                  <a:pt x="5724" y="70"/>
                  <a:pt x="5748" y="116"/>
                </a:cubicBezTo>
                <a:cubicBezTo>
                  <a:pt x="5771" y="162"/>
                  <a:pt x="5771" y="209"/>
                  <a:pt x="5771" y="255"/>
                </a:cubicBezTo>
                <a:cubicBezTo>
                  <a:pt x="5771" y="440"/>
                  <a:pt x="5887" y="579"/>
                  <a:pt x="5887" y="765"/>
                </a:cubicBezTo>
                <a:cubicBezTo>
                  <a:pt x="5887" y="811"/>
                  <a:pt x="5910" y="834"/>
                  <a:pt x="5933" y="881"/>
                </a:cubicBezTo>
                <a:cubicBezTo>
                  <a:pt x="6026" y="1066"/>
                  <a:pt x="6142" y="1252"/>
                  <a:pt x="6234" y="1414"/>
                </a:cubicBezTo>
                <a:cubicBezTo>
                  <a:pt x="6350" y="1576"/>
                  <a:pt x="6443" y="1761"/>
                  <a:pt x="6536" y="1924"/>
                </a:cubicBezTo>
                <a:cubicBezTo>
                  <a:pt x="6605" y="1993"/>
                  <a:pt x="6651" y="2063"/>
                  <a:pt x="6721" y="2155"/>
                </a:cubicBezTo>
                <a:cubicBezTo>
                  <a:pt x="6837" y="2341"/>
                  <a:pt x="6953" y="2549"/>
                  <a:pt x="7069" y="2758"/>
                </a:cubicBezTo>
                <a:cubicBezTo>
                  <a:pt x="7115" y="2804"/>
                  <a:pt x="7184" y="2874"/>
                  <a:pt x="7231" y="2943"/>
                </a:cubicBezTo>
                <a:cubicBezTo>
                  <a:pt x="7370" y="3175"/>
                  <a:pt x="7532" y="3407"/>
                  <a:pt x="7694" y="3639"/>
                </a:cubicBezTo>
                <a:cubicBezTo>
                  <a:pt x="7717" y="3754"/>
                  <a:pt x="7810" y="3847"/>
                  <a:pt x="7857" y="3963"/>
                </a:cubicBezTo>
                <a:cubicBezTo>
                  <a:pt x="7926" y="4079"/>
                  <a:pt x="7996" y="4172"/>
                  <a:pt x="8065" y="4287"/>
                </a:cubicBezTo>
                <a:cubicBezTo>
                  <a:pt x="8204" y="4519"/>
                  <a:pt x="8297" y="4797"/>
                  <a:pt x="8390" y="5052"/>
                </a:cubicBezTo>
                <a:cubicBezTo>
                  <a:pt x="8459" y="5191"/>
                  <a:pt x="8482" y="5354"/>
                  <a:pt x="8529" y="5516"/>
                </a:cubicBezTo>
                <a:cubicBezTo>
                  <a:pt x="8575" y="5887"/>
                  <a:pt x="8668" y="6234"/>
                  <a:pt x="8737" y="6605"/>
                </a:cubicBezTo>
                <a:cubicBezTo>
                  <a:pt x="8807" y="6976"/>
                  <a:pt x="8876" y="7347"/>
                  <a:pt x="8946" y="7717"/>
                </a:cubicBezTo>
                <a:cubicBezTo>
                  <a:pt x="8992" y="7856"/>
                  <a:pt x="9015" y="7996"/>
                  <a:pt x="9038" y="8135"/>
                </a:cubicBezTo>
                <a:cubicBezTo>
                  <a:pt x="9085" y="8389"/>
                  <a:pt x="9108" y="8668"/>
                  <a:pt x="9131" y="8923"/>
                </a:cubicBezTo>
                <a:cubicBezTo>
                  <a:pt x="9178" y="9386"/>
                  <a:pt x="9224" y="9850"/>
                  <a:pt x="9293" y="10290"/>
                </a:cubicBezTo>
                <a:cubicBezTo>
                  <a:pt x="9317" y="10498"/>
                  <a:pt x="9386" y="10684"/>
                  <a:pt x="9340" y="10892"/>
                </a:cubicBezTo>
                <a:cubicBezTo>
                  <a:pt x="9432" y="11101"/>
                  <a:pt x="9386" y="11333"/>
                  <a:pt x="9479" y="11564"/>
                </a:cubicBezTo>
                <a:cubicBezTo>
                  <a:pt x="9548" y="11773"/>
                  <a:pt x="9571" y="12005"/>
                  <a:pt x="9618" y="12213"/>
                </a:cubicBezTo>
                <a:cubicBezTo>
                  <a:pt x="9525" y="12422"/>
                  <a:pt x="9618" y="12607"/>
                  <a:pt x="9641" y="12816"/>
                </a:cubicBezTo>
                <a:cubicBezTo>
                  <a:pt x="9641" y="12839"/>
                  <a:pt x="9664" y="12862"/>
                  <a:pt x="9664" y="12885"/>
                </a:cubicBezTo>
                <a:cubicBezTo>
                  <a:pt x="9734" y="12885"/>
                  <a:pt x="9711" y="12839"/>
                  <a:pt x="9711" y="12816"/>
                </a:cubicBezTo>
                <a:cubicBezTo>
                  <a:pt x="9734" y="12700"/>
                  <a:pt x="9711" y="12561"/>
                  <a:pt x="9734" y="12445"/>
                </a:cubicBezTo>
                <a:cubicBezTo>
                  <a:pt x="9780" y="12098"/>
                  <a:pt x="9780" y="11750"/>
                  <a:pt x="9896" y="11449"/>
                </a:cubicBezTo>
                <a:cubicBezTo>
                  <a:pt x="9965" y="11263"/>
                  <a:pt x="9965" y="11101"/>
                  <a:pt x="10058" y="10939"/>
                </a:cubicBezTo>
                <a:cubicBezTo>
                  <a:pt x="10128" y="10823"/>
                  <a:pt x="10151" y="10707"/>
                  <a:pt x="10220" y="10591"/>
                </a:cubicBezTo>
                <a:cubicBezTo>
                  <a:pt x="10359" y="10313"/>
                  <a:pt x="10475" y="10035"/>
                  <a:pt x="10545" y="9734"/>
                </a:cubicBezTo>
                <a:cubicBezTo>
                  <a:pt x="10591" y="9595"/>
                  <a:pt x="10614" y="9432"/>
                  <a:pt x="10638" y="9270"/>
                </a:cubicBezTo>
                <a:cubicBezTo>
                  <a:pt x="10661" y="9015"/>
                  <a:pt x="10638" y="8737"/>
                  <a:pt x="10661" y="8482"/>
                </a:cubicBezTo>
                <a:cubicBezTo>
                  <a:pt x="10707" y="7926"/>
                  <a:pt x="10730" y="7370"/>
                  <a:pt x="10869" y="6814"/>
                </a:cubicBezTo>
                <a:cubicBezTo>
                  <a:pt x="11032" y="6304"/>
                  <a:pt x="11217" y="5817"/>
                  <a:pt x="11449" y="5330"/>
                </a:cubicBezTo>
                <a:cubicBezTo>
                  <a:pt x="11657" y="4913"/>
                  <a:pt x="11889" y="4542"/>
                  <a:pt x="12144" y="4148"/>
                </a:cubicBezTo>
                <a:cubicBezTo>
                  <a:pt x="12376" y="3778"/>
                  <a:pt x="12631" y="3430"/>
                  <a:pt x="12909" y="3059"/>
                </a:cubicBezTo>
                <a:cubicBezTo>
                  <a:pt x="13140" y="2758"/>
                  <a:pt x="13372" y="2457"/>
                  <a:pt x="13627" y="2202"/>
                </a:cubicBezTo>
                <a:cubicBezTo>
                  <a:pt x="13697" y="2132"/>
                  <a:pt x="13789" y="2063"/>
                  <a:pt x="13882" y="1970"/>
                </a:cubicBezTo>
                <a:cubicBezTo>
                  <a:pt x="13905" y="2040"/>
                  <a:pt x="13952" y="2086"/>
                  <a:pt x="13975" y="2132"/>
                </a:cubicBezTo>
                <a:cubicBezTo>
                  <a:pt x="14021" y="2202"/>
                  <a:pt x="14021" y="2271"/>
                  <a:pt x="13975" y="2364"/>
                </a:cubicBezTo>
                <a:cubicBezTo>
                  <a:pt x="13836" y="2688"/>
                  <a:pt x="13836" y="3036"/>
                  <a:pt x="13836" y="3384"/>
                </a:cubicBezTo>
                <a:cubicBezTo>
                  <a:pt x="13859" y="3754"/>
                  <a:pt x="13905" y="4102"/>
                  <a:pt x="13928" y="4473"/>
                </a:cubicBezTo>
                <a:cubicBezTo>
                  <a:pt x="13952" y="4751"/>
                  <a:pt x="13975" y="5006"/>
                  <a:pt x="13998" y="5261"/>
                </a:cubicBezTo>
                <a:cubicBezTo>
                  <a:pt x="14021" y="5446"/>
                  <a:pt x="14044" y="5632"/>
                  <a:pt x="14044" y="5817"/>
                </a:cubicBezTo>
                <a:cubicBezTo>
                  <a:pt x="14067" y="6118"/>
                  <a:pt x="14091" y="6420"/>
                  <a:pt x="13998" y="6721"/>
                </a:cubicBezTo>
                <a:cubicBezTo>
                  <a:pt x="14044" y="6906"/>
                  <a:pt x="13905" y="7069"/>
                  <a:pt x="13928" y="7254"/>
                </a:cubicBezTo>
                <a:cubicBezTo>
                  <a:pt x="13905" y="7277"/>
                  <a:pt x="13859" y="7277"/>
                  <a:pt x="13836" y="7277"/>
                </a:cubicBezTo>
                <a:cubicBezTo>
                  <a:pt x="13836" y="7370"/>
                  <a:pt x="13836" y="7462"/>
                  <a:pt x="13836" y="7555"/>
                </a:cubicBezTo>
                <a:cubicBezTo>
                  <a:pt x="13836" y="7555"/>
                  <a:pt x="13836" y="7555"/>
                  <a:pt x="13813" y="7555"/>
                </a:cubicBezTo>
                <a:cubicBezTo>
                  <a:pt x="13836" y="7555"/>
                  <a:pt x="13836" y="7555"/>
                  <a:pt x="13836" y="7555"/>
                </a:cubicBezTo>
                <a:cubicBezTo>
                  <a:pt x="13743" y="7625"/>
                  <a:pt x="13697" y="7717"/>
                  <a:pt x="13743" y="7833"/>
                </a:cubicBezTo>
                <a:cubicBezTo>
                  <a:pt x="13766" y="7880"/>
                  <a:pt x="13720" y="7926"/>
                  <a:pt x="13720" y="7972"/>
                </a:cubicBezTo>
                <a:cubicBezTo>
                  <a:pt x="13697" y="7972"/>
                  <a:pt x="13673" y="7949"/>
                  <a:pt x="13673" y="7949"/>
                </a:cubicBezTo>
                <a:cubicBezTo>
                  <a:pt x="13673" y="7972"/>
                  <a:pt x="13697" y="7972"/>
                  <a:pt x="13697" y="7996"/>
                </a:cubicBezTo>
                <a:cubicBezTo>
                  <a:pt x="13697" y="8065"/>
                  <a:pt x="13673" y="8135"/>
                  <a:pt x="13627" y="8181"/>
                </a:cubicBezTo>
                <a:cubicBezTo>
                  <a:pt x="13604" y="8181"/>
                  <a:pt x="13604" y="8158"/>
                  <a:pt x="13604" y="8158"/>
                </a:cubicBezTo>
                <a:cubicBezTo>
                  <a:pt x="13604" y="8158"/>
                  <a:pt x="13627" y="8181"/>
                  <a:pt x="13627" y="8181"/>
                </a:cubicBezTo>
                <a:cubicBezTo>
                  <a:pt x="13627" y="8158"/>
                  <a:pt x="13604" y="8158"/>
                  <a:pt x="13604" y="8181"/>
                </a:cubicBezTo>
                <a:cubicBezTo>
                  <a:pt x="13558" y="8135"/>
                  <a:pt x="13511" y="8135"/>
                  <a:pt x="13511" y="8181"/>
                </a:cubicBezTo>
                <a:cubicBezTo>
                  <a:pt x="13488" y="8204"/>
                  <a:pt x="13511" y="8250"/>
                  <a:pt x="13534" y="8274"/>
                </a:cubicBezTo>
                <a:cubicBezTo>
                  <a:pt x="13534" y="8297"/>
                  <a:pt x="13558" y="8297"/>
                  <a:pt x="13581" y="8320"/>
                </a:cubicBezTo>
                <a:cubicBezTo>
                  <a:pt x="13604" y="8459"/>
                  <a:pt x="13465" y="8459"/>
                  <a:pt x="13372" y="8529"/>
                </a:cubicBezTo>
                <a:cubicBezTo>
                  <a:pt x="13372" y="8575"/>
                  <a:pt x="13395" y="8598"/>
                  <a:pt x="13395" y="8644"/>
                </a:cubicBezTo>
                <a:lnTo>
                  <a:pt x="13395" y="8644"/>
                </a:lnTo>
                <a:cubicBezTo>
                  <a:pt x="13372" y="8691"/>
                  <a:pt x="13326" y="8737"/>
                  <a:pt x="13326" y="8807"/>
                </a:cubicBezTo>
                <a:cubicBezTo>
                  <a:pt x="13326" y="8830"/>
                  <a:pt x="13303" y="8853"/>
                  <a:pt x="13280" y="8876"/>
                </a:cubicBezTo>
                <a:cubicBezTo>
                  <a:pt x="13256" y="8923"/>
                  <a:pt x="13187" y="8946"/>
                  <a:pt x="13233" y="9038"/>
                </a:cubicBezTo>
                <a:cubicBezTo>
                  <a:pt x="13140" y="9131"/>
                  <a:pt x="13071" y="9247"/>
                  <a:pt x="13001" y="9363"/>
                </a:cubicBezTo>
                <a:cubicBezTo>
                  <a:pt x="13001" y="9409"/>
                  <a:pt x="12978" y="9456"/>
                  <a:pt x="12932" y="9502"/>
                </a:cubicBezTo>
                <a:cubicBezTo>
                  <a:pt x="12816" y="9595"/>
                  <a:pt x="12770" y="9734"/>
                  <a:pt x="12677" y="9850"/>
                </a:cubicBezTo>
                <a:cubicBezTo>
                  <a:pt x="12561" y="9965"/>
                  <a:pt x="12468" y="10081"/>
                  <a:pt x="12376" y="10174"/>
                </a:cubicBezTo>
                <a:cubicBezTo>
                  <a:pt x="12260" y="10290"/>
                  <a:pt x="12144" y="10383"/>
                  <a:pt x="12028" y="10475"/>
                </a:cubicBezTo>
                <a:cubicBezTo>
                  <a:pt x="11680" y="10823"/>
                  <a:pt x="11286" y="11124"/>
                  <a:pt x="10916" y="11425"/>
                </a:cubicBezTo>
                <a:cubicBezTo>
                  <a:pt x="10869" y="11449"/>
                  <a:pt x="10846" y="11495"/>
                  <a:pt x="10823" y="11518"/>
                </a:cubicBezTo>
                <a:lnTo>
                  <a:pt x="10823" y="11518"/>
                </a:lnTo>
                <a:cubicBezTo>
                  <a:pt x="10638" y="11634"/>
                  <a:pt x="10522" y="11773"/>
                  <a:pt x="10452" y="11982"/>
                </a:cubicBezTo>
                <a:cubicBezTo>
                  <a:pt x="10452" y="12005"/>
                  <a:pt x="10452" y="12005"/>
                  <a:pt x="10452" y="12005"/>
                </a:cubicBezTo>
                <a:cubicBezTo>
                  <a:pt x="10267" y="12190"/>
                  <a:pt x="10174" y="12422"/>
                  <a:pt x="10058" y="12631"/>
                </a:cubicBezTo>
                <a:cubicBezTo>
                  <a:pt x="9965" y="12793"/>
                  <a:pt x="9919" y="12932"/>
                  <a:pt x="9896" y="13094"/>
                </a:cubicBezTo>
                <a:cubicBezTo>
                  <a:pt x="9873" y="13140"/>
                  <a:pt x="9873" y="13187"/>
                  <a:pt x="9896" y="13233"/>
                </a:cubicBezTo>
                <a:cubicBezTo>
                  <a:pt x="9965" y="13279"/>
                  <a:pt x="9942" y="13349"/>
                  <a:pt x="9919" y="13395"/>
                </a:cubicBezTo>
                <a:cubicBezTo>
                  <a:pt x="9780" y="13581"/>
                  <a:pt x="9803" y="13789"/>
                  <a:pt x="9803" y="13998"/>
                </a:cubicBezTo>
                <a:cubicBezTo>
                  <a:pt x="9826" y="14160"/>
                  <a:pt x="9850" y="14322"/>
                  <a:pt x="9850" y="14485"/>
                </a:cubicBezTo>
                <a:cubicBezTo>
                  <a:pt x="9873" y="14693"/>
                  <a:pt x="9873" y="14902"/>
                  <a:pt x="9873" y="15110"/>
                </a:cubicBezTo>
                <a:cubicBezTo>
                  <a:pt x="9873" y="15319"/>
                  <a:pt x="9873" y="15527"/>
                  <a:pt x="9850" y="15736"/>
                </a:cubicBezTo>
                <a:cubicBezTo>
                  <a:pt x="9826" y="16084"/>
                  <a:pt x="9803" y="16431"/>
                  <a:pt x="9757" y="16779"/>
                </a:cubicBezTo>
                <a:cubicBezTo>
                  <a:pt x="9757" y="16825"/>
                  <a:pt x="9757" y="16872"/>
                  <a:pt x="9734" y="16895"/>
                </a:cubicBezTo>
                <a:cubicBezTo>
                  <a:pt x="9595" y="17034"/>
                  <a:pt x="9595" y="17242"/>
                  <a:pt x="9571" y="17405"/>
                </a:cubicBezTo>
                <a:cubicBezTo>
                  <a:pt x="9479" y="17799"/>
                  <a:pt x="9386" y="18169"/>
                  <a:pt x="9317" y="18540"/>
                </a:cubicBezTo>
                <a:cubicBezTo>
                  <a:pt x="9293" y="18587"/>
                  <a:pt x="9293" y="18633"/>
                  <a:pt x="9293" y="18679"/>
                </a:cubicBezTo>
                <a:cubicBezTo>
                  <a:pt x="9363" y="18679"/>
                  <a:pt x="9386" y="18633"/>
                  <a:pt x="9409" y="18587"/>
                </a:cubicBezTo>
                <a:cubicBezTo>
                  <a:pt x="9595" y="18262"/>
                  <a:pt x="9826" y="17984"/>
                  <a:pt x="10081" y="17706"/>
                </a:cubicBezTo>
                <a:cubicBezTo>
                  <a:pt x="10174" y="17613"/>
                  <a:pt x="10267" y="17544"/>
                  <a:pt x="10267" y="17381"/>
                </a:cubicBezTo>
                <a:cubicBezTo>
                  <a:pt x="10267" y="17358"/>
                  <a:pt x="10313" y="17312"/>
                  <a:pt x="10336" y="17289"/>
                </a:cubicBezTo>
                <a:cubicBezTo>
                  <a:pt x="10383" y="17242"/>
                  <a:pt x="10429" y="17219"/>
                  <a:pt x="10429" y="17127"/>
                </a:cubicBezTo>
                <a:cubicBezTo>
                  <a:pt x="10452" y="17080"/>
                  <a:pt x="10498" y="17034"/>
                  <a:pt x="10545" y="17011"/>
                </a:cubicBezTo>
                <a:cubicBezTo>
                  <a:pt x="10638" y="16964"/>
                  <a:pt x="10684" y="16895"/>
                  <a:pt x="10730" y="16802"/>
                </a:cubicBezTo>
                <a:cubicBezTo>
                  <a:pt x="10869" y="16617"/>
                  <a:pt x="10962" y="16385"/>
                  <a:pt x="11032" y="16153"/>
                </a:cubicBezTo>
                <a:cubicBezTo>
                  <a:pt x="11032" y="16130"/>
                  <a:pt x="11032" y="16130"/>
                  <a:pt x="11055" y="16107"/>
                </a:cubicBezTo>
                <a:cubicBezTo>
                  <a:pt x="11055" y="16037"/>
                  <a:pt x="11055" y="15945"/>
                  <a:pt x="11055" y="15875"/>
                </a:cubicBezTo>
                <a:cubicBezTo>
                  <a:pt x="11078" y="15806"/>
                  <a:pt x="11101" y="15713"/>
                  <a:pt x="11101" y="15643"/>
                </a:cubicBezTo>
                <a:cubicBezTo>
                  <a:pt x="11124" y="15574"/>
                  <a:pt x="11078" y="15504"/>
                  <a:pt x="11101" y="15435"/>
                </a:cubicBezTo>
                <a:cubicBezTo>
                  <a:pt x="11147" y="15087"/>
                  <a:pt x="11263" y="14763"/>
                  <a:pt x="11356" y="14438"/>
                </a:cubicBezTo>
                <a:cubicBezTo>
                  <a:pt x="11402" y="14346"/>
                  <a:pt x="11472" y="14299"/>
                  <a:pt x="11495" y="14230"/>
                </a:cubicBezTo>
                <a:cubicBezTo>
                  <a:pt x="11518" y="14160"/>
                  <a:pt x="11541" y="14067"/>
                  <a:pt x="11634" y="14021"/>
                </a:cubicBezTo>
                <a:cubicBezTo>
                  <a:pt x="11680" y="13998"/>
                  <a:pt x="11704" y="13928"/>
                  <a:pt x="11704" y="13859"/>
                </a:cubicBezTo>
                <a:cubicBezTo>
                  <a:pt x="11704" y="13766"/>
                  <a:pt x="11727" y="13650"/>
                  <a:pt x="11819" y="13581"/>
                </a:cubicBezTo>
                <a:cubicBezTo>
                  <a:pt x="11866" y="13558"/>
                  <a:pt x="11866" y="13511"/>
                  <a:pt x="11889" y="13488"/>
                </a:cubicBezTo>
                <a:cubicBezTo>
                  <a:pt x="11889" y="13442"/>
                  <a:pt x="11889" y="13395"/>
                  <a:pt x="11912" y="13395"/>
                </a:cubicBezTo>
                <a:cubicBezTo>
                  <a:pt x="12005" y="13326"/>
                  <a:pt x="12005" y="13210"/>
                  <a:pt x="12028" y="13117"/>
                </a:cubicBezTo>
                <a:cubicBezTo>
                  <a:pt x="12167" y="13071"/>
                  <a:pt x="12260" y="12955"/>
                  <a:pt x="12329" y="12839"/>
                </a:cubicBezTo>
                <a:cubicBezTo>
                  <a:pt x="12353" y="12793"/>
                  <a:pt x="12376" y="12723"/>
                  <a:pt x="12445" y="12700"/>
                </a:cubicBezTo>
                <a:cubicBezTo>
                  <a:pt x="12445" y="12700"/>
                  <a:pt x="12468" y="12677"/>
                  <a:pt x="12468" y="12677"/>
                </a:cubicBezTo>
                <a:cubicBezTo>
                  <a:pt x="12538" y="12399"/>
                  <a:pt x="12793" y="12306"/>
                  <a:pt x="12978" y="12144"/>
                </a:cubicBezTo>
                <a:cubicBezTo>
                  <a:pt x="13210" y="11982"/>
                  <a:pt x="13488" y="11866"/>
                  <a:pt x="13766" y="11727"/>
                </a:cubicBezTo>
                <a:cubicBezTo>
                  <a:pt x="14021" y="11634"/>
                  <a:pt x="14299" y="11564"/>
                  <a:pt x="14577" y="11472"/>
                </a:cubicBezTo>
                <a:cubicBezTo>
                  <a:pt x="14786" y="11402"/>
                  <a:pt x="15018" y="11356"/>
                  <a:pt x="15226" y="11263"/>
                </a:cubicBezTo>
                <a:cubicBezTo>
                  <a:pt x="15296" y="11217"/>
                  <a:pt x="15365" y="11217"/>
                  <a:pt x="15435" y="11194"/>
                </a:cubicBezTo>
                <a:cubicBezTo>
                  <a:pt x="15620" y="11124"/>
                  <a:pt x="15782" y="11055"/>
                  <a:pt x="15945" y="10962"/>
                </a:cubicBezTo>
                <a:cubicBezTo>
                  <a:pt x="16014" y="10916"/>
                  <a:pt x="16107" y="10869"/>
                  <a:pt x="16200" y="10846"/>
                </a:cubicBezTo>
                <a:cubicBezTo>
                  <a:pt x="16315" y="10823"/>
                  <a:pt x="16431" y="10730"/>
                  <a:pt x="16547" y="10661"/>
                </a:cubicBezTo>
                <a:cubicBezTo>
                  <a:pt x="16594" y="10661"/>
                  <a:pt x="16594" y="10591"/>
                  <a:pt x="16640" y="10568"/>
                </a:cubicBezTo>
                <a:cubicBezTo>
                  <a:pt x="16733" y="10522"/>
                  <a:pt x="16802" y="10406"/>
                  <a:pt x="16918" y="10383"/>
                </a:cubicBezTo>
                <a:cubicBezTo>
                  <a:pt x="16964" y="10383"/>
                  <a:pt x="17011" y="10336"/>
                  <a:pt x="17034" y="10290"/>
                </a:cubicBezTo>
                <a:cubicBezTo>
                  <a:pt x="17103" y="10313"/>
                  <a:pt x="17173" y="10359"/>
                  <a:pt x="17219" y="10383"/>
                </a:cubicBezTo>
                <a:cubicBezTo>
                  <a:pt x="17242" y="10452"/>
                  <a:pt x="17242" y="10522"/>
                  <a:pt x="17196" y="10568"/>
                </a:cubicBezTo>
                <a:cubicBezTo>
                  <a:pt x="17034" y="10730"/>
                  <a:pt x="16872" y="10892"/>
                  <a:pt x="16709" y="11055"/>
                </a:cubicBezTo>
                <a:cubicBezTo>
                  <a:pt x="16663" y="11101"/>
                  <a:pt x="16617" y="11171"/>
                  <a:pt x="16547" y="11217"/>
                </a:cubicBezTo>
                <a:cubicBezTo>
                  <a:pt x="16455" y="11333"/>
                  <a:pt x="16339" y="11449"/>
                  <a:pt x="16223" y="11541"/>
                </a:cubicBezTo>
                <a:cubicBezTo>
                  <a:pt x="16014" y="11773"/>
                  <a:pt x="15806" y="11982"/>
                  <a:pt x="15574" y="12190"/>
                </a:cubicBezTo>
                <a:cubicBezTo>
                  <a:pt x="15435" y="12329"/>
                  <a:pt x="15273" y="12445"/>
                  <a:pt x="15134" y="12607"/>
                </a:cubicBezTo>
                <a:cubicBezTo>
                  <a:pt x="15064" y="12723"/>
                  <a:pt x="14971" y="12793"/>
                  <a:pt x="14902" y="12909"/>
                </a:cubicBezTo>
                <a:cubicBezTo>
                  <a:pt x="14763" y="13117"/>
                  <a:pt x="14577" y="13303"/>
                  <a:pt x="14415" y="13511"/>
                </a:cubicBezTo>
                <a:cubicBezTo>
                  <a:pt x="14207" y="13743"/>
                  <a:pt x="13952" y="13928"/>
                  <a:pt x="13743" y="14137"/>
                </a:cubicBezTo>
                <a:cubicBezTo>
                  <a:pt x="13395" y="14461"/>
                  <a:pt x="13025" y="14763"/>
                  <a:pt x="12677" y="15087"/>
                </a:cubicBezTo>
                <a:cubicBezTo>
                  <a:pt x="12607" y="15157"/>
                  <a:pt x="12538" y="15226"/>
                  <a:pt x="12492" y="15296"/>
                </a:cubicBezTo>
                <a:cubicBezTo>
                  <a:pt x="12283" y="15643"/>
                  <a:pt x="12005" y="15921"/>
                  <a:pt x="11727" y="16223"/>
                </a:cubicBezTo>
                <a:cubicBezTo>
                  <a:pt x="11704" y="16246"/>
                  <a:pt x="11680" y="16292"/>
                  <a:pt x="11657" y="16362"/>
                </a:cubicBezTo>
                <a:cubicBezTo>
                  <a:pt x="11889" y="16200"/>
                  <a:pt x="12121" y="16060"/>
                  <a:pt x="12329" y="15921"/>
                </a:cubicBezTo>
                <a:cubicBezTo>
                  <a:pt x="12584" y="15759"/>
                  <a:pt x="12862" y="15643"/>
                  <a:pt x="13140" y="15551"/>
                </a:cubicBezTo>
                <a:cubicBezTo>
                  <a:pt x="13303" y="15481"/>
                  <a:pt x="13488" y="15412"/>
                  <a:pt x="13673" y="15388"/>
                </a:cubicBezTo>
                <a:cubicBezTo>
                  <a:pt x="13882" y="15365"/>
                  <a:pt x="14091" y="15319"/>
                  <a:pt x="14299" y="15365"/>
                </a:cubicBezTo>
                <a:cubicBezTo>
                  <a:pt x="14415" y="15388"/>
                  <a:pt x="14531" y="15365"/>
                  <a:pt x="14647" y="15388"/>
                </a:cubicBezTo>
                <a:cubicBezTo>
                  <a:pt x="14809" y="15412"/>
                  <a:pt x="14994" y="15458"/>
                  <a:pt x="15134" y="15504"/>
                </a:cubicBezTo>
                <a:cubicBezTo>
                  <a:pt x="15388" y="15597"/>
                  <a:pt x="15597" y="15690"/>
                  <a:pt x="15829" y="15782"/>
                </a:cubicBezTo>
                <a:cubicBezTo>
                  <a:pt x="16246" y="15945"/>
                  <a:pt x="16640" y="16060"/>
                  <a:pt x="17080" y="16084"/>
                </a:cubicBezTo>
                <a:cubicBezTo>
                  <a:pt x="17289" y="16084"/>
                  <a:pt x="17521" y="16084"/>
                  <a:pt x="17729" y="16037"/>
                </a:cubicBezTo>
                <a:cubicBezTo>
                  <a:pt x="17984" y="15968"/>
                  <a:pt x="18239" y="15921"/>
                  <a:pt x="18494" y="15852"/>
                </a:cubicBezTo>
                <a:cubicBezTo>
                  <a:pt x="18587" y="15829"/>
                  <a:pt x="18656" y="15852"/>
                  <a:pt x="18726" y="15898"/>
                </a:cubicBezTo>
                <a:cubicBezTo>
                  <a:pt x="18772" y="15968"/>
                  <a:pt x="18703" y="16014"/>
                  <a:pt x="18679" y="16060"/>
                </a:cubicBezTo>
                <a:cubicBezTo>
                  <a:pt x="18540" y="16246"/>
                  <a:pt x="18378" y="16385"/>
                  <a:pt x="18216" y="16524"/>
                </a:cubicBezTo>
                <a:cubicBezTo>
                  <a:pt x="17775" y="16825"/>
                  <a:pt x="17312" y="17080"/>
                  <a:pt x="16802" y="17219"/>
                </a:cubicBezTo>
                <a:cubicBezTo>
                  <a:pt x="16455" y="17312"/>
                  <a:pt x="16107" y="17358"/>
                  <a:pt x="15736" y="17358"/>
                </a:cubicBezTo>
                <a:cubicBezTo>
                  <a:pt x="15574" y="17358"/>
                  <a:pt x="15388" y="17381"/>
                  <a:pt x="15226" y="17405"/>
                </a:cubicBezTo>
                <a:cubicBezTo>
                  <a:pt x="14786" y="17428"/>
                  <a:pt x="14369" y="17335"/>
                  <a:pt x="13928" y="17242"/>
                </a:cubicBezTo>
                <a:cubicBezTo>
                  <a:pt x="13627" y="17150"/>
                  <a:pt x="13326" y="17057"/>
                  <a:pt x="13001" y="16987"/>
                </a:cubicBezTo>
                <a:cubicBezTo>
                  <a:pt x="12862" y="16941"/>
                  <a:pt x="12723" y="16895"/>
                  <a:pt x="12584" y="16848"/>
                </a:cubicBezTo>
                <a:cubicBezTo>
                  <a:pt x="12399" y="16779"/>
                  <a:pt x="12213" y="16825"/>
                  <a:pt x="12028" y="16872"/>
                </a:cubicBezTo>
                <a:cubicBezTo>
                  <a:pt x="11704" y="16941"/>
                  <a:pt x="11379" y="17057"/>
                  <a:pt x="11055" y="17127"/>
                </a:cubicBezTo>
                <a:cubicBezTo>
                  <a:pt x="10916" y="17173"/>
                  <a:pt x="10800" y="17242"/>
                  <a:pt x="10707" y="17335"/>
                </a:cubicBezTo>
                <a:cubicBezTo>
                  <a:pt x="10591" y="17451"/>
                  <a:pt x="10498" y="17567"/>
                  <a:pt x="10336" y="17636"/>
                </a:cubicBezTo>
                <a:cubicBezTo>
                  <a:pt x="10058" y="17938"/>
                  <a:pt x="9757" y="18216"/>
                  <a:pt x="9525" y="18563"/>
                </a:cubicBezTo>
                <a:cubicBezTo>
                  <a:pt x="9432" y="18749"/>
                  <a:pt x="9293" y="18934"/>
                  <a:pt x="9224" y="19143"/>
                </a:cubicBezTo>
                <a:cubicBezTo>
                  <a:pt x="9154" y="19398"/>
                  <a:pt x="9085" y="19653"/>
                  <a:pt x="9015" y="19908"/>
                </a:cubicBezTo>
                <a:cubicBezTo>
                  <a:pt x="8923" y="20232"/>
                  <a:pt x="8899" y="20580"/>
                  <a:pt x="8784" y="20904"/>
                </a:cubicBezTo>
                <a:cubicBezTo>
                  <a:pt x="8760" y="21020"/>
                  <a:pt x="8760" y="21136"/>
                  <a:pt x="8737" y="21252"/>
                </a:cubicBezTo>
                <a:cubicBezTo>
                  <a:pt x="8691" y="21460"/>
                  <a:pt x="8644" y="21669"/>
                  <a:pt x="8575" y="21901"/>
                </a:cubicBezTo>
                <a:cubicBezTo>
                  <a:pt x="8552" y="22040"/>
                  <a:pt x="8505" y="22202"/>
                  <a:pt x="8482" y="22341"/>
                </a:cubicBezTo>
                <a:cubicBezTo>
                  <a:pt x="8552" y="22387"/>
                  <a:pt x="8552" y="22341"/>
                  <a:pt x="8575" y="22318"/>
                </a:cubicBezTo>
                <a:cubicBezTo>
                  <a:pt x="8668" y="22156"/>
                  <a:pt x="8760" y="21993"/>
                  <a:pt x="8760" y="21808"/>
                </a:cubicBezTo>
                <a:cubicBezTo>
                  <a:pt x="8784" y="21530"/>
                  <a:pt x="8876" y="21298"/>
                  <a:pt x="8992" y="21043"/>
                </a:cubicBezTo>
                <a:cubicBezTo>
                  <a:pt x="9085" y="20811"/>
                  <a:pt x="9178" y="20580"/>
                  <a:pt x="9317" y="20371"/>
                </a:cubicBezTo>
                <a:cubicBezTo>
                  <a:pt x="9340" y="20371"/>
                  <a:pt x="9340" y="20348"/>
                  <a:pt x="9363" y="20348"/>
                </a:cubicBezTo>
                <a:cubicBezTo>
                  <a:pt x="9432" y="20047"/>
                  <a:pt x="9641" y="19815"/>
                  <a:pt x="9826" y="19583"/>
                </a:cubicBezTo>
                <a:cubicBezTo>
                  <a:pt x="10081" y="19282"/>
                  <a:pt x="10359" y="19004"/>
                  <a:pt x="10707" y="18818"/>
                </a:cubicBezTo>
                <a:cubicBezTo>
                  <a:pt x="11101" y="18563"/>
                  <a:pt x="11541" y="18401"/>
                  <a:pt x="11982" y="18285"/>
                </a:cubicBezTo>
                <a:cubicBezTo>
                  <a:pt x="12306" y="18216"/>
                  <a:pt x="12607" y="18100"/>
                  <a:pt x="12909" y="18007"/>
                </a:cubicBezTo>
                <a:cubicBezTo>
                  <a:pt x="13117" y="17961"/>
                  <a:pt x="13303" y="17891"/>
                  <a:pt x="13511" y="17845"/>
                </a:cubicBezTo>
                <a:cubicBezTo>
                  <a:pt x="13581" y="17868"/>
                  <a:pt x="13627" y="17914"/>
                  <a:pt x="13697" y="17961"/>
                </a:cubicBezTo>
                <a:cubicBezTo>
                  <a:pt x="13650" y="18054"/>
                  <a:pt x="13558" y="18100"/>
                  <a:pt x="13465" y="18123"/>
                </a:cubicBezTo>
                <a:cubicBezTo>
                  <a:pt x="13256" y="18193"/>
                  <a:pt x="13094" y="18332"/>
                  <a:pt x="12955" y="18494"/>
                </a:cubicBezTo>
                <a:cubicBezTo>
                  <a:pt x="12700" y="18749"/>
                  <a:pt x="12468" y="18981"/>
                  <a:pt x="12237" y="19259"/>
                </a:cubicBezTo>
                <a:cubicBezTo>
                  <a:pt x="12051" y="19444"/>
                  <a:pt x="11889" y="19676"/>
                  <a:pt x="11727" y="19884"/>
                </a:cubicBezTo>
                <a:cubicBezTo>
                  <a:pt x="11565" y="20116"/>
                  <a:pt x="11379" y="20302"/>
                  <a:pt x="11171" y="20510"/>
                </a:cubicBezTo>
                <a:cubicBezTo>
                  <a:pt x="11032" y="20649"/>
                  <a:pt x="10892" y="20811"/>
                  <a:pt x="10730" y="20927"/>
                </a:cubicBezTo>
                <a:cubicBezTo>
                  <a:pt x="10568" y="21043"/>
                  <a:pt x="10406" y="21159"/>
                  <a:pt x="10244" y="21252"/>
                </a:cubicBezTo>
                <a:cubicBezTo>
                  <a:pt x="9989" y="21391"/>
                  <a:pt x="9757" y="21507"/>
                  <a:pt x="9502" y="21646"/>
                </a:cubicBezTo>
                <a:cubicBezTo>
                  <a:pt x="9340" y="21715"/>
                  <a:pt x="9224" y="21854"/>
                  <a:pt x="9108" y="21970"/>
                </a:cubicBezTo>
                <a:cubicBezTo>
                  <a:pt x="8899" y="22225"/>
                  <a:pt x="8691" y="22480"/>
                  <a:pt x="8505" y="22735"/>
                </a:cubicBezTo>
                <a:cubicBezTo>
                  <a:pt x="8459" y="22781"/>
                  <a:pt x="8436" y="22828"/>
                  <a:pt x="8390" y="22874"/>
                </a:cubicBezTo>
                <a:cubicBezTo>
                  <a:pt x="8320" y="22943"/>
                  <a:pt x="8297" y="23059"/>
                  <a:pt x="8320" y="23152"/>
                </a:cubicBezTo>
                <a:cubicBezTo>
                  <a:pt x="8320" y="23245"/>
                  <a:pt x="8320" y="23337"/>
                  <a:pt x="8274" y="23407"/>
                </a:cubicBezTo>
                <a:cubicBezTo>
                  <a:pt x="8227" y="23477"/>
                  <a:pt x="8227" y="23569"/>
                  <a:pt x="8204" y="23639"/>
                </a:cubicBezTo>
                <a:cubicBezTo>
                  <a:pt x="8135" y="24010"/>
                  <a:pt x="8065" y="24380"/>
                  <a:pt x="8019" y="24751"/>
                </a:cubicBezTo>
                <a:cubicBezTo>
                  <a:pt x="7926" y="25215"/>
                  <a:pt x="7857" y="25678"/>
                  <a:pt x="7787" y="26118"/>
                </a:cubicBezTo>
                <a:cubicBezTo>
                  <a:pt x="7764" y="26234"/>
                  <a:pt x="7764" y="26327"/>
                  <a:pt x="7764" y="26420"/>
                </a:cubicBezTo>
                <a:cubicBezTo>
                  <a:pt x="7764" y="26420"/>
                  <a:pt x="7787" y="26443"/>
                  <a:pt x="7810" y="26466"/>
                </a:cubicBezTo>
                <a:cubicBezTo>
                  <a:pt x="7949" y="26072"/>
                  <a:pt x="8158" y="25725"/>
                  <a:pt x="8436" y="25400"/>
                </a:cubicBezTo>
                <a:cubicBezTo>
                  <a:pt x="8529" y="25307"/>
                  <a:pt x="8644" y="25191"/>
                  <a:pt x="8737" y="25099"/>
                </a:cubicBezTo>
                <a:cubicBezTo>
                  <a:pt x="8760" y="25076"/>
                  <a:pt x="8807" y="25052"/>
                  <a:pt x="8830" y="25006"/>
                </a:cubicBezTo>
                <a:cubicBezTo>
                  <a:pt x="8992" y="24728"/>
                  <a:pt x="9247" y="24543"/>
                  <a:pt x="9502" y="24357"/>
                </a:cubicBezTo>
                <a:cubicBezTo>
                  <a:pt x="9618" y="24288"/>
                  <a:pt x="9711" y="24218"/>
                  <a:pt x="9757" y="24102"/>
                </a:cubicBezTo>
                <a:cubicBezTo>
                  <a:pt x="9803" y="24033"/>
                  <a:pt x="9873" y="23986"/>
                  <a:pt x="9942" y="23940"/>
                </a:cubicBezTo>
                <a:cubicBezTo>
                  <a:pt x="10128" y="23847"/>
                  <a:pt x="10267" y="23685"/>
                  <a:pt x="10406" y="23546"/>
                </a:cubicBezTo>
                <a:cubicBezTo>
                  <a:pt x="10568" y="23361"/>
                  <a:pt x="10707" y="23175"/>
                  <a:pt x="10846" y="22967"/>
                </a:cubicBezTo>
                <a:cubicBezTo>
                  <a:pt x="10985" y="22735"/>
                  <a:pt x="11124" y="22480"/>
                  <a:pt x="11147" y="22179"/>
                </a:cubicBezTo>
                <a:cubicBezTo>
                  <a:pt x="11147" y="22063"/>
                  <a:pt x="11217" y="21947"/>
                  <a:pt x="11286" y="21877"/>
                </a:cubicBezTo>
                <a:cubicBezTo>
                  <a:pt x="11356" y="21808"/>
                  <a:pt x="11379" y="21715"/>
                  <a:pt x="11425" y="21646"/>
                </a:cubicBezTo>
                <a:cubicBezTo>
                  <a:pt x="11565" y="21414"/>
                  <a:pt x="11750" y="21252"/>
                  <a:pt x="11982" y="21136"/>
                </a:cubicBezTo>
                <a:cubicBezTo>
                  <a:pt x="12237" y="20997"/>
                  <a:pt x="12492" y="20881"/>
                  <a:pt x="12770" y="20788"/>
                </a:cubicBezTo>
                <a:cubicBezTo>
                  <a:pt x="12978" y="20719"/>
                  <a:pt x="13164" y="20603"/>
                  <a:pt x="13326" y="20464"/>
                </a:cubicBezTo>
                <a:cubicBezTo>
                  <a:pt x="13395" y="20441"/>
                  <a:pt x="13442" y="20371"/>
                  <a:pt x="13488" y="20325"/>
                </a:cubicBezTo>
                <a:cubicBezTo>
                  <a:pt x="13673" y="20047"/>
                  <a:pt x="13928" y="19838"/>
                  <a:pt x="14160" y="19629"/>
                </a:cubicBezTo>
                <a:cubicBezTo>
                  <a:pt x="14276" y="19514"/>
                  <a:pt x="14415" y="19375"/>
                  <a:pt x="14554" y="19282"/>
                </a:cubicBezTo>
                <a:cubicBezTo>
                  <a:pt x="14740" y="19166"/>
                  <a:pt x="14902" y="19073"/>
                  <a:pt x="15110" y="18981"/>
                </a:cubicBezTo>
                <a:cubicBezTo>
                  <a:pt x="15273" y="18888"/>
                  <a:pt x="15458" y="18795"/>
                  <a:pt x="15643" y="18702"/>
                </a:cubicBezTo>
                <a:cubicBezTo>
                  <a:pt x="15806" y="18610"/>
                  <a:pt x="15968" y="18517"/>
                  <a:pt x="16153" y="18424"/>
                </a:cubicBezTo>
                <a:cubicBezTo>
                  <a:pt x="16200" y="18448"/>
                  <a:pt x="16246" y="18471"/>
                  <a:pt x="16292" y="18494"/>
                </a:cubicBezTo>
                <a:cubicBezTo>
                  <a:pt x="16292" y="18517"/>
                  <a:pt x="16292" y="18540"/>
                  <a:pt x="16292" y="18540"/>
                </a:cubicBezTo>
                <a:cubicBezTo>
                  <a:pt x="16223" y="18610"/>
                  <a:pt x="16153" y="18656"/>
                  <a:pt x="16107" y="18726"/>
                </a:cubicBezTo>
                <a:cubicBezTo>
                  <a:pt x="15898" y="18911"/>
                  <a:pt x="15736" y="19143"/>
                  <a:pt x="15643" y="19398"/>
                </a:cubicBezTo>
                <a:cubicBezTo>
                  <a:pt x="15528" y="19676"/>
                  <a:pt x="15412" y="19954"/>
                  <a:pt x="15273" y="20209"/>
                </a:cubicBezTo>
                <a:cubicBezTo>
                  <a:pt x="15087" y="20603"/>
                  <a:pt x="14925" y="20997"/>
                  <a:pt x="14740" y="21368"/>
                </a:cubicBezTo>
                <a:cubicBezTo>
                  <a:pt x="14577" y="21692"/>
                  <a:pt x="14369" y="21970"/>
                  <a:pt x="14137" y="22225"/>
                </a:cubicBezTo>
                <a:cubicBezTo>
                  <a:pt x="13720" y="22619"/>
                  <a:pt x="13280" y="22967"/>
                  <a:pt x="12746" y="23198"/>
                </a:cubicBezTo>
                <a:cubicBezTo>
                  <a:pt x="12584" y="23268"/>
                  <a:pt x="12399" y="23361"/>
                  <a:pt x="12237" y="23430"/>
                </a:cubicBezTo>
                <a:cubicBezTo>
                  <a:pt x="12144" y="23477"/>
                  <a:pt x="12074" y="23477"/>
                  <a:pt x="11982" y="23523"/>
                </a:cubicBezTo>
                <a:cubicBezTo>
                  <a:pt x="11935" y="23523"/>
                  <a:pt x="11889" y="23546"/>
                  <a:pt x="11843" y="23569"/>
                </a:cubicBezTo>
                <a:cubicBezTo>
                  <a:pt x="11611" y="23662"/>
                  <a:pt x="11402" y="23778"/>
                  <a:pt x="11147" y="23778"/>
                </a:cubicBezTo>
                <a:cubicBezTo>
                  <a:pt x="11124" y="23778"/>
                  <a:pt x="11078" y="23778"/>
                  <a:pt x="11078" y="23801"/>
                </a:cubicBezTo>
                <a:cubicBezTo>
                  <a:pt x="11008" y="23894"/>
                  <a:pt x="10916" y="23894"/>
                  <a:pt x="10823" y="23917"/>
                </a:cubicBezTo>
                <a:cubicBezTo>
                  <a:pt x="10753" y="23917"/>
                  <a:pt x="10730" y="23917"/>
                  <a:pt x="10684" y="23963"/>
                </a:cubicBezTo>
                <a:cubicBezTo>
                  <a:pt x="10661" y="24010"/>
                  <a:pt x="10591" y="23986"/>
                  <a:pt x="10545" y="24010"/>
                </a:cubicBezTo>
                <a:cubicBezTo>
                  <a:pt x="10336" y="24102"/>
                  <a:pt x="10105" y="24195"/>
                  <a:pt x="9919" y="24288"/>
                </a:cubicBezTo>
                <a:cubicBezTo>
                  <a:pt x="9757" y="24380"/>
                  <a:pt x="9641" y="24473"/>
                  <a:pt x="9525" y="24589"/>
                </a:cubicBezTo>
                <a:cubicBezTo>
                  <a:pt x="9432" y="24658"/>
                  <a:pt x="9363" y="24774"/>
                  <a:pt x="9224" y="24798"/>
                </a:cubicBezTo>
                <a:cubicBezTo>
                  <a:pt x="9201" y="24798"/>
                  <a:pt x="9154" y="24844"/>
                  <a:pt x="9131" y="24890"/>
                </a:cubicBezTo>
                <a:lnTo>
                  <a:pt x="8807" y="25261"/>
                </a:lnTo>
                <a:cubicBezTo>
                  <a:pt x="8807" y="25261"/>
                  <a:pt x="8807" y="25284"/>
                  <a:pt x="8807" y="25307"/>
                </a:cubicBezTo>
                <a:lnTo>
                  <a:pt x="8830" y="25284"/>
                </a:lnTo>
                <a:cubicBezTo>
                  <a:pt x="8992" y="25145"/>
                  <a:pt x="9201" y="25099"/>
                  <a:pt x="9386" y="25052"/>
                </a:cubicBezTo>
                <a:cubicBezTo>
                  <a:pt x="9479" y="25029"/>
                  <a:pt x="9548" y="25029"/>
                  <a:pt x="9618" y="24960"/>
                </a:cubicBezTo>
                <a:cubicBezTo>
                  <a:pt x="9618" y="24937"/>
                  <a:pt x="9664" y="24913"/>
                  <a:pt x="9687" y="24890"/>
                </a:cubicBezTo>
                <a:cubicBezTo>
                  <a:pt x="10058" y="24774"/>
                  <a:pt x="10406" y="24589"/>
                  <a:pt x="10730" y="24380"/>
                </a:cubicBezTo>
                <a:cubicBezTo>
                  <a:pt x="10892" y="24288"/>
                  <a:pt x="11101" y="24195"/>
                  <a:pt x="11286" y="24125"/>
                </a:cubicBezTo>
                <a:cubicBezTo>
                  <a:pt x="11472" y="24056"/>
                  <a:pt x="11680" y="24033"/>
                  <a:pt x="11843" y="23963"/>
                </a:cubicBezTo>
                <a:cubicBezTo>
                  <a:pt x="12213" y="23847"/>
                  <a:pt x="12561" y="23894"/>
                  <a:pt x="12909" y="23963"/>
                </a:cubicBezTo>
                <a:cubicBezTo>
                  <a:pt x="13094" y="24010"/>
                  <a:pt x="13256" y="24056"/>
                  <a:pt x="13442" y="24102"/>
                </a:cubicBezTo>
                <a:cubicBezTo>
                  <a:pt x="13905" y="24218"/>
                  <a:pt x="14346" y="24149"/>
                  <a:pt x="14763" y="23986"/>
                </a:cubicBezTo>
                <a:cubicBezTo>
                  <a:pt x="15388" y="23731"/>
                  <a:pt x="16037" y="23569"/>
                  <a:pt x="16686" y="23477"/>
                </a:cubicBezTo>
                <a:cubicBezTo>
                  <a:pt x="16941" y="23430"/>
                  <a:pt x="17173" y="23407"/>
                  <a:pt x="17428" y="23453"/>
                </a:cubicBezTo>
                <a:cubicBezTo>
                  <a:pt x="17590" y="23453"/>
                  <a:pt x="17775" y="23453"/>
                  <a:pt x="17938" y="23430"/>
                </a:cubicBezTo>
                <a:cubicBezTo>
                  <a:pt x="18077" y="23430"/>
                  <a:pt x="18169" y="23477"/>
                  <a:pt x="18285" y="23523"/>
                </a:cubicBezTo>
                <a:cubicBezTo>
                  <a:pt x="18216" y="23639"/>
                  <a:pt x="18146" y="23685"/>
                  <a:pt x="18030" y="23708"/>
                </a:cubicBezTo>
                <a:cubicBezTo>
                  <a:pt x="17775" y="23778"/>
                  <a:pt x="17544" y="23917"/>
                  <a:pt x="17312" y="24056"/>
                </a:cubicBezTo>
                <a:cubicBezTo>
                  <a:pt x="16895" y="24311"/>
                  <a:pt x="16501" y="24589"/>
                  <a:pt x="16107" y="24844"/>
                </a:cubicBezTo>
                <a:cubicBezTo>
                  <a:pt x="15852" y="24983"/>
                  <a:pt x="15620" y="25122"/>
                  <a:pt x="15319" y="25168"/>
                </a:cubicBezTo>
                <a:cubicBezTo>
                  <a:pt x="15249" y="25168"/>
                  <a:pt x="15180" y="25215"/>
                  <a:pt x="15110" y="25238"/>
                </a:cubicBezTo>
                <a:cubicBezTo>
                  <a:pt x="14879" y="25284"/>
                  <a:pt x="14670" y="25331"/>
                  <a:pt x="14461" y="25377"/>
                </a:cubicBezTo>
                <a:cubicBezTo>
                  <a:pt x="14415" y="25377"/>
                  <a:pt x="14369" y="25400"/>
                  <a:pt x="14322" y="25400"/>
                </a:cubicBezTo>
                <a:cubicBezTo>
                  <a:pt x="14207" y="25446"/>
                  <a:pt x="14044" y="25423"/>
                  <a:pt x="13928" y="25470"/>
                </a:cubicBezTo>
                <a:cubicBezTo>
                  <a:pt x="13836" y="25377"/>
                  <a:pt x="13743" y="25446"/>
                  <a:pt x="13627" y="25470"/>
                </a:cubicBezTo>
                <a:cubicBezTo>
                  <a:pt x="13534" y="25470"/>
                  <a:pt x="13419" y="25470"/>
                  <a:pt x="13326" y="25470"/>
                </a:cubicBezTo>
                <a:cubicBezTo>
                  <a:pt x="13117" y="25493"/>
                  <a:pt x="12886" y="25516"/>
                  <a:pt x="12677" y="25493"/>
                </a:cubicBezTo>
                <a:lnTo>
                  <a:pt x="12677" y="25493"/>
                </a:lnTo>
                <a:cubicBezTo>
                  <a:pt x="12538" y="25446"/>
                  <a:pt x="12376" y="25423"/>
                  <a:pt x="12237" y="25446"/>
                </a:cubicBezTo>
                <a:lnTo>
                  <a:pt x="12237" y="25446"/>
                </a:lnTo>
                <a:cubicBezTo>
                  <a:pt x="12190" y="25423"/>
                  <a:pt x="12167" y="25400"/>
                  <a:pt x="12144" y="25470"/>
                </a:cubicBezTo>
                <a:lnTo>
                  <a:pt x="12144" y="25470"/>
                </a:lnTo>
                <a:cubicBezTo>
                  <a:pt x="12098" y="25470"/>
                  <a:pt x="12051" y="25516"/>
                  <a:pt x="12005" y="25446"/>
                </a:cubicBezTo>
                <a:cubicBezTo>
                  <a:pt x="11982" y="25400"/>
                  <a:pt x="11959" y="25400"/>
                  <a:pt x="11912" y="25423"/>
                </a:cubicBezTo>
                <a:cubicBezTo>
                  <a:pt x="11889" y="25446"/>
                  <a:pt x="11843" y="25446"/>
                  <a:pt x="11843" y="25400"/>
                </a:cubicBezTo>
                <a:cubicBezTo>
                  <a:pt x="11843" y="25354"/>
                  <a:pt x="11819" y="25331"/>
                  <a:pt x="11773" y="25307"/>
                </a:cubicBezTo>
                <a:cubicBezTo>
                  <a:pt x="11680" y="25261"/>
                  <a:pt x="11565" y="25238"/>
                  <a:pt x="11449" y="25215"/>
                </a:cubicBezTo>
                <a:cubicBezTo>
                  <a:pt x="11194" y="25145"/>
                  <a:pt x="10916" y="25099"/>
                  <a:pt x="10661" y="25029"/>
                </a:cubicBezTo>
                <a:cubicBezTo>
                  <a:pt x="10591" y="25029"/>
                  <a:pt x="10522" y="25029"/>
                  <a:pt x="10452" y="25052"/>
                </a:cubicBezTo>
                <a:cubicBezTo>
                  <a:pt x="10151" y="25122"/>
                  <a:pt x="9873" y="25168"/>
                  <a:pt x="9571" y="25261"/>
                </a:cubicBezTo>
                <a:cubicBezTo>
                  <a:pt x="9317" y="25331"/>
                  <a:pt x="9062" y="25423"/>
                  <a:pt x="8807" y="25493"/>
                </a:cubicBezTo>
                <a:cubicBezTo>
                  <a:pt x="8760" y="25516"/>
                  <a:pt x="8691" y="25539"/>
                  <a:pt x="8644" y="25539"/>
                </a:cubicBezTo>
                <a:cubicBezTo>
                  <a:pt x="8529" y="25562"/>
                  <a:pt x="8436" y="25609"/>
                  <a:pt x="8366" y="25725"/>
                </a:cubicBezTo>
                <a:cubicBezTo>
                  <a:pt x="8250" y="25887"/>
                  <a:pt x="8158" y="26072"/>
                  <a:pt x="8042" y="26258"/>
                </a:cubicBezTo>
                <a:cubicBezTo>
                  <a:pt x="7996" y="26327"/>
                  <a:pt x="7949" y="26397"/>
                  <a:pt x="7903" y="26466"/>
                </a:cubicBezTo>
                <a:cubicBezTo>
                  <a:pt x="7880" y="26512"/>
                  <a:pt x="7880" y="26536"/>
                  <a:pt x="7857" y="26559"/>
                </a:cubicBezTo>
                <a:cubicBezTo>
                  <a:pt x="7857" y="26582"/>
                  <a:pt x="7857" y="26628"/>
                  <a:pt x="7833" y="26652"/>
                </a:cubicBezTo>
                <a:cubicBezTo>
                  <a:pt x="7671" y="26860"/>
                  <a:pt x="7717" y="27115"/>
                  <a:pt x="7671" y="27370"/>
                </a:cubicBezTo>
                <a:cubicBezTo>
                  <a:pt x="7671" y="27463"/>
                  <a:pt x="7717" y="27579"/>
                  <a:pt x="7717" y="27671"/>
                </a:cubicBezTo>
                <a:cubicBezTo>
                  <a:pt x="7717" y="27949"/>
                  <a:pt x="7671" y="28227"/>
                  <a:pt x="7648" y="28482"/>
                </a:cubicBezTo>
                <a:cubicBezTo>
                  <a:pt x="7625" y="28830"/>
                  <a:pt x="7602" y="29154"/>
                  <a:pt x="7625" y="29479"/>
                </a:cubicBezTo>
                <a:cubicBezTo>
                  <a:pt x="7648" y="29734"/>
                  <a:pt x="7648" y="29989"/>
                  <a:pt x="7648" y="30220"/>
                </a:cubicBezTo>
                <a:cubicBezTo>
                  <a:pt x="7648" y="30313"/>
                  <a:pt x="7694" y="30406"/>
                  <a:pt x="7625" y="30522"/>
                </a:cubicBezTo>
                <a:cubicBezTo>
                  <a:pt x="7578" y="30545"/>
                  <a:pt x="7509" y="30568"/>
                  <a:pt x="7416" y="30614"/>
                </a:cubicBezTo>
                <a:cubicBezTo>
                  <a:pt x="7393" y="30522"/>
                  <a:pt x="7393" y="30452"/>
                  <a:pt x="7370" y="30383"/>
                </a:cubicBezTo>
                <a:cubicBezTo>
                  <a:pt x="7347" y="30244"/>
                  <a:pt x="7347" y="30128"/>
                  <a:pt x="7323" y="29989"/>
                </a:cubicBezTo>
                <a:cubicBezTo>
                  <a:pt x="7323" y="29942"/>
                  <a:pt x="7300" y="29873"/>
                  <a:pt x="7300" y="29803"/>
                </a:cubicBezTo>
                <a:cubicBezTo>
                  <a:pt x="7300" y="29548"/>
                  <a:pt x="7300" y="29317"/>
                  <a:pt x="7300" y="29062"/>
                </a:cubicBezTo>
                <a:cubicBezTo>
                  <a:pt x="7300" y="28807"/>
                  <a:pt x="7347" y="28552"/>
                  <a:pt x="7347" y="28274"/>
                </a:cubicBezTo>
                <a:cubicBezTo>
                  <a:pt x="7370" y="28135"/>
                  <a:pt x="7370" y="27972"/>
                  <a:pt x="7393" y="27810"/>
                </a:cubicBezTo>
                <a:cubicBezTo>
                  <a:pt x="7416" y="27625"/>
                  <a:pt x="7416" y="27439"/>
                  <a:pt x="7486" y="27277"/>
                </a:cubicBezTo>
                <a:cubicBezTo>
                  <a:pt x="7509" y="27254"/>
                  <a:pt x="7509" y="27208"/>
                  <a:pt x="7532" y="27161"/>
                </a:cubicBezTo>
                <a:cubicBezTo>
                  <a:pt x="7578" y="26814"/>
                  <a:pt x="7648" y="26489"/>
                  <a:pt x="7694" y="26142"/>
                </a:cubicBezTo>
                <a:cubicBezTo>
                  <a:pt x="7717" y="26095"/>
                  <a:pt x="7717" y="26049"/>
                  <a:pt x="7671" y="26003"/>
                </a:cubicBezTo>
                <a:cubicBezTo>
                  <a:pt x="7625" y="25956"/>
                  <a:pt x="7625" y="25887"/>
                  <a:pt x="7625" y="25817"/>
                </a:cubicBezTo>
                <a:cubicBezTo>
                  <a:pt x="7625" y="25725"/>
                  <a:pt x="7625" y="25632"/>
                  <a:pt x="7648" y="25539"/>
                </a:cubicBezTo>
                <a:cubicBezTo>
                  <a:pt x="7648" y="25331"/>
                  <a:pt x="7694" y="25122"/>
                  <a:pt x="7717" y="24913"/>
                </a:cubicBezTo>
                <a:cubicBezTo>
                  <a:pt x="7741" y="24798"/>
                  <a:pt x="7764" y="24658"/>
                  <a:pt x="7810" y="24543"/>
                </a:cubicBezTo>
                <a:cubicBezTo>
                  <a:pt x="7880" y="24334"/>
                  <a:pt x="7926" y="24102"/>
                  <a:pt x="7972" y="23894"/>
                </a:cubicBezTo>
                <a:cubicBezTo>
                  <a:pt x="7996" y="23685"/>
                  <a:pt x="8042" y="23500"/>
                  <a:pt x="8088" y="23291"/>
                </a:cubicBezTo>
                <a:cubicBezTo>
                  <a:pt x="8019" y="23175"/>
                  <a:pt x="7903" y="23129"/>
                  <a:pt x="7810" y="23059"/>
                </a:cubicBezTo>
                <a:cubicBezTo>
                  <a:pt x="7648" y="22967"/>
                  <a:pt x="7486" y="22897"/>
                  <a:pt x="7323" y="22804"/>
                </a:cubicBezTo>
                <a:cubicBezTo>
                  <a:pt x="7277" y="22781"/>
                  <a:pt x="7231" y="22758"/>
                  <a:pt x="7208" y="22781"/>
                </a:cubicBezTo>
                <a:cubicBezTo>
                  <a:pt x="7161" y="22781"/>
                  <a:pt x="7092" y="22781"/>
                  <a:pt x="7045" y="22781"/>
                </a:cubicBezTo>
                <a:cubicBezTo>
                  <a:pt x="7022" y="22758"/>
                  <a:pt x="6976" y="22781"/>
                  <a:pt x="6976" y="22804"/>
                </a:cubicBezTo>
                <a:cubicBezTo>
                  <a:pt x="6953" y="22874"/>
                  <a:pt x="6883" y="22874"/>
                  <a:pt x="6837" y="22874"/>
                </a:cubicBezTo>
                <a:cubicBezTo>
                  <a:pt x="6651" y="22920"/>
                  <a:pt x="6489" y="22967"/>
                  <a:pt x="6327" y="23013"/>
                </a:cubicBezTo>
                <a:cubicBezTo>
                  <a:pt x="6257" y="23036"/>
                  <a:pt x="6188" y="23059"/>
                  <a:pt x="6142" y="23036"/>
                </a:cubicBezTo>
                <a:cubicBezTo>
                  <a:pt x="6118" y="23036"/>
                  <a:pt x="6072" y="23036"/>
                  <a:pt x="6049" y="23059"/>
                </a:cubicBezTo>
                <a:cubicBezTo>
                  <a:pt x="5956" y="23083"/>
                  <a:pt x="5840" y="23129"/>
                  <a:pt x="5748" y="23152"/>
                </a:cubicBezTo>
                <a:cubicBezTo>
                  <a:pt x="5585" y="23175"/>
                  <a:pt x="5423" y="23198"/>
                  <a:pt x="5238" y="23222"/>
                </a:cubicBezTo>
                <a:cubicBezTo>
                  <a:pt x="5215" y="23245"/>
                  <a:pt x="5191" y="23245"/>
                  <a:pt x="5168" y="23245"/>
                </a:cubicBezTo>
                <a:cubicBezTo>
                  <a:pt x="4983" y="23314"/>
                  <a:pt x="4797" y="23384"/>
                  <a:pt x="4635" y="23453"/>
                </a:cubicBezTo>
                <a:cubicBezTo>
                  <a:pt x="4009" y="23708"/>
                  <a:pt x="3361" y="23708"/>
                  <a:pt x="2712" y="23477"/>
                </a:cubicBezTo>
                <a:cubicBezTo>
                  <a:pt x="2318" y="23337"/>
                  <a:pt x="1970" y="23129"/>
                  <a:pt x="1692" y="22828"/>
                </a:cubicBezTo>
                <a:cubicBezTo>
                  <a:pt x="1530" y="22689"/>
                  <a:pt x="1391" y="22526"/>
                  <a:pt x="1252" y="22364"/>
                </a:cubicBezTo>
                <a:cubicBezTo>
                  <a:pt x="1136" y="22225"/>
                  <a:pt x="1020" y="22063"/>
                  <a:pt x="927" y="21901"/>
                </a:cubicBezTo>
                <a:cubicBezTo>
                  <a:pt x="788" y="21623"/>
                  <a:pt x="626" y="21344"/>
                  <a:pt x="487" y="21066"/>
                </a:cubicBezTo>
                <a:cubicBezTo>
                  <a:pt x="417" y="20974"/>
                  <a:pt x="440" y="20927"/>
                  <a:pt x="487" y="20858"/>
                </a:cubicBezTo>
                <a:cubicBezTo>
                  <a:pt x="533" y="20835"/>
                  <a:pt x="556" y="20811"/>
                  <a:pt x="626" y="20811"/>
                </a:cubicBezTo>
                <a:cubicBezTo>
                  <a:pt x="742" y="20858"/>
                  <a:pt x="834" y="20904"/>
                  <a:pt x="950" y="20950"/>
                </a:cubicBezTo>
                <a:cubicBezTo>
                  <a:pt x="1043" y="20974"/>
                  <a:pt x="1136" y="20997"/>
                  <a:pt x="1228" y="21020"/>
                </a:cubicBezTo>
                <a:cubicBezTo>
                  <a:pt x="1275" y="21043"/>
                  <a:pt x="1321" y="21043"/>
                  <a:pt x="1344" y="21020"/>
                </a:cubicBezTo>
                <a:cubicBezTo>
                  <a:pt x="1599" y="20950"/>
                  <a:pt x="1854" y="20950"/>
                  <a:pt x="2109" y="21066"/>
                </a:cubicBezTo>
                <a:cubicBezTo>
                  <a:pt x="2155" y="21089"/>
                  <a:pt x="2248" y="21089"/>
                  <a:pt x="2318" y="21113"/>
                </a:cubicBezTo>
                <a:cubicBezTo>
                  <a:pt x="2480" y="21136"/>
                  <a:pt x="2642" y="21229"/>
                  <a:pt x="2804" y="21275"/>
                </a:cubicBezTo>
                <a:cubicBezTo>
                  <a:pt x="2920" y="21275"/>
                  <a:pt x="2990" y="21344"/>
                  <a:pt x="3082" y="21414"/>
                </a:cubicBezTo>
                <a:cubicBezTo>
                  <a:pt x="3407" y="21576"/>
                  <a:pt x="3708" y="21738"/>
                  <a:pt x="3986" y="21970"/>
                </a:cubicBezTo>
                <a:cubicBezTo>
                  <a:pt x="4403" y="22295"/>
                  <a:pt x="4844" y="22550"/>
                  <a:pt x="5307" y="22781"/>
                </a:cubicBezTo>
                <a:cubicBezTo>
                  <a:pt x="5400" y="22804"/>
                  <a:pt x="5493" y="22851"/>
                  <a:pt x="5585" y="22874"/>
                </a:cubicBezTo>
                <a:cubicBezTo>
                  <a:pt x="5632" y="22897"/>
                  <a:pt x="5701" y="22874"/>
                  <a:pt x="5771" y="22874"/>
                </a:cubicBezTo>
                <a:cubicBezTo>
                  <a:pt x="6118" y="22804"/>
                  <a:pt x="6443" y="22735"/>
                  <a:pt x="6790" y="22665"/>
                </a:cubicBezTo>
                <a:cubicBezTo>
                  <a:pt x="6837" y="22642"/>
                  <a:pt x="6883" y="22642"/>
                  <a:pt x="6930" y="22619"/>
                </a:cubicBezTo>
                <a:cubicBezTo>
                  <a:pt x="7184" y="22573"/>
                  <a:pt x="7416" y="22619"/>
                  <a:pt x="7625" y="22758"/>
                </a:cubicBezTo>
                <a:cubicBezTo>
                  <a:pt x="7717" y="22828"/>
                  <a:pt x="7787" y="22874"/>
                  <a:pt x="7880" y="22943"/>
                </a:cubicBezTo>
                <a:cubicBezTo>
                  <a:pt x="7926" y="22967"/>
                  <a:pt x="7972" y="22990"/>
                  <a:pt x="8019" y="23013"/>
                </a:cubicBezTo>
                <a:cubicBezTo>
                  <a:pt x="8042" y="23036"/>
                  <a:pt x="8042" y="23059"/>
                  <a:pt x="8065" y="23013"/>
                </a:cubicBezTo>
                <a:cubicBezTo>
                  <a:pt x="8065" y="23013"/>
                  <a:pt x="8042" y="22990"/>
                  <a:pt x="8042" y="22990"/>
                </a:cubicBezTo>
                <a:cubicBezTo>
                  <a:pt x="8019" y="22943"/>
                  <a:pt x="7996" y="22897"/>
                  <a:pt x="7972" y="22874"/>
                </a:cubicBezTo>
                <a:cubicBezTo>
                  <a:pt x="7833" y="22712"/>
                  <a:pt x="7717" y="22573"/>
                  <a:pt x="7578" y="22410"/>
                </a:cubicBezTo>
                <a:cubicBezTo>
                  <a:pt x="7439" y="22225"/>
                  <a:pt x="7277" y="22086"/>
                  <a:pt x="7092" y="21970"/>
                </a:cubicBezTo>
                <a:cubicBezTo>
                  <a:pt x="6698" y="21738"/>
                  <a:pt x="6281" y="21507"/>
                  <a:pt x="5863" y="21298"/>
                </a:cubicBezTo>
                <a:cubicBezTo>
                  <a:pt x="5539" y="21113"/>
                  <a:pt x="5215" y="20950"/>
                  <a:pt x="4913" y="20719"/>
                </a:cubicBezTo>
                <a:cubicBezTo>
                  <a:pt x="4844" y="20672"/>
                  <a:pt x="4774" y="20649"/>
                  <a:pt x="4682" y="20626"/>
                </a:cubicBezTo>
                <a:cubicBezTo>
                  <a:pt x="4450" y="20580"/>
                  <a:pt x="4195" y="20510"/>
                  <a:pt x="3986" y="20394"/>
                </a:cubicBezTo>
                <a:cubicBezTo>
                  <a:pt x="3847" y="20325"/>
                  <a:pt x="3731" y="20232"/>
                  <a:pt x="3615" y="20162"/>
                </a:cubicBezTo>
                <a:cubicBezTo>
                  <a:pt x="3337" y="20000"/>
                  <a:pt x="3082" y="19815"/>
                  <a:pt x="2828" y="19653"/>
                </a:cubicBezTo>
                <a:cubicBezTo>
                  <a:pt x="2526" y="19467"/>
                  <a:pt x="2294" y="19235"/>
                  <a:pt x="2132" y="18934"/>
                </a:cubicBezTo>
                <a:cubicBezTo>
                  <a:pt x="1993" y="18726"/>
                  <a:pt x="1877" y="18494"/>
                  <a:pt x="1761" y="18285"/>
                </a:cubicBezTo>
                <a:cubicBezTo>
                  <a:pt x="1576" y="17914"/>
                  <a:pt x="1507" y="17544"/>
                  <a:pt x="1553" y="17127"/>
                </a:cubicBezTo>
                <a:cubicBezTo>
                  <a:pt x="1599" y="16872"/>
                  <a:pt x="1622" y="16617"/>
                  <a:pt x="1646" y="16339"/>
                </a:cubicBezTo>
                <a:cubicBezTo>
                  <a:pt x="1669" y="16037"/>
                  <a:pt x="1576" y="15759"/>
                  <a:pt x="1483" y="15458"/>
                </a:cubicBezTo>
                <a:cubicBezTo>
                  <a:pt x="1437" y="15273"/>
                  <a:pt x="1367" y="15087"/>
                  <a:pt x="1321" y="14902"/>
                </a:cubicBezTo>
                <a:cubicBezTo>
                  <a:pt x="1298" y="14786"/>
                  <a:pt x="1275" y="14647"/>
                  <a:pt x="1344" y="14508"/>
                </a:cubicBezTo>
                <a:cubicBezTo>
                  <a:pt x="1437" y="14554"/>
                  <a:pt x="1507" y="14577"/>
                  <a:pt x="1576" y="14670"/>
                </a:cubicBezTo>
                <a:cubicBezTo>
                  <a:pt x="1715" y="14855"/>
                  <a:pt x="1854" y="15041"/>
                  <a:pt x="1970" y="15249"/>
                </a:cubicBezTo>
                <a:cubicBezTo>
                  <a:pt x="2063" y="15458"/>
                  <a:pt x="2202" y="15666"/>
                  <a:pt x="2318" y="15875"/>
                </a:cubicBezTo>
                <a:cubicBezTo>
                  <a:pt x="2341" y="15921"/>
                  <a:pt x="2387" y="15968"/>
                  <a:pt x="2410" y="15991"/>
                </a:cubicBezTo>
                <a:cubicBezTo>
                  <a:pt x="2573" y="16200"/>
                  <a:pt x="2665" y="16431"/>
                  <a:pt x="2804" y="16663"/>
                </a:cubicBezTo>
                <a:cubicBezTo>
                  <a:pt x="2828" y="16733"/>
                  <a:pt x="2828" y="16779"/>
                  <a:pt x="2804" y="16825"/>
                </a:cubicBezTo>
                <a:cubicBezTo>
                  <a:pt x="2781" y="16895"/>
                  <a:pt x="2804" y="16918"/>
                  <a:pt x="2920" y="16941"/>
                </a:cubicBezTo>
                <a:cubicBezTo>
                  <a:pt x="2920" y="17057"/>
                  <a:pt x="2920" y="17173"/>
                  <a:pt x="3013" y="17266"/>
                </a:cubicBezTo>
                <a:cubicBezTo>
                  <a:pt x="3036" y="17289"/>
                  <a:pt x="3036" y="17312"/>
                  <a:pt x="3036" y="17335"/>
                </a:cubicBezTo>
                <a:cubicBezTo>
                  <a:pt x="3059" y="17590"/>
                  <a:pt x="3198" y="17775"/>
                  <a:pt x="3314" y="17984"/>
                </a:cubicBezTo>
                <a:cubicBezTo>
                  <a:pt x="3361" y="18077"/>
                  <a:pt x="3453" y="18146"/>
                  <a:pt x="3546" y="18239"/>
                </a:cubicBezTo>
                <a:cubicBezTo>
                  <a:pt x="3639" y="18332"/>
                  <a:pt x="3685" y="18424"/>
                  <a:pt x="3755" y="18540"/>
                </a:cubicBezTo>
                <a:cubicBezTo>
                  <a:pt x="4009" y="19027"/>
                  <a:pt x="4264" y="19514"/>
                  <a:pt x="4658" y="19908"/>
                </a:cubicBezTo>
                <a:cubicBezTo>
                  <a:pt x="4774" y="20023"/>
                  <a:pt x="4890" y="20162"/>
                  <a:pt x="4983" y="20325"/>
                </a:cubicBezTo>
                <a:cubicBezTo>
                  <a:pt x="5191" y="20626"/>
                  <a:pt x="5446" y="20858"/>
                  <a:pt x="5794" y="20997"/>
                </a:cubicBezTo>
                <a:cubicBezTo>
                  <a:pt x="6211" y="21205"/>
                  <a:pt x="6605" y="21483"/>
                  <a:pt x="7022" y="21715"/>
                </a:cubicBezTo>
                <a:cubicBezTo>
                  <a:pt x="7370" y="21947"/>
                  <a:pt x="7648" y="22225"/>
                  <a:pt x="7880" y="22550"/>
                </a:cubicBezTo>
                <a:cubicBezTo>
                  <a:pt x="7926" y="22619"/>
                  <a:pt x="7972" y="22689"/>
                  <a:pt x="8019" y="22758"/>
                </a:cubicBezTo>
                <a:cubicBezTo>
                  <a:pt x="8042" y="22781"/>
                  <a:pt x="8065" y="22804"/>
                  <a:pt x="8088" y="22828"/>
                </a:cubicBezTo>
                <a:cubicBezTo>
                  <a:pt x="8111" y="22781"/>
                  <a:pt x="8135" y="22758"/>
                  <a:pt x="8135" y="22735"/>
                </a:cubicBezTo>
                <a:cubicBezTo>
                  <a:pt x="8111" y="22573"/>
                  <a:pt x="8111" y="22410"/>
                  <a:pt x="8088" y="22225"/>
                </a:cubicBezTo>
                <a:cubicBezTo>
                  <a:pt x="8065" y="22132"/>
                  <a:pt x="8019" y="22016"/>
                  <a:pt x="8019" y="21924"/>
                </a:cubicBezTo>
                <a:cubicBezTo>
                  <a:pt x="8042" y="21715"/>
                  <a:pt x="7949" y="21599"/>
                  <a:pt x="7810" y="21483"/>
                </a:cubicBezTo>
                <a:cubicBezTo>
                  <a:pt x="7717" y="21391"/>
                  <a:pt x="7602" y="21298"/>
                  <a:pt x="7486" y="21182"/>
                </a:cubicBezTo>
                <a:cubicBezTo>
                  <a:pt x="7300" y="20997"/>
                  <a:pt x="7069" y="20788"/>
                  <a:pt x="6906" y="20533"/>
                </a:cubicBezTo>
                <a:cubicBezTo>
                  <a:pt x="6860" y="20464"/>
                  <a:pt x="6814" y="20394"/>
                  <a:pt x="6790" y="20278"/>
                </a:cubicBezTo>
                <a:cubicBezTo>
                  <a:pt x="6790" y="20255"/>
                  <a:pt x="6790" y="20232"/>
                  <a:pt x="6767" y="20209"/>
                </a:cubicBezTo>
                <a:cubicBezTo>
                  <a:pt x="6605" y="19977"/>
                  <a:pt x="6536" y="19676"/>
                  <a:pt x="6420" y="19398"/>
                </a:cubicBezTo>
                <a:cubicBezTo>
                  <a:pt x="6304" y="19120"/>
                  <a:pt x="6211" y="18841"/>
                  <a:pt x="6118" y="18563"/>
                </a:cubicBezTo>
                <a:cubicBezTo>
                  <a:pt x="6072" y="18424"/>
                  <a:pt x="6049" y="18308"/>
                  <a:pt x="6049" y="18169"/>
                </a:cubicBezTo>
                <a:cubicBezTo>
                  <a:pt x="6049" y="18030"/>
                  <a:pt x="6003" y="17891"/>
                  <a:pt x="6003" y="17752"/>
                </a:cubicBezTo>
                <a:cubicBezTo>
                  <a:pt x="5979" y="17660"/>
                  <a:pt x="5956" y="17544"/>
                  <a:pt x="6003" y="17474"/>
                </a:cubicBezTo>
                <a:cubicBezTo>
                  <a:pt x="6026" y="17381"/>
                  <a:pt x="5956" y="17266"/>
                  <a:pt x="6026" y="17196"/>
                </a:cubicBezTo>
                <a:cubicBezTo>
                  <a:pt x="6049" y="17173"/>
                  <a:pt x="6049" y="17150"/>
                  <a:pt x="6049" y="17127"/>
                </a:cubicBezTo>
                <a:cubicBezTo>
                  <a:pt x="6003" y="16918"/>
                  <a:pt x="6072" y="16709"/>
                  <a:pt x="6026" y="16501"/>
                </a:cubicBezTo>
                <a:cubicBezTo>
                  <a:pt x="6003" y="16454"/>
                  <a:pt x="6026" y="16385"/>
                  <a:pt x="6049" y="16315"/>
                </a:cubicBezTo>
                <a:cubicBezTo>
                  <a:pt x="6095" y="16084"/>
                  <a:pt x="6118" y="15875"/>
                  <a:pt x="6118" y="15643"/>
                </a:cubicBezTo>
                <a:cubicBezTo>
                  <a:pt x="6118" y="15574"/>
                  <a:pt x="6142" y="15527"/>
                  <a:pt x="6142" y="15481"/>
                </a:cubicBezTo>
                <a:cubicBezTo>
                  <a:pt x="6188" y="15342"/>
                  <a:pt x="6234" y="15203"/>
                  <a:pt x="6188" y="15087"/>
                </a:cubicBezTo>
                <a:cubicBezTo>
                  <a:pt x="6165" y="15041"/>
                  <a:pt x="6188" y="15018"/>
                  <a:pt x="6188" y="14971"/>
                </a:cubicBezTo>
                <a:cubicBezTo>
                  <a:pt x="6257" y="14948"/>
                  <a:pt x="6304" y="14948"/>
                  <a:pt x="6373" y="14948"/>
                </a:cubicBezTo>
                <a:cubicBezTo>
                  <a:pt x="6373" y="15018"/>
                  <a:pt x="6396" y="15064"/>
                  <a:pt x="6396" y="15110"/>
                </a:cubicBezTo>
                <a:cubicBezTo>
                  <a:pt x="6396" y="15180"/>
                  <a:pt x="6373" y="15249"/>
                  <a:pt x="6443" y="15319"/>
                </a:cubicBezTo>
                <a:cubicBezTo>
                  <a:pt x="6489" y="15365"/>
                  <a:pt x="6420" y="15481"/>
                  <a:pt x="6512" y="15551"/>
                </a:cubicBezTo>
                <a:cubicBezTo>
                  <a:pt x="6582" y="15597"/>
                  <a:pt x="6536" y="15713"/>
                  <a:pt x="6559" y="15782"/>
                </a:cubicBezTo>
                <a:cubicBezTo>
                  <a:pt x="6605" y="15991"/>
                  <a:pt x="6651" y="16176"/>
                  <a:pt x="6698" y="16385"/>
                </a:cubicBezTo>
                <a:cubicBezTo>
                  <a:pt x="6721" y="16431"/>
                  <a:pt x="6744" y="16454"/>
                  <a:pt x="6767" y="16478"/>
                </a:cubicBezTo>
                <a:cubicBezTo>
                  <a:pt x="6837" y="16570"/>
                  <a:pt x="6883" y="16640"/>
                  <a:pt x="6906" y="16733"/>
                </a:cubicBezTo>
                <a:cubicBezTo>
                  <a:pt x="6930" y="16825"/>
                  <a:pt x="6953" y="16941"/>
                  <a:pt x="7022" y="17011"/>
                </a:cubicBezTo>
                <a:cubicBezTo>
                  <a:pt x="7161" y="17150"/>
                  <a:pt x="7184" y="17289"/>
                  <a:pt x="7208" y="17474"/>
                </a:cubicBezTo>
                <a:cubicBezTo>
                  <a:pt x="7277" y="17451"/>
                  <a:pt x="7323" y="17474"/>
                  <a:pt x="7323" y="17544"/>
                </a:cubicBezTo>
                <a:close/>
                <a:moveTo>
                  <a:pt x="5678" y="14253"/>
                </a:moveTo>
                <a:cubicBezTo>
                  <a:pt x="5724" y="14253"/>
                  <a:pt x="5794" y="14253"/>
                  <a:pt x="5840" y="14253"/>
                </a:cubicBezTo>
                <a:lnTo>
                  <a:pt x="5863" y="14299"/>
                </a:lnTo>
                <a:cubicBezTo>
                  <a:pt x="5863" y="14299"/>
                  <a:pt x="5887" y="14276"/>
                  <a:pt x="5887" y="14276"/>
                </a:cubicBezTo>
                <a:cubicBezTo>
                  <a:pt x="5863" y="14276"/>
                  <a:pt x="5863" y="14253"/>
                  <a:pt x="5840" y="14253"/>
                </a:cubicBezTo>
                <a:cubicBezTo>
                  <a:pt x="5771" y="14253"/>
                  <a:pt x="5724" y="14253"/>
                  <a:pt x="5678" y="14253"/>
                </a:cubicBezTo>
                <a:cubicBezTo>
                  <a:pt x="5655" y="14253"/>
                  <a:pt x="5655" y="14230"/>
                  <a:pt x="5655" y="14230"/>
                </a:cubicBezTo>
                <a:cubicBezTo>
                  <a:pt x="5655" y="14230"/>
                  <a:pt x="5632" y="14230"/>
                  <a:pt x="5632" y="14230"/>
                </a:cubicBezTo>
                <a:cubicBezTo>
                  <a:pt x="5632" y="14230"/>
                  <a:pt x="5655" y="14253"/>
                  <a:pt x="5678" y="14253"/>
                </a:cubicBezTo>
                <a:close/>
                <a:moveTo>
                  <a:pt x="12468" y="24056"/>
                </a:moveTo>
                <a:cubicBezTo>
                  <a:pt x="12468" y="24056"/>
                  <a:pt x="12468" y="24056"/>
                  <a:pt x="12492" y="24056"/>
                </a:cubicBezTo>
                <a:cubicBezTo>
                  <a:pt x="12492" y="24056"/>
                  <a:pt x="12492" y="24056"/>
                  <a:pt x="12492" y="24056"/>
                </a:cubicBezTo>
                <a:cubicBezTo>
                  <a:pt x="12492" y="24056"/>
                  <a:pt x="12468" y="24056"/>
                  <a:pt x="12468" y="24056"/>
                </a:cubicBezTo>
                <a:cubicBezTo>
                  <a:pt x="12445" y="24033"/>
                  <a:pt x="12445" y="23986"/>
                  <a:pt x="12399" y="24033"/>
                </a:cubicBezTo>
                <a:cubicBezTo>
                  <a:pt x="12422" y="24056"/>
                  <a:pt x="12445" y="24056"/>
                  <a:pt x="12468" y="24056"/>
                </a:cubicBezTo>
                <a:close/>
                <a:moveTo>
                  <a:pt x="6466" y="10637"/>
                </a:moveTo>
                <a:cubicBezTo>
                  <a:pt x="6466" y="10661"/>
                  <a:pt x="6466" y="10684"/>
                  <a:pt x="6466" y="10684"/>
                </a:cubicBezTo>
                <a:cubicBezTo>
                  <a:pt x="6466" y="10707"/>
                  <a:pt x="6489" y="10707"/>
                  <a:pt x="6489" y="10707"/>
                </a:cubicBezTo>
                <a:cubicBezTo>
                  <a:pt x="6489" y="10684"/>
                  <a:pt x="6489" y="10684"/>
                  <a:pt x="6489" y="10684"/>
                </a:cubicBezTo>
                <a:cubicBezTo>
                  <a:pt x="6489" y="10661"/>
                  <a:pt x="6466" y="10661"/>
                  <a:pt x="6466" y="10661"/>
                </a:cubicBezTo>
                <a:cubicBezTo>
                  <a:pt x="6443" y="10591"/>
                  <a:pt x="6396" y="10545"/>
                  <a:pt x="6327" y="10545"/>
                </a:cubicBezTo>
                <a:cubicBezTo>
                  <a:pt x="6304" y="10452"/>
                  <a:pt x="6257" y="10406"/>
                  <a:pt x="6165" y="10383"/>
                </a:cubicBezTo>
                <a:cubicBezTo>
                  <a:pt x="6211" y="10452"/>
                  <a:pt x="6234" y="10522"/>
                  <a:pt x="6327" y="10522"/>
                </a:cubicBezTo>
                <a:cubicBezTo>
                  <a:pt x="6373" y="10637"/>
                  <a:pt x="6373" y="10637"/>
                  <a:pt x="6466" y="10637"/>
                </a:cubicBezTo>
                <a:close/>
                <a:moveTo>
                  <a:pt x="10290" y="20974"/>
                </a:moveTo>
                <a:cubicBezTo>
                  <a:pt x="10336" y="20974"/>
                  <a:pt x="10406" y="20974"/>
                  <a:pt x="10406" y="20904"/>
                </a:cubicBezTo>
                <a:cubicBezTo>
                  <a:pt x="10336" y="20904"/>
                  <a:pt x="10290" y="20904"/>
                  <a:pt x="10290" y="20974"/>
                </a:cubicBezTo>
                <a:cubicBezTo>
                  <a:pt x="10244" y="20974"/>
                  <a:pt x="10197" y="20997"/>
                  <a:pt x="10151" y="21020"/>
                </a:cubicBezTo>
                <a:cubicBezTo>
                  <a:pt x="10220" y="21020"/>
                  <a:pt x="10290" y="21066"/>
                  <a:pt x="10290" y="20974"/>
                </a:cubicBezTo>
                <a:close/>
                <a:moveTo>
                  <a:pt x="4913" y="14091"/>
                </a:moveTo>
                <a:cubicBezTo>
                  <a:pt x="4844" y="14114"/>
                  <a:pt x="4821" y="14137"/>
                  <a:pt x="4751" y="14137"/>
                </a:cubicBezTo>
                <a:cubicBezTo>
                  <a:pt x="4797" y="14206"/>
                  <a:pt x="4844" y="14230"/>
                  <a:pt x="4867" y="14160"/>
                </a:cubicBezTo>
                <a:cubicBezTo>
                  <a:pt x="4890" y="14137"/>
                  <a:pt x="4890" y="14114"/>
                  <a:pt x="4913" y="14091"/>
                </a:cubicBezTo>
                <a:lnTo>
                  <a:pt x="4913" y="14230"/>
                </a:lnTo>
                <a:cubicBezTo>
                  <a:pt x="5075" y="14230"/>
                  <a:pt x="5191" y="14299"/>
                  <a:pt x="5377" y="14253"/>
                </a:cubicBezTo>
                <a:cubicBezTo>
                  <a:pt x="5261" y="14230"/>
                  <a:pt x="5191" y="14230"/>
                  <a:pt x="5122" y="14206"/>
                </a:cubicBezTo>
                <a:cubicBezTo>
                  <a:pt x="5099" y="14183"/>
                  <a:pt x="5052" y="14160"/>
                  <a:pt x="5029" y="14137"/>
                </a:cubicBezTo>
                <a:cubicBezTo>
                  <a:pt x="4983" y="14091"/>
                  <a:pt x="4936" y="14160"/>
                  <a:pt x="4913" y="14091"/>
                </a:cubicBezTo>
                <a:close/>
                <a:moveTo>
                  <a:pt x="12816" y="14786"/>
                </a:moveTo>
                <a:cubicBezTo>
                  <a:pt x="12932" y="14670"/>
                  <a:pt x="13048" y="14554"/>
                  <a:pt x="13187" y="14461"/>
                </a:cubicBezTo>
                <a:cubicBezTo>
                  <a:pt x="13280" y="14369"/>
                  <a:pt x="13303" y="14253"/>
                  <a:pt x="13349" y="14091"/>
                </a:cubicBezTo>
                <a:cubicBezTo>
                  <a:pt x="13233" y="14183"/>
                  <a:pt x="13140" y="14230"/>
                  <a:pt x="13071" y="14322"/>
                </a:cubicBezTo>
                <a:cubicBezTo>
                  <a:pt x="12978" y="14461"/>
                  <a:pt x="12862" y="14554"/>
                  <a:pt x="12816" y="14716"/>
                </a:cubicBezTo>
                <a:cubicBezTo>
                  <a:pt x="12793" y="14739"/>
                  <a:pt x="12816" y="14763"/>
                  <a:pt x="12816" y="14786"/>
                </a:cubicBezTo>
                <a:cubicBezTo>
                  <a:pt x="12816" y="14786"/>
                  <a:pt x="12816" y="14786"/>
                  <a:pt x="12816" y="14786"/>
                </a:cubicBezTo>
                <a:cubicBezTo>
                  <a:pt x="12816" y="14786"/>
                  <a:pt x="12816" y="14786"/>
                  <a:pt x="12816" y="14786"/>
                </a:cubicBezTo>
                <a:close/>
                <a:moveTo>
                  <a:pt x="11750" y="16617"/>
                </a:moveTo>
                <a:cubicBezTo>
                  <a:pt x="11680" y="16547"/>
                  <a:pt x="11634" y="16524"/>
                  <a:pt x="11611" y="16617"/>
                </a:cubicBezTo>
                <a:cubicBezTo>
                  <a:pt x="11657" y="16617"/>
                  <a:pt x="11680" y="16617"/>
                  <a:pt x="11750" y="16617"/>
                </a:cubicBezTo>
                <a:close/>
                <a:moveTo>
                  <a:pt x="11796" y="5214"/>
                </a:moveTo>
                <a:cubicBezTo>
                  <a:pt x="11843" y="5214"/>
                  <a:pt x="11866" y="5191"/>
                  <a:pt x="11866" y="5191"/>
                </a:cubicBezTo>
                <a:cubicBezTo>
                  <a:pt x="11889" y="5145"/>
                  <a:pt x="11889" y="5122"/>
                  <a:pt x="11889" y="5075"/>
                </a:cubicBezTo>
                <a:cubicBezTo>
                  <a:pt x="11889" y="5075"/>
                  <a:pt x="11889" y="5075"/>
                  <a:pt x="11889" y="5075"/>
                </a:cubicBezTo>
                <a:cubicBezTo>
                  <a:pt x="11866" y="5099"/>
                  <a:pt x="11819" y="5122"/>
                  <a:pt x="11819" y="5145"/>
                </a:cubicBezTo>
                <a:cubicBezTo>
                  <a:pt x="11796" y="5168"/>
                  <a:pt x="11796" y="5191"/>
                  <a:pt x="11796" y="5214"/>
                </a:cubicBezTo>
                <a:close/>
                <a:moveTo>
                  <a:pt x="9062" y="9479"/>
                </a:moveTo>
                <a:cubicBezTo>
                  <a:pt x="9062" y="9479"/>
                  <a:pt x="9062" y="9479"/>
                  <a:pt x="9062" y="9502"/>
                </a:cubicBezTo>
                <a:cubicBezTo>
                  <a:pt x="9062" y="9525"/>
                  <a:pt x="9062" y="9571"/>
                  <a:pt x="9085" y="9618"/>
                </a:cubicBezTo>
                <a:cubicBezTo>
                  <a:pt x="9085" y="9618"/>
                  <a:pt x="9085" y="9618"/>
                  <a:pt x="9085" y="9618"/>
                </a:cubicBezTo>
                <a:cubicBezTo>
                  <a:pt x="9085" y="9571"/>
                  <a:pt x="9085" y="9525"/>
                  <a:pt x="9062" y="9479"/>
                </a:cubicBezTo>
                <a:close/>
                <a:moveTo>
                  <a:pt x="9178" y="10197"/>
                </a:moveTo>
                <a:cubicBezTo>
                  <a:pt x="9154" y="10197"/>
                  <a:pt x="9154" y="10197"/>
                  <a:pt x="9154" y="10197"/>
                </a:cubicBezTo>
                <a:cubicBezTo>
                  <a:pt x="9154" y="10244"/>
                  <a:pt x="9154" y="10290"/>
                  <a:pt x="9178" y="10336"/>
                </a:cubicBezTo>
                <a:cubicBezTo>
                  <a:pt x="9178" y="10336"/>
                  <a:pt x="9178" y="10336"/>
                  <a:pt x="9201" y="10336"/>
                </a:cubicBezTo>
                <a:cubicBezTo>
                  <a:pt x="9178" y="10290"/>
                  <a:pt x="9178" y="10244"/>
                  <a:pt x="9178" y="10197"/>
                </a:cubicBezTo>
                <a:close/>
                <a:moveTo>
                  <a:pt x="8992" y="8714"/>
                </a:moveTo>
                <a:lnTo>
                  <a:pt x="9015" y="8714"/>
                </a:lnTo>
                <a:cubicBezTo>
                  <a:pt x="8992" y="8691"/>
                  <a:pt x="8992" y="8668"/>
                  <a:pt x="8992" y="8644"/>
                </a:cubicBezTo>
                <a:cubicBezTo>
                  <a:pt x="8992" y="8644"/>
                  <a:pt x="8992" y="8644"/>
                  <a:pt x="8992" y="8644"/>
                </a:cubicBezTo>
                <a:cubicBezTo>
                  <a:pt x="8992" y="8668"/>
                  <a:pt x="8992" y="8691"/>
                  <a:pt x="8992" y="8714"/>
                </a:cubicBezTo>
                <a:close/>
                <a:moveTo>
                  <a:pt x="9062" y="9131"/>
                </a:moveTo>
                <a:cubicBezTo>
                  <a:pt x="9038" y="9131"/>
                  <a:pt x="9038" y="9131"/>
                  <a:pt x="9038" y="9131"/>
                </a:cubicBezTo>
                <a:cubicBezTo>
                  <a:pt x="9038" y="9177"/>
                  <a:pt x="9038" y="9201"/>
                  <a:pt x="9038" y="9224"/>
                </a:cubicBezTo>
                <a:cubicBezTo>
                  <a:pt x="9062" y="9224"/>
                  <a:pt x="9062" y="9224"/>
                  <a:pt x="9062" y="9224"/>
                </a:cubicBezTo>
                <a:cubicBezTo>
                  <a:pt x="9062" y="9201"/>
                  <a:pt x="9062" y="9177"/>
                  <a:pt x="9062" y="9131"/>
                </a:cubicBezTo>
                <a:close/>
                <a:moveTo>
                  <a:pt x="1877" y="16176"/>
                </a:moveTo>
                <a:cubicBezTo>
                  <a:pt x="1854" y="16153"/>
                  <a:pt x="1854" y="16130"/>
                  <a:pt x="1854" y="16130"/>
                </a:cubicBezTo>
                <a:cubicBezTo>
                  <a:pt x="1854" y="16130"/>
                  <a:pt x="1808" y="16153"/>
                  <a:pt x="1877" y="16176"/>
                </a:cubicBezTo>
                <a:close/>
                <a:moveTo>
                  <a:pt x="11889" y="19421"/>
                </a:moveTo>
                <a:cubicBezTo>
                  <a:pt x="11866" y="19444"/>
                  <a:pt x="11866" y="19467"/>
                  <a:pt x="11866" y="19490"/>
                </a:cubicBezTo>
                <a:cubicBezTo>
                  <a:pt x="11866" y="19490"/>
                  <a:pt x="11889" y="19490"/>
                  <a:pt x="11889" y="19490"/>
                </a:cubicBezTo>
                <a:cubicBezTo>
                  <a:pt x="11912" y="19490"/>
                  <a:pt x="11912" y="19467"/>
                  <a:pt x="11912" y="19444"/>
                </a:cubicBezTo>
                <a:cubicBezTo>
                  <a:pt x="11912" y="19444"/>
                  <a:pt x="11889" y="19421"/>
                  <a:pt x="11889" y="19421"/>
                </a:cubicBezTo>
                <a:close/>
                <a:moveTo>
                  <a:pt x="14183" y="25400"/>
                </a:moveTo>
                <a:cubicBezTo>
                  <a:pt x="14183" y="25400"/>
                  <a:pt x="14183" y="25400"/>
                  <a:pt x="14183" y="25400"/>
                </a:cubicBezTo>
                <a:cubicBezTo>
                  <a:pt x="14160" y="25400"/>
                  <a:pt x="14160" y="25400"/>
                  <a:pt x="14160" y="25400"/>
                </a:cubicBezTo>
                <a:cubicBezTo>
                  <a:pt x="14160" y="25400"/>
                  <a:pt x="14160" y="25400"/>
                  <a:pt x="14183" y="25423"/>
                </a:cubicBezTo>
                <a:cubicBezTo>
                  <a:pt x="14183" y="25423"/>
                  <a:pt x="14183" y="25400"/>
                  <a:pt x="14183" y="25400"/>
                </a:cubicBezTo>
                <a:close/>
                <a:moveTo>
                  <a:pt x="13581" y="2665"/>
                </a:moveTo>
                <a:cubicBezTo>
                  <a:pt x="13581" y="2665"/>
                  <a:pt x="13558" y="2665"/>
                  <a:pt x="13558" y="2642"/>
                </a:cubicBezTo>
                <a:cubicBezTo>
                  <a:pt x="13558" y="2642"/>
                  <a:pt x="13534" y="2665"/>
                  <a:pt x="13534" y="2665"/>
                </a:cubicBezTo>
                <a:cubicBezTo>
                  <a:pt x="13534" y="2665"/>
                  <a:pt x="13558" y="2688"/>
                  <a:pt x="13558" y="2688"/>
                </a:cubicBezTo>
                <a:cubicBezTo>
                  <a:pt x="13558" y="2688"/>
                  <a:pt x="13581" y="2665"/>
                  <a:pt x="13581" y="2665"/>
                </a:cubicBezTo>
                <a:close/>
                <a:moveTo>
                  <a:pt x="6628" y="10429"/>
                </a:moveTo>
                <a:cubicBezTo>
                  <a:pt x="6628" y="10429"/>
                  <a:pt x="6605" y="10452"/>
                  <a:pt x="6605" y="10452"/>
                </a:cubicBezTo>
                <a:cubicBezTo>
                  <a:pt x="6628" y="10475"/>
                  <a:pt x="6628" y="10475"/>
                  <a:pt x="6651" y="10498"/>
                </a:cubicBezTo>
                <a:cubicBezTo>
                  <a:pt x="6651" y="10475"/>
                  <a:pt x="6651" y="10452"/>
                  <a:pt x="6651" y="10452"/>
                </a:cubicBezTo>
                <a:cubicBezTo>
                  <a:pt x="6651" y="10452"/>
                  <a:pt x="6628" y="10429"/>
                  <a:pt x="6628" y="10429"/>
                </a:cubicBezTo>
                <a:close/>
                <a:moveTo>
                  <a:pt x="12445" y="4148"/>
                </a:moveTo>
                <a:lnTo>
                  <a:pt x="12445" y="4172"/>
                </a:lnTo>
                <a:lnTo>
                  <a:pt x="12445" y="4172"/>
                </a:lnTo>
                <a:close/>
                <a:moveTo>
                  <a:pt x="12631" y="16756"/>
                </a:moveTo>
                <a:lnTo>
                  <a:pt x="12607" y="16756"/>
                </a:lnTo>
                <a:lnTo>
                  <a:pt x="12607" y="16779"/>
                </a:lnTo>
                <a:cubicBezTo>
                  <a:pt x="12631" y="16779"/>
                  <a:pt x="12631" y="16779"/>
                  <a:pt x="12631" y="16779"/>
                </a:cubicBezTo>
                <a:cubicBezTo>
                  <a:pt x="12631" y="16756"/>
                  <a:pt x="12631" y="16756"/>
                  <a:pt x="12631" y="16756"/>
                </a:cubicBezTo>
                <a:close/>
                <a:moveTo>
                  <a:pt x="17405" y="16733"/>
                </a:moveTo>
                <a:cubicBezTo>
                  <a:pt x="17428" y="16733"/>
                  <a:pt x="17428" y="16733"/>
                  <a:pt x="17451" y="16709"/>
                </a:cubicBezTo>
                <a:cubicBezTo>
                  <a:pt x="17428" y="16709"/>
                  <a:pt x="17405" y="16709"/>
                  <a:pt x="17405" y="16709"/>
                </a:cubicBezTo>
                <a:cubicBezTo>
                  <a:pt x="17382" y="16709"/>
                  <a:pt x="17382" y="16709"/>
                  <a:pt x="17358" y="16733"/>
                </a:cubicBezTo>
                <a:cubicBezTo>
                  <a:pt x="17382" y="16733"/>
                  <a:pt x="17405" y="16733"/>
                  <a:pt x="17405" y="16733"/>
                </a:cubicBezTo>
                <a:close/>
                <a:moveTo>
                  <a:pt x="15620" y="17289"/>
                </a:moveTo>
                <a:cubicBezTo>
                  <a:pt x="15620" y="17289"/>
                  <a:pt x="15597" y="17289"/>
                  <a:pt x="15574" y="17289"/>
                </a:cubicBezTo>
                <a:cubicBezTo>
                  <a:pt x="15574" y="17289"/>
                  <a:pt x="15574" y="17289"/>
                  <a:pt x="15574" y="17289"/>
                </a:cubicBezTo>
                <a:cubicBezTo>
                  <a:pt x="15574" y="17289"/>
                  <a:pt x="15574" y="17312"/>
                  <a:pt x="15597" y="17312"/>
                </a:cubicBezTo>
                <a:cubicBezTo>
                  <a:pt x="15597" y="17312"/>
                  <a:pt x="15620" y="17289"/>
                  <a:pt x="15620" y="17289"/>
                </a:cubicBezTo>
                <a:close/>
                <a:moveTo>
                  <a:pt x="7300" y="11935"/>
                </a:moveTo>
                <a:cubicBezTo>
                  <a:pt x="7277" y="11935"/>
                  <a:pt x="7277" y="11935"/>
                  <a:pt x="7277" y="11935"/>
                </a:cubicBezTo>
                <a:cubicBezTo>
                  <a:pt x="7277" y="11935"/>
                  <a:pt x="7277" y="11958"/>
                  <a:pt x="7277" y="11958"/>
                </a:cubicBezTo>
                <a:cubicBezTo>
                  <a:pt x="7277" y="11958"/>
                  <a:pt x="7300" y="11958"/>
                  <a:pt x="7300" y="11958"/>
                </a:cubicBezTo>
                <a:cubicBezTo>
                  <a:pt x="7300" y="11958"/>
                  <a:pt x="7300" y="11958"/>
                  <a:pt x="7300" y="11935"/>
                </a:cubicBezTo>
                <a:close/>
                <a:moveTo>
                  <a:pt x="4589" y="14091"/>
                </a:moveTo>
                <a:cubicBezTo>
                  <a:pt x="4566" y="14091"/>
                  <a:pt x="4542" y="14114"/>
                  <a:pt x="4542" y="14114"/>
                </a:cubicBezTo>
                <a:cubicBezTo>
                  <a:pt x="4542" y="14114"/>
                  <a:pt x="4566" y="14137"/>
                  <a:pt x="4566" y="14160"/>
                </a:cubicBezTo>
                <a:cubicBezTo>
                  <a:pt x="4589" y="14137"/>
                  <a:pt x="4589" y="14137"/>
                  <a:pt x="4589" y="14114"/>
                </a:cubicBezTo>
                <a:cubicBezTo>
                  <a:pt x="4589" y="14114"/>
                  <a:pt x="4589" y="14091"/>
                  <a:pt x="4589" y="14091"/>
                </a:cubicBezTo>
                <a:close/>
                <a:moveTo>
                  <a:pt x="12237" y="24033"/>
                </a:moveTo>
                <a:lnTo>
                  <a:pt x="12260" y="24010"/>
                </a:lnTo>
                <a:lnTo>
                  <a:pt x="12237" y="24010"/>
                </a:lnTo>
                <a:close/>
                <a:moveTo>
                  <a:pt x="3847" y="23430"/>
                </a:moveTo>
                <a:cubicBezTo>
                  <a:pt x="3847" y="23453"/>
                  <a:pt x="3824" y="23453"/>
                  <a:pt x="3824" y="23453"/>
                </a:cubicBezTo>
                <a:cubicBezTo>
                  <a:pt x="3824" y="23453"/>
                  <a:pt x="3847" y="23453"/>
                  <a:pt x="3847" y="23453"/>
                </a:cubicBezTo>
                <a:cubicBezTo>
                  <a:pt x="3847" y="23453"/>
                  <a:pt x="3870" y="23453"/>
                  <a:pt x="3870" y="23453"/>
                </a:cubicBezTo>
                <a:cubicBezTo>
                  <a:pt x="3847" y="23453"/>
                  <a:pt x="3847" y="23453"/>
                  <a:pt x="3847" y="23430"/>
                </a:cubicBezTo>
                <a:close/>
                <a:moveTo>
                  <a:pt x="5215" y="14114"/>
                </a:moveTo>
                <a:cubicBezTo>
                  <a:pt x="5191" y="14114"/>
                  <a:pt x="5191" y="14114"/>
                  <a:pt x="5168" y="14114"/>
                </a:cubicBezTo>
                <a:cubicBezTo>
                  <a:pt x="5168" y="14137"/>
                  <a:pt x="5191" y="14137"/>
                  <a:pt x="5191" y="14137"/>
                </a:cubicBezTo>
                <a:cubicBezTo>
                  <a:pt x="5191" y="14137"/>
                  <a:pt x="5191" y="14114"/>
                  <a:pt x="5215" y="14114"/>
                </a:cubicBezTo>
                <a:close/>
                <a:moveTo>
                  <a:pt x="5493" y="14206"/>
                </a:moveTo>
                <a:cubicBezTo>
                  <a:pt x="5493" y="14206"/>
                  <a:pt x="5469" y="14206"/>
                  <a:pt x="5469" y="14206"/>
                </a:cubicBezTo>
                <a:cubicBezTo>
                  <a:pt x="5469" y="14206"/>
                  <a:pt x="5469" y="14206"/>
                  <a:pt x="5469" y="14206"/>
                </a:cubicBezTo>
                <a:cubicBezTo>
                  <a:pt x="5469" y="14206"/>
                  <a:pt x="5493" y="14206"/>
                  <a:pt x="5493" y="14206"/>
                </a:cubicBezTo>
                <a:cubicBezTo>
                  <a:pt x="5493" y="14206"/>
                  <a:pt x="5493" y="14206"/>
                  <a:pt x="5493" y="14206"/>
                </a:cubicBezTo>
                <a:close/>
                <a:moveTo>
                  <a:pt x="1761" y="15643"/>
                </a:moveTo>
                <a:cubicBezTo>
                  <a:pt x="1761" y="15643"/>
                  <a:pt x="1738" y="15620"/>
                  <a:pt x="1738" y="15620"/>
                </a:cubicBezTo>
                <a:cubicBezTo>
                  <a:pt x="1738" y="15620"/>
                  <a:pt x="1738" y="15643"/>
                  <a:pt x="1738" y="15643"/>
                </a:cubicBezTo>
                <a:cubicBezTo>
                  <a:pt x="1738" y="15643"/>
                  <a:pt x="1738" y="15643"/>
                  <a:pt x="1738" y="15666"/>
                </a:cubicBezTo>
                <a:lnTo>
                  <a:pt x="1761" y="15643"/>
                </a:lnTo>
                <a:close/>
                <a:moveTo>
                  <a:pt x="14485" y="13164"/>
                </a:moveTo>
                <a:cubicBezTo>
                  <a:pt x="14485" y="13164"/>
                  <a:pt x="14461" y="13164"/>
                  <a:pt x="14461" y="13140"/>
                </a:cubicBezTo>
                <a:cubicBezTo>
                  <a:pt x="14461" y="13164"/>
                  <a:pt x="14461" y="13164"/>
                  <a:pt x="14461" y="13187"/>
                </a:cubicBezTo>
                <a:lnTo>
                  <a:pt x="14485" y="13164"/>
                </a:lnTo>
                <a:cubicBezTo>
                  <a:pt x="14485" y="13164"/>
                  <a:pt x="14485" y="13164"/>
                  <a:pt x="14485" y="13164"/>
                </a:cubicBezTo>
                <a:close/>
                <a:moveTo>
                  <a:pt x="13952" y="13627"/>
                </a:moveTo>
                <a:cubicBezTo>
                  <a:pt x="13952" y="13627"/>
                  <a:pt x="13975" y="13627"/>
                  <a:pt x="13975" y="13627"/>
                </a:cubicBezTo>
                <a:cubicBezTo>
                  <a:pt x="13975" y="13627"/>
                  <a:pt x="13952" y="13604"/>
                  <a:pt x="13952" y="13604"/>
                </a:cubicBezTo>
                <a:cubicBezTo>
                  <a:pt x="13952" y="13604"/>
                  <a:pt x="13952" y="13627"/>
                  <a:pt x="13952" y="13627"/>
                </a:cubicBezTo>
                <a:close/>
                <a:moveTo>
                  <a:pt x="13511" y="13998"/>
                </a:moveTo>
                <a:lnTo>
                  <a:pt x="13511" y="13998"/>
                </a:lnTo>
                <a:cubicBezTo>
                  <a:pt x="13511" y="13998"/>
                  <a:pt x="13511" y="13998"/>
                  <a:pt x="13511" y="13998"/>
                </a:cubicBezTo>
                <a:cubicBezTo>
                  <a:pt x="13511" y="13998"/>
                  <a:pt x="13511" y="13998"/>
                  <a:pt x="13534" y="13998"/>
                </a:cubicBezTo>
                <a:cubicBezTo>
                  <a:pt x="13534" y="13998"/>
                  <a:pt x="13534" y="13998"/>
                  <a:pt x="13511" y="13998"/>
                </a:cubicBezTo>
                <a:close/>
                <a:moveTo>
                  <a:pt x="3175" y="18957"/>
                </a:moveTo>
                <a:lnTo>
                  <a:pt x="3175" y="18981"/>
                </a:lnTo>
                <a:lnTo>
                  <a:pt x="3175" y="18981"/>
                </a:lnTo>
                <a:close/>
                <a:moveTo>
                  <a:pt x="17590" y="23616"/>
                </a:moveTo>
                <a:lnTo>
                  <a:pt x="17613" y="23616"/>
                </a:lnTo>
                <a:lnTo>
                  <a:pt x="17613" y="23616"/>
                </a:lnTo>
                <a:close/>
                <a:moveTo>
                  <a:pt x="14740" y="24149"/>
                </a:moveTo>
                <a:lnTo>
                  <a:pt x="14763" y="24149"/>
                </a:lnTo>
                <a:lnTo>
                  <a:pt x="14740" y="24149"/>
                </a:lnTo>
                <a:close/>
                <a:moveTo>
                  <a:pt x="12213" y="4519"/>
                </a:moveTo>
                <a:lnTo>
                  <a:pt x="12190" y="4519"/>
                </a:lnTo>
                <a:lnTo>
                  <a:pt x="12190" y="4542"/>
                </a:lnTo>
                <a:close/>
                <a:moveTo>
                  <a:pt x="13813" y="22248"/>
                </a:moveTo>
                <a:lnTo>
                  <a:pt x="13836" y="22271"/>
                </a:lnTo>
                <a:lnTo>
                  <a:pt x="13836" y="22248"/>
                </a:lnTo>
                <a:close/>
                <a:moveTo>
                  <a:pt x="3384" y="23453"/>
                </a:moveTo>
                <a:cubicBezTo>
                  <a:pt x="3384" y="23453"/>
                  <a:pt x="3407" y="23453"/>
                  <a:pt x="3407" y="23453"/>
                </a:cubicBezTo>
                <a:cubicBezTo>
                  <a:pt x="3407" y="23453"/>
                  <a:pt x="3384" y="23430"/>
                  <a:pt x="3384" y="23430"/>
                </a:cubicBezTo>
                <a:cubicBezTo>
                  <a:pt x="3384" y="23430"/>
                  <a:pt x="3384" y="23453"/>
                  <a:pt x="3361" y="23453"/>
                </a:cubicBezTo>
                <a:cubicBezTo>
                  <a:pt x="3384" y="23453"/>
                  <a:pt x="3384" y="23453"/>
                  <a:pt x="3384" y="2345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231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32"/>
          <p:cNvGrpSpPr/>
          <p:nvPr/>
        </p:nvGrpSpPr>
        <p:grpSpPr>
          <a:xfrm rot="10669337" flipH="1">
            <a:off x="-1725378" y="-173393"/>
            <a:ext cx="3734807" cy="1074281"/>
            <a:chOff x="1914900" y="4613725"/>
            <a:chExt cx="3734723" cy="1074257"/>
          </a:xfrm>
        </p:grpSpPr>
        <p:sp>
          <p:nvSpPr>
            <p:cNvPr id="495" name="Google Shape;495;p32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13225" y="383575"/>
            <a:ext cx="7717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6"/>
          <p:cNvGrpSpPr/>
          <p:nvPr/>
        </p:nvGrpSpPr>
        <p:grpSpPr>
          <a:xfrm>
            <a:off x="-482086" y="-891631"/>
            <a:ext cx="1356643" cy="1889979"/>
            <a:chOff x="-484986" y="-845993"/>
            <a:chExt cx="1356643" cy="1889979"/>
          </a:xfrm>
        </p:grpSpPr>
        <p:sp>
          <p:nvSpPr>
            <p:cNvPr id="81" name="Google Shape;81;p6"/>
            <p:cNvSpPr/>
            <p:nvPr/>
          </p:nvSpPr>
          <p:spPr>
            <a:xfrm>
              <a:off x="-484986" y="-845993"/>
              <a:ext cx="1356643" cy="1889979"/>
            </a:xfrm>
            <a:custGeom>
              <a:avLst/>
              <a:gdLst/>
              <a:ahLst/>
              <a:cxnLst/>
              <a:rect l="l" t="t" r="r" b="b"/>
              <a:pathLst>
                <a:path w="10669" h="14863" extrusionOk="0">
                  <a:moveTo>
                    <a:pt x="5185" y="191"/>
                  </a:moveTo>
                  <a:cubicBezTo>
                    <a:pt x="5269" y="191"/>
                    <a:pt x="5351" y="194"/>
                    <a:pt x="5433" y="199"/>
                  </a:cubicBezTo>
                  <a:cubicBezTo>
                    <a:pt x="5664" y="221"/>
                    <a:pt x="5906" y="254"/>
                    <a:pt x="6126" y="309"/>
                  </a:cubicBezTo>
                  <a:cubicBezTo>
                    <a:pt x="6324" y="364"/>
                    <a:pt x="6522" y="452"/>
                    <a:pt x="6709" y="551"/>
                  </a:cubicBezTo>
                  <a:cubicBezTo>
                    <a:pt x="6929" y="694"/>
                    <a:pt x="7149" y="859"/>
                    <a:pt x="7325" y="1046"/>
                  </a:cubicBezTo>
                  <a:cubicBezTo>
                    <a:pt x="7556" y="1288"/>
                    <a:pt x="7754" y="1552"/>
                    <a:pt x="7908" y="1849"/>
                  </a:cubicBezTo>
                  <a:cubicBezTo>
                    <a:pt x="8073" y="2157"/>
                    <a:pt x="8227" y="2465"/>
                    <a:pt x="8348" y="2795"/>
                  </a:cubicBezTo>
                  <a:cubicBezTo>
                    <a:pt x="8436" y="3004"/>
                    <a:pt x="8513" y="3224"/>
                    <a:pt x="8568" y="3455"/>
                  </a:cubicBezTo>
                  <a:cubicBezTo>
                    <a:pt x="8645" y="3729"/>
                    <a:pt x="8711" y="4015"/>
                    <a:pt x="8766" y="4301"/>
                  </a:cubicBezTo>
                  <a:cubicBezTo>
                    <a:pt x="8887" y="4862"/>
                    <a:pt x="9030" y="5434"/>
                    <a:pt x="9184" y="5995"/>
                  </a:cubicBezTo>
                  <a:cubicBezTo>
                    <a:pt x="9293" y="6402"/>
                    <a:pt x="9447" y="6787"/>
                    <a:pt x="9634" y="7161"/>
                  </a:cubicBezTo>
                  <a:cubicBezTo>
                    <a:pt x="9766" y="7414"/>
                    <a:pt x="9898" y="7677"/>
                    <a:pt x="10030" y="7941"/>
                  </a:cubicBezTo>
                  <a:cubicBezTo>
                    <a:pt x="10151" y="8183"/>
                    <a:pt x="10261" y="8436"/>
                    <a:pt x="10338" y="8700"/>
                  </a:cubicBezTo>
                  <a:cubicBezTo>
                    <a:pt x="10426" y="8953"/>
                    <a:pt x="10481" y="9206"/>
                    <a:pt x="10470" y="9481"/>
                  </a:cubicBezTo>
                  <a:cubicBezTo>
                    <a:pt x="10470" y="9547"/>
                    <a:pt x="10470" y="9624"/>
                    <a:pt x="10470" y="9701"/>
                  </a:cubicBezTo>
                  <a:cubicBezTo>
                    <a:pt x="10470" y="10174"/>
                    <a:pt x="10360" y="10625"/>
                    <a:pt x="10162" y="11054"/>
                  </a:cubicBezTo>
                  <a:cubicBezTo>
                    <a:pt x="9986" y="11471"/>
                    <a:pt x="9733" y="11845"/>
                    <a:pt x="9458" y="12208"/>
                  </a:cubicBezTo>
                  <a:cubicBezTo>
                    <a:pt x="9359" y="12329"/>
                    <a:pt x="9249" y="12450"/>
                    <a:pt x="9140" y="12571"/>
                  </a:cubicBezTo>
                  <a:cubicBezTo>
                    <a:pt x="9107" y="12604"/>
                    <a:pt x="9074" y="12637"/>
                    <a:pt x="9030" y="12670"/>
                  </a:cubicBezTo>
                  <a:cubicBezTo>
                    <a:pt x="8997" y="12703"/>
                    <a:pt x="8953" y="12725"/>
                    <a:pt x="8920" y="12758"/>
                  </a:cubicBezTo>
                  <a:cubicBezTo>
                    <a:pt x="8689" y="12989"/>
                    <a:pt x="8414" y="13187"/>
                    <a:pt x="8139" y="13363"/>
                  </a:cubicBezTo>
                  <a:cubicBezTo>
                    <a:pt x="7864" y="13539"/>
                    <a:pt x="7589" y="13693"/>
                    <a:pt x="7292" y="13825"/>
                  </a:cubicBezTo>
                  <a:cubicBezTo>
                    <a:pt x="7006" y="13935"/>
                    <a:pt x="6720" y="14045"/>
                    <a:pt x="6434" y="14155"/>
                  </a:cubicBezTo>
                  <a:cubicBezTo>
                    <a:pt x="6269" y="14221"/>
                    <a:pt x="6093" y="14265"/>
                    <a:pt x="5928" y="14309"/>
                  </a:cubicBezTo>
                  <a:cubicBezTo>
                    <a:pt x="5598" y="14397"/>
                    <a:pt x="5269" y="14474"/>
                    <a:pt x="4939" y="14529"/>
                  </a:cubicBezTo>
                  <a:cubicBezTo>
                    <a:pt x="4653" y="14573"/>
                    <a:pt x="4378" y="14606"/>
                    <a:pt x="4103" y="14650"/>
                  </a:cubicBezTo>
                  <a:cubicBezTo>
                    <a:pt x="4037" y="14661"/>
                    <a:pt x="3971" y="14661"/>
                    <a:pt x="3905" y="14661"/>
                  </a:cubicBezTo>
                  <a:lnTo>
                    <a:pt x="2673" y="14661"/>
                  </a:lnTo>
                  <a:cubicBezTo>
                    <a:pt x="2343" y="14661"/>
                    <a:pt x="2035" y="14606"/>
                    <a:pt x="1727" y="14507"/>
                  </a:cubicBezTo>
                  <a:cubicBezTo>
                    <a:pt x="1497" y="14430"/>
                    <a:pt x="1299" y="14298"/>
                    <a:pt x="1123" y="14144"/>
                  </a:cubicBezTo>
                  <a:cubicBezTo>
                    <a:pt x="991" y="14034"/>
                    <a:pt x="870" y="13902"/>
                    <a:pt x="771" y="13748"/>
                  </a:cubicBezTo>
                  <a:cubicBezTo>
                    <a:pt x="507" y="13352"/>
                    <a:pt x="331" y="12923"/>
                    <a:pt x="232" y="12461"/>
                  </a:cubicBezTo>
                  <a:cubicBezTo>
                    <a:pt x="188" y="12263"/>
                    <a:pt x="155" y="12054"/>
                    <a:pt x="166" y="11845"/>
                  </a:cubicBezTo>
                  <a:cubicBezTo>
                    <a:pt x="166" y="11702"/>
                    <a:pt x="166" y="11570"/>
                    <a:pt x="166" y="11427"/>
                  </a:cubicBezTo>
                  <a:cubicBezTo>
                    <a:pt x="155" y="10988"/>
                    <a:pt x="243" y="10559"/>
                    <a:pt x="375" y="10152"/>
                  </a:cubicBezTo>
                  <a:cubicBezTo>
                    <a:pt x="474" y="9822"/>
                    <a:pt x="595" y="9503"/>
                    <a:pt x="705" y="9184"/>
                  </a:cubicBezTo>
                  <a:cubicBezTo>
                    <a:pt x="771" y="9030"/>
                    <a:pt x="837" y="8876"/>
                    <a:pt x="914" y="8722"/>
                  </a:cubicBezTo>
                  <a:cubicBezTo>
                    <a:pt x="1134" y="8216"/>
                    <a:pt x="1398" y="7721"/>
                    <a:pt x="1639" y="7216"/>
                  </a:cubicBezTo>
                  <a:cubicBezTo>
                    <a:pt x="1848" y="6776"/>
                    <a:pt x="2046" y="6325"/>
                    <a:pt x="2200" y="5863"/>
                  </a:cubicBezTo>
                  <a:cubicBezTo>
                    <a:pt x="2354" y="5401"/>
                    <a:pt x="2464" y="4950"/>
                    <a:pt x="2541" y="4477"/>
                  </a:cubicBezTo>
                  <a:cubicBezTo>
                    <a:pt x="2585" y="4235"/>
                    <a:pt x="2629" y="4004"/>
                    <a:pt x="2673" y="3762"/>
                  </a:cubicBezTo>
                  <a:cubicBezTo>
                    <a:pt x="2695" y="3609"/>
                    <a:pt x="2706" y="3444"/>
                    <a:pt x="2728" y="3279"/>
                  </a:cubicBezTo>
                  <a:cubicBezTo>
                    <a:pt x="2794" y="2817"/>
                    <a:pt x="2893" y="2344"/>
                    <a:pt x="3091" y="1904"/>
                  </a:cubicBezTo>
                  <a:cubicBezTo>
                    <a:pt x="3168" y="1739"/>
                    <a:pt x="3267" y="1585"/>
                    <a:pt x="3366" y="1431"/>
                  </a:cubicBezTo>
                  <a:cubicBezTo>
                    <a:pt x="3575" y="1112"/>
                    <a:pt x="3828" y="848"/>
                    <a:pt x="4092" y="595"/>
                  </a:cubicBezTo>
                  <a:cubicBezTo>
                    <a:pt x="4191" y="507"/>
                    <a:pt x="4279" y="441"/>
                    <a:pt x="4378" y="364"/>
                  </a:cubicBezTo>
                  <a:cubicBezTo>
                    <a:pt x="4554" y="254"/>
                    <a:pt x="4730" y="199"/>
                    <a:pt x="4928" y="199"/>
                  </a:cubicBezTo>
                  <a:cubicBezTo>
                    <a:pt x="5016" y="194"/>
                    <a:pt x="5101" y="191"/>
                    <a:pt x="5185" y="191"/>
                  </a:cubicBezTo>
                  <a:close/>
                  <a:moveTo>
                    <a:pt x="5315" y="0"/>
                  </a:moveTo>
                  <a:cubicBezTo>
                    <a:pt x="4998" y="0"/>
                    <a:pt x="4700" y="78"/>
                    <a:pt x="4422" y="243"/>
                  </a:cubicBezTo>
                  <a:cubicBezTo>
                    <a:pt x="4268" y="331"/>
                    <a:pt x="4114" y="441"/>
                    <a:pt x="3982" y="562"/>
                  </a:cubicBezTo>
                  <a:cubicBezTo>
                    <a:pt x="3663" y="848"/>
                    <a:pt x="3399" y="1167"/>
                    <a:pt x="3168" y="1530"/>
                  </a:cubicBezTo>
                  <a:cubicBezTo>
                    <a:pt x="3102" y="1640"/>
                    <a:pt x="3036" y="1750"/>
                    <a:pt x="2981" y="1860"/>
                  </a:cubicBezTo>
                  <a:cubicBezTo>
                    <a:pt x="2838" y="2190"/>
                    <a:pt x="2728" y="2531"/>
                    <a:pt x="2673" y="2883"/>
                  </a:cubicBezTo>
                  <a:cubicBezTo>
                    <a:pt x="2607" y="3268"/>
                    <a:pt x="2552" y="3652"/>
                    <a:pt x="2475" y="4048"/>
                  </a:cubicBezTo>
                  <a:cubicBezTo>
                    <a:pt x="2431" y="4356"/>
                    <a:pt x="2365" y="4664"/>
                    <a:pt x="2299" y="4972"/>
                  </a:cubicBezTo>
                  <a:cubicBezTo>
                    <a:pt x="2222" y="5313"/>
                    <a:pt x="2123" y="5654"/>
                    <a:pt x="1991" y="5995"/>
                  </a:cubicBezTo>
                  <a:cubicBezTo>
                    <a:pt x="1881" y="6292"/>
                    <a:pt x="1760" y="6589"/>
                    <a:pt x="1628" y="6886"/>
                  </a:cubicBezTo>
                  <a:cubicBezTo>
                    <a:pt x="1365" y="7446"/>
                    <a:pt x="1068" y="7996"/>
                    <a:pt x="815" y="8557"/>
                  </a:cubicBezTo>
                  <a:cubicBezTo>
                    <a:pt x="727" y="8766"/>
                    <a:pt x="628" y="8975"/>
                    <a:pt x="540" y="9184"/>
                  </a:cubicBezTo>
                  <a:cubicBezTo>
                    <a:pt x="408" y="9503"/>
                    <a:pt x="298" y="9833"/>
                    <a:pt x="199" y="10163"/>
                  </a:cubicBezTo>
                  <a:cubicBezTo>
                    <a:pt x="78" y="10570"/>
                    <a:pt x="1" y="10988"/>
                    <a:pt x="12" y="11416"/>
                  </a:cubicBezTo>
                  <a:cubicBezTo>
                    <a:pt x="12" y="11548"/>
                    <a:pt x="12" y="11680"/>
                    <a:pt x="12" y="11812"/>
                  </a:cubicBezTo>
                  <a:cubicBezTo>
                    <a:pt x="1" y="12032"/>
                    <a:pt x="34" y="12263"/>
                    <a:pt x="78" y="12483"/>
                  </a:cubicBezTo>
                  <a:cubicBezTo>
                    <a:pt x="166" y="12923"/>
                    <a:pt x="331" y="13352"/>
                    <a:pt x="573" y="13737"/>
                  </a:cubicBezTo>
                  <a:cubicBezTo>
                    <a:pt x="716" y="13968"/>
                    <a:pt x="881" y="14188"/>
                    <a:pt x="1112" y="14342"/>
                  </a:cubicBezTo>
                  <a:cubicBezTo>
                    <a:pt x="1475" y="14650"/>
                    <a:pt x="1903" y="14760"/>
                    <a:pt x="2365" y="14815"/>
                  </a:cubicBezTo>
                  <a:cubicBezTo>
                    <a:pt x="2486" y="14826"/>
                    <a:pt x="2618" y="14815"/>
                    <a:pt x="2750" y="14848"/>
                  </a:cubicBezTo>
                  <a:cubicBezTo>
                    <a:pt x="2794" y="14859"/>
                    <a:pt x="2849" y="14859"/>
                    <a:pt x="2893" y="14859"/>
                  </a:cubicBezTo>
                  <a:lnTo>
                    <a:pt x="3300" y="14859"/>
                  </a:lnTo>
                  <a:cubicBezTo>
                    <a:pt x="3408" y="14859"/>
                    <a:pt x="3515" y="14863"/>
                    <a:pt x="3622" y="14863"/>
                  </a:cubicBezTo>
                  <a:cubicBezTo>
                    <a:pt x="3755" y="14863"/>
                    <a:pt x="3887" y="14856"/>
                    <a:pt x="4015" y="14826"/>
                  </a:cubicBezTo>
                  <a:cubicBezTo>
                    <a:pt x="4042" y="14815"/>
                    <a:pt x="4073" y="14812"/>
                    <a:pt x="4103" y="14812"/>
                  </a:cubicBezTo>
                  <a:cubicBezTo>
                    <a:pt x="4133" y="14812"/>
                    <a:pt x="4163" y="14815"/>
                    <a:pt x="4191" y="14815"/>
                  </a:cubicBezTo>
                  <a:cubicBezTo>
                    <a:pt x="4235" y="14815"/>
                    <a:pt x="4290" y="14815"/>
                    <a:pt x="4334" y="14804"/>
                  </a:cubicBezTo>
                  <a:cubicBezTo>
                    <a:pt x="4697" y="14738"/>
                    <a:pt x="5071" y="14694"/>
                    <a:pt x="5433" y="14617"/>
                  </a:cubicBezTo>
                  <a:cubicBezTo>
                    <a:pt x="5851" y="14518"/>
                    <a:pt x="6269" y="14408"/>
                    <a:pt x="6687" y="14254"/>
                  </a:cubicBezTo>
                  <a:cubicBezTo>
                    <a:pt x="6841" y="14199"/>
                    <a:pt x="6995" y="14133"/>
                    <a:pt x="7160" y="14067"/>
                  </a:cubicBezTo>
                  <a:cubicBezTo>
                    <a:pt x="7512" y="13935"/>
                    <a:pt x="7842" y="13759"/>
                    <a:pt x="8161" y="13550"/>
                  </a:cubicBezTo>
                  <a:cubicBezTo>
                    <a:pt x="8546" y="13319"/>
                    <a:pt x="8887" y="13044"/>
                    <a:pt x="9195" y="12725"/>
                  </a:cubicBezTo>
                  <a:cubicBezTo>
                    <a:pt x="9228" y="12692"/>
                    <a:pt x="9260" y="12659"/>
                    <a:pt x="9282" y="12637"/>
                  </a:cubicBezTo>
                  <a:cubicBezTo>
                    <a:pt x="9491" y="12428"/>
                    <a:pt x="9667" y="12208"/>
                    <a:pt x="9832" y="11966"/>
                  </a:cubicBezTo>
                  <a:cubicBezTo>
                    <a:pt x="9942" y="11801"/>
                    <a:pt x="10041" y="11636"/>
                    <a:pt x="10140" y="11471"/>
                  </a:cubicBezTo>
                  <a:cubicBezTo>
                    <a:pt x="10272" y="11229"/>
                    <a:pt x="10382" y="10977"/>
                    <a:pt x="10470" y="10713"/>
                  </a:cubicBezTo>
                  <a:cubicBezTo>
                    <a:pt x="10580" y="10383"/>
                    <a:pt x="10613" y="10020"/>
                    <a:pt x="10657" y="9668"/>
                  </a:cubicBezTo>
                  <a:cubicBezTo>
                    <a:pt x="10668" y="9580"/>
                    <a:pt x="10657" y="9481"/>
                    <a:pt x="10635" y="9382"/>
                  </a:cubicBezTo>
                  <a:cubicBezTo>
                    <a:pt x="10624" y="9338"/>
                    <a:pt x="10613" y="9294"/>
                    <a:pt x="10613" y="9239"/>
                  </a:cubicBezTo>
                  <a:cubicBezTo>
                    <a:pt x="10613" y="9140"/>
                    <a:pt x="10591" y="9030"/>
                    <a:pt x="10569" y="8931"/>
                  </a:cubicBezTo>
                  <a:cubicBezTo>
                    <a:pt x="10525" y="8722"/>
                    <a:pt x="10470" y="8524"/>
                    <a:pt x="10382" y="8326"/>
                  </a:cubicBezTo>
                  <a:cubicBezTo>
                    <a:pt x="10283" y="8106"/>
                    <a:pt x="10195" y="7864"/>
                    <a:pt x="10074" y="7644"/>
                  </a:cubicBezTo>
                  <a:cubicBezTo>
                    <a:pt x="9898" y="7337"/>
                    <a:pt x="9744" y="7018"/>
                    <a:pt x="9601" y="6699"/>
                  </a:cubicBezTo>
                  <a:cubicBezTo>
                    <a:pt x="9480" y="6435"/>
                    <a:pt x="9392" y="6171"/>
                    <a:pt x="9315" y="5896"/>
                  </a:cubicBezTo>
                  <a:cubicBezTo>
                    <a:pt x="9151" y="5258"/>
                    <a:pt x="8997" y="4620"/>
                    <a:pt x="8865" y="3971"/>
                  </a:cubicBezTo>
                  <a:cubicBezTo>
                    <a:pt x="8799" y="3641"/>
                    <a:pt x="8711" y="3323"/>
                    <a:pt x="8601" y="3015"/>
                  </a:cubicBezTo>
                  <a:cubicBezTo>
                    <a:pt x="8513" y="2773"/>
                    <a:pt x="8425" y="2531"/>
                    <a:pt x="8315" y="2300"/>
                  </a:cubicBezTo>
                  <a:cubicBezTo>
                    <a:pt x="8128" y="1893"/>
                    <a:pt x="7930" y="1497"/>
                    <a:pt x="7644" y="1156"/>
                  </a:cubicBezTo>
                  <a:cubicBezTo>
                    <a:pt x="7413" y="870"/>
                    <a:pt x="7160" y="617"/>
                    <a:pt x="6841" y="419"/>
                  </a:cubicBezTo>
                  <a:cubicBezTo>
                    <a:pt x="6577" y="265"/>
                    <a:pt x="6291" y="133"/>
                    <a:pt x="5972" y="89"/>
                  </a:cubicBezTo>
                  <a:cubicBezTo>
                    <a:pt x="5818" y="56"/>
                    <a:pt x="5653" y="34"/>
                    <a:pt x="5499" y="1"/>
                  </a:cubicBezTo>
                  <a:lnTo>
                    <a:pt x="5379" y="1"/>
                  </a:lnTo>
                  <a:cubicBezTo>
                    <a:pt x="5357" y="1"/>
                    <a:pt x="5336" y="0"/>
                    <a:pt x="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-319935" y="-753547"/>
              <a:ext cx="1037732" cy="1630954"/>
            </a:xfrm>
            <a:custGeom>
              <a:avLst/>
              <a:gdLst/>
              <a:ahLst/>
              <a:cxnLst/>
              <a:rect l="l" t="t" r="r" b="b"/>
              <a:pathLst>
                <a:path w="8161" h="12826" extrusionOk="0">
                  <a:moveTo>
                    <a:pt x="4044" y="95"/>
                  </a:moveTo>
                  <a:cubicBezTo>
                    <a:pt x="4063" y="95"/>
                    <a:pt x="4086" y="107"/>
                    <a:pt x="4102" y="132"/>
                  </a:cubicBezTo>
                  <a:cubicBezTo>
                    <a:pt x="4113" y="154"/>
                    <a:pt x="4135" y="176"/>
                    <a:pt x="4157" y="176"/>
                  </a:cubicBezTo>
                  <a:cubicBezTo>
                    <a:pt x="4520" y="352"/>
                    <a:pt x="4597" y="429"/>
                    <a:pt x="4839" y="704"/>
                  </a:cubicBezTo>
                  <a:cubicBezTo>
                    <a:pt x="5026" y="924"/>
                    <a:pt x="5169" y="1199"/>
                    <a:pt x="5334" y="1441"/>
                  </a:cubicBezTo>
                  <a:cubicBezTo>
                    <a:pt x="5367" y="1485"/>
                    <a:pt x="5389" y="1540"/>
                    <a:pt x="5411" y="1595"/>
                  </a:cubicBezTo>
                  <a:cubicBezTo>
                    <a:pt x="5488" y="1760"/>
                    <a:pt x="5576" y="1925"/>
                    <a:pt x="5642" y="2101"/>
                  </a:cubicBezTo>
                  <a:cubicBezTo>
                    <a:pt x="5741" y="2321"/>
                    <a:pt x="5829" y="2541"/>
                    <a:pt x="5917" y="2772"/>
                  </a:cubicBezTo>
                  <a:cubicBezTo>
                    <a:pt x="6060" y="3123"/>
                    <a:pt x="6192" y="3486"/>
                    <a:pt x="6324" y="3860"/>
                  </a:cubicBezTo>
                  <a:cubicBezTo>
                    <a:pt x="6456" y="4256"/>
                    <a:pt x="6610" y="4641"/>
                    <a:pt x="6786" y="5026"/>
                  </a:cubicBezTo>
                  <a:cubicBezTo>
                    <a:pt x="6896" y="5257"/>
                    <a:pt x="6995" y="5499"/>
                    <a:pt x="7105" y="5730"/>
                  </a:cubicBezTo>
                  <a:cubicBezTo>
                    <a:pt x="7182" y="5895"/>
                    <a:pt x="7259" y="6071"/>
                    <a:pt x="7325" y="6236"/>
                  </a:cubicBezTo>
                  <a:cubicBezTo>
                    <a:pt x="7567" y="6763"/>
                    <a:pt x="7754" y="7302"/>
                    <a:pt x="7919" y="7852"/>
                  </a:cubicBezTo>
                  <a:cubicBezTo>
                    <a:pt x="7973" y="8028"/>
                    <a:pt x="8017" y="8226"/>
                    <a:pt x="8006" y="8424"/>
                  </a:cubicBezTo>
                  <a:cubicBezTo>
                    <a:pt x="8006" y="8479"/>
                    <a:pt x="8006" y="8545"/>
                    <a:pt x="8006" y="8611"/>
                  </a:cubicBezTo>
                  <a:cubicBezTo>
                    <a:pt x="8006" y="8633"/>
                    <a:pt x="8006" y="8644"/>
                    <a:pt x="8006" y="8655"/>
                  </a:cubicBezTo>
                  <a:cubicBezTo>
                    <a:pt x="8017" y="9194"/>
                    <a:pt x="7864" y="9667"/>
                    <a:pt x="7567" y="10118"/>
                  </a:cubicBezTo>
                  <a:cubicBezTo>
                    <a:pt x="7424" y="10338"/>
                    <a:pt x="7259" y="10546"/>
                    <a:pt x="7094" y="10755"/>
                  </a:cubicBezTo>
                  <a:cubicBezTo>
                    <a:pt x="7072" y="10766"/>
                    <a:pt x="7061" y="10788"/>
                    <a:pt x="7039" y="10799"/>
                  </a:cubicBezTo>
                  <a:cubicBezTo>
                    <a:pt x="6896" y="10920"/>
                    <a:pt x="6764" y="11052"/>
                    <a:pt x="6621" y="11162"/>
                  </a:cubicBezTo>
                  <a:cubicBezTo>
                    <a:pt x="6445" y="11305"/>
                    <a:pt x="6280" y="11426"/>
                    <a:pt x="6093" y="11558"/>
                  </a:cubicBezTo>
                  <a:cubicBezTo>
                    <a:pt x="5961" y="11657"/>
                    <a:pt x="5818" y="11745"/>
                    <a:pt x="5675" y="11833"/>
                  </a:cubicBezTo>
                  <a:cubicBezTo>
                    <a:pt x="5411" y="11976"/>
                    <a:pt x="5158" y="12130"/>
                    <a:pt x="4894" y="12262"/>
                  </a:cubicBezTo>
                  <a:cubicBezTo>
                    <a:pt x="4707" y="12361"/>
                    <a:pt x="4509" y="12427"/>
                    <a:pt x="4300" y="12482"/>
                  </a:cubicBezTo>
                  <a:cubicBezTo>
                    <a:pt x="4124" y="12526"/>
                    <a:pt x="3949" y="12570"/>
                    <a:pt x="3762" y="12614"/>
                  </a:cubicBezTo>
                  <a:cubicBezTo>
                    <a:pt x="3624" y="12643"/>
                    <a:pt x="3495" y="12682"/>
                    <a:pt x="3360" y="12682"/>
                  </a:cubicBezTo>
                  <a:cubicBezTo>
                    <a:pt x="3343" y="12682"/>
                    <a:pt x="3327" y="12681"/>
                    <a:pt x="3311" y="12680"/>
                  </a:cubicBezTo>
                  <a:lnTo>
                    <a:pt x="3212" y="12680"/>
                  </a:lnTo>
                  <a:cubicBezTo>
                    <a:pt x="3082" y="12715"/>
                    <a:pt x="2948" y="12725"/>
                    <a:pt x="2814" y="12725"/>
                  </a:cubicBezTo>
                  <a:cubicBezTo>
                    <a:pt x="2698" y="12725"/>
                    <a:pt x="2581" y="12718"/>
                    <a:pt x="2464" y="12713"/>
                  </a:cubicBezTo>
                  <a:cubicBezTo>
                    <a:pt x="2244" y="12713"/>
                    <a:pt x="2013" y="12680"/>
                    <a:pt x="1804" y="12614"/>
                  </a:cubicBezTo>
                  <a:cubicBezTo>
                    <a:pt x="1551" y="12537"/>
                    <a:pt x="1309" y="12449"/>
                    <a:pt x="1067" y="12350"/>
                  </a:cubicBezTo>
                  <a:cubicBezTo>
                    <a:pt x="891" y="12273"/>
                    <a:pt x="726" y="12163"/>
                    <a:pt x="583" y="12042"/>
                  </a:cubicBezTo>
                  <a:cubicBezTo>
                    <a:pt x="451" y="11921"/>
                    <a:pt x="352" y="11767"/>
                    <a:pt x="286" y="11602"/>
                  </a:cubicBezTo>
                  <a:cubicBezTo>
                    <a:pt x="231" y="11448"/>
                    <a:pt x="166" y="11283"/>
                    <a:pt x="166" y="11107"/>
                  </a:cubicBezTo>
                  <a:cubicBezTo>
                    <a:pt x="166" y="11074"/>
                    <a:pt x="155" y="11030"/>
                    <a:pt x="144" y="10997"/>
                  </a:cubicBezTo>
                  <a:cubicBezTo>
                    <a:pt x="122" y="10887"/>
                    <a:pt x="122" y="10766"/>
                    <a:pt x="133" y="10656"/>
                  </a:cubicBezTo>
                  <a:cubicBezTo>
                    <a:pt x="166" y="10382"/>
                    <a:pt x="199" y="10118"/>
                    <a:pt x="275" y="9854"/>
                  </a:cubicBezTo>
                  <a:cubicBezTo>
                    <a:pt x="352" y="9634"/>
                    <a:pt x="407" y="9414"/>
                    <a:pt x="473" y="9205"/>
                  </a:cubicBezTo>
                  <a:cubicBezTo>
                    <a:pt x="572" y="8864"/>
                    <a:pt x="715" y="8534"/>
                    <a:pt x="858" y="8215"/>
                  </a:cubicBezTo>
                  <a:cubicBezTo>
                    <a:pt x="1111" y="7665"/>
                    <a:pt x="1353" y="7104"/>
                    <a:pt x="1562" y="6544"/>
                  </a:cubicBezTo>
                  <a:cubicBezTo>
                    <a:pt x="1771" y="5961"/>
                    <a:pt x="1969" y="5367"/>
                    <a:pt x="2112" y="4762"/>
                  </a:cubicBezTo>
                  <a:cubicBezTo>
                    <a:pt x="2211" y="4300"/>
                    <a:pt x="2310" y="3838"/>
                    <a:pt x="2387" y="3365"/>
                  </a:cubicBezTo>
                  <a:cubicBezTo>
                    <a:pt x="2420" y="3189"/>
                    <a:pt x="2431" y="3013"/>
                    <a:pt x="2453" y="2838"/>
                  </a:cubicBezTo>
                  <a:cubicBezTo>
                    <a:pt x="2475" y="2651"/>
                    <a:pt x="2508" y="2453"/>
                    <a:pt x="2552" y="2266"/>
                  </a:cubicBezTo>
                  <a:cubicBezTo>
                    <a:pt x="2640" y="1826"/>
                    <a:pt x="2772" y="1397"/>
                    <a:pt x="2992" y="990"/>
                  </a:cubicBezTo>
                  <a:cubicBezTo>
                    <a:pt x="3124" y="748"/>
                    <a:pt x="3278" y="528"/>
                    <a:pt x="3487" y="341"/>
                  </a:cubicBezTo>
                  <a:cubicBezTo>
                    <a:pt x="3597" y="242"/>
                    <a:pt x="3707" y="165"/>
                    <a:pt x="3850" y="121"/>
                  </a:cubicBezTo>
                  <a:cubicBezTo>
                    <a:pt x="3905" y="99"/>
                    <a:pt x="3960" y="99"/>
                    <a:pt x="4026" y="99"/>
                  </a:cubicBezTo>
                  <a:cubicBezTo>
                    <a:pt x="4031" y="96"/>
                    <a:pt x="4037" y="95"/>
                    <a:pt x="4044" y="95"/>
                  </a:cubicBezTo>
                  <a:close/>
                  <a:moveTo>
                    <a:pt x="4091" y="1"/>
                  </a:moveTo>
                  <a:cubicBezTo>
                    <a:pt x="4055" y="1"/>
                    <a:pt x="4018" y="4"/>
                    <a:pt x="3982" y="11"/>
                  </a:cubicBezTo>
                  <a:cubicBezTo>
                    <a:pt x="3817" y="33"/>
                    <a:pt x="3663" y="88"/>
                    <a:pt x="3542" y="198"/>
                  </a:cubicBezTo>
                  <a:cubicBezTo>
                    <a:pt x="3333" y="374"/>
                    <a:pt x="3124" y="561"/>
                    <a:pt x="2992" y="803"/>
                  </a:cubicBezTo>
                  <a:cubicBezTo>
                    <a:pt x="2904" y="968"/>
                    <a:pt x="2816" y="1133"/>
                    <a:pt x="2739" y="1298"/>
                  </a:cubicBezTo>
                  <a:cubicBezTo>
                    <a:pt x="2585" y="1661"/>
                    <a:pt x="2497" y="2035"/>
                    <a:pt x="2409" y="2409"/>
                  </a:cubicBezTo>
                  <a:cubicBezTo>
                    <a:pt x="2376" y="2541"/>
                    <a:pt x="2365" y="2684"/>
                    <a:pt x="2343" y="2816"/>
                  </a:cubicBezTo>
                  <a:cubicBezTo>
                    <a:pt x="2321" y="2991"/>
                    <a:pt x="2310" y="3167"/>
                    <a:pt x="2277" y="3343"/>
                  </a:cubicBezTo>
                  <a:cubicBezTo>
                    <a:pt x="2244" y="3585"/>
                    <a:pt x="2200" y="3816"/>
                    <a:pt x="2145" y="4058"/>
                  </a:cubicBezTo>
                  <a:cubicBezTo>
                    <a:pt x="2035" y="4619"/>
                    <a:pt x="1903" y="5169"/>
                    <a:pt x="1727" y="5719"/>
                  </a:cubicBezTo>
                  <a:cubicBezTo>
                    <a:pt x="1584" y="6148"/>
                    <a:pt x="1430" y="6566"/>
                    <a:pt x="1265" y="6994"/>
                  </a:cubicBezTo>
                  <a:cubicBezTo>
                    <a:pt x="1111" y="7379"/>
                    <a:pt x="935" y="7764"/>
                    <a:pt x="770" y="8149"/>
                  </a:cubicBezTo>
                  <a:cubicBezTo>
                    <a:pt x="627" y="8457"/>
                    <a:pt x="495" y="8765"/>
                    <a:pt x="385" y="9084"/>
                  </a:cubicBezTo>
                  <a:cubicBezTo>
                    <a:pt x="286" y="9370"/>
                    <a:pt x="221" y="9656"/>
                    <a:pt x="144" y="9953"/>
                  </a:cubicBezTo>
                  <a:cubicBezTo>
                    <a:pt x="89" y="10162"/>
                    <a:pt x="45" y="10371"/>
                    <a:pt x="34" y="10590"/>
                  </a:cubicBezTo>
                  <a:cubicBezTo>
                    <a:pt x="1" y="10909"/>
                    <a:pt x="45" y="11228"/>
                    <a:pt x="155" y="11547"/>
                  </a:cubicBezTo>
                  <a:cubicBezTo>
                    <a:pt x="275" y="11921"/>
                    <a:pt x="517" y="12185"/>
                    <a:pt x="858" y="12372"/>
                  </a:cubicBezTo>
                  <a:cubicBezTo>
                    <a:pt x="1001" y="12449"/>
                    <a:pt x="1155" y="12515"/>
                    <a:pt x="1320" y="12570"/>
                  </a:cubicBezTo>
                  <a:cubicBezTo>
                    <a:pt x="1463" y="12625"/>
                    <a:pt x="1606" y="12669"/>
                    <a:pt x="1760" y="12713"/>
                  </a:cubicBezTo>
                  <a:cubicBezTo>
                    <a:pt x="1958" y="12782"/>
                    <a:pt x="2164" y="12825"/>
                    <a:pt x="2371" y="12825"/>
                  </a:cubicBezTo>
                  <a:cubicBezTo>
                    <a:pt x="2395" y="12825"/>
                    <a:pt x="2418" y="12824"/>
                    <a:pt x="2442" y="12823"/>
                  </a:cubicBezTo>
                  <a:lnTo>
                    <a:pt x="3102" y="12823"/>
                  </a:lnTo>
                  <a:cubicBezTo>
                    <a:pt x="3125" y="12825"/>
                    <a:pt x="3148" y="12826"/>
                    <a:pt x="3170" y="12826"/>
                  </a:cubicBezTo>
                  <a:cubicBezTo>
                    <a:pt x="3265" y="12826"/>
                    <a:pt x="3356" y="12810"/>
                    <a:pt x="3454" y="12801"/>
                  </a:cubicBezTo>
                  <a:cubicBezTo>
                    <a:pt x="3718" y="12757"/>
                    <a:pt x="3982" y="12691"/>
                    <a:pt x="4234" y="12636"/>
                  </a:cubicBezTo>
                  <a:cubicBezTo>
                    <a:pt x="4531" y="12559"/>
                    <a:pt x="4806" y="12460"/>
                    <a:pt x="5070" y="12306"/>
                  </a:cubicBezTo>
                  <a:cubicBezTo>
                    <a:pt x="5147" y="12273"/>
                    <a:pt x="5224" y="12218"/>
                    <a:pt x="5301" y="12174"/>
                  </a:cubicBezTo>
                  <a:cubicBezTo>
                    <a:pt x="5653" y="11998"/>
                    <a:pt x="5983" y="11778"/>
                    <a:pt x="6313" y="11558"/>
                  </a:cubicBezTo>
                  <a:cubicBezTo>
                    <a:pt x="6577" y="11371"/>
                    <a:pt x="6819" y="11162"/>
                    <a:pt x="7061" y="10942"/>
                  </a:cubicBezTo>
                  <a:cubicBezTo>
                    <a:pt x="7248" y="10777"/>
                    <a:pt x="7391" y="10568"/>
                    <a:pt x="7534" y="10371"/>
                  </a:cubicBezTo>
                  <a:cubicBezTo>
                    <a:pt x="7864" y="9931"/>
                    <a:pt x="8083" y="9458"/>
                    <a:pt x="8116" y="8908"/>
                  </a:cubicBezTo>
                  <a:cubicBezTo>
                    <a:pt x="8160" y="8732"/>
                    <a:pt x="8160" y="8556"/>
                    <a:pt x="8116" y="8380"/>
                  </a:cubicBezTo>
                  <a:cubicBezTo>
                    <a:pt x="8116" y="8358"/>
                    <a:pt x="8116" y="8336"/>
                    <a:pt x="8116" y="8314"/>
                  </a:cubicBezTo>
                  <a:cubicBezTo>
                    <a:pt x="8116" y="8160"/>
                    <a:pt x="8083" y="8017"/>
                    <a:pt x="8050" y="7885"/>
                  </a:cubicBezTo>
                  <a:cubicBezTo>
                    <a:pt x="8017" y="7742"/>
                    <a:pt x="7973" y="7621"/>
                    <a:pt x="7930" y="7489"/>
                  </a:cubicBezTo>
                  <a:cubicBezTo>
                    <a:pt x="7875" y="7335"/>
                    <a:pt x="7820" y="7181"/>
                    <a:pt x="7765" y="7027"/>
                  </a:cubicBezTo>
                  <a:cubicBezTo>
                    <a:pt x="7622" y="6577"/>
                    <a:pt x="7413" y="6148"/>
                    <a:pt x="7237" y="5708"/>
                  </a:cubicBezTo>
                  <a:cubicBezTo>
                    <a:pt x="7094" y="5378"/>
                    <a:pt x="6940" y="5059"/>
                    <a:pt x="6797" y="4740"/>
                  </a:cubicBezTo>
                  <a:cubicBezTo>
                    <a:pt x="6665" y="4432"/>
                    <a:pt x="6533" y="4135"/>
                    <a:pt x="6434" y="3816"/>
                  </a:cubicBezTo>
                  <a:cubicBezTo>
                    <a:pt x="6324" y="3475"/>
                    <a:pt x="6203" y="3145"/>
                    <a:pt x="6071" y="2816"/>
                  </a:cubicBezTo>
                  <a:cubicBezTo>
                    <a:pt x="5983" y="2596"/>
                    <a:pt x="5917" y="2376"/>
                    <a:pt x="5807" y="2167"/>
                  </a:cubicBezTo>
                  <a:cubicBezTo>
                    <a:pt x="5719" y="1991"/>
                    <a:pt x="5642" y="1815"/>
                    <a:pt x="5565" y="1639"/>
                  </a:cubicBezTo>
                  <a:cubicBezTo>
                    <a:pt x="5477" y="1419"/>
                    <a:pt x="5345" y="1210"/>
                    <a:pt x="5213" y="1001"/>
                  </a:cubicBezTo>
                  <a:cubicBezTo>
                    <a:pt x="5191" y="968"/>
                    <a:pt x="5169" y="935"/>
                    <a:pt x="5147" y="902"/>
                  </a:cubicBezTo>
                  <a:cubicBezTo>
                    <a:pt x="5103" y="803"/>
                    <a:pt x="5037" y="726"/>
                    <a:pt x="4960" y="649"/>
                  </a:cubicBezTo>
                  <a:cubicBezTo>
                    <a:pt x="4883" y="572"/>
                    <a:pt x="4828" y="473"/>
                    <a:pt x="4740" y="396"/>
                  </a:cubicBezTo>
                  <a:cubicBezTo>
                    <a:pt x="4663" y="308"/>
                    <a:pt x="4553" y="242"/>
                    <a:pt x="4465" y="165"/>
                  </a:cubicBezTo>
                  <a:cubicBezTo>
                    <a:pt x="4361" y="52"/>
                    <a:pt x="4229" y="1"/>
                    <a:pt x="4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6"/>
          <p:cNvSpPr/>
          <p:nvPr/>
        </p:nvSpPr>
        <p:spPr>
          <a:xfrm>
            <a:off x="173778" y="1363473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8419953" y="4545373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8621386" y="1553132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1581300" y="1394900"/>
            <a:ext cx="5981400" cy="23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grpSp>
        <p:nvGrpSpPr>
          <p:cNvPr id="100" name="Google Shape;100;p8"/>
          <p:cNvGrpSpPr/>
          <p:nvPr/>
        </p:nvGrpSpPr>
        <p:grpSpPr>
          <a:xfrm>
            <a:off x="3800819" y="-1300132"/>
            <a:ext cx="1542368" cy="2148717"/>
            <a:chOff x="-484986" y="-845993"/>
            <a:chExt cx="1356643" cy="1889979"/>
          </a:xfrm>
        </p:grpSpPr>
        <p:sp>
          <p:nvSpPr>
            <p:cNvPr id="101" name="Google Shape;101;p8"/>
            <p:cNvSpPr/>
            <p:nvPr/>
          </p:nvSpPr>
          <p:spPr>
            <a:xfrm>
              <a:off x="-484986" y="-845993"/>
              <a:ext cx="1356643" cy="1889979"/>
            </a:xfrm>
            <a:custGeom>
              <a:avLst/>
              <a:gdLst/>
              <a:ahLst/>
              <a:cxnLst/>
              <a:rect l="l" t="t" r="r" b="b"/>
              <a:pathLst>
                <a:path w="10669" h="14863" extrusionOk="0">
                  <a:moveTo>
                    <a:pt x="5185" y="191"/>
                  </a:moveTo>
                  <a:cubicBezTo>
                    <a:pt x="5269" y="191"/>
                    <a:pt x="5351" y="194"/>
                    <a:pt x="5433" y="199"/>
                  </a:cubicBezTo>
                  <a:cubicBezTo>
                    <a:pt x="5664" y="221"/>
                    <a:pt x="5906" y="254"/>
                    <a:pt x="6126" y="309"/>
                  </a:cubicBezTo>
                  <a:cubicBezTo>
                    <a:pt x="6324" y="364"/>
                    <a:pt x="6522" y="452"/>
                    <a:pt x="6709" y="551"/>
                  </a:cubicBezTo>
                  <a:cubicBezTo>
                    <a:pt x="6929" y="694"/>
                    <a:pt x="7149" y="859"/>
                    <a:pt x="7325" y="1046"/>
                  </a:cubicBezTo>
                  <a:cubicBezTo>
                    <a:pt x="7556" y="1288"/>
                    <a:pt x="7754" y="1552"/>
                    <a:pt x="7908" y="1849"/>
                  </a:cubicBezTo>
                  <a:cubicBezTo>
                    <a:pt x="8073" y="2157"/>
                    <a:pt x="8227" y="2465"/>
                    <a:pt x="8348" y="2795"/>
                  </a:cubicBezTo>
                  <a:cubicBezTo>
                    <a:pt x="8436" y="3004"/>
                    <a:pt x="8513" y="3224"/>
                    <a:pt x="8568" y="3455"/>
                  </a:cubicBezTo>
                  <a:cubicBezTo>
                    <a:pt x="8645" y="3729"/>
                    <a:pt x="8711" y="4015"/>
                    <a:pt x="8766" y="4301"/>
                  </a:cubicBezTo>
                  <a:cubicBezTo>
                    <a:pt x="8887" y="4862"/>
                    <a:pt x="9030" y="5434"/>
                    <a:pt x="9184" y="5995"/>
                  </a:cubicBezTo>
                  <a:cubicBezTo>
                    <a:pt x="9293" y="6402"/>
                    <a:pt x="9447" y="6787"/>
                    <a:pt x="9634" y="7161"/>
                  </a:cubicBezTo>
                  <a:cubicBezTo>
                    <a:pt x="9766" y="7414"/>
                    <a:pt x="9898" y="7677"/>
                    <a:pt x="10030" y="7941"/>
                  </a:cubicBezTo>
                  <a:cubicBezTo>
                    <a:pt x="10151" y="8183"/>
                    <a:pt x="10261" y="8436"/>
                    <a:pt x="10338" y="8700"/>
                  </a:cubicBezTo>
                  <a:cubicBezTo>
                    <a:pt x="10426" y="8953"/>
                    <a:pt x="10481" y="9206"/>
                    <a:pt x="10470" y="9481"/>
                  </a:cubicBezTo>
                  <a:cubicBezTo>
                    <a:pt x="10470" y="9547"/>
                    <a:pt x="10470" y="9624"/>
                    <a:pt x="10470" y="9701"/>
                  </a:cubicBezTo>
                  <a:cubicBezTo>
                    <a:pt x="10470" y="10174"/>
                    <a:pt x="10360" y="10625"/>
                    <a:pt x="10162" y="11054"/>
                  </a:cubicBezTo>
                  <a:cubicBezTo>
                    <a:pt x="9986" y="11471"/>
                    <a:pt x="9733" y="11845"/>
                    <a:pt x="9458" y="12208"/>
                  </a:cubicBezTo>
                  <a:cubicBezTo>
                    <a:pt x="9359" y="12329"/>
                    <a:pt x="9249" y="12450"/>
                    <a:pt x="9140" y="12571"/>
                  </a:cubicBezTo>
                  <a:cubicBezTo>
                    <a:pt x="9107" y="12604"/>
                    <a:pt x="9074" y="12637"/>
                    <a:pt x="9030" y="12670"/>
                  </a:cubicBezTo>
                  <a:cubicBezTo>
                    <a:pt x="8997" y="12703"/>
                    <a:pt x="8953" y="12725"/>
                    <a:pt x="8920" y="12758"/>
                  </a:cubicBezTo>
                  <a:cubicBezTo>
                    <a:pt x="8689" y="12989"/>
                    <a:pt x="8414" y="13187"/>
                    <a:pt x="8139" y="13363"/>
                  </a:cubicBezTo>
                  <a:cubicBezTo>
                    <a:pt x="7864" y="13539"/>
                    <a:pt x="7589" y="13693"/>
                    <a:pt x="7292" y="13825"/>
                  </a:cubicBezTo>
                  <a:cubicBezTo>
                    <a:pt x="7006" y="13935"/>
                    <a:pt x="6720" y="14045"/>
                    <a:pt x="6434" y="14155"/>
                  </a:cubicBezTo>
                  <a:cubicBezTo>
                    <a:pt x="6269" y="14221"/>
                    <a:pt x="6093" y="14265"/>
                    <a:pt x="5928" y="14309"/>
                  </a:cubicBezTo>
                  <a:cubicBezTo>
                    <a:pt x="5598" y="14397"/>
                    <a:pt x="5269" y="14474"/>
                    <a:pt x="4939" y="14529"/>
                  </a:cubicBezTo>
                  <a:cubicBezTo>
                    <a:pt x="4653" y="14573"/>
                    <a:pt x="4378" y="14606"/>
                    <a:pt x="4103" y="14650"/>
                  </a:cubicBezTo>
                  <a:cubicBezTo>
                    <a:pt x="4037" y="14661"/>
                    <a:pt x="3971" y="14661"/>
                    <a:pt x="3905" y="14661"/>
                  </a:cubicBezTo>
                  <a:lnTo>
                    <a:pt x="2673" y="14661"/>
                  </a:lnTo>
                  <a:cubicBezTo>
                    <a:pt x="2343" y="14661"/>
                    <a:pt x="2035" y="14606"/>
                    <a:pt x="1727" y="14507"/>
                  </a:cubicBezTo>
                  <a:cubicBezTo>
                    <a:pt x="1497" y="14430"/>
                    <a:pt x="1299" y="14298"/>
                    <a:pt x="1123" y="14144"/>
                  </a:cubicBezTo>
                  <a:cubicBezTo>
                    <a:pt x="991" y="14034"/>
                    <a:pt x="870" y="13902"/>
                    <a:pt x="771" y="13748"/>
                  </a:cubicBezTo>
                  <a:cubicBezTo>
                    <a:pt x="507" y="13352"/>
                    <a:pt x="331" y="12923"/>
                    <a:pt x="232" y="12461"/>
                  </a:cubicBezTo>
                  <a:cubicBezTo>
                    <a:pt x="188" y="12263"/>
                    <a:pt x="155" y="12054"/>
                    <a:pt x="166" y="11845"/>
                  </a:cubicBezTo>
                  <a:cubicBezTo>
                    <a:pt x="166" y="11702"/>
                    <a:pt x="166" y="11570"/>
                    <a:pt x="166" y="11427"/>
                  </a:cubicBezTo>
                  <a:cubicBezTo>
                    <a:pt x="155" y="10988"/>
                    <a:pt x="243" y="10559"/>
                    <a:pt x="375" y="10152"/>
                  </a:cubicBezTo>
                  <a:cubicBezTo>
                    <a:pt x="474" y="9822"/>
                    <a:pt x="595" y="9503"/>
                    <a:pt x="705" y="9184"/>
                  </a:cubicBezTo>
                  <a:cubicBezTo>
                    <a:pt x="771" y="9030"/>
                    <a:pt x="837" y="8876"/>
                    <a:pt x="914" y="8722"/>
                  </a:cubicBezTo>
                  <a:cubicBezTo>
                    <a:pt x="1134" y="8216"/>
                    <a:pt x="1398" y="7721"/>
                    <a:pt x="1639" y="7216"/>
                  </a:cubicBezTo>
                  <a:cubicBezTo>
                    <a:pt x="1848" y="6776"/>
                    <a:pt x="2046" y="6325"/>
                    <a:pt x="2200" y="5863"/>
                  </a:cubicBezTo>
                  <a:cubicBezTo>
                    <a:pt x="2354" y="5401"/>
                    <a:pt x="2464" y="4950"/>
                    <a:pt x="2541" y="4477"/>
                  </a:cubicBezTo>
                  <a:cubicBezTo>
                    <a:pt x="2585" y="4235"/>
                    <a:pt x="2629" y="4004"/>
                    <a:pt x="2673" y="3762"/>
                  </a:cubicBezTo>
                  <a:cubicBezTo>
                    <a:pt x="2695" y="3609"/>
                    <a:pt x="2706" y="3444"/>
                    <a:pt x="2728" y="3279"/>
                  </a:cubicBezTo>
                  <a:cubicBezTo>
                    <a:pt x="2794" y="2817"/>
                    <a:pt x="2893" y="2344"/>
                    <a:pt x="3091" y="1904"/>
                  </a:cubicBezTo>
                  <a:cubicBezTo>
                    <a:pt x="3168" y="1739"/>
                    <a:pt x="3267" y="1585"/>
                    <a:pt x="3366" y="1431"/>
                  </a:cubicBezTo>
                  <a:cubicBezTo>
                    <a:pt x="3575" y="1112"/>
                    <a:pt x="3828" y="848"/>
                    <a:pt x="4092" y="595"/>
                  </a:cubicBezTo>
                  <a:cubicBezTo>
                    <a:pt x="4191" y="507"/>
                    <a:pt x="4279" y="441"/>
                    <a:pt x="4378" y="364"/>
                  </a:cubicBezTo>
                  <a:cubicBezTo>
                    <a:pt x="4554" y="254"/>
                    <a:pt x="4730" y="199"/>
                    <a:pt x="4928" y="199"/>
                  </a:cubicBezTo>
                  <a:cubicBezTo>
                    <a:pt x="5016" y="194"/>
                    <a:pt x="5101" y="191"/>
                    <a:pt x="5185" y="191"/>
                  </a:cubicBezTo>
                  <a:close/>
                  <a:moveTo>
                    <a:pt x="5315" y="0"/>
                  </a:moveTo>
                  <a:cubicBezTo>
                    <a:pt x="4998" y="0"/>
                    <a:pt x="4700" y="78"/>
                    <a:pt x="4422" y="243"/>
                  </a:cubicBezTo>
                  <a:cubicBezTo>
                    <a:pt x="4268" y="331"/>
                    <a:pt x="4114" y="441"/>
                    <a:pt x="3982" y="562"/>
                  </a:cubicBezTo>
                  <a:cubicBezTo>
                    <a:pt x="3663" y="848"/>
                    <a:pt x="3399" y="1167"/>
                    <a:pt x="3168" y="1530"/>
                  </a:cubicBezTo>
                  <a:cubicBezTo>
                    <a:pt x="3102" y="1640"/>
                    <a:pt x="3036" y="1750"/>
                    <a:pt x="2981" y="1860"/>
                  </a:cubicBezTo>
                  <a:cubicBezTo>
                    <a:pt x="2838" y="2190"/>
                    <a:pt x="2728" y="2531"/>
                    <a:pt x="2673" y="2883"/>
                  </a:cubicBezTo>
                  <a:cubicBezTo>
                    <a:pt x="2607" y="3268"/>
                    <a:pt x="2552" y="3652"/>
                    <a:pt x="2475" y="4048"/>
                  </a:cubicBezTo>
                  <a:cubicBezTo>
                    <a:pt x="2431" y="4356"/>
                    <a:pt x="2365" y="4664"/>
                    <a:pt x="2299" y="4972"/>
                  </a:cubicBezTo>
                  <a:cubicBezTo>
                    <a:pt x="2222" y="5313"/>
                    <a:pt x="2123" y="5654"/>
                    <a:pt x="1991" y="5995"/>
                  </a:cubicBezTo>
                  <a:cubicBezTo>
                    <a:pt x="1881" y="6292"/>
                    <a:pt x="1760" y="6589"/>
                    <a:pt x="1628" y="6886"/>
                  </a:cubicBezTo>
                  <a:cubicBezTo>
                    <a:pt x="1365" y="7446"/>
                    <a:pt x="1068" y="7996"/>
                    <a:pt x="815" y="8557"/>
                  </a:cubicBezTo>
                  <a:cubicBezTo>
                    <a:pt x="727" y="8766"/>
                    <a:pt x="628" y="8975"/>
                    <a:pt x="540" y="9184"/>
                  </a:cubicBezTo>
                  <a:cubicBezTo>
                    <a:pt x="408" y="9503"/>
                    <a:pt x="298" y="9833"/>
                    <a:pt x="199" y="10163"/>
                  </a:cubicBezTo>
                  <a:cubicBezTo>
                    <a:pt x="78" y="10570"/>
                    <a:pt x="1" y="10988"/>
                    <a:pt x="12" y="11416"/>
                  </a:cubicBezTo>
                  <a:cubicBezTo>
                    <a:pt x="12" y="11548"/>
                    <a:pt x="12" y="11680"/>
                    <a:pt x="12" y="11812"/>
                  </a:cubicBezTo>
                  <a:cubicBezTo>
                    <a:pt x="1" y="12032"/>
                    <a:pt x="34" y="12263"/>
                    <a:pt x="78" y="12483"/>
                  </a:cubicBezTo>
                  <a:cubicBezTo>
                    <a:pt x="166" y="12923"/>
                    <a:pt x="331" y="13352"/>
                    <a:pt x="573" y="13737"/>
                  </a:cubicBezTo>
                  <a:cubicBezTo>
                    <a:pt x="716" y="13968"/>
                    <a:pt x="881" y="14188"/>
                    <a:pt x="1112" y="14342"/>
                  </a:cubicBezTo>
                  <a:cubicBezTo>
                    <a:pt x="1475" y="14650"/>
                    <a:pt x="1903" y="14760"/>
                    <a:pt x="2365" y="14815"/>
                  </a:cubicBezTo>
                  <a:cubicBezTo>
                    <a:pt x="2486" y="14826"/>
                    <a:pt x="2618" y="14815"/>
                    <a:pt x="2750" y="14848"/>
                  </a:cubicBezTo>
                  <a:cubicBezTo>
                    <a:pt x="2794" y="14859"/>
                    <a:pt x="2849" y="14859"/>
                    <a:pt x="2893" y="14859"/>
                  </a:cubicBezTo>
                  <a:lnTo>
                    <a:pt x="3300" y="14859"/>
                  </a:lnTo>
                  <a:cubicBezTo>
                    <a:pt x="3408" y="14859"/>
                    <a:pt x="3515" y="14863"/>
                    <a:pt x="3622" y="14863"/>
                  </a:cubicBezTo>
                  <a:cubicBezTo>
                    <a:pt x="3755" y="14863"/>
                    <a:pt x="3887" y="14856"/>
                    <a:pt x="4015" y="14826"/>
                  </a:cubicBezTo>
                  <a:cubicBezTo>
                    <a:pt x="4042" y="14815"/>
                    <a:pt x="4073" y="14812"/>
                    <a:pt x="4103" y="14812"/>
                  </a:cubicBezTo>
                  <a:cubicBezTo>
                    <a:pt x="4133" y="14812"/>
                    <a:pt x="4163" y="14815"/>
                    <a:pt x="4191" y="14815"/>
                  </a:cubicBezTo>
                  <a:cubicBezTo>
                    <a:pt x="4235" y="14815"/>
                    <a:pt x="4290" y="14815"/>
                    <a:pt x="4334" y="14804"/>
                  </a:cubicBezTo>
                  <a:cubicBezTo>
                    <a:pt x="4697" y="14738"/>
                    <a:pt x="5071" y="14694"/>
                    <a:pt x="5433" y="14617"/>
                  </a:cubicBezTo>
                  <a:cubicBezTo>
                    <a:pt x="5851" y="14518"/>
                    <a:pt x="6269" y="14408"/>
                    <a:pt x="6687" y="14254"/>
                  </a:cubicBezTo>
                  <a:cubicBezTo>
                    <a:pt x="6841" y="14199"/>
                    <a:pt x="6995" y="14133"/>
                    <a:pt x="7160" y="14067"/>
                  </a:cubicBezTo>
                  <a:cubicBezTo>
                    <a:pt x="7512" y="13935"/>
                    <a:pt x="7842" y="13759"/>
                    <a:pt x="8161" y="13550"/>
                  </a:cubicBezTo>
                  <a:cubicBezTo>
                    <a:pt x="8546" y="13319"/>
                    <a:pt x="8887" y="13044"/>
                    <a:pt x="9195" y="12725"/>
                  </a:cubicBezTo>
                  <a:cubicBezTo>
                    <a:pt x="9228" y="12692"/>
                    <a:pt x="9260" y="12659"/>
                    <a:pt x="9282" y="12637"/>
                  </a:cubicBezTo>
                  <a:cubicBezTo>
                    <a:pt x="9491" y="12428"/>
                    <a:pt x="9667" y="12208"/>
                    <a:pt x="9832" y="11966"/>
                  </a:cubicBezTo>
                  <a:cubicBezTo>
                    <a:pt x="9942" y="11801"/>
                    <a:pt x="10041" y="11636"/>
                    <a:pt x="10140" y="11471"/>
                  </a:cubicBezTo>
                  <a:cubicBezTo>
                    <a:pt x="10272" y="11229"/>
                    <a:pt x="10382" y="10977"/>
                    <a:pt x="10470" y="10713"/>
                  </a:cubicBezTo>
                  <a:cubicBezTo>
                    <a:pt x="10580" y="10383"/>
                    <a:pt x="10613" y="10020"/>
                    <a:pt x="10657" y="9668"/>
                  </a:cubicBezTo>
                  <a:cubicBezTo>
                    <a:pt x="10668" y="9580"/>
                    <a:pt x="10657" y="9481"/>
                    <a:pt x="10635" y="9382"/>
                  </a:cubicBezTo>
                  <a:cubicBezTo>
                    <a:pt x="10624" y="9338"/>
                    <a:pt x="10613" y="9294"/>
                    <a:pt x="10613" y="9239"/>
                  </a:cubicBezTo>
                  <a:cubicBezTo>
                    <a:pt x="10613" y="9140"/>
                    <a:pt x="10591" y="9030"/>
                    <a:pt x="10569" y="8931"/>
                  </a:cubicBezTo>
                  <a:cubicBezTo>
                    <a:pt x="10525" y="8722"/>
                    <a:pt x="10470" y="8524"/>
                    <a:pt x="10382" y="8326"/>
                  </a:cubicBezTo>
                  <a:cubicBezTo>
                    <a:pt x="10283" y="8106"/>
                    <a:pt x="10195" y="7864"/>
                    <a:pt x="10074" y="7644"/>
                  </a:cubicBezTo>
                  <a:cubicBezTo>
                    <a:pt x="9898" y="7337"/>
                    <a:pt x="9744" y="7018"/>
                    <a:pt x="9601" y="6699"/>
                  </a:cubicBezTo>
                  <a:cubicBezTo>
                    <a:pt x="9480" y="6435"/>
                    <a:pt x="9392" y="6171"/>
                    <a:pt x="9315" y="5896"/>
                  </a:cubicBezTo>
                  <a:cubicBezTo>
                    <a:pt x="9151" y="5258"/>
                    <a:pt x="8997" y="4620"/>
                    <a:pt x="8865" y="3971"/>
                  </a:cubicBezTo>
                  <a:cubicBezTo>
                    <a:pt x="8799" y="3641"/>
                    <a:pt x="8711" y="3323"/>
                    <a:pt x="8601" y="3015"/>
                  </a:cubicBezTo>
                  <a:cubicBezTo>
                    <a:pt x="8513" y="2773"/>
                    <a:pt x="8425" y="2531"/>
                    <a:pt x="8315" y="2300"/>
                  </a:cubicBezTo>
                  <a:cubicBezTo>
                    <a:pt x="8128" y="1893"/>
                    <a:pt x="7930" y="1497"/>
                    <a:pt x="7644" y="1156"/>
                  </a:cubicBezTo>
                  <a:cubicBezTo>
                    <a:pt x="7413" y="870"/>
                    <a:pt x="7160" y="617"/>
                    <a:pt x="6841" y="419"/>
                  </a:cubicBezTo>
                  <a:cubicBezTo>
                    <a:pt x="6577" y="265"/>
                    <a:pt x="6291" y="133"/>
                    <a:pt x="5972" y="89"/>
                  </a:cubicBezTo>
                  <a:cubicBezTo>
                    <a:pt x="5818" y="56"/>
                    <a:pt x="5653" y="34"/>
                    <a:pt x="5499" y="1"/>
                  </a:cubicBezTo>
                  <a:lnTo>
                    <a:pt x="5379" y="1"/>
                  </a:lnTo>
                  <a:cubicBezTo>
                    <a:pt x="5357" y="1"/>
                    <a:pt x="5336" y="0"/>
                    <a:pt x="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-319935" y="-753547"/>
              <a:ext cx="1037732" cy="1630954"/>
            </a:xfrm>
            <a:custGeom>
              <a:avLst/>
              <a:gdLst/>
              <a:ahLst/>
              <a:cxnLst/>
              <a:rect l="l" t="t" r="r" b="b"/>
              <a:pathLst>
                <a:path w="8161" h="12826" extrusionOk="0">
                  <a:moveTo>
                    <a:pt x="4044" y="95"/>
                  </a:moveTo>
                  <a:cubicBezTo>
                    <a:pt x="4063" y="95"/>
                    <a:pt x="4086" y="107"/>
                    <a:pt x="4102" y="132"/>
                  </a:cubicBezTo>
                  <a:cubicBezTo>
                    <a:pt x="4113" y="154"/>
                    <a:pt x="4135" y="176"/>
                    <a:pt x="4157" y="176"/>
                  </a:cubicBezTo>
                  <a:cubicBezTo>
                    <a:pt x="4520" y="352"/>
                    <a:pt x="4597" y="429"/>
                    <a:pt x="4839" y="704"/>
                  </a:cubicBezTo>
                  <a:cubicBezTo>
                    <a:pt x="5026" y="924"/>
                    <a:pt x="5169" y="1199"/>
                    <a:pt x="5334" y="1441"/>
                  </a:cubicBezTo>
                  <a:cubicBezTo>
                    <a:pt x="5367" y="1485"/>
                    <a:pt x="5389" y="1540"/>
                    <a:pt x="5411" y="1595"/>
                  </a:cubicBezTo>
                  <a:cubicBezTo>
                    <a:pt x="5488" y="1760"/>
                    <a:pt x="5576" y="1925"/>
                    <a:pt x="5642" y="2101"/>
                  </a:cubicBezTo>
                  <a:cubicBezTo>
                    <a:pt x="5741" y="2321"/>
                    <a:pt x="5829" y="2541"/>
                    <a:pt x="5917" y="2772"/>
                  </a:cubicBezTo>
                  <a:cubicBezTo>
                    <a:pt x="6060" y="3123"/>
                    <a:pt x="6192" y="3486"/>
                    <a:pt x="6324" y="3860"/>
                  </a:cubicBezTo>
                  <a:cubicBezTo>
                    <a:pt x="6456" y="4256"/>
                    <a:pt x="6610" y="4641"/>
                    <a:pt x="6786" y="5026"/>
                  </a:cubicBezTo>
                  <a:cubicBezTo>
                    <a:pt x="6896" y="5257"/>
                    <a:pt x="6995" y="5499"/>
                    <a:pt x="7105" y="5730"/>
                  </a:cubicBezTo>
                  <a:cubicBezTo>
                    <a:pt x="7182" y="5895"/>
                    <a:pt x="7259" y="6071"/>
                    <a:pt x="7325" y="6236"/>
                  </a:cubicBezTo>
                  <a:cubicBezTo>
                    <a:pt x="7567" y="6763"/>
                    <a:pt x="7754" y="7302"/>
                    <a:pt x="7919" y="7852"/>
                  </a:cubicBezTo>
                  <a:cubicBezTo>
                    <a:pt x="7973" y="8028"/>
                    <a:pt x="8017" y="8226"/>
                    <a:pt x="8006" y="8424"/>
                  </a:cubicBezTo>
                  <a:cubicBezTo>
                    <a:pt x="8006" y="8479"/>
                    <a:pt x="8006" y="8545"/>
                    <a:pt x="8006" y="8611"/>
                  </a:cubicBezTo>
                  <a:cubicBezTo>
                    <a:pt x="8006" y="8633"/>
                    <a:pt x="8006" y="8644"/>
                    <a:pt x="8006" y="8655"/>
                  </a:cubicBezTo>
                  <a:cubicBezTo>
                    <a:pt x="8017" y="9194"/>
                    <a:pt x="7864" y="9667"/>
                    <a:pt x="7567" y="10118"/>
                  </a:cubicBezTo>
                  <a:cubicBezTo>
                    <a:pt x="7424" y="10338"/>
                    <a:pt x="7259" y="10546"/>
                    <a:pt x="7094" y="10755"/>
                  </a:cubicBezTo>
                  <a:cubicBezTo>
                    <a:pt x="7072" y="10766"/>
                    <a:pt x="7061" y="10788"/>
                    <a:pt x="7039" y="10799"/>
                  </a:cubicBezTo>
                  <a:cubicBezTo>
                    <a:pt x="6896" y="10920"/>
                    <a:pt x="6764" y="11052"/>
                    <a:pt x="6621" y="11162"/>
                  </a:cubicBezTo>
                  <a:cubicBezTo>
                    <a:pt x="6445" y="11305"/>
                    <a:pt x="6280" y="11426"/>
                    <a:pt x="6093" y="11558"/>
                  </a:cubicBezTo>
                  <a:cubicBezTo>
                    <a:pt x="5961" y="11657"/>
                    <a:pt x="5818" y="11745"/>
                    <a:pt x="5675" y="11833"/>
                  </a:cubicBezTo>
                  <a:cubicBezTo>
                    <a:pt x="5411" y="11976"/>
                    <a:pt x="5158" y="12130"/>
                    <a:pt x="4894" y="12262"/>
                  </a:cubicBezTo>
                  <a:cubicBezTo>
                    <a:pt x="4707" y="12361"/>
                    <a:pt x="4509" y="12427"/>
                    <a:pt x="4300" y="12482"/>
                  </a:cubicBezTo>
                  <a:cubicBezTo>
                    <a:pt x="4124" y="12526"/>
                    <a:pt x="3949" y="12570"/>
                    <a:pt x="3762" y="12614"/>
                  </a:cubicBezTo>
                  <a:cubicBezTo>
                    <a:pt x="3624" y="12643"/>
                    <a:pt x="3495" y="12682"/>
                    <a:pt x="3360" y="12682"/>
                  </a:cubicBezTo>
                  <a:cubicBezTo>
                    <a:pt x="3343" y="12682"/>
                    <a:pt x="3327" y="12681"/>
                    <a:pt x="3311" y="12680"/>
                  </a:cubicBezTo>
                  <a:lnTo>
                    <a:pt x="3212" y="12680"/>
                  </a:lnTo>
                  <a:cubicBezTo>
                    <a:pt x="3082" y="12715"/>
                    <a:pt x="2948" y="12725"/>
                    <a:pt x="2814" y="12725"/>
                  </a:cubicBezTo>
                  <a:cubicBezTo>
                    <a:pt x="2698" y="12725"/>
                    <a:pt x="2581" y="12718"/>
                    <a:pt x="2464" y="12713"/>
                  </a:cubicBezTo>
                  <a:cubicBezTo>
                    <a:pt x="2244" y="12713"/>
                    <a:pt x="2013" y="12680"/>
                    <a:pt x="1804" y="12614"/>
                  </a:cubicBezTo>
                  <a:cubicBezTo>
                    <a:pt x="1551" y="12537"/>
                    <a:pt x="1309" y="12449"/>
                    <a:pt x="1067" y="12350"/>
                  </a:cubicBezTo>
                  <a:cubicBezTo>
                    <a:pt x="891" y="12273"/>
                    <a:pt x="726" y="12163"/>
                    <a:pt x="583" y="12042"/>
                  </a:cubicBezTo>
                  <a:cubicBezTo>
                    <a:pt x="451" y="11921"/>
                    <a:pt x="352" y="11767"/>
                    <a:pt x="286" y="11602"/>
                  </a:cubicBezTo>
                  <a:cubicBezTo>
                    <a:pt x="231" y="11448"/>
                    <a:pt x="166" y="11283"/>
                    <a:pt x="166" y="11107"/>
                  </a:cubicBezTo>
                  <a:cubicBezTo>
                    <a:pt x="166" y="11074"/>
                    <a:pt x="155" y="11030"/>
                    <a:pt x="144" y="10997"/>
                  </a:cubicBezTo>
                  <a:cubicBezTo>
                    <a:pt x="122" y="10887"/>
                    <a:pt x="122" y="10766"/>
                    <a:pt x="133" y="10656"/>
                  </a:cubicBezTo>
                  <a:cubicBezTo>
                    <a:pt x="166" y="10382"/>
                    <a:pt x="199" y="10118"/>
                    <a:pt x="275" y="9854"/>
                  </a:cubicBezTo>
                  <a:cubicBezTo>
                    <a:pt x="352" y="9634"/>
                    <a:pt x="407" y="9414"/>
                    <a:pt x="473" y="9205"/>
                  </a:cubicBezTo>
                  <a:cubicBezTo>
                    <a:pt x="572" y="8864"/>
                    <a:pt x="715" y="8534"/>
                    <a:pt x="858" y="8215"/>
                  </a:cubicBezTo>
                  <a:cubicBezTo>
                    <a:pt x="1111" y="7665"/>
                    <a:pt x="1353" y="7104"/>
                    <a:pt x="1562" y="6544"/>
                  </a:cubicBezTo>
                  <a:cubicBezTo>
                    <a:pt x="1771" y="5961"/>
                    <a:pt x="1969" y="5367"/>
                    <a:pt x="2112" y="4762"/>
                  </a:cubicBezTo>
                  <a:cubicBezTo>
                    <a:pt x="2211" y="4300"/>
                    <a:pt x="2310" y="3838"/>
                    <a:pt x="2387" y="3365"/>
                  </a:cubicBezTo>
                  <a:cubicBezTo>
                    <a:pt x="2420" y="3189"/>
                    <a:pt x="2431" y="3013"/>
                    <a:pt x="2453" y="2838"/>
                  </a:cubicBezTo>
                  <a:cubicBezTo>
                    <a:pt x="2475" y="2651"/>
                    <a:pt x="2508" y="2453"/>
                    <a:pt x="2552" y="2266"/>
                  </a:cubicBezTo>
                  <a:cubicBezTo>
                    <a:pt x="2640" y="1826"/>
                    <a:pt x="2772" y="1397"/>
                    <a:pt x="2992" y="990"/>
                  </a:cubicBezTo>
                  <a:cubicBezTo>
                    <a:pt x="3124" y="748"/>
                    <a:pt x="3278" y="528"/>
                    <a:pt x="3487" y="341"/>
                  </a:cubicBezTo>
                  <a:cubicBezTo>
                    <a:pt x="3597" y="242"/>
                    <a:pt x="3707" y="165"/>
                    <a:pt x="3850" y="121"/>
                  </a:cubicBezTo>
                  <a:cubicBezTo>
                    <a:pt x="3905" y="99"/>
                    <a:pt x="3960" y="99"/>
                    <a:pt x="4026" y="99"/>
                  </a:cubicBezTo>
                  <a:cubicBezTo>
                    <a:pt x="4031" y="96"/>
                    <a:pt x="4037" y="95"/>
                    <a:pt x="4044" y="95"/>
                  </a:cubicBezTo>
                  <a:close/>
                  <a:moveTo>
                    <a:pt x="4091" y="1"/>
                  </a:moveTo>
                  <a:cubicBezTo>
                    <a:pt x="4055" y="1"/>
                    <a:pt x="4018" y="4"/>
                    <a:pt x="3982" y="11"/>
                  </a:cubicBezTo>
                  <a:cubicBezTo>
                    <a:pt x="3817" y="33"/>
                    <a:pt x="3663" y="88"/>
                    <a:pt x="3542" y="198"/>
                  </a:cubicBezTo>
                  <a:cubicBezTo>
                    <a:pt x="3333" y="374"/>
                    <a:pt x="3124" y="561"/>
                    <a:pt x="2992" y="803"/>
                  </a:cubicBezTo>
                  <a:cubicBezTo>
                    <a:pt x="2904" y="968"/>
                    <a:pt x="2816" y="1133"/>
                    <a:pt x="2739" y="1298"/>
                  </a:cubicBezTo>
                  <a:cubicBezTo>
                    <a:pt x="2585" y="1661"/>
                    <a:pt x="2497" y="2035"/>
                    <a:pt x="2409" y="2409"/>
                  </a:cubicBezTo>
                  <a:cubicBezTo>
                    <a:pt x="2376" y="2541"/>
                    <a:pt x="2365" y="2684"/>
                    <a:pt x="2343" y="2816"/>
                  </a:cubicBezTo>
                  <a:cubicBezTo>
                    <a:pt x="2321" y="2991"/>
                    <a:pt x="2310" y="3167"/>
                    <a:pt x="2277" y="3343"/>
                  </a:cubicBezTo>
                  <a:cubicBezTo>
                    <a:pt x="2244" y="3585"/>
                    <a:pt x="2200" y="3816"/>
                    <a:pt x="2145" y="4058"/>
                  </a:cubicBezTo>
                  <a:cubicBezTo>
                    <a:pt x="2035" y="4619"/>
                    <a:pt x="1903" y="5169"/>
                    <a:pt x="1727" y="5719"/>
                  </a:cubicBezTo>
                  <a:cubicBezTo>
                    <a:pt x="1584" y="6148"/>
                    <a:pt x="1430" y="6566"/>
                    <a:pt x="1265" y="6994"/>
                  </a:cubicBezTo>
                  <a:cubicBezTo>
                    <a:pt x="1111" y="7379"/>
                    <a:pt x="935" y="7764"/>
                    <a:pt x="770" y="8149"/>
                  </a:cubicBezTo>
                  <a:cubicBezTo>
                    <a:pt x="627" y="8457"/>
                    <a:pt x="495" y="8765"/>
                    <a:pt x="385" y="9084"/>
                  </a:cubicBezTo>
                  <a:cubicBezTo>
                    <a:pt x="286" y="9370"/>
                    <a:pt x="221" y="9656"/>
                    <a:pt x="144" y="9953"/>
                  </a:cubicBezTo>
                  <a:cubicBezTo>
                    <a:pt x="89" y="10162"/>
                    <a:pt x="45" y="10371"/>
                    <a:pt x="34" y="10590"/>
                  </a:cubicBezTo>
                  <a:cubicBezTo>
                    <a:pt x="1" y="10909"/>
                    <a:pt x="45" y="11228"/>
                    <a:pt x="155" y="11547"/>
                  </a:cubicBezTo>
                  <a:cubicBezTo>
                    <a:pt x="275" y="11921"/>
                    <a:pt x="517" y="12185"/>
                    <a:pt x="858" y="12372"/>
                  </a:cubicBezTo>
                  <a:cubicBezTo>
                    <a:pt x="1001" y="12449"/>
                    <a:pt x="1155" y="12515"/>
                    <a:pt x="1320" y="12570"/>
                  </a:cubicBezTo>
                  <a:cubicBezTo>
                    <a:pt x="1463" y="12625"/>
                    <a:pt x="1606" y="12669"/>
                    <a:pt x="1760" y="12713"/>
                  </a:cubicBezTo>
                  <a:cubicBezTo>
                    <a:pt x="1958" y="12782"/>
                    <a:pt x="2164" y="12825"/>
                    <a:pt x="2371" y="12825"/>
                  </a:cubicBezTo>
                  <a:cubicBezTo>
                    <a:pt x="2395" y="12825"/>
                    <a:pt x="2418" y="12824"/>
                    <a:pt x="2442" y="12823"/>
                  </a:cubicBezTo>
                  <a:lnTo>
                    <a:pt x="3102" y="12823"/>
                  </a:lnTo>
                  <a:cubicBezTo>
                    <a:pt x="3125" y="12825"/>
                    <a:pt x="3148" y="12826"/>
                    <a:pt x="3170" y="12826"/>
                  </a:cubicBezTo>
                  <a:cubicBezTo>
                    <a:pt x="3265" y="12826"/>
                    <a:pt x="3356" y="12810"/>
                    <a:pt x="3454" y="12801"/>
                  </a:cubicBezTo>
                  <a:cubicBezTo>
                    <a:pt x="3718" y="12757"/>
                    <a:pt x="3982" y="12691"/>
                    <a:pt x="4234" y="12636"/>
                  </a:cubicBezTo>
                  <a:cubicBezTo>
                    <a:pt x="4531" y="12559"/>
                    <a:pt x="4806" y="12460"/>
                    <a:pt x="5070" y="12306"/>
                  </a:cubicBezTo>
                  <a:cubicBezTo>
                    <a:pt x="5147" y="12273"/>
                    <a:pt x="5224" y="12218"/>
                    <a:pt x="5301" y="12174"/>
                  </a:cubicBezTo>
                  <a:cubicBezTo>
                    <a:pt x="5653" y="11998"/>
                    <a:pt x="5983" y="11778"/>
                    <a:pt x="6313" y="11558"/>
                  </a:cubicBezTo>
                  <a:cubicBezTo>
                    <a:pt x="6577" y="11371"/>
                    <a:pt x="6819" y="11162"/>
                    <a:pt x="7061" y="10942"/>
                  </a:cubicBezTo>
                  <a:cubicBezTo>
                    <a:pt x="7248" y="10777"/>
                    <a:pt x="7391" y="10568"/>
                    <a:pt x="7534" y="10371"/>
                  </a:cubicBezTo>
                  <a:cubicBezTo>
                    <a:pt x="7864" y="9931"/>
                    <a:pt x="8083" y="9458"/>
                    <a:pt x="8116" y="8908"/>
                  </a:cubicBezTo>
                  <a:cubicBezTo>
                    <a:pt x="8160" y="8732"/>
                    <a:pt x="8160" y="8556"/>
                    <a:pt x="8116" y="8380"/>
                  </a:cubicBezTo>
                  <a:cubicBezTo>
                    <a:pt x="8116" y="8358"/>
                    <a:pt x="8116" y="8336"/>
                    <a:pt x="8116" y="8314"/>
                  </a:cubicBezTo>
                  <a:cubicBezTo>
                    <a:pt x="8116" y="8160"/>
                    <a:pt x="8083" y="8017"/>
                    <a:pt x="8050" y="7885"/>
                  </a:cubicBezTo>
                  <a:cubicBezTo>
                    <a:pt x="8017" y="7742"/>
                    <a:pt x="7973" y="7621"/>
                    <a:pt x="7930" y="7489"/>
                  </a:cubicBezTo>
                  <a:cubicBezTo>
                    <a:pt x="7875" y="7335"/>
                    <a:pt x="7820" y="7181"/>
                    <a:pt x="7765" y="7027"/>
                  </a:cubicBezTo>
                  <a:cubicBezTo>
                    <a:pt x="7622" y="6577"/>
                    <a:pt x="7413" y="6148"/>
                    <a:pt x="7237" y="5708"/>
                  </a:cubicBezTo>
                  <a:cubicBezTo>
                    <a:pt x="7094" y="5378"/>
                    <a:pt x="6940" y="5059"/>
                    <a:pt x="6797" y="4740"/>
                  </a:cubicBezTo>
                  <a:cubicBezTo>
                    <a:pt x="6665" y="4432"/>
                    <a:pt x="6533" y="4135"/>
                    <a:pt x="6434" y="3816"/>
                  </a:cubicBezTo>
                  <a:cubicBezTo>
                    <a:pt x="6324" y="3475"/>
                    <a:pt x="6203" y="3145"/>
                    <a:pt x="6071" y="2816"/>
                  </a:cubicBezTo>
                  <a:cubicBezTo>
                    <a:pt x="5983" y="2596"/>
                    <a:pt x="5917" y="2376"/>
                    <a:pt x="5807" y="2167"/>
                  </a:cubicBezTo>
                  <a:cubicBezTo>
                    <a:pt x="5719" y="1991"/>
                    <a:pt x="5642" y="1815"/>
                    <a:pt x="5565" y="1639"/>
                  </a:cubicBezTo>
                  <a:cubicBezTo>
                    <a:pt x="5477" y="1419"/>
                    <a:pt x="5345" y="1210"/>
                    <a:pt x="5213" y="1001"/>
                  </a:cubicBezTo>
                  <a:cubicBezTo>
                    <a:pt x="5191" y="968"/>
                    <a:pt x="5169" y="935"/>
                    <a:pt x="5147" y="902"/>
                  </a:cubicBezTo>
                  <a:cubicBezTo>
                    <a:pt x="5103" y="803"/>
                    <a:pt x="5037" y="726"/>
                    <a:pt x="4960" y="649"/>
                  </a:cubicBezTo>
                  <a:cubicBezTo>
                    <a:pt x="4883" y="572"/>
                    <a:pt x="4828" y="473"/>
                    <a:pt x="4740" y="396"/>
                  </a:cubicBezTo>
                  <a:cubicBezTo>
                    <a:pt x="4663" y="308"/>
                    <a:pt x="4553" y="242"/>
                    <a:pt x="4465" y="165"/>
                  </a:cubicBezTo>
                  <a:cubicBezTo>
                    <a:pt x="4361" y="52"/>
                    <a:pt x="4229" y="1"/>
                    <a:pt x="4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 rot="-423237">
            <a:off x="5457363" y="4071470"/>
            <a:ext cx="3734607" cy="1074223"/>
            <a:chOff x="1914900" y="4613725"/>
            <a:chExt cx="3734723" cy="1074257"/>
          </a:xfrm>
        </p:grpSpPr>
        <p:sp>
          <p:nvSpPr>
            <p:cNvPr id="104" name="Google Shape;104;p8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8"/>
          <p:cNvSpPr/>
          <p:nvPr/>
        </p:nvSpPr>
        <p:spPr>
          <a:xfrm>
            <a:off x="1472503" y="658735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 rot="5400000">
            <a:off x="-1523356" y="1306271"/>
            <a:ext cx="3734723" cy="1074257"/>
            <a:chOff x="1914900" y="4613725"/>
            <a:chExt cx="3734723" cy="1074257"/>
          </a:xfrm>
        </p:grpSpPr>
        <p:sp>
          <p:nvSpPr>
            <p:cNvPr id="108" name="Google Shape;108;p8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8"/>
          <p:cNvSpPr/>
          <p:nvPr/>
        </p:nvSpPr>
        <p:spPr>
          <a:xfrm>
            <a:off x="4454498" y="4470670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2310000" y="1494225"/>
            <a:ext cx="45240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2310000" y="2384925"/>
            <a:ext cx="45240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7160599" y="2975847"/>
            <a:ext cx="1270171" cy="2394643"/>
          </a:xfrm>
          <a:custGeom>
            <a:avLst/>
            <a:gdLst/>
            <a:ahLst/>
            <a:cxnLst/>
            <a:rect l="l" t="t" r="r" b="b"/>
            <a:pathLst>
              <a:path w="22919" h="43209" extrusionOk="0">
                <a:moveTo>
                  <a:pt x="15858" y="2307"/>
                </a:moveTo>
                <a:cubicBezTo>
                  <a:pt x="15891" y="2318"/>
                  <a:pt x="15946" y="2318"/>
                  <a:pt x="15946" y="2340"/>
                </a:cubicBezTo>
                <a:cubicBezTo>
                  <a:pt x="16012" y="2571"/>
                  <a:pt x="16078" y="2802"/>
                  <a:pt x="16133" y="3044"/>
                </a:cubicBezTo>
                <a:cubicBezTo>
                  <a:pt x="16199" y="3385"/>
                  <a:pt x="16353" y="3682"/>
                  <a:pt x="16540" y="3967"/>
                </a:cubicBezTo>
                <a:cubicBezTo>
                  <a:pt x="16573" y="4022"/>
                  <a:pt x="16606" y="4077"/>
                  <a:pt x="16650" y="4132"/>
                </a:cubicBezTo>
                <a:cubicBezTo>
                  <a:pt x="16793" y="4319"/>
                  <a:pt x="16837" y="4528"/>
                  <a:pt x="16859" y="4759"/>
                </a:cubicBezTo>
                <a:cubicBezTo>
                  <a:pt x="16914" y="5243"/>
                  <a:pt x="16958" y="5727"/>
                  <a:pt x="16958" y="6222"/>
                </a:cubicBezTo>
                <a:cubicBezTo>
                  <a:pt x="17046" y="6618"/>
                  <a:pt x="17002" y="7025"/>
                  <a:pt x="17068" y="7432"/>
                </a:cubicBezTo>
                <a:cubicBezTo>
                  <a:pt x="17123" y="7827"/>
                  <a:pt x="17134" y="8234"/>
                  <a:pt x="17145" y="8641"/>
                </a:cubicBezTo>
                <a:cubicBezTo>
                  <a:pt x="17156" y="8718"/>
                  <a:pt x="17145" y="8806"/>
                  <a:pt x="17167" y="8883"/>
                </a:cubicBezTo>
                <a:cubicBezTo>
                  <a:pt x="17255" y="9235"/>
                  <a:pt x="17222" y="9587"/>
                  <a:pt x="17233" y="9950"/>
                </a:cubicBezTo>
                <a:cubicBezTo>
                  <a:pt x="17233" y="10060"/>
                  <a:pt x="17211" y="10181"/>
                  <a:pt x="17178" y="10280"/>
                </a:cubicBezTo>
                <a:cubicBezTo>
                  <a:pt x="17035" y="10665"/>
                  <a:pt x="16892" y="11039"/>
                  <a:pt x="16749" y="11423"/>
                </a:cubicBezTo>
                <a:cubicBezTo>
                  <a:pt x="16628" y="11742"/>
                  <a:pt x="16463" y="12039"/>
                  <a:pt x="16254" y="12314"/>
                </a:cubicBezTo>
                <a:cubicBezTo>
                  <a:pt x="16034" y="12589"/>
                  <a:pt x="15858" y="12908"/>
                  <a:pt x="15649" y="13194"/>
                </a:cubicBezTo>
                <a:cubicBezTo>
                  <a:pt x="15199" y="13799"/>
                  <a:pt x="14847" y="14448"/>
                  <a:pt x="14528" y="15130"/>
                </a:cubicBezTo>
                <a:cubicBezTo>
                  <a:pt x="14385" y="15437"/>
                  <a:pt x="14220" y="15734"/>
                  <a:pt x="14066" y="16031"/>
                </a:cubicBezTo>
                <a:cubicBezTo>
                  <a:pt x="14011" y="16141"/>
                  <a:pt x="13934" y="16229"/>
                  <a:pt x="13824" y="16262"/>
                </a:cubicBezTo>
                <a:cubicBezTo>
                  <a:pt x="13428" y="16394"/>
                  <a:pt x="13120" y="16669"/>
                  <a:pt x="12801" y="16922"/>
                </a:cubicBezTo>
                <a:cubicBezTo>
                  <a:pt x="12251" y="17384"/>
                  <a:pt x="11800" y="17934"/>
                  <a:pt x="11481" y="18583"/>
                </a:cubicBezTo>
                <a:cubicBezTo>
                  <a:pt x="11350" y="18836"/>
                  <a:pt x="11240" y="19077"/>
                  <a:pt x="11108" y="19319"/>
                </a:cubicBezTo>
                <a:cubicBezTo>
                  <a:pt x="10998" y="19528"/>
                  <a:pt x="10888" y="19726"/>
                  <a:pt x="10756" y="19902"/>
                </a:cubicBezTo>
                <a:cubicBezTo>
                  <a:pt x="10514" y="20221"/>
                  <a:pt x="10195" y="20386"/>
                  <a:pt x="9799" y="20408"/>
                </a:cubicBezTo>
                <a:cubicBezTo>
                  <a:pt x="9766" y="20409"/>
                  <a:pt x="9733" y="20410"/>
                  <a:pt x="9701" y="20410"/>
                </a:cubicBezTo>
                <a:cubicBezTo>
                  <a:pt x="9419" y="20410"/>
                  <a:pt x="9151" y="20368"/>
                  <a:pt x="8875" y="20309"/>
                </a:cubicBezTo>
                <a:cubicBezTo>
                  <a:pt x="8457" y="20199"/>
                  <a:pt x="8028" y="20089"/>
                  <a:pt x="7610" y="19979"/>
                </a:cubicBezTo>
                <a:cubicBezTo>
                  <a:pt x="7567" y="19968"/>
                  <a:pt x="7545" y="19891"/>
                  <a:pt x="7577" y="19858"/>
                </a:cubicBezTo>
                <a:cubicBezTo>
                  <a:pt x="7599" y="19836"/>
                  <a:pt x="7610" y="19803"/>
                  <a:pt x="7632" y="19781"/>
                </a:cubicBezTo>
                <a:cubicBezTo>
                  <a:pt x="7687" y="19737"/>
                  <a:pt x="7742" y="19704"/>
                  <a:pt x="7786" y="19660"/>
                </a:cubicBezTo>
                <a:cubicBezTo>
                  <a:pt x="7918" y="19561"/>
                  <a:pt x="8017" y="19429"/>
                  <a:pt x="8116" y="19297"/>
                </a:cubicBezTo>
                <a:cubicBezTo>
                  <a:pt x="8281" y="19077"/>
                  <a:pt x="8314" y="18836"/>
                  <a:pt x="8259" y="18561"/>
                </a:cubicBezTo>
                <a:cubicBezTo>
                  <a:pt x="8226" y="18418"/>
                  <a:pt x="8182" y="18286"/>
                  <a:pt x="8149" y="18143"/>
                </a:cubicBezTo>
                <a:cubicBezTo>
                  <a:pt x="8127" y="18000"/>
                  <a:pt x="8105" y="17857"/>
                  <a:pt x="8083" y="17714"/>
                </a:cubicBezTo>
                <a:cubicBezTo>
                  <a:pt x="8072" y="17626"/>
                  <a:pt x="8083" y="17549"/>
                  <a:pt x="8072" y="17472"/>
                </a:cubicBezTo>
                <a:cubicBezTo>
                  <a:pt x="7973" y="17098"/>
                  <a:pt x="8006" y="16724"/>
                  <a:pt x="8006" y="16350"/>
                </a:cubicBezTo>
                <a:cubicBezTo>
                  <a:pt x="7995" y="16251"/>
                  <a:pt x="7995" y="16152"/>
                  <a:pt x="8017" y="16064"/>
                </a:cubicBezTo>
                <a:cubicBezTo>
                  <a:pt x="8094" y="15745"/>
                  <a:pt x="8083" y="15415"/>
                  <a:pt x="8094" y="15097"/>
                </a:cubicBezTo>
                <a:cubicBezTo>
                  <a:pt x="8094" y="15009"/>
                  <a:pt x="8094" y="14932"/>
                  <a:pt x="8105" y="14844"/>
                </a:cubicBezTo>
                <a:cubicBezTo>
                  <a:pt x="8160" y="14481"/>
                  <a:pt x="8215" y="14107"/>
                  <a:pt x="8259" y="13744"/>
                </a:cubicBezTo>
                <a:cubicBezTo>
                  <a:pt x="8270" y="13645"/>
                  <a:pt x="8281" y="13546"/>
                  <a:pt x="8281" y="13447"/>
                </a:cubicBezTo>
                <a:cubicBezTo>
                  <a:pt x="8292" y="13161"/>
                  <a:pt x="8281" y="12864"/>
                  <a:pt x="8358" y="12578"/>
                </a:cubicBezTo>
                <a:cubicBezTo>
                  <a:pt x="8369" y="12083"/>
                  <a:pt x="8413" y="11577"/>
                  <a:pt x="8336" y="11072"/>
                </a:cubicBezTo>
                <a:cubicBezTo>
                  <a:pt x="8270" y="10687"/>
                  <a:pt x="8270" y="10302"/>
                  <a:pt x="8347" y="9917"/>
                </a:cubicBezTo>
                <a:cubicBezTo>
                  <a:pt x="8391" y="9697"/>
                  <a:pt x="8424" y="9466"/>
                  <a:pt x="8512" y="9257"/>
                </a:cubicBezTo>
                <a:cubicBezTo>
                  <a:pt x="8556" y="9147"/>
                  <a:pt x="8622" y="9059"/>
                  <a:pt x="8721" y="8993"/>
                </a:cubicBezTo>
                <a:cubicBezTo>
                  <a:pt x="8775" y="8958"/>
                  <a:pt x="8833" y="8941"/>
                  <a:pt x="8889" y="8941"/>
                </a:cubicBezTo>
                <a:cubicBezTo>
                  <a:pt x="8991" y="8941"/>
                  <a:pt x="9085" y="9000"/>
                  <a:pt x="9128" y="9114"/>
                </a:cubicBezTo>
                <a:cubicBezTo>
                  <a:pt x="9205" y="9312"/>
                  <a:pt x="9282" y="9510"/>
                  <a:pt x="9326" y="9708"/>
                </a:cubicBezTo>
                <a:cubicBezTo>
                  <a:pt x="9414" y="10071"/>
                  <a:pt x="9469" y="10445"/>
                  <a:pt x="9535" y="10808"/>
                </a:cubicBezTo>
                <a:cubicBezTo>
                  <a:pt x="9623" y="11303"/>
                  <a:pt x="9667" y="11808"/>
                  <a:pt x="9711" y="12303"/>
                </a:cubicBezTo>
                <a:cubicBezTo>
                  <a:pt x="9755" y="12776"/>
                  <a:pt x="9854" y="13238"/>
                  <a:pt x="9843" y="13711"/>
                </a:cubicBezTo>
                <a:cubicBezTo>
                  <a:pt x="9832" y="13821"/>
                  <a:pt x="9865" y="13931"/>
                  <a:pt x="9876" y="14052"/>
                </a:cubicBezTo>
                <a:cubicBezTo>
                  <a:pt x="9887" y="14107"/>
                  <a:pt x="9909" y="14173"/>
                  <a:pt x="9909" y="14239"/>
                </a:cubicBezTo>
                <a:cubicBezTo>
                  <a:pt x="9909" y="14646"/>
                  <a:pt x="9997" y="15042"/>
                  <a:pt x="10041" y="15448"/>
                </a:cubicBezTo>
                <a:cubicBezTo>
                  <a:pt x="10085" y="15899"/>
                  <a:pt x="10173" y="16339"/>
                  <a:pt x="10250" y="16790"/>
                </a:cubicBezTo>
                <a:cubicBezTo>
                  <a:pt x="10283" y="17021"/>
                  <a:pt x="10371" y="17230"/>
                  <a:pt x="10558" y="17384"/>
                </a:cubicBezTo>
                <a:cubicBezTo>
                  <a:pt x="10631" y="17448"/>
                  <a:pt x="10702" y="17477"/>
                  <a:pt x="10769" y="17477"/>
                </a:cubicBezTo>
                <a:cubicBezTo>
                  <a:pt x="10873" y="17477"/>
                  <a:pt x="10968" y="17406"/>
                  <a:pt x="11042" y="17285"/>
                </a:cubicBezTo>
                <a:cubicBezTo>
                  <a:pt x="11064" y="17230"/>
                  <a:pt x="11086" y="17164"/>
                  <a:pt x="11097" y="17109"/>
                </a:cubicBezTo>
                <a:cubicBezTo>
                  <a:pt x="11108" y="16977"/>
                  <a:pt x="11108" y="16845"/>
                  <a:pt x="11108" y="16713"/>
                </a:cubicBezTo>
                <a:cubicBezTo>
                  <a:pt x="11108" y="16493"/>
                  <a:pt x="11108" y="16262"/>
                  <a:pt x="11174" y="16042"/>
                </a:cubicBezTo>
                <a:cubicBezTo>
                  <a:pt x="11185" y="15976"/>
                  <a:pt x="11196" y="15910"/>
                  <a:pt x="11196" y="15844"/>
                </a:cubicBezTo>
                <a:cubicBezTo>
                  <a:pt x="11196" y="15437"/>
                  <a:pt x="11295" y="15042"/>
                  <a:pt x="11350" y="14646"/>
                </a:cubicBezTo>
                <a:cubicBezTo>
                  <a:pt x="11416" y="14195"/>
                  <a:pt x="11514" y="13744"/>
                  <a:pt x="11569" y="13304"/>
                </a:cubicBezTo>
                <a:cubicBezTo>
                  <a:pt x="11646" y="12787"/>
                  <a:pt x="11624" y="12259"/>
                  <a:pt x="11580" y="11742"/>
                </a:cubicBezTo>
                <a:cubicBezTo>
                  <a:pt x="11558" y="11522"/>
                  <a:pt x="11492" y="11303"/>
                  <a:pt x="11416" y="11083"/>
                </a:cubicBezTo>
                <a:cubicBezTo>
                  <a:pt x="11306" y="10775"/>
                  <a:pt x="11196" y="10478"/>
                  <a:pt x="11053" y="10181"/>
                </a:cubicBezTo>
                <a:cubicBezTo>
                  <a:pt x="10690" y="9488"/>
                  <a:pt x="10470" y="8740"/>
                  <a:pt x="10261" y="7992"/>
                </a:cubicBezTo>
                <a:cubicBezTo>
                  <a:pt x="10030" y="7135"/>
                  <a:pt x="9997" y="6266"/>
                  <a:pt x="10041" y="5386"/>
                </a:cubicBezTo>
                <a:cubicBezTo>
                  <a:pt x="10052" y="5254"/>
                  <a:pt x="10052" y="5122"/>
                  <a:pt x="10184" y="5023"/>
                </a:cubicBezTo>
                <a:cubicBezTo>
                  <a:pt x="10217" y="5067"/>
                  <a:pt x="10250" y="5089"/>
                  <a:pt x="10283" y="5133"/>
                </a:cubicBezTo>
                <a:cubicBezTo>
                  <a:pt x="10459" y="5419"/>
                  <a:pt x="10635" y="5716"/>
                  <a:pt x="10811" y="6002"/>
                </a:cubicBezTo>
                <a:cubicBezTo>
                  <a:pt x="10943" y="6200"/>
                  <a:pt x="11086" y="6409"/>
                  <a:pt x="11240" y="6596"/>
                </a:cubicBezTo>
                <a:cubicBezTo>
                  <a:pt x="11536" y="6970"/>
                  <a:pt x="11767" y="7366"/>
                  <a:pt x="11998" y="7783"/>
                </a:cubicBezTo>
                <a:cubicBezTo>
                  <a:pt x="12053" y="7893"/>
                  <a:pt x="12119" y="8003"/>
                  <a:pt x="12185" y="8124"/>
                </a:cubicBezTo>
                <a:cubicBezTo>
                  <a:pt x="12218" y="8179"/>
                  <a:pt x="12262" y="8223"/>
                  <a:pt x="12295" y="8289"/>
                </a:cubicBezTo>
                <a:cubicBezTo>
                  <a:pt x="12416" y="8564"/>
                  <a:pt x="12537" y="8850"/>
                  <a:pt x="12680" y="9125"/>
                </a:cubicBezTo>
                <a:cubicBezTo>
                  <a:pt x="12823" y="9378"/>
                  <a:pt x="12955" y="9631"/>
                  <a:pt x="13076" y="9906"/>
                </a:cubicBezTo>
                <a:cubicBezTo>
                  <a:pt x="13274" y="10335"/>
                  <a:pt x="13439" y="10775"/>
                  <a:pt x="13593" y="11215"/>
                </a:cubicBezTo>
                <a:cubicBezTo>
                  <a:pt x="13747" y="11610"/>
                  <a:pt x="13846" y="12017"/>
                  <a:pt x="13978" y="12424"/>
                </a:cubicBezTo>
                <a:cubicBezTo>
                  <a:pt x="14011" y="12534"/>
                  <a:pt x="14000" y="12644"/>
                  <a:pt x="13967" y="12754"/>
                </a:cubicBezTo>
                <a:cubicBezTo>
                  <a:pt x="13879" y="13084"/>
                  <a:pt x="13802" y="13414"/>
                  <a:pt x="13725" y="13744"/>
                </a:cubicBezTo>
                <a:cubicBezTo>
                  <a:pt x="13593" y="14250"/>
                  <a:pt x="13472" y="14756"/>
                  <a:pt x="13428" y="15272"/>
                </a:cubicBezTo>
                <a:cubicBezTo>
                  <a:pt x="13395" y="15536"/>
                  <a:pt x="13329" y="15778"/>
                  <a:pt x="13285" y="16042"/>
                </a:cubicBezTo>
                <a:cubicBezTo>
                  <a:pt x="13274" y="16064"/>
                  <a:pt x="13296" y="16097"/>
                  <a:pt x="13307" y="16130"/>
                </a:cubicBezTo>
                <a:cubicBezTo>
                  <a:pt x="13318" y="16141"/>
                  <a:pt x="13329" y="16141"/>
                  <a:pt x="13351" y="16141"/>
                </a:cubicBezTo>
                <a:cubicBezTo>
                  <a:pt x="13362" y="16141"/>
                  <a:pt x="13384" y="16141"/>
                  <a:pt x="13395" y="16130"/>
                </a:cubicBezTo>
                <a:cubicBezTo>
                  <a:pt x="13406" y="16119"/>
                  <a:pt x="13417" y="16108"/>
                  <a:pt x="13417" y="16097"/>
                </a:cubicBezTo>
                <a:cubicBezTo>
                  <a:pt x="13538" y="15679"/>
                  <a:pt x="13703" y="15261"/>
                  <a:pt x="13780" y="14833"/>
                </a:cubicBezTo>
                <a:cubicBezTo>
                  <a:pt x="13846" y="14481"/>
                  <a:pt x="13956" y="14140"/>
                  <a:pt x="14055" y="13799"/>
                </a:cubicBezTo>
                <a:cubicBezTo>
                  <a:pt x="14165" y="13403"/>
                  <a:pt x="14286" y="13018"/>
                  <a:pt x="14407" y="12633"/>
                </a:cubicBezTo>
                <a:cubicBezTo>
                  <a:pt x="14550" y="12171"/>
                  <a:pt x="14649" y="11687"/>
                  <a:pt x="14715" y="11215"/>
                </a:cubicBezTo>
                <a:cubicBezTo>
                  <a:pt x="14770" y="10830"/>
                  <a:pt x="14847" y="10445"/>
                  <a:pt x="14880" y="10060"/>
                </a:cubicBezTo>
                <a:cubicBezTo>
                  <a:pt x="14924" y="9554"/>
                  <a:pt x="14935" y="9048"/>
                  <a:pt x="14869" y="8553"/>
                </a:cubicBezTo>
                <a:cubicBezTo>
                  <a:pt x="14836" y="8388"/>
                  <a:pt x="14825" y="8223"/>
                  <a:pt x="14814" y="8069"/>
                </a:cubicBezTo>
                <a:cubicBezTo>
                  <a:pt x="14803" y="7970"/>
                  <a:pt x="14803" y="7871"/>
                  <a:pt x="14781" y="7772"/>
                </a:cubicBezTo>
                <a:cubicBezTo>
                  <a:pt x="14704" y="7476"/>
                  <a:pt x="14715" y="7168"/>
                  <a:pt x="14715" y="6860"/>
                </a:cubicBezTo>
                <a:cubicBezTo>
                  <a:pt x="14715" y="6585"/>
                  <a:pt x="14715" y="6310"/>
                  <a:pt x="14715" y="6035"/>
                </a:cubicBezTo>
                <a:cubicBezTo>
                  <a:pt x="14682" y="5276"/>
                  <a:pt x="14836" y="4550"/>
                  <a:pt x="15012" y="3824"/>
                </a:cubicBezTo>
                <a:cubicBezTo>
                  <a:pt x="15122" y="3396"/>
                  <a:pt x="15341" y="3011"/>
                  <a:pt x="15594" y="2648"/>
                </a:cubicBezTo>
                <a:cubicBezTo>
                  <a:pt x="15671" y="2527"/>
                  <a:pt x="15770" y="2417"/>
                  <a:pt x="15858" y="2307"/>
                </a:cubicBezTo>
                <a:close/>
                <a:moveTo>
                  <a:pt x="21764" y="1075"/>
                </a:moveTo>
                <a:cubicBezTo>
                  <a:pt x="21786" y="1075"/>
                  <a:pt x="21808" y="1075"/>
                  <a:pt x="21808" y="1086"/>
                </a:cubicBezTo>
                <a:cubicBezTo>
                  <a:pt x="21830" y="1108"/>
                  <a:pt x="21863" y="1141"/>
                  <a:pt x="21852" y="1163"/>
                </a:cubicBezTo>
                <a:cubicBezTo>
                  <a:pt x="21852" y="1229"/>
                  <a:pt x="21830" y="1284"/>
                  <a:pt x="21819" y="1350"/>
                </a:cubicBezTo>
                <a:cubicBezTo>
                  <a:pt x="21786" y="1504"/>
                  <a:pt x="21753" y="1669"/>
                  <a:pt x="21709" y="1823"/>
                </a:cubicBezTo>
                <a:cubicBezTo>
                  <a:pt x="21610" y="2175"/>
                  <a:pt x="21621" y="2527"/>
                  <a:pt x="21621" y="2890"/>
                </a:cubicBezTo>
                <a:cubicBezTo>
                  <a:pt x="21621" y="3099"/>
                  <a:pt x="21665" y="3308"/>
                  <a:pt x="21797" y="3484"/>
                </a:cubicBezTo>
                <a:cubicBezTo>
                  <a:pt x="21918" y="3638"/>
                  <a:pt x="21918" y="3813"/>
                  <a:pt x="21885" y="3989"/>
                </a:cubicBezTo>
                <a:cubicBezTo>
                  <a:pt x="21852" y="4099"/>
                  <a:pt x="21841" y="4209"/>
                  <a:pt x="21808" y="4319"/>
                </a:cubicBezTo>
                <a:cubicBezTo>
                  <a:pt x="21720" y="4638"/>
                  <a:pt x="21709" y="4957"/>
                  <a:pt x="21709" y="5287"/>
                </a:cubicBezTo>
                <a:cubicBezTo>
                  <a:pt x="21709" y="5386"/>
                  <a:pt x="21709" y="5485"/>
                  <a:pt x="21687" y="5573"/>
                </a:cubicBezTo>
                <a:cubicBezTo>
                  <a:pt x="21610" y="5914"/>
                  <a:pt x="21610" y="6255"/>
                  <a:pt x="21621" y="6596"/>
                </a:cubicBezTo>
                <a:cubicBezTo>
                  <a:pt x="21654" y="7113"/>
                  <a:pt x="21566" y="7629"/>
                  <a:pt x="21489" y="8146"/>
                </a:cubicBezTo>
                <a:cubicBezTo>
                  <a:pt x="21357" y="8993"/>
                  <a:pt x="21192" y="9829"/>
                  <a:pt x="21038" y="10676"/>
                </a:cubicBezTo>
                <a:cubicBezTo>
                  <a:pt x="20983" y="10984"/>
                  <a:pt x="20906" y="11281"/>
                  <a:pt x="20807" y="11566"/>
                </a:cubicBezTo>
                <a:cubicBezTo>
                  <a:pt x="20609" y="12171"/>
                  <a:pt x="20400" y="12765"/>
                  <a:pt x="20136" y="13348"/>
                </a:cubicBezTo>
                <a:cubicBezTo>
                  <a:pt x="19938" y="13788"/>
                  <a:pt x="19762" y="14239"/>
                  <a:pt x="19575" y="14690"/>
                </a:cubicBezTo>
                <a:cubicBezTo>
                  <a:pt x="19388" y="15130"/>
                  <a:pt x="19201" y="15558"/>
                  <a:pt x="19015" y="15987"/>
                </a:cubicBezTo>
                <a:cubicBezTo>
                  <a:pt x="18795" y="16471"/>
                  <a:pt x="18586" y="16966"/>
                  <a:pt x="18377" y="17461"/>
                </a:cubicBezTo>
                <a:cubicBezTo>
                  <a:pt x="18113" y="18066"/>
                  <a:pt x="17860" y="18682"/>
                  <a:pt x="17684" y="19330"/>
                </a:cubicBezTo>
                <a:cubicBezTo>
                  <a:pt x="17596" y="19638"/>
                  <a:pt x="17497" y="19946"/>
                  <a:pt x="17398" y="20254"/>
                </a:cubicBezTo>
                <a:cubicBezTo>
                  <a:pt x="17024" y="21420"/>
                  <a:pt x="16485" y="22509"/>
                  <a:pt x="15803" y="23531"/>
                </a:cubicBezTo>
                <a:cubicBezTo>
                  <a:pt x="15594" y="23850"/>
                  <a:pt x="15396" y="24191"/>
                  <a:pt x="15177" y="24510"/>
                </a:cubicBezTo>
                <a:cubicBezTo>
                  <a:pt x="14957" y="24829"/>
                  <a:pt x="14715" y="25137"/>
                  <a:pt x="14484" y="25456"/>
                </a:cubicBezTo>
                <a:cubicBezTo>
                  <a:pt x="14308" y="25687"/>
                  <a:pt x="14143" y="25929"/>
                  <a:pt x="13967" y="26160"/>
                </a:cubicBezTo>
                <a:cubicBezTo>
                  <a:pt x="13549" y="26698"/>
                  <a:pt x="13142" y="27237"/>
                  <a:pt x="12724" y="27787"/>
                </a:cubicBezTo>
                <a:cubicBezTo>
                  <a:pt x="12229" y="28447"/>
                  <a:pt x="11734" y="29107"/>
                  <a:pt x="11251" y="29778"/>
                </a:cubicBezTo>
                <a:cubicBezTo>
                  <a:pt x="11053" y="30053"/>
                  <a:pt x="10877" y="30350"/>
                  <a:pt x="10712" y="30646"/>
                </a:cubicBezTo>
                <a:cubicBezTo>
                  <a:pt x="10481" y="31053"/>
                  <a:pt x="10250" y="31471"/>
                  <a:pt x="10041" y="31889"/>
                </a:cubicBezTo>
                <a:cubicBezTo>
                  <a:pt x="9777" y="32406"/>
                  <a:pt x="9546" y="32945"/>
                  <a:pt x="9348" y="33495"/>
                </a:cubicBezTo>
                <a:cubicBezTo>
                  <a:pt x="9238" y="33803"/>
                  <a:pt x="9117" y="34100"/>
                  <a:pt x="9018" y="34407"/>
                </a:cubicBezTo>
                <a:cubicBezTo>
                  <a:pt x="8853" y="34869"/>
                  <a:pt x="8820" y="35353"/>
                  <a:pt x="8875" y="35848"/>
                </a:cubicBezTo>
                <a:cubicBezTo>
                  <a:pt x="8897" y="36057"/>
                  <a:pt x="8930" y="36266"/>
                  <a:pt x="8963" y="36475"/>
                </a:cubicBezTo>
                <a:cubicBezTo>
                  <a:pt x="9117" y="37454"/>
                  <a:pt x="9326" y="38421"/>
                  <a:pt x="9634" y="39356"/>
                </a:cubicBezTo>
                <a:cubicBezTo>
                  <a:pt x="9722" y="39620"/>
                  <a:pt x="9810" y="39884"/>
                  <a:pt x="9942" y="40126"/>
                </a:cubicBezTo>
                <a:cubicBezTo>
                  <a:pt x="10041" y="40302"/>
                  <a:pt x="10030" y="40467"/>
                  <a:pt x="9942" y="40632"/>
                </a:cubicBezTo>
                <a:cubicBezTo>
                  <a:pt x="9810" y="40929"/>
                  <a:pt x="9645" y="41215"/>
                  <a:pt x="9403" y="41435"/>
                </a:cubicBezTo>
                <a:cubicBezTo>
                  <a:pt x="9183" y="41644"/>
                  <a:pt x="8974" y="41874"/>
                  <a:pt x="8754" y="42094"/>
                </a:cubicBezTo>
                <a:cubicBezTo>
                  <a:pt x="8402" y="42413"/>
                  <a:pt x="7995" y="42589"/>
                  <a:pt x="7523" y="42611"/>
                </a:cubicBezTo>
                <a:cubicBezTo>
                  <a:pt x="7365" y="42615"/>
                  <a:pt x="7207" y="42616"/>
                  <a:pt x="7050" y="42616"/>
                </a:cubicBezTo>
                <a:cubicBezTo>
                  <a:pt x="6736" y="42616"/>
                  <a:pt x="6423" y="42611"/>
                  <a:pt x="6115" y="42611"/>
                </a:cubicBezTo>
                <a:cubicBezTo>
                  <a:pt x="5983" y="42611"/>
                  <a:pt x="5851" y="42578"/>
                  <a:pt x="5730" y="42556"/>
                </a:cubicBezTo>
                <a:cubicBezTo>
                  <a:pt x="5433" y="42512"/>
                  <a:pt x="5147" y="42468"/>
                  <a:pt x="4861" y="42413"/>
                </a:cubicBezTo>
                <a:cubicBezTo>
                  <a:pt x="4685" y="42380"/>
                  <a:pt x="4509" y="42336"/>
                  <a:pt x="4344" y="42292"/>
                </a:cubicBezTo>
                <a:cubicBezTo>
                  <a:pt x="4091" y="42215"/>
                  <a:pt x="3838" y="42160"/>
                  <a:pt x="3597" y="42072"/>
                </a:cubicBezTo>
                <a:cubicBezTo>
                  <a:pt x="3245" y="41940"/>
                  <a:pt x="2871" y="41907"/>
                  <a:pt x="2508" y="41841"/>
                </a:cubicBezTo>
                <a:cubicBezTo>
                  <a:pt x="2200" y="41786"/>
                  <a:pt x="1892" y="41764"/>
                  <a:pt x="1584" y="41721"/>
                </a:cubicBezTo>
                <a:cubicBezTo>
                  <a:pt x="1463" y="41699"/>
                  <a:pt x="1331" y="41655"/>
                  <a:pt x="1210" y="41633"/>
                </a:cubicBezTo>
                <a:cubicBezTo>
                  <a:pt x="1078" y="41600"/>
                  <a:pt x="979" y="41512"/>
                  <a:pt x="913" y="41391"/>
                </a:cubicBezTo>
                <a:cubicBezTo>
                  <a:pt x="781" y="41204"/>
                  <a:pt x="715" y="40984"/>
                  <a:pt x="693" y="40753"/>
                </a:cubicBezTo>
                <a:cubicBezTo>
                  <a:pt x="671" y="40500"/>
                  <a:pt x="638" y="40236"/>
                  <a:pt x="605" y="39983"/>
                </a:cubicBezTo>
                <a:cubicBezTo>
                  <a:pt x="572" y="39774"/>
                  <a:pt x="583" y="39565"/>
                  <a:pt x="583" y="39345"/>
                </a:cubicBezTo>
                <a:cubicBezTo>
                  <a:pt x="572" y="39070"/>
                  <a:pt x="583" y="38795"/>
                  <a:pt x="517" y="38531"/>
                </a:cubicBezTo>
                <a:cubicBezTo>
                  <a:pt x="495" y="38421"/>
                  <a:pt x="495" y="38300"/>
                  <a:pt x="495" y="38190"/>
                </a:cubicBezTo>
                <a:cubicBezTo>
                  <a:pt x="495" y="37861"/>
                  <a:pt x="484" y="37542"/>
                  <a:pt x="495" y="37212"/>
                </a:cubicBezTo>
                <a:cubicBezTo>
                  <a:pt x="495" y="37069"/>
                  <a:pt x="517" y="36926"/>
                  <a:pt x="528" y="36783"/>
                </a:cubicBezTo>
                <a:cubicBezTo>
                  <a:pt x="550" y="36618"/>
                  <a:pt x="572" y="36453"/>
                  <a:pt x="583" y="36299"/>
                </a:cubicBezTo>
                <a:cubicBezTo>
                  <a:pt x="594" y="36101"/>
                  <a:pt x="616" y="35914"/>
                  <a:pt x="638" y="35716"/>
                </a:cubicBezTo>
                <a:cubicBezTo>
                  <a:pt x="715" y="35243"/>
                  <a:pt x="792" y="34759"/>
                  <a:pt x="781" y="34264"/>
                </a:cubicBezTo>
                <a:cubicBezTo>
                  <a:pt x="770" y="33231"/>
                  <a:pt x="781" y="32197"/>
                  <a:pt x="781" y="31152"/>
                </a:cubicBezTo>
                <a:cubicBezTo>
                  <a:pt x="781" y="30932"/>
                  <a:pt x="748" y="30701"/>
                  <a:pt x="715" y="30481"/>
                </a:cubicBezTo>
                <a:cubicBezTo>
                  <a:pt x="649" y="30031"/>
                  <a:pt x="594" y="29580"/>
                  <a:pt x="506" y="29129"/>
                </a:cubicBezTo>
                <a:cubicBezTo>
                  <a:pt x="495" y="29041"/>
                  <a:pt x="495" y="28942"/>
                  <a:pt x="484" y="28843"/>
                </a:cubicBezTo>
                <a:cubicBezTo>
                  <a:pt x="473" y="28645"/>
                  <a:pt x="451" y="28458"/>
                  <a:pt x="429" y="28260"/>
                </a:cubicBezTo>
                <a:cubicBezTo>
                  <a:pt x="418" y="28117"/>
                  <a:pt x="396" y="27974"/>
                  <a:pt x="396" y="27831"/>
                </a:cubicBezTo>
                <a:cubicBezTo>
                  <a:pt x="396" y="26709"/>
                  <a:pt x="396" y="25588"/>
                  <a:pt x="396" y="24466"/>
                </a:cubicBezTo>
                <a:cubicBezTo>
                  <a:pt x="396" y="24257"/>
                  <a:pt x="396" y="24048"/>
                  <a:pt x="451" y="23839"/>
                </a:cubicBezTo>
                <a:cubicBezTo>
                  <a:pt x="462" y="23806"/>
                  <a:pt x="473" y="23773"/>
                  <a:pt x="473" y="23740"/>
                </a:cubicBezTo>
                <a:cubicBezTo>
                  <a:pt x="462" y="23355"/>
                  <a:pt x="561" y="22970"/>
                  <a:pt x="594" y="22586"/>
                </a:cubicBezTo>
                <a:cubicBezTo>
                  <a:pt x="605" y="22311"/>
                  <a:pt x="660" y="22036"/>
                  <a:pt x="693" y="21761"/>
                </a:cubicBezTo>
                <a:cubicBezTo>
                  <a:pt x="748" y="21442"/>
                  <a:pt x="803" y="21123"/>
                  <a:pt x="847" y="20804"/>
                </a:cubicBezTo>
                <a:cubicBezTo>
                  <a:pt x="891" y="20485"/>
                  <a:pt x="935" y="20166"/>
                  <a:pt x="979" y="19847"/>
                </a:cubicBezTo>
                <a:cubicBezTo>
                  <a:pt x="1034" y="19440"/>
                  <a:pt x="1100" y="19044"/>
                  <a:pt x="1144" y="18638"/>
                </a:cubicBezTo>
                <a:cubicBezTo>
                  <a:pt x="1221" y="18000"/>
                  <a:pt x="1353" y="17362"/>
                  <a:pt x="1452" y="16724"/>
                </a:cubicBezTo>
                <a:cubicBezTo>
                  <a:pt x="1518" y="16251"/>
                  <a:pt x="1562" y="15789"/>
                  <a:pt x="1661" y="15327"/>
                </a:cubicBezTo>
                <a:cubicBezTo>
                  <a:pt x="1804" y="14547"/>
                  <a:pt x="2035" y="13788"/>
                  <a:pt x="2354" y="13051"/>
                </a:cubicBezTo>
                <a:cubicBezTo>
                  <a:pt x="2629" y="12413"/>
                  <a:pt x="2948" y="11797"/>
                  <a:pt x="3267" y="11171"/>
                </a:cubicBezTo>
                <a:cubicBezTo>
                  <a:pt x="3443" y="10830"/>
                  <a:pt x="3641" y="10489"/>
                  <a:pt x="3827" y="10148"/>
                </a:cubicBezTo>
                <a:cubicBezTo>
                  <a:pt x="3882" y="10071"/>
                  <a:pt x="3937" y="9994"/>
                  <a:pt x="4003" y="9917"/>
                </a:cubicBezTo>
                <a:cubicBezTo>
                  <a:pt x="4026" y="9882"/>
                  <a:pt x="4058" y="9866"/>
                  <a:pt x="4090" y="9866"/>
                </a:cubicBezTo>
                <a:cubicBezTo>
                  <a:pt x="4119" y="9866"/>
                  <a:pt x="4147" y="9880"/>
                  <a:pt x="4168" y="9906"/>
                </a:cubicBezTo>
                <a:cubicBezTo>
                  <a:pt x="4234" y="9972"/>
                  <a:pt x="4289" y="10049"/>
                  <a:pt x="4355" y="10126"/>
                </a:cubicBezTo>
                <a:cubicBezTo>
                  <a:pt x="4454" y="10214"/>
                  <a:pt x="4575" y="10269"/>
                  <a:pt x="4707" y="10280"/>
                </a:cubicBezTo>
                <a:cubicBezTo>
                  <a:pt x="4832" y="10280"/>
                  <a:pt x="4961" y="10285"/>
                  <a:pt x="5093" y="10285"/>
                </a:cubicBezTo>
                <a:cubicBezTo>
                  <a:pt x="5158" y="10285"/>
                  <a:pt x="5224" y="10283"/>
                  <a:pt x="5290" y="10280"/>
                </a:cubicBezTo>
                <a:cubicBezTo>
                  <a:pt x="5444" y="10269"/>
                  <a:pt x="5576" y="10192"/>
                  <a:pt x="5664" y="10071"/>
                </a:cubicBezTo>
                <a:cubicBezTo>
                  <a:pt x="5851" y="9785"/>
                  <a:pt x="6049" y="9510"/>
                  <a:pt x="6225" y="9213"/>
                </a:cubicBezTo>
                <a:cubicBezTo>
                  <a:pt x="6280" y="9125"/>
                  <a:pt x="6313" y="9004"/>
                  <a:pt x="6357" y="8905"/>
                </a:cubicBezTo>
                <a:cubicBezTo>
                  <a:pt x="6390" y="8817"/>
                  <a:pt x="6401" y="8718"/>
                  <a:pt x="6478" y="8652"/>
                </a:cubicBezTo>
                <a:cubicBezTo>
                  <a:pt x="6555" y="8674"/>
                  <a:pt x="6577" y="8740"/>
                  <a:pt x="6577" y="8795"/>
                </a:cubicBezTo>
                <a:cubicBezTo>
                  <a:pt x="6643" y="9213"/>
                  <a:pt x="6643" y="9631"/>
                  <a:pt x="6566" y="10049"/>
                </a:cubicBezTo>
                <a:cubicBezTo>
                  <a:pt x="6489" y="10555"/>
                  <a:pt x="6346" y="11028"/>
                  <a:pt x="6170" y="11500"/>
                </a:cubicBezTo>
                <a:cubicBezTo>
                  <a:pt x="5950" y="12061"/>
                  <a:pt x="5752" y="12633"/>
                  <a:pt x="5565" y="13205"/>
                </a:cubicBezTo>
                <a:cubicBezTo>
                  <a:pt x="5400" y="13689"/>
                  <a:pt x="5301" y="14206"/>
                  <a:pt x="5235" y="14723"/>
                </a:cubicBezTo>
                <a:cubicBezTo>
                  <a:pt x="5191" y="15075"/>
                  <a:pt x="5136" y="15426"/>
                  <a:pt x="5158" y="15778"/>
                </a:cubicBezTo>
                <a:cubicBezTo>
                  <a:pt x="5158" y="15877"/>
                  <a:pt x="5147" y="15976"/>
                  <a:pt x="5180" y="16075"/>
                </a:cubicBezTo>
                <a:cubicBezTo>
                  <a:pt x="5257" y="16394"/>
                  <a:pt x="5246" y="16713"/>
                  <a:pt x="5246" y="17043"/>
                </a:cubicBezTo>
                <a:cubicBezTo>
                  <a:pt x="5257" y="17285"/>
                  <a:pt x="5257" y="17527"/>
                  <a:pt x="5312" y="17769"/>
                </a:cubicBezTo>
                <a:cubicBezTo>
                  <a:pt x="5345" y="17890"/>
                  <a:pt x="5345" y="18022"/>
                  <a:pt x="5345" y="18154"/>
                </a:cubicBezTo>
                <a:cubicBezTo>
                  <a:pt x="5334" y="18407"/>
                  <a:pt x="5389" y="18638"/>
                  <a:pt x="5444" y="18880"/>
                </a:cubicBezTo>
                <a:cubicBezTo>
                  <a:pt x="5477" y="19033"/>
                  <a:pt x="5554" y="19187"/>
                  <a:pt x="5653" y="19308"/>
                </a:cubicBezTo>
                <a:cubicBezTo>
                  <a:pt x="5818" y="19495"/>
                  <a:pt x="5983" y="19671"/>
                  <a:pt x="6214" y="19770"/>
                </a:cubicBezTo>
                <a:cubicBezTo>
                  <a:pt x="6258" y="19792"/>
                  <a:pt x="6302" y="19814"/>
                  <a:pt x="6346" y="19847"/>
                </a:cubicBezTo>
                <a:cubicBezTo>
                  <a:pt x="6731" y="20133"/>
                  <a:pt x="7193" y="20232"/>
                  <a:pt x="7654" y="20309"/>
                </a:cubicBezTo>
                <a:cubicBezTo>
                  <a:pt x="7819" y="20331"/>
                  <a:pt x="7973" y="20375"/>
                  <a:pt x="8127" y="20430"/>
                </a:cubicBezTo>
                <a:cubicBezTo>
                  <a:pt x="8501" y="20584"/>
                  <a:pt x="8886" y="20694"/>
                  <a:pt x="9293" y="20771"/>
                </a:cubicBezTo>
                <a:cubicBezTo>
                  <a:pt x="9435" y="20797"/>
                  <a:pt x="9577" y="20807"/>
                  <a:pt x="9718" y="20807"/>
                </a:cubicBezTo>
                <a:cubicBezTo>
                  <a:pt x="9818" y="20807"/>
                  <a:pt x="9919" y="20802"/>
                  <a:pt x="10019" y="20793"/>
                </a:cubicBezTo>
                <a:cubicBezTo>
                  <a:pt x="10459" y="20738"/>
                  <a:pt x="10822" y="20540"/>
                  <a:pt x="11075" y="20166"/>
                </a:cubicBezTo>
                <a:cubicBezTo>
                  <a:pt x="11218" y="19946"/>
                  <a:pt x="11339" y="19726"/>
                  <a:pt x="11459" y="19495"/>
                </a:cubicBezTo>
                <a:cubicBezTo>
                  <a:pt x="11635" y="19165"/>
                  <a:pt x="11800" y="18825"/>
                  <a:pt x="11998" y="18506"/>
                </a:cubicBezTo>
                <a:cubicBezTo>
                  <a:pt x="12427" y="17813"/>
                  <a:pt x="12977" y="17230"/>
                  <a:pt x="13692" y="16801"/>
                </a:cubicBezTo>
                <a:cubicBezTo>
                  <a:pt x="13758" y="16757"/>
                  <a:pt x="13824" y="16702"/>
                  <a:pt x="13868" y="16636"/>
                </a:cubicBezTo>
                <a:cubicBezTo>
                  <a:pt x="14220" y="16207"/>
                  <a:pt x="14561" y="15778"/>
                  <a:pt x="14792" y="15272"/>
                </a:cubicBezTo>
                <a:cubicBezTo>
                  <a:pt x="15111" y="14580"/>
                  <a:pt x="15561" y="13953"/>
                  <a:pt x="15990" y="13326"/>
                </a:cubicBezTo>
                <a:cubicBezTo>
                  <a:pt x="16232" y="12985"/>
                  <a:pt x="16485" y="12644"/>
                  <a:pt x="16705" y="12281"/>
                </a:cubicBezTo>
                <a:cubicBezTo>
                  <a:pt x="16914" y="11951"/>
                  <a:pt x="17090" y="11599"/>
                  <a:pt x="17200" y="11226"/>
                </a:cubicBezTo>
                <a:cubicBezTo>
                  <a:pt x="17321" y="10819"/>
                  <a:pt x="17497" y="10434"/>
                  <a:pt x="17684" y="10060"/>
                </a:cubicBezTo>
                <a:cubicBezTo>
                  <a:pt x="17849" y="9730"/>
                  <a:pt x="18025" y="9400"/>
                  <a:pt x="18190" y="9059"/>
                </a:cubicBezTo>
                <a:cubicBezTo>
                  <a:pt x="18355" y="8707"/>
                  <a:pt x="18520" y="8355"/>
                  <a:pt x="18663" y="7992"/>
                </a:cubicBezTo>
                <a:cubicBezTo>
                  <a:pt x="18861" y="7498"/>
                  <a:pt x="18960" y="6970"/>
                  <a:pt x="19004" y="6431"/>
                </a:cubicBezTo>
                <a:cubicBezTo>
                  <a:pt x="19037" y="5947"/>
                  <a:pt x="19125" y="5474"/>
                  <a:pt x="19223" y="4990"/>
                </a:cubicBezTo>
                <a:cubicBezTo>
                  <a:pt x="19311" y="4561"/>
                  <a:pt x="19388" y="4132"/>
                  <a:pt x="19542" y="3726"/>
                </a:cubicBezTo>
                <a:cubicBezTo>
                  <a:pt x="19751" y="3154"/>
                  <a:pt x="20015" y="2615"/>
                  <a:pt x="20422" y="2164"/>
                </a:cubicBezTo>
                <a:cubicBezTo>
                  <a:pt x="20466" y="2120"/>
                  <a:pt x="20510" y="2065"/>
                  <a:pt x="20543" y="2010"/>
                </a:cubicBezTo>
                <a:cubicBezTo>
                  <a:pt x="20719" y="1768"/>
                  <a:pt x="20928" y="1581"/>
                  <a:pt x="21181" y="1416"/>
                </a:cubicBezTo>
                <a:cubicBezTo>
                  <a:pt x="21368" y="1295"/>
                  <a:pt x="21544" y="1141"/>
                  <a:pt x="21764" y="1075"/>
                </a:cubicBezTo>
                <a:close/>
                <a:moveTo>
                  <a:pt x="22685" y="1"/>
                </a:moveTo>
                <a:cubicBezTo>
                  <a:pt x="22645" y="1"/>
                  <a:pt x="22605" y="18"/>
                  <a:pt x="22578" y="52"/>
                </a:cubicBezTo>
                <a:cubicBezTo>
                  <a:pt x="22490" y="151"/>
                  <a:pt x="22413" y="250"/>
                  <a:pt x="22325" y="349"/>
                </a:cubicBezTo>
                <a:cubicBezTo>
                  <a:pt x="22259" y="437"/>
                  <a:pt x="22171" y="514"/>
                  <a:pt x="22050" y="547"/>
                </a:cubicBezTo>
                <a:cubicBezTo>
                  <a:pt x="21973" y="569"/>
                  <a:pt x="21896" y="591"/>
                  <a:pt x="21819" y="613"/>
                </a:cubicBezTo>
                <a:cubicBezTo>
                  <a:pt x="21313" y="778"/>
                  <a:pt x="20873" y="1053"/>
                  <a:pt x="20510" y="1427"/>
                </a:cubicBezTo>
                <a:cubicBezTo>
                  <a:pt x="20191" y="1757"/>
                  <a:pt x="19894" y="2098"/>
                  <a:pt x="19652" y="2483"/>
                </a:cubicBezTo>
                <a:cubicBezTo>
                  <a:pt x="19597" y="2571"/>
                  <a:pt x="19542" y="2648"/>
                  <a:pt x="19509" y="2736"/>
                </a:cubicBezTo>
                <a:cubicBezTo>
                  <a:pt x="19289" y="3242"/>
                  <a:pt x="19070" y="3748"/>
                  <a:pt x="18971" y="4297"/>
                </a:cubicBezTo>
                <a:cubicBezTo>
                  <a:pt x="18938" y="4539"/>
                  <a:pt x="18872" y="4770"/>
                  <a:pt x="18828" y="5012"/>
                </a:cubicBezTo>
                <a:cubicBezTo>
                  <a:pt x="18729" y="5562"/>
                  <a:pt x="18641" y="6101"/>
                  <a:pt x="18597" y="6651"/>
                </a:cubicBezTo>
                <a:cubicBezTo>
                  <a:pt x="18575" y="6937"/>
                  <a:pt x="18520" y="7234"/>
                  <a:pt x="18432" y="7509"/>
                </a:cubicBezTo>
                <a:cubicBezTo>
                  <a:pt x="18267" y="8047"/>
                  <a:pt x="18036" y="8564"/>
                  <a:pt x="17739" y="9059"/>
                </a:cubicBezTo>
                <a:cubicBezTo>
                  <a:pt x="17739" y="9070"/>
                  <a:pt x="17695" y="9070"/>
                  <a:pt x="17651" y="9081"/>
                </a:cubicBezTo>
                <a:cubicBezTo>
                  <a:pt x="17618" y="8784"/>
                  <a:pt x="17563" y="8498"/>
                  <a:pt x="17552" y="8212"/>
                </a:cubicBezTo>
                <a:cubicBezTo>
                  <a:pt x="17530" y="7871"/>
                  <a:pt x="17541" y="7531"/>
                  <a:pt x="17464" y="7201"/>
                </a:cubicBezTo>
                <a:cubicBezTo>
                  <a:pt x="17453" y="7135"/>
                  <a:pt x="17453" y="7069"/>
                  <a:pt x="17453" y="7003"/>
                </a:cubicBezTo>
                <a:cubicBezTo>
                  <a:pt x="17442" y="6684"/>
                  <a:pt x="17453" y="6354"/>
                  <a:pt x="17365" y="6035"/>
                </a:cubicBezTo>
                <a:cubicBezTo>
                  <a:pt x="17365" y="5551"/>
                  <a:pt x="17288" y="5067"/>
                  <a:pt x="17255" y="4583"/>
                </a:cubicBezTo>
                <a:cubicBezTo>
                  <a:pt x="17233" y="4176"/>
                  <a:pt x="17178" y="3781"/>
                  <a:pt x="17112" y="3374"/>
                </a:cubicBezTo>
                <a:cubicBezTo>
                  <a:pt x="17024" y="2736"/>
                  <a:pt x="16870" y="2098"/>
                  <a:pt x="16749" y="1471"/>
                </a:cubicBezTo>
                <a:cubicBezTo>
                  <a:pt x="16727" y="1372"/>
                  <a:pt x="16683" y="1284"/>
                  <a:pt x="16650" y="1196"/>
                </a:cubicBezTo>
                <a:cubicBezTo>
                  <a:pt x="16607" y="1103"/>
                  <a:pt x="16513" y="1057"/>
                  <a:pt x="16416" y="1057"/>
                </a:cubicBezTo>
                <a:cubicBezTo>
                  <a:pt x="16364" y="1057"/>
                  <a:pt x="16311" y="1070"/>
                  <a:pt x="16265" y="1097"/>
                </a:cubicBezTo>
                <a:cubicBezTo>
                  <a:pt x="16122" y="1185"/>
                  <a:pt x="16012" y="1306"/>
                  <a:pt x="15990" y="1482"/>
                </a:cubicBezTo>
                <a:cubicBezTo>
                  <a:pt x="15957" y="1647"/>
                  <a:pt x="15869" y="1779"/>
                  <a:pt x="15748" y="1889"/>
                </a:cubicBezTo>
                <a:cubicBezTo>
                  <a:pt x="15660" y="1955"/>
                  <a:pt x="15583" y="2043"/>
                  <a:pt x="15506" y="2120"/>
                </a:cubicBezTo>
                <a:cubicBezTo>
                  <a:pt x="15089" y="2560"/>
                  <a:pt x="14803" y="3066"/>
                  <a:pt x="14649" y="3638"/>
                </a:cubicBezTo>
                <a:cubicBezTo>
                  <a:pt x="14451" y="4385"/>
                  <a:pt x="14297" y="5155"/>
                  <a:pt x="14319" y="5936"/>
                </a:cubicBezTo>
                <a:cubicBezTo>
                  <a:pt x="14330" y="6310"/>
                  <a:pt x="14319" y="6684"/>
                  <a:pt x="14319" y="7058"/>
                </a:cubicBezTo>
                <a:cubicBezTo>
                  <a:pt x="14330" y="7201"/>
                  <a:pt x="14341" y="7355"/>
                  <a:pt x="14363" y="7498"/>
                </a:cubicBezTo>
                <a:cubicBezTo>
                  <a:pt x="14407" y="7893"/>
                  <a:pt x="14484" y="8300"/>
                  <a:pt x="14506" y="8696"/>
                </a:cubicBezTo>
                <a:cubicBezTo>
                  <a:pt x="14528" y="9312"/>
                  <a:pt x="14572" y="9928"/>
                  <a:pt x="14440" y="10544"/>
                </a:cubicBezTo>
                <a:cubicBezTo>
                  <a:pt x="14418" y="10610"/>
                  <a:pt x="14418" y="10676"/>
                  <a:pt x="14418" y="10742"/>
                </a:cubicBezTo>
                <a:cubicBezTo>
                  <a:pt x="14418" y="10995"/>
                  <a:pt x="14341" y="11248"/>
                  <a:pt x="14297" y="11500"/>
                </a:cubicBezTo>
                <a:cubicBezTo>
                  <a:pt x="14297" y="11522"/>
                  <a:pt x="14275" y="11544"/>
                  <a:pt x="14264" y="11544"/>
                </a:cubicBezTo>
                <a:cubicBezTo>
                  <a:pt x="14242" y="11533"/>
                  <a:pt x="14187" y="11533"/>
                  <a:pt x="14187" y="11511"/>
                </a:cubicBezTo>
                <a:cubicBezTo>
                  <a:pt x="14110" y="11369"/>
                  <a:pt x="14044" y="11226"/>
                  <a:pt x="13989" y="11072"/>
                </a:cubicBezTo>
                <a:cubicBezTo>
                  <a:pt x="13791" y="10544"/>
                  <a:pt x="13593" y="10005"/>
                  <a:pt x="13340" y="9499"/>
                </a:cubicBezTo>
                <a:cubicBezTo>
                  <a:pt x="13153" y="9103"/>
                  <a:pt x="12933" y="8729"/>
                  <a:pt x="12757" y="8322"/>
                </a:cubicBezTo>
                <a:cubicBezTo>
                  <a:pt x="12724" y="8245"/>
                  <a:pt x="12691" y="8179"/>
                  <a:pt x="12647" y="8102"/>
                </a:cubicBezTo>
                <a:cubicBezTo>
                  <a:pt x="12416" y="7706"/>
                  <a:pt x="12196" y="7322"/>
                  <a:pt x="11954" y="6926"/>
                </a:cubicBezTo>
                <a:cubicBezTo>
                  <a:pt x="11866" y="6783"/>
                  <a:pt x="11811" y="6640"/>
                  <a:pt x="11767" y="6486"/>
                </a:cubicBezTo>
                <a:cubicBezTo>
                  <a:pt x="11712" y="6299"/>
                  <a:pt x="11657" y="6112"/>
                  <a:pt x="11558" y="5947"/>
                </a:cubicBezTo>
                <a:cubicBezTo>
                  <a:pt x="11262" y="5441"/>
                  <a:pt x="10943" y="4946"/>
                  <a:pt x="10635" y="4451"/>
                </a:cubicBezTo>
                <a:cubicBezTo>
                  <a:pt x="10536" y="4286"/>
                  <a:pt x="10404" y="4132"/>
                  <a:pt x="10239" y="4022"/>
                </a:cubicBezTo>
                <a:cubicBezTo>
                  <a:pt x="10206" y="4000"/>
                  <a:pt x="10151" y="3978"/>
                  <a:pt x="10107" y="3967"/>
                </a:cubicBezTo>
                <a:cubicBezTo>
                  <a:pt x="10099" y="3965"/>
                  <a:pt x="10090" y="3964"/>
                  <a:pt x="10081" y="3964"/>
                </a:cubicBezTo>
                <a:cubicBezTo>
                  <a:pt x="10001" y="3964"/>
                  <a:pt x="9887" y="4043"/>
                  <a:pt x="9887" y="4121"/>
                </a:cubicBezTo>
                <a:cubicBezTo>
                  <a:pt x="9887" y="4176"/>
                  <a:pt x="9898" y="4242"/>
                  <a:pt x="9909" y="4308"/>
                </a:cubicBezTo>
                <a:cubicBezTo>
                  <a:pt x="9931" y="4418"/>
                  <a:pt x="9920" y="4528"/>
                  <a:pt x="9865" y="4638"/>
                </a:cubicBezTo>
                <a:cubicBezTo>
                  <a:pt x="9601" y="5111"/>
                  <a:pt x="9579" y="5628"/>
                  <a:pt x="9557" y="6145"/>
                </a:cubicBezTo>
                <a:cubicBezTo>
                  <a:pt x="9557" y="6189"/>
                  <a:pt x="9546" y="6244"/>
                  <a:pt x="9557" y="6288"/>
                </a:cubicBezTo>
                <a:cubicBezTo>
                  <a:pt x="9656" y="6684"/>
                  <a:pt x="9645" y="7091"/>
                  <a:pt x="9733" y="7498"/>
                </a:cubicBezTo>
                <a:cubicBezTo>
                  <a:pt x="9931" y="8454"/>
                  <a:pt x="10217" y="9378"/>
                  <a:pt x="10646" y="10258"/>
                </a:cubicBezTo>
                <a:cubicBezTo>
                  <a:pt x="10833" y="10621"/>
                  <a:pt x="10976" y="10995"/>
                  <a:pt x="11108" y="11380"/>
                </a:cubicBezTo>
                <a:cubicBezTo>
                  <a:pt x="11207" y="11709"/>
                  <a:pt x="11229" y="12050"/>
                  <a:pt x="11284" y="12391"/>
                </a:cubicBezTo>
                <a:cubicBezTo>
                  <a:pt x="11295" y="12501"/>
                  <a:pt x="11284" y="12611"/>
                  <a:pt x="11273" y="12732"/>
                </a:cubicBezTo>
                <a:cubicBezTo>
                  <a:pt x="11218" y="13128"/>
                  <a:pt x="11163" y="13535"/>
                  <a:pt x="11097" y="13931"/>
                </a:cubicBezTo>
                <a:cubicBezTo>
                  <a:pt x="11064" y="14206"/>
                  <a:pt x="10998" y="14470"/>
                  <a:pt x="10998" y="14745"/>
                </a:cubicBezTo>
                <a:cubicBezTo>
                  <a:pt x="10998" y="14811"/>
                  <a:pt x="10976" y="14877"/>
                  <a:pt x="10965" y="14943"/>
                </a:cubicBezTo>
                <a:cubicBezTo>
                  <a:pt x="10943" y="15119"/>
                  <a:pt x="10910" y="15294"/>
                  <a:pt x="10910" y="15470"/>
                </a:cubicBezTo>
                <a:cubicBezTo>
                  <a:pt x="10932" y="15965"/>
                  <a:pt x="10822" y="16438"/>
                  <a:pt x="10800" y="16922"/>
                </a:cubicBezTo>
                <a:cubicBezTo>
                  <a:pt x="10800" y="16944"/>
                  <a:pt x="10767" y="16988"/>
                  <a:pt x="10745" y="16988"/>
                </a:cubicBezTo>
                <a:cubicBezTo>
                  <a:pt x="10723" y="16988"/>
                  <a:pt x="10679" y="16977"/>
                  <a:pt x="10668" y="16955"/>
                </a:cubicBezTo>
                <a:cubicBezTo>
                  <a:pt x="10536" y="16614"/>
                  <a:pt x="10525" y="16251"/>
                  <a:pt x="10448" y="15910"/>
                </a:cubicBezTo>
                <a:cubicBezTo>
                  <a:pt x="10404" y="15668"/>
                  <a:pt x="10360" y="15426"/>
                  <a:pt x="10338" y="15184"/>
                </a:cubicBezTo>
                <a:cubicBezTo>
                  <a:pt x="10316" y="14767"/>
                  <a:pt x="10206" y="14349"/>
                  <a:pt x="10228" y="13931"/>
                </a:cubicBezTo>
                <a:cubicBezTo>
                  <a:pt x="10228" y="13898"/>
                  <a:pt x="10217" y="13865"/>
                  <a:pt x="10217" y="13832"/>
                </a:cubicBezTo>
                <a:cubicBezTo>
                  <a:pt x="10140" y="13557"/>
                  <a:pt x="10140" y="13282"/>
                  <a:pt x="10129" y="13007"/>
                </a:cubicBezTo>
                <a:cubicBezTo>
                  <a:pt x="10129" y="12908"/>
                  <a:pt x="10129" y="12809"/>
                  <a:pt x="10107" y="12721"/>
                </a:cubicBezTo>
                <a:cubicBezTo>
                  <a:pt x="10041" y="12479"/>
                  <a:pt x="10041" y="12237"/>
                  <a:pt x="10041" y="11995"/>
                </a:cubicBezTo>
                <a:cubicBezTo>
                  <a:pt x="10030" y="11896"/>
                  <a:pt x="10030" y="11797"/>
                  <a:pt x="10019" y="11698"/>
                </a:cubicBezTo>
                <a:cubicBezTo>
                  <a:pt x="9964" y="11303"/>
                  <a:pt x="9909" y="10896"/>
                  <a:pt x="9843" y="10500"/>
                </a:cubicBezTo>
                <a:cubicBezTo>
                  <a:pt x="9788" y="10170"/>
                  <a:pt x="9711" y="9829"/>
                  <a:pt x="9645" y="9499"/>
                </a:cubicBezTo>
                <a:cubicBezTo>
                  <a:pt x="9590" y="9235"/>
                  <a:pt x="9469" y="9004"/>
                  <a:pt x="9326" y="8795"/>
                </a:cubicBezTo>
                <a:cubicBezTo>
                  <a:pt x="9226" y="8634"/>
                  <a:pt x="9052" y="8548"/>
                  <a:pt x="8873" y="8548"/>
                </a:cubicBezTo>
                <a:cubicBezTo>
                  <a:pt x="8795" y="8548"/>
                  <a:pt x="8717" y="8564"/>
                  <a:pt x="8644" y="8597"/>
                </a:cubicBezTo>
                <a:cubicBezTo>
                  <a:pt x="8358" y="8718"/>
                  <a:pt x="8160" y="8938"/>
                  <a:pt x="8105" y="9246"/>
                </a:cubicBezTo>
                <a:cubicBezTo>
                  <a:pt x="7973" y="9829"/>
                  <a:pt x="7819" y="10412"/>
                  <a:pt x="7962" y="11017"/>
                </a:cubicBezTo>
                <a:cubicBezTo>
                  <a:pt x="7973" y="11050"/>
                  <a:pt x="7973" y="11083"/>
                  <a:pt x="7973" y="11116"/>
                </a:cubicBezTo>
                <a:cubicBezTo>
                  <a:pt x="7962" y="11797"/>
                  <a:pt x="8039" y="12479"/>
                  <a:pt x="7907" y="13161"/>
                </a:cubicBezTo>
                <a:cubicBezTo>
                  <a:pt x="7885" y="13271"/>
                  <a:pt x="7896" y="13381"/>
                  <a:pt x="7885" y="13502"/>
                </a:cubicBezTo>
                <a:cubicBezTo>
                  <a:pt x="7885" y="13623"/>
                  <a:pt x="7885" y="13766"/>
                  <a:pt x="7852" y="13887"/>
                </a:cubicBezTo>
                <a:cubicBezTo>
                  <a:pt x="7797" y="14140"/>
                  <a:pt x="7786" y="14404"/>
                  <a:pt x="7786" y="14657"/>
                </a:cubicBezTo>
                <a:cubicBezTo>
                  <a:pt x="7786" y="14767"/>
                  <a:pt x="7797" y="14888"/>
                  <a:pt x="7764" y="14998"/>
                </a:cubicBezTo>
                <a:cubicBezTo>
                  <a:pt x="7676" y="15404"/>
                  <a:pt x="7698" y="15800"/>
                  <a:pt x="7698" y="16207"/>
                </a:cubicBezTo>
                <a:cubicBezTo>
                  <a:pt x="7698" y="16438"/>
                  <a:pt x="7676" y="16669"/>
                  <a:pt x="7709" y="16889"/>
                </a:cubicBezTo>
                <a:cubicBezTo>
                  <a:pt x="7775" y="17318"/>
                  <a:pt x="7808" y="17758"/>
                  <a:pt x="7940" y="18187"/>
                </a:cubicBezTo>
                <a:cubicBezTo>
                  <a:pt x="7962" y="18264"/>
                  <a:pt x="7973" y="18341"/>
                  <a:pt x="7995" y="18418"/>
                </a:cubicBezTo>
                <a:cubicBezTo>
                  <a:pt x="8061" y="18682"/>
                  <a:pt x="7995" y="18902"/>
                  <a:pt x="7808" y="19088"/>
                </a:cubicBezTo>
                <a:cubicBezTo>
                  <a:pt x="7610" y="19286"/>
                  <a:pt x="7413" y="19473"/>
                  <a:pt x="7215" y="19660"/>
                </a:cubicBezTo>
                <a:cubicBezTo>
                  <a:pt x="7171" y="19704"/>
                  <a:pt x="7105" y="19737"/>
                  <a:pt x="7039" y="19781"/>
                </a:cubicBezTo>
                <a:cubicBezTo>
                  <a:pt x="6742" y="19616"/>
                  <a:pt x="6434" y="19462"/>
                  <a:pt x="6148" y="19275"/>
                </a:cubicBezTo>
                <a:cubicBezTo>
                  <a:pt x="5906" y="19121"/>
                  <a:pt x="5763" y="18891"/>
                  <a:pt x="5763" y="18583"/>
                </a:cubicBezTo>
                <a:cubicBezTo>
                  <a:pt x="5752" y="18407"/>
                  <a:pt x="5763" y="18220"/>
                  <a:pt x="5730" y="18055"/>
                </a:cubicBezTo>
                <a:cubicBezTo>
                  <a:pt x="5653" y="17703"/>
                  <a:pt x="5653" y="17340"/>
                  <a:pt x="5653" y="16988"/>
                </a:cubicBezTo>
                <a:cubicBezTo>
                  <a:pt x="5642" y="16779"/>
                  <a:pt x="5642" y="16570"/>
                  <a:pt x="5587" y="16361"/>
                </a:cubicBezTo>
                <a:cubicBezTo>
                  <a:pt x="5576" y="16295"/>
                  <a:pt x="5565" y="16229"/>
                  <a:pt x="5565" y="16163"/>
                </a:cubicBezTo>
                <a:cubicBezTo>
                  <a:pt x="5532" y="15514"/>
                  <a:pt x="5543" y="14866"/>
                  <a:pt x="5686" y="14228"/>
                </a:cubicBezTo>
                <a:cubicBezTo>
                  <a:pt x="5829" y="13601"/>
                  <a:pt x="6016" y="12974"/>
                  <a:pt x="6258" y="12369"/>
                </a:cubicBezTo>
                <a:cubicBezTo>
                  <a:pt x="6434" y="11951"/>
                  <a:pt x="6599" y="11522"/>
                  <a:pt x="6731" y="11094"/>
                </a:cubicBezTo>
                <a:cubicBezTo>
                  <a:pt x="6874" y="10654"/>
                  <a:pt x="6940" y="10214"/>
                  <a:pt x="7006" y="9763"/>
                </a:cubicBezTo>
                <a:cubicBezTo>
                  <a:pt x="7050" y="9389"/>
                  <a:pt x="6995" y="9015"/>
                  <a:pt x="6918" y="8652"/>
                </a:cubicBezTo>
                <a:cubicBezTo>
                  <a:pt x="6808" y="8135"/>
                  <a:pt x="6676" y="7640"/>
                  <a:pt x="6423" y="7179"/>
                </a:cubicBezTo>
                <a:cubicBezTo>
                  <a:pt x="6324" y="7014"/>
                  <a:pt x="6203" y="6959"/>
                  <a:pt x="6027" y="6959"/>
                </a:cubicBezTo>
                <a:cubicBezTo>
                  <a:pt x="5873" y="6970"/>
                  <a:pt x="5730" y="7014"/>
                  <a:pt x="5609" y="7091"/>
                </a:cubicBezTo>
                <a:cubicBezTo>
                  <a:pt x="5279" y="7311"/>
                  <a:pt x="4993" y="7564"/>
                  <a:pt x="4817" y="7926"/>
                </a:cubicBezTo>
                <a:cubicBezTo>
                  <a:pt x="4773" y="8014"/>
                  <a:pt x="4729" y="8102"/>
                  <a:pt x="4696" y="8190"/>
                </a:cubicBezTo>
                <a:cubicBezTo>
                  <a:pt x="4608" y="8377"/>
                  <a:pt x="4509" y="8531"/>
                  <a:pt x="4388" y="8685"/>
                </a:cubicBezTo>
                <a:cubicBezTo>
                  <a:pt x="4201" y="8916"/>
                  <a:pt x="4025" y="9147"/>
                  <a:pt x="3871" y="9400"/>
                </a:cubicBezTo>
                <a:cubicBezTo>
                  <a:pt x="3586" y="9851"/>
                  <a:pt x="3311" y="10313"/>
                  <a:pt x="3069" y="10786"/>
                </a:cubicBezTo>
                <a:cubicBezTo>
                  <a:pt x="2728" y="11412"/>
                  <a:pt x="2420" y="12061"/>
                  <a:pt x="2101" y="12699"/>
                </a:cubicBezTo>
                <a:cubicBezTo>
                  <a:pt x="1826" y="13271"/>
                  <a:pt x="1672" y="13887"/>
                  <a:pt x="1485" y="14492"/>
                </a:cubicBezTo>
                <a:cubicBezTo>
                  <a:pt x="1463" y="14536"/>
                  <a:pt x="1463" y="14580"/>
                  <a:pt x="1452" y="14635"/>
                </a:cubicBezTo>
                <a:cubicBezTo>
                  <a:pt x="1331" y="15250"/>
                  <a:pt x="1221" y="15866"/>
                  <a:pt x="1133" y="16504"/>
                </a:cubicBezTo>
                <a:cubicBezTo>
                  <a:pt x="1056" y="17109"/>
                  <a:pt x="924" y="17714"/>
                  <a:pt x="847" y="18319"/>
                </a:cubicBezTo>
                <a:cubicBezTo>
                  <a:pt x="781" y="18935"/>
                  <a:pt x="682" y="19539"/>
                  <a:pt x="594" y="20155"/>
                </a:cubicBezTo>
                <a:cubicBezTo>
                  <a:pt x="495" y="20760"/>
                  <a:pt x="396" y="21365"/>
                  <a:pt x="319" y="21981"/>
                </a:cubicBezTo>
                <a:cubicBezTo>
                  <a:pt x="275" y="22344"/>
                  <a:pt x="209" y="22718"/>
                  <a:pt x="176" y="23091"/>
                </a:cubicBezTo>
                <a:cubicBezTo>
                  <a:pt x="143" y="23509"/>
                  <a:pt x="88" y="23927"/>
                  <a:pt x="77" y="24345"/>
                </a:cubicBezTo>
                <a:cubicBezTo>
                  <a:pt x="77" y="24389"/>
                  <a:pt x="55" y="24444"/>
                  <a:pt x="55" y="24488"/>
                </a:cubicBezTo>
                <a:cubicBezTo>
                  <a:pt x="33" y="24664"/>
                  <a:pt x="0" y="24840"/>
                  <a:pt x="0" y="25027"/>
                </a:cubicBezTo>
                <a:cubicBezTo>
                  <a:pt x="0" y="25643"/>
                  <a:pt x="0" y="26259"/>
                  <a:pt x="11" y="26874"/>
                </a:cubicBezTo>
                <a:cubicBezTo>
                  <a:pt x="11" y="26984"/>
                  <a:pt x="0" y="27105"/>
                  <a:pt x="22" y="27215"/>
                </a:cubicBezTo>
                <a:cubicBezTo>
                  <a:pt x="88" y="27479"/>
                  <a:pt x="88" y="27765"/>
                  <a:pt x="88" y="28040"/>
                </a:cubicBezTo>
                <a:cubicBezTo>
                  <a:pt x="99" y="28227"/>
                  <a:pt x="88" y="28425"/>
                  <a:pt x="110" y="28623"/>
                </a:cubicBezTo>
                <a:cubicBezTo>
                  <a:pt x="165" y="29052"/>
                  <a:pt x="220" y="29492"/>
                  <a:pt x="297" y="29921"/>
                </a:cubicBezTo>
                <a:cubicBezTo>
                  <a:pt x="352" y="30207"/>
                  <a:pt x="363" y="30492"/>
                  <a:pt x="418" y="30778"/>
                </a:cubicBezTo>
                <a:cubicBezTo>
                  <a:pt x="473" y="31108"/>
                  <a:pt x="484" y="31427"/>
                  <a:pt x="484" y="31757"/>
                </a:cubicBezTo>
                <a:cubicBezTo>
                  <a:pt x="495" y="32549"/>
                  <a:pt x="484" y="33341"/>
                  <a:pt x="495" y="34144"/>
                </a:cubicBezTo>
                <a:cubicBezTo>
                  <a:pt x="495" y="34638"/>
                  <a:pt x="473" y="35144"/>
                  <a:pt x="407" y="35639"/>
                </a:cubicBezTo>
                <a:cubicBezTo>
                  <a:pt x="374" y="35881"/>
                  <a:pt x="352" y="36123"/>
                  <a:pt x="308" y="36365"/>
                </a:cubicBezTo>
                <a:cubicBezTo>
                  <a:pt x="253" y="36651"/>
                  <a:pt x="220" y="36937"/>
                  <a:pt x="198" y="37234"/>
                </a:cubicBezTo>
                <a:cubicBezTo>
                  <a:pt x="165" y="37476"/>
                  <a:pt x="187" y="37718"/>
                  <a:pt x="143" y="37959"/>
                </a:cubicBezTo>
                <a:cubicBezTo>
                  <a:pt x="88" y="38223"/>
                  <a:pt x="209" y="38465"/>
                  <a:pt x="187" y="38729"/>
                </a:cubicBezTo>
                <a:cubicBezTo>
                  <a:pt x="176" y="38839"/>
                  <a:pt x="187" y="38960"/>
                  <a:pt x="187" y="39070"/>
                </a:cubicBezTo>
                <a:cubicBezTo>
                  <a:pt x="187" y="39356"/>
                  <a:pt x="198" y="39653"/>
                  <a:pt x="198" y="39950"/>
                </a:cubicBezTo>
                <a:cubicBezTo>
                  <a:pt x="187" y="40324"/>
                  <a:pt x="297" y="40687"/>
                  <a:pt x="319" y="41061"/>
                </a:cubicBezTo>
                <a:cubicBezTo>
                  <a:pt x="330" y="41149"/>
                  <a:pt x="363" y="41248"/>
                  <a:pt x="396" y="41336"/>
                </a:cubicBezTo>
                <a:cubicBezTo>
                  <a:pt x="561" y="41742"/>
                  <a:pt x="825" y="42028"/>
                  <a:pt x="1243" y="42149"/>
                </a:cubicBezTo>
                <a:cubicBezTo>
                  <a:pt x="1320" y="42171"/>
                  <a:pt x="1397" y="42193"/>
                  <a:pt x="1485" y="42204"/>
                </a:cubicBezTo>
                <a:cubicBezTo>
                  <a:pt x="1771" y="42248"/>
                  <a:pt x="2057" y="42292"/>
                  <a:pt x="2343" y="42336"/>
                </a:cubicBezTo>
                <a:cubicBezTo>
                  <a:pt x="2761" y="42402"/>
                  <a:pt x="3179" y="42457"/>
                  <a:pt x="3586" y="42589"/>
                </a:cubicBezTo>
                <a:cubicBezTo>
                  <a:pt x="4300" y="42842"/>
                  <a:pt x="5048" y="42996"/>
                  <a:pt x="5807" y="43106"/>
                </a:cubicBezTo>
                <a:cubicBezTo>
                  <a:pt x="6027" y="43139"/>
                  <a:pt x="6258" y="43183"/>
                  <a:pt x="6478" y="43194"/>
                </a:cubicBezTo>
                <a:cubicBezTo>
                  <a:pt x="6606" y="43203"/>
                  <a:pt x="6733" y="43208"/>
                  <a:pt x="6859" y="43208"/>
                </a:cubicBezTo>
                <a:cubicBezTo>
                  <a:pt x="7189" y="43208"/>
                  <a:pt x="7512" y="43175"/>
                  <a:pt x="7830" y="43095"/>
                </a:cubicBezTo>
                <a:cubicBezTo>
                  <a:pt x="8325" y="42974"/>
                  <a:pt x="8787" y="42776"/>
                  <a:pt x="9150" y="42402"/>
                </a:cubicBezTo>
                <a:cubicBezTo>
                  <a:pt x="9359" y="42182"/>
                  <a:pt x="9579" y="41962"/>
                  <a:pt x="9799" y="41742"/>
                </a:cubicBezTo>
                <a:cubicBezTo>
                  <a:pt x="9964" y="41578"/>
                  <a:pt x="10096" y="41391"/>
                  <a:pt x="10206" y="41193"/>
                </a:cubicBezTo>
                <a:cubicBezTo>
                  <a:pt x="10371" y="40885"/>
                  <a:pt x="10470" y="40566"/>
                  <a:pt x="10261" y="40225"/>
                </a:cubicBezTo>
                <a:cubicBezTo>
                  <a:pt x="10239" y="40170"/>
                  <a:pt x="10228" y="40104"/>
                  <a:pt x="10206" y="40049"/>
                </a:cubicBezTo>
                <a:cubicBezTo>
                  <a:pt x="9810" y="38872"/>
                  <a:pt x="9480" y="37685"/>
                  <a:pt x="9348" y="36453"/>
                </a:cubicBezTo>
                <a:cubicBezTo>
                  <a:pt x="9238" y="36057"/>
                  <a:pt x="9260" y="35650"/>
                  <a:pt x="9249" y="35243"/>
                </a:cubicBezTo>
                <a:cubicBezTo>
                  <a:pt x="9249" y="34913"/>
                  <a:pt x="9326" y="34605"/>
                  <a:pt x="9436" y="34297"/>
                </a:cubicBezTo>
                <a:cubicBezTo>
                  <a:pt x="9513" y="34078"/>
                  <a:pt x="9590" y="33869"/>
                  <a:pt x="9667" y="33660"/>
                </a:cubicBezTo>
                <a:cubicBezTo>
                  <a:pt x="9832" y="33143"/>
                  <a:pt x="10096" y="32670"/>
                  <a:pt x="10305" y="32175"/>
                </a:cubicBezTo>
                <a:cubicBezTo>
                  <a:pt x="10316" y="32131"/>
                  <a:pt x="10349" y="32098"/>
                  <a:pt x="10371" y="32054"/>
                </a:cubicBezTo>
                <a:cubicBezTo>
                  <a:pt x="10503" y="31790"/>
                  <a:pt x="10646" y="31537"/>
                  <a:pt x="10789" y="31284"/>
                </a:cubicBezTo>
                <a:cubicBezTo>
                  <a:pt x="11086" y="30745"/>
                  <a:pt x="11405" y="30207"/>
                  <a:pt x="11778" y="29723"/>
                </a:cubicBezTo>
                <a:cubicBezTo>
                  <a:pt x="12328" y="28997"/>
                  <a:pt x="12878" y="28271"/>
                  <a:pt x="13428" y="27556"/>
                </a:cubicBezTo>
                <a:cubicBezTo>
                  <a:pt x="13813" y="27050"/>
                  <a:pt x="14187" y="26545"/>
                  <a:pt x="14572" y="26039"/>
                </a:cubicBezTo>
                <a:cubicBezTo>
                  <a:pt x="14847" y="25665"/>
                  <a:pt x="15144" y="25291"/>
                  <a:pt x="15418" y="24906"/>
                </a:cubicBezTo>
                <a:cubicBezTo>
                  <a:pt x="15726" y="24455"/>
                  <a:pt x="16034" y="23993"/>
                  <a:pt x="16331" y="23531"/>
                </a:cubicBezTo>
                <a:cubicBezTo>
                  <a:pt x="16573" y="23168"/>
                  <a:pt x="16793" y="22783"/>
                  <a:pt x="16980" y="22399"/>
                </a:cubicBezTo>
                <a:cubicBezTo>
                  <a:pt x="17464" y="21420"/>
                  <a:pt x="17827" y="20397"/>
                  <a:pt x="18124" y="19341"/>
                </a:cubicBezTo>
                <a:cubicBezTo>
                  <a:pt x="18212" y="19033"/>
                  <a:pt x="18322" y="18726"/>
                  <a:pt x="18432" y="18429"/>
                </a:cubicBezTo>
                <a:cubicBezTo>
                  <a:pt x="18773" y="17494"/>
                  <a:pt x="19212" y="16603"/>
                  <a:pt x="19608" y="15701"/>
                </a:cubicBezTo>
                <a:cubicBezTo>
                  <a:pt x="19828" y="15163"/>
                  <a:pt x="20059" y="14624"/>
                  <a:pt x="20279" y="14085"/>
                </a:cubicBezTo>
                <a:cubicBezTo>
                  <a:pt x="20378" y="13843"/>
                  <a:pt x="20477" y="13601"/>
                  <a:pt x="20576" y="13359"/>
                </a:cubicBezTo>
                <a:cubicBezTo>
                  <a:pt x="20664" y="13150"/>
                  <a:pt x="20752" y="12941"/>
                  <a:pt x="20829" y="12732"/>
                </a:cubicBezTo>
                <a:cubicBezTo>
                  <a:pt x="20917" y="12512"/>
                  <a:pt x="20994" y="12303"/>
                  <a:pt x="21060" y="12083"/>
                </a:cubicBezTo>
                <a:cubicBezTo>
                  <a:pt x="21203" y="11621"/>
                  <a:pt x="21357" y="11160"/>
                  <a:pt x="21445" y="10676"/>
                </a:cubicBezTo>
                <a:cubicBezTo>
                  <a:pt x="21599" y="9818"/>
                  <a:pt x="21753" y="8960"/>
                  <a:pt x="21907" y="8091"/>
                </a:cubicBezTo>
                <a:cubicBezTo>
                  <a:pt x="21995" y="7596"/>
                  <a:pt x="22039" y="7102"/>
                  <a:pt x="22028" y="6596"/>
                </a:cubicBezTo>
                <a:cubicBezTo>
                  <a:pt x="22017" y="6178"/>
                  <a:pt x="21995" y="5749"/>
                  <a:pt x="22094" y="5331"/>
                </a:cubicBezTo>
                <a:cubicBezTo>
                  <a:pt x="22116" y="5287"/>
                  <a:pt x="22105" y="5243"/>
                  <a:pt x="22105" y="5188"/>
                </a:cubicBezTo>
                <a:cubicBezTo>
                  <a:pt x="22105" y="4880"/>
                  <a:pt x="22160" y="4583"/>
                  <a:pt x="22215" y="4275"/>
                </a:cubicBezTo>
                <a:cubicBezTo>
                  <a:pt x="22347" y="3572"/>
                  <a:pt x="22468" y="2868"/>
                  <a:pt x="22600" y="2175"/>
                </a:cubicBezTo>
                <a:cubicBezTo>
                  <a:pt x="22677" y="1735"/>
                  <a:pt x="22798" y="1317"/>
                  <a:pt x="22864" y="888"/>
                </a:cubicBezTo>
                <a:cubicBezTo>
                  <a:pt x="22897" y="635"/>
                  <a:pt x="22919" y="404"/>
                  <a:pt x="22875" y="162"/>
                </a:cubicBezTo>
                <a:cubicBezTo>
                  <a:pt x="22864" y="107"/>
                  <a:pt x="22809" y="41"/>
                  <a:pt x="22754" y="19"/>
                </a:cubicBezTo>
                <a:cubicBezTo>
                  <a:pt x="22733" y="7"/>
                  <a:pt x="22709" y="1"/>
                  <a:pt x="226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9"/>
          <p:cNvGrpSpPr/>
          <p:nvPr/>
        </p:nvGrpSpPr>
        <p:grpSpPr>
          <a:xfrm rot="120922" flipH="1">
            <a:off x="-838755" y="4023866"/>
            <a:ext cx="4524055" cy="1301300"/>
            <a:chOff x="1914900" y="4613725"/>
            <a:chExt cx="3734723" cy="1074257"/>
          </a:xfrm>
        </p:grpSpPr>
        <p:sp>
          <p:nvSpPr>
            <p:cNvPr id="116" name="Google Shape;116;p9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9"/>
          <p:cNvGrpSpPr/>
          <p:nvPr/>
        </p:nvGrpSpPr>
        <p:grpSpPr>
          <a:xfrm>
            <a:off x="8007014" y="-845993"/>
            <a:ext cx="1356643" cy="1889979"/>
            <a:chOff x="-484986" y="-845993"/>
            <a:chExt cx="1356643" cy="1889979"/>
          </a:xfrm>
        </p:grpSpPr>
        <p:sp>
          <p:nvSpPr>
            <p:cNvPr id="119" name="Google Shape;119;p9"/>
            <p:cNvSpPr/>
            <p:nvPr/>
          </p:nvSpPr>
          <p:spPr>
            <a:xfrm>
              <a:off x="-484986" y="-845993"/>
              <a:ext cx="1356643" cy="1889979"/>
            </a:xfrm>
            <a:custGeom>
              <a:avLst/>
              <a:gdLst/>
              <a:ahLst/>
              <a:cxnLst/>
              <a:rect l="l" t="t" r="r" b="b"/>
              <a:pathLst>
                <a:path w="10669" h="14863" extrusionOk="0">
                  <a:moveTo>
                    <a:pt x="5185" y="191"/>
                  </a:moveTo>
                  <a:cubicBezTo>
                    <a:pt x="5269" y="191"/>
                    <a:pt x="5351" y="194"/>
                    <a:pt x="5433" y="199"/>
                  </a:cubicBezTo>
                  <a:cubicBezTo>
                    <a:pt x="5664" y="221"/>
                    <a:pt x="5906" y="254"/>
                    <a:pt x="6126" y="309"/>
                  </a:cubicBezTo>
                  <a:cubicBezTo>
                    <a:pt x="6324" y="364"/>
                    <a:pt x="6522" y="452"/>
                    <a:pt x="6709" y="551"/>
                  </a:cubicBezTo>
                  <a:cubicBezTo>
                    <a:pt x="6929" y="694"/>
                    <a:pt x="7149" y="859"/>
                    <a:pt x="7325" y="1046"/>
                  </a:cubicBezTo>
                  <a:cubicBezTo>
                    <a:pt x="7556" y="1288"/>
                    <a:pt x="7754" y="1552"/>
                    <a:pt x="7908" y="1849"/>
                  </a:cubicBezTo>
                  <a:cubicBezTo>
                    <a:pt x="8073" y="2157"/>
                    <a:pt x="8227" y="2465"/>
                    <a:pt x="8348" y="2795"/>
                  </a:cubicBezTo>
                  <a:cubicBezTo>
                    <a:pt x="8436" y="3004"/>
                    <a:pt x="8513" y="3224"/>
                    <a:pt x="8568" y="3455"/>
                  </a:cubicBezTo>
                  <a:cubicBezTo>
                    <a:pt x="8645" y="3729"/>
                    <a:pt x="8711" y="4015"/>
                    <a:pt x="8766" y="4301"/>
                  </a:cubicBezTo>
                  <a:cubicBezTo>
                    <a:pt x="8887" y="4862"/>
                    <a:pt x="9030" y="5434"/>
                    <a:pt x="9184" y="5995"/>
                  </a:cubicBezTo>
                  <a:cubicBezTo>
                    <a:pt x="9293" y="6402"/>
                    <a:pt x="9447" y="6787"/>
                    <a:pt x="9634" y="7161"/>
                  </a:cubicBezTo>
                  <a:cubicBezTo>
                    <a:pt x="9766" y="7414"/>
                    <a:pt x="9898" y="7677"/>
                    <a:pt x="10030" y="7941"/>
                  </a:cubicBezTo>
                  <a:cubicBezTo>
                    <a:pt x="10151" y="8183"/>
                    <a:pt x="10261" y="8436"/>
                    <a:pt x="10338" y="8700"/>
                  </a:cubicBezTo>
                  <a:cubicBezTo>
                    <a:pt x="10426" y="8953"/>
                    <a:pt x="10481" y="9206"/>
                    <a:pt x="10470" y="9481"/>
                  </a:cubicBezTo>
                  <a:cubicBezTo>
                    <a:pt x="10470" y="9547"/>
                    <a:pt x="10470" y="9624"/>
                    <a:pt x="10470" y="9701"/>
                  </a:cubicBezTo>
                  <a:cubicBezTo>
                    <a:pt x="10470" y="10174"/>
                    <a:pt x="10360" y="10625"/>
                    <a:pt x="10162" y="11054"/>
                  </a:cubicBezTo>
                  <a:cubicBezTo>
                    <a:pt x="9986" y="11471"/>
                    <a:pt x="9733" y="11845"/>
                    <a:pt x="9458" y="12208"/>
                  </a:cubicBezTo>
                  <a:cubicBezTo>
                    <a:pt x="9359" y="12329"/>
                    <a:pt x="9249" y="12450"/>
                    <a:pt x="9140" y="12571"/>
                  </a:cubicBezTo>
                  <a:cubicBezTo>
                    <a:pt x="9107" y="12604"/>
                    <a:pt x="9074" y="12637"/>
                    <a:pt x="9030" y="12670"/>
                  </a:cubicBezTo>
                  <a:cubicBezTo>
                    <a:pt x="8997" y="12703"/>
                    <a:pt x="8953" y="12725"/>
                    <a:pt x="8920" y="12758"/>
                  </a:cubicBezTo>
                  <a:cubicBezTo>
                    <a:pt x="8689" y="12989"/>
                    <a:pt x="8414" y="13187"/>
                    <a:pt x="8139" y="13363"/>
                  </a:cubicBezTo>
                  <a:cubicBezTo>
                    <a:pt x="7864" y="13539"/>
                    <a:pt x="7589" y="13693"/>
                    <a:pt x="7292" y="13825"/>
                  </a:cubicBezTo>
                  <a:cubicBezTo>
                    <a:pt x="7006" y="13935"/>
                    <a:pt x="6720" y="14045"/>
                    <a:pt x="6434" y="14155"/>
                  </a:cubicBezTo>
                  <a:cubicBezTo>
                    <a:pt x="6269" y="14221"/>
                    <a:pt x="6093" y="14265"/>
                    <a:pt x="5928" y="14309"/>
                  </a:cubicBezTo>
                  <a:cubicBezTo>
                    <a:pt x="5598" y="14397"/>
                    <a:pt x="5269" y="14474"/>
                    <a:pt x="4939" y="14529"/>
                  </a:cubicBezTo>
                  <a:cubicBezTo>
                    <a:pt x="4653" y="14573"/>
                    <a:pt x="4378" y="14606"/>
                    <a:pt x="4103" y="14650"/>
                  </a:cubicBezTo>
                  <a:cubicBezTo>
                    <a:pt x="4037" y="14661"/>
                    <a:pt x="3971" y="14661"/>
                    <a:pt x="3905" y="14661"/>
                  </a:cubicBezTo>
                  <a:lnTo>
                    <a:pt x="2673" y="14661"/>
                  </a:lnTo>
                  <a:cubicBezTo>
                    <a:pt x="2343" y="14661"/>
                    <a:pt x="2035" y="14606"/>
                    <a:pt x="1727" y="14507"/>
                  </a:cubicBezTo>
                  <a:cubicBezTo>
                    <a:pt x="1497" y="14430"/>
                    <a:pt x="1299" y="14298"/>
                    <a:pt x="1123" y="14144"/>
                  </a:cubicBezTo>
                  <a:cubicBezTo>
                    <a:pt x="991" y="14034"/>
                    <a:pt x="870" y="13902"/>
                    <a:pt x="771" y="13748"/>
                  </a:cubicBezTo>
                  <a:cubicBezTo>
                    <a:pt x="507" y="13352"/>
                    <a:pt x="331" y="12923"/>
                    <a:pt x="232" y="12461"/>
                  </a:cubicBezTo>
                  <a:cubicBezTo>
                    <a:pt x="188" y="12263"/>
                    <a:pt x="155" y="12054"/>
                    <a:pt x="166" y="11845"/>
                  </a:cubicBezTo>
                  <a:cubicBezTo>
                    <a:pt x="166" y="11702"/>
                    <a:pt x="166" y="11570"/>
                    <a:pt x="166" y="11427"/>
                  </a:cubicBezTo>
                  <a:cubicBezTo>
                    <a:pt x="155" y="10988"/>
                    <a:pt x="243" y="10559"/>
                    <a:pt x="375" y="10152"/>
                  </a:cubicBezTo>
                  <a:cubicBezTo>
                    <a:pt x="474" y="9822"/>
                    <a:pt x="595" y="9503"/>
                    <a:pt x="705" y="9184"/>
                  </a:cubicBezTo>
                  <a:cubicBezTo>
                    <a:pt x="771" y="9030"/>
                    <a:pt x="837" y="8876"/>
                    <a:pt x="914" y="8722"/>
                  </a:cubicBezTo>
                  <a:cubicBezTo>
                    <a:pt x="1134" y="8216"/>
                    <a:pt x="1398" y="7721"/>
                    <a:pt x="1639" y="7216"/>
                  </a:cubicBezTo>
                  <a:cubicBezTo>
                    <a:pt x="1848" y="6776"/>
                    <a:pt x="2046" y="6325"/>
                    <a:pt x="2200" y="5863"/>
                  </a:cubicBezTo>
                  <a:cubicBezTo>
                    <a:pt x="2354" y="5401"/>
                    <a:pt x="2464" y="4950"/>
                    <a:pt x="2541" y="4477"/>
                  </a:cubicBezTo>
                  <a:cubicBezTo>
                    <a:pt x="2585" y="4235"/>
                    <a:pt x="2629" y="4004"/>
                    <a:pt x="2673" y="3762"/>
                  </a:cubicBezTo>
                  <a:cubicBezTo>
                    <a:pt x="2695" y="3609"/>
                    <a:pt x="2706" y="3444"/>
                    <a:pt x="2728" y="3279"/>
                  </a:cubicBezTo>
                  <a:cubicBezTo>
                    <a:pt x="2794" y="2817"/>
                    <a:pt x="2893" y="2344"/>
                    <a:pt x="3091" y="1904"/>
                  </a:cubicBezTo>
                  <a:cubicBezTo>
                    <a:pt x="3168" y="1739"/>
                    <a:pt x="3267" y="1585"/>
                    <a:pt x="3366" y="1431"/>
                  </a:cubicBezTo>
                  <a:cubicBezTo>
                    <a:pt x="3575" y="1112"/>
                    <a:pt x="3828" y="848"/>
                    <a:pt x="4092" y="595"/>
                  </a:cubicBezTo>
                  <a:cubicBezTo>
                    <a:pt x="4191" y="507"/>
                    <a:pt x="4279" y="441"/>
                    <a:pt x="4378" y="364"/>
                  </a:cubicBezTo>
                  <a:cubicBezTo>
                    <a:pt x="4554" y="254"/>
                    <a:pt x="4730" y="199"/>
                    <a:pt x="4928" y="199"/>
                  </a:cubicBezTo>
                  <a:cubicBezTo>
                    <a:pt x="5016" y="194"/>
                    <a:pt x="5101" y="191"/>
                    <a:pt x="5185" y="191"/>
                  </a:cubicBezTo>
                  <a:close/>
                  <a:moveTo>
                    <a:pt x="5315" y="0"/>
                  </a:moveTo>
                  <a:cubicBezTo>
                    <a:pt x="4998" y="0"/>
                    <a:pt x="4700" y="78"/>
                    <a:pt x="4422" y="243"/>
                  </a:cubicBezTo>
                  <a:cubicBezTo>
                    <a:pt x="4268" y="331"/>
                    <a:pt x="4114" y="441"/>
                    <a:pt x="3982" y="562"/>
                  </a:cubicBezTo>
                  <a:cubicBezTo>
                    <a:pt x="3663" y="848"/>
                    <a:pt x="3399" y="1167"/>
                    <a:pt x="3168" y="1530"/>
                  </a:cubicBezTo>
                  <a:cubicBezTo>
                    <a:pt x="3102" y="1640"/>
                    <a:pt x="3036" y="1750"/>
                    <a:pt x="2981" y="1860"/>
                  </a:cubicBezTo>
                  <a:cubicBezTo>
                    <a:pt x="2838" y="2190"/>
                    <a:pt x="2728" y="2531"/>
                    <a:pt x="2673" y="2883"/>
                  </a:cubicBezTo>
                  <a:cubicBezTo>
                    <a:pt x="2607" y="3268"/>
                    <a:pt x="2552" y="3652"/>
                    <a:pt x="2475" y="4048"/>
                  </a:cubicBezTo>
                  <a:cubicBezTo>
                    <a:pt x="2431" y="4356"/>
                    <a:pt x="2365" y="4664"/>
                    <a:pt x="2299" y="4972"/>
                  </a:cubicBezTo>
                  <a:cubicBezTo>
                    <a:pt x="2222" y="5313"/>
                    <a:pt x="2123" y="5654"/>
                    <a:pt x="1991" y="5995"/>
                  </a:cubicBezTo>
                  <a:cubicBezTo>
                    <a:pt x="1881" y="6292"/>
                    <a:pt x="1760" y="6589"/>
                    <a:pt x="1628" y="6886"/>
                  </a:cubicBezTo>
                  <a:cubicBezTo>
                    <a:pt x="1365" y="7446"/>
                    <a:pt x="1068" y="7996"/>
                    <a:pt x="815" y="8557"/>
                  </a:cubicBezTo>
                  <a:cubicBezTo>
                    <a:pt x="727" y="8766"/>
                    <a:pt x="628" y="8975"/>
                    <a:pt x="540" y="9184"/>
                  </a:cubicBezTo>
                  <a:cubicBezTo>
                    <a:pt x="408" y="9503"/>
                    <a:pt x="298" y="9833"/>
                    <a:pt x="199" y="10163"/>
                  </a:cubicBezTo>
                  <a:cubicBezTo>
                    <a:pt x="78" y="10570"/>
                    <a:pt x="1" y="10988"/>
                    <a:pt x="12" y="11416"/>
                  </a:cubicBezTo>
                  <a:cubicBezTo>
                    <a:pt x="12" y="11548"/>
                    <a:pt x="12" y="11680"/>
                    <a:pt x="12" y="11812"/>
                  </a:cubicBezTo>
                  <a:cubicBezTo>
                    <a:pt x="1" y="12032"/>
                    <a:pt x="34" y="12263"/>
                    <a:pt x="78" y="12483"/>
                  </a:cubicBezTo>
                  <a:cubicBezTo>
                    <a:pt x="166" y="12923"/>
                    <a:pt x="331" y="13352"/>
                    <a:pt x="573" y="13737"/>
                  </a:cubicBezTo>
                  <a:cubicBezTo>
                    <a:pt x="716" y="13968"/>
                    <a:pt x="881" y="14188"/>
                    <a:pt x="1112" y="14342"/>
                  </a:cubicBezTo>
                  <a:cubicBezTo>
                    <a:pt x="1475" y="14650"/>
                    <a:pt x="1903" y="14760"/>
                    <a:pt x="2365" y="14815"/>
                  </a:cubicBezTo>
                  <a:cubicBezTo>
                    <a:pt x="2486" y="14826"/>
                    <a:pt x="2618" y="14815"/>
                    <a:pt x="2750" y="14848"/>
                  </a:cubicBezTo>
                  <a:cubicBezTo>
                    <a:pt x="2794" y="14859"/>
                    <a:pt x="2849" y="14859"/>
                    <a:pt x="2893" y="14859"/>
                  </a:cubicBezTo>
                  <a:lnTo>
                    <a:pt x="3300" y="14859"/>
                  </a:lnTo>
                  <a:cubicBezTo>
                    <a:pt x="3408" y="14859"/>
                    <a:pt x="3515" y="14863"/>
                    <a:pt x="3622" y="14863"/>
                  </a:cubicBezTo>
                  <a:cubicBezTo>
                    <a:pt x="3755" y="14863"/>
                    <a:pt x="3887" y="14856"/>
                    <a:pt x="4015" y="14826"/>
                  </a:cubicBezTo>
                  <a:cubicBezTo>
                    <a:pt x="4042" y="14815"/>
                    <a:pt x="4073" y="14812"/>
                    <a:pt x="4103" y="14812"/>
                  </a:cubicBezTo>
                  <a:cubicBezTo>
                    <a:pt x="4133" y="14812"/>
                    <a:pt x="4163" y="14815"/>
                    <a:pt x="4191" y="14815"/>
                  </a:cubicBezTo>
                  <a:cubicBezTo>
                    <a:pt x="4235" y="14815"/>
                    <a:pt x="4290" y="14815"/>
                    <a:pt x="4334" y="14804"/>
                  </a:cubicBezTo>
                  <a:cubicBezTo>
                    <a:pt x="4697" y="14738"/>
                    <a:pt x="5071" y="14694"/>
                    <a:pt x="5433" y="14617"/>
                  </a:cubicBezTo>
                  <a:cubicBezTo>
                    <a:pt x="5851" y="14518"/>
                    <a:pt x="6269" y="14408"/>
                    <a:pt x="6687" y="14254"/>
                  </a:cubicBezTo>
                  <a:cubicBezTo>
                    <a:pt x="6841" y="14199"/>
                    <a:pt x="6995" y="14133"/>
                    <a:pt x="7160" y="14067"/>
                  </a:cubicBezTo>
                  <a:cubicBezTo>
                    <a:pt x="7512" y="13935"/>
                    <a:pt x="7842" y="13759"/>
                    <a:pt x="8161" y="13550"/>
                  </a:cubicBezTo>
                  <a:cubicBezTo>
                    <a:pt x="8546" y="13319"/>
                    <a:pt x="8887" y="13044"/>
                    <a:pt x="9195" y="12725"/>
                  </a:cubicBezTo>
                  <a:cubicBezTo>
                    <a:pt x="9228" y="12692"/>
                    <a:pt x="9260" y="12659"/>
                    <a:pt x="9282" y="12637"/>
                  </a:cubicBezTo>
                  <a:cubicBezTo>
                    <a:pt x="9491" y="12428"/>
                    <a:pt x="9667" y="12208"/>
                    <a:pt x="9832" y="11966"/>
                  </a:cubicBezTo>
                  <a:cubicBezTo>
                    <a:pt x="9942" y="11801"/>
                    <a:pt x="10041" y="11636"/>
                    <a:pt x="10140" y="11471"/>
                  </a:cubicBezTo>
                  <a:cubicBezTo>
                    <a:pt x="10272" y="11229"/>
                    <a:pt x="10382" y="10977"/>
                    <a:pt x="10470" y="10713"/>
                  </a:cubicBezTo>
                  <a:cubicBezTo>
                    <a:pt x="10580" y="10383"/>
                    <a:pt x="10613" y="10020"/>
                    <a:pt x="10657" y="9668"/>
                  </a:cubicBezTo>
                  <a:cubicBezTo>
                    <a:pt x="10668" y="9580"/>
                    <a:pt x="10657" y="9481"/>
                    <a:pt x="10635" y="9382"/>
                  </a:cubicBezTo>
                  <a:cubicBezTo>
                    <a:pt x="10624" y="9338"/>
                    <a:pt x="10613" y="9294"/>
                    <a:pt x="10613" y="9239"/>
                  </a:cubicBezTo>
                  <a:cubicBezTo>
                    <a:pt x="10613" y="9140"/>
                    <a:pt x="10591" y="9030"/>
                    <a:pt x="10569" y="8931"/>
                  </a:cubicBezTo>
                  <a:cubicBezTo>
                    <a:pt x="10525" y="8722"/>
                    <a:pt x="10470" y="8524"/>
                    <a:pt x="10382" y="8326"/>
                  </a:cubicBezTo>
                  <a:cubicBezTo>
                    <a:pt x="10283" y="8106"/>
                    <a:pt x="10195" y="7864"/>
                    <a:pt x="10074" y="7644"/>
                  </a:cubicBezTo>
                  <a:cubicBezTo>
                    <a:pt x="9898" y="7337"/>
                    <a:pt x="9744" y="7018"/>
                    <a:pt x="9601" y="6699"/>
                  </a:cubicBezTo>
                  <a:cubicBezTo>
                    <a:pt x="9480" y="6435"/>
                    <a:pt x="9392" y="6171"/>
                    <a:pt x="9315" y="5896"/>
                  </a:cubicBezTo>
                  <a:cubicBezTo>
                    <a:pt x="9151" y="5258"/>
                    <a:pt x="8997" y="4620"/>
                    <a:pt x="8865" y="3971"/>
                  </a:cubicBezTo>
                  <a:cubicBezTo>
                    <a:pt x="8799" y="3641"/>
                    <a:pt x="8711" y="3323"/>
                    <a:pt x="8601" y="3015"/>
                  </a:cubicBezTo>
                  <a:cubicBezTo>
                    <a:pt x="8513" y="2773"/>
                    <a:pt x="8425" y="2531"/>
                    <a:pt x="8315" y="2300"/>
                  </a:cubicBezTo>
                  <a:cubicBezTo>
                    <a:pt x="8128" y="1893"/>
                    <a:pt x="7930" y="1497"/>
                    <a:pt x="7644" y="1156"/>
                  </a:cubicBezTo>
                  <a:cubicBezTo>
                    <a:pt x="7413" y="870"/>
                    <a:pt x="7160" y="617"/>
                    <a:pt x="6841" y="419"/>
                  </a:cubicBezTo>
                  <a:cubicBezTo>
                    <a:pt x="6577" y="265"/>
                    <a:pt x="6291" y="133"/>
                    <a:pt x="5972" y="89"/>
                  </a:cubicBezTo>
                  <a:cubicBezTo>
                    <a:pt x="5818" y="56"/>
                    <a:pt x="5653" y="34"/>
                    <a:pt x="5499" y="1"/>
                  </a:cubicBezTo>
                  <a:lnTo>
                    <a:pt x="5379" y="1"/>
                  </a:lnTo>
                  <a:cubicBezTo>
                    <a:pt x="5357" y="1"/>
                    <a:pt x="5336" y="0"/>
                    <a:pt x="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-319935" y="-753547"/>
              <a:ext cx="1037732" cy="1630954"/>
            </a:xfrm>
            <a:custGeom>
              <a:avLst/>
              <a:gdLst/>
              <a:ahLst/>
              <a:cxnLst/>
              <a:rect l="l" t="t" r="r" b="b"/>
              <a:pathLst>
                <a:path w="8161" h="12826" extrusionOk="0">
                  <a:moveTo>
                    <a:pt x="4044" y="95"/>
                  </a:moveTo>
                  <a:cubicBezTo>
                    <a:pt x="4063" y="95"/>
                    <a:pt x="4086" y="107"/>
                    <a:pt x="4102" y="132"/>
                  </a:cubicBezTo>
                  <a:cubicBezTo>
                    <a:pt x="4113" y="154"/>
                    <a:pt x="4135" y="176"/>
                    <a:pt x="4157" y="176"/>
                  </a:cubicBezTo>
                  <a:cubicBezTo>
                    <a:pt x="4520" y="352"/>
                    <a:pt x="4597" y="429"/>
                    <a:pt x="4839" y="704"/>
                  </a:cubicBezTo>
                  <a:cubicBezTo>
                    <a:pt x="5026" y="924"/>
                    <a:pt x="5169" y="1199"/>
                    <a:pt x="5334" y="1441"/>
                  </a:cubicBezTo>
                  <a:cubicBezTo>
                    <a:pt x="5367" y="1485"/>
                    <a:pt x="5389" y="1540"/>
                    <a:pt x="5411" y="1595"/>
                  </a:cubicBezTo>
                  <a:cubicBezTo>
                    <a:pt x="5488" y="1760"/>
                    <a:pt x="5576" y="1925"/>
                    <a:pt x="5642" y="2101"/>
                  </a:cubicBezTo>
                  <a:cubicBezTo>
                    <a:pt x="5741" y="2321"/>
                    <a:pt x="5829" y="2541"/>
                    <a:pt x="5917" y="2772"/>
                  </a:cubicBezTo>
                  <a:cubicBezTo>
                    <a:pt x="6060" y="3123"/>
                    <a:pt x="6192" y="3486"/>
                    <a:pt x="6324" y="3860"/>
                  </a:cubicBezTo>
                  <a:cubicBezTo>
                    <a:pt x="6456" y="4256"/>
                    <a:pt x="6610" y="4641"/>
                    <a:pt x="6786" y="5026"/>
                  </a:cubicBezTo>
                  <a:cubicBezTo>
                    <a:pt x="6896" y="5257"/>
                    <a:pt x="6995" y="5499"/>
                    <a:pt x="7105" y="5730"/>
                  </a:cubicBezTo>
                  <a:cubicBezTo>
                    <a:pt x="7182" y="5895"/>
                    <a:pt x="7259" y="6071"/>
                    <a:pt x="7325" y="6236"/>
                  </a:cubicBezTo>
                  <a:cubicBezTo>
                    <a:pt x="7567" y="6763"/>
                    <a:pt x="7754" y="7302"/>
                    <a:pt x="7919" y="7852"/>
                  </a:cubicBezTo>
                  <a:cubicBezTo>
                    <a:pt x="7973" y="8028"/>
                    <a:pt x="8017" y="8226"/>
                    <a:pt x="8006" y="8424"/>
                  </a:cubicBezTo>
                  <a:cubicBezTo>
                    <a:pt x="8006" y="8479"/>
                    <a:pt x="8006" y="8545"/>
                    <a:pt x="8006" y="8611"/>
                  </a:cubicBezTo>
                  <a:cubicBezTo>
                    <a:pt x="8006" y="8633"/>
                    <a:pt x="8006" y="8644"/>
                    <a:pt x="8006" y="8655"/>
                  </a:cubicBezTo>
                  <a:cubicBezTo>
                    <a:pt x="8017" y="9194"/>
                    <a:pt x="7864" y="9667"/>
                    <a:pt x="7567" y="10118"/>
                  </a:cubicBezTo>
                  <a:cubicBezTo>
                    <a:pt x="7424" y="10338"/>
                    <a:pt x="7259" y="10546"/>
                    <a:pt x="7094" y="10755"/>
                  </a:cubicBezTo>
                  <a:cubicBezTo>
                    <a:pt x="7072" y="10766"/>
                    <a:pt x="7061" y="10788"/>
                    <a:pt x="7039" y="10799"/>
                  </a:cubicBezTo>
                  <a:cubicBezTo>
                    <a:pt x="6896" y="10920"/>
                    <a:pt x="6764" y="11052"/>
                    <a:pt x="6621" y="11162"/>
                  </a:cubicBezTo>
                  <a:cubicBezTo>
                    <a:pt x="6445" y="11305"/>
                    <a:pt x="6280" y="11426"/>
                    <a:pt x="6093" y="11558"/>
                  </a:cubicBezTo>
                  <a:cubicBezTo>
                    <a:pt x="5961" y="11657"/>
                    <a:pt x="5818" y="11745"/>
                    <a:pt x="5675" y="11833"/>
                  </a:cubicBezTo>
                  <a:cubicBezTo>
                    <a:pt x="5411" y="11976"/>
                    <a:pt x="5158" y="12130"/>
                    <a:pt x="4894" y="12262"/>
                  </a:cubicBezTo>
                  <a:cubicBezTo>
                    <a:pt x="4707" y="12361"/>
                    <a:pt x="4509" y="12427"/>
                    <a:pt x="4300" y="12482"/>
                  </a:cubicBezTo>
                  <a:cubicBezTo>
                    <a:pt x="4124" y="12526"/>
                    <a:pt x="3949" y="12570"/>
                    <a:pt x="3762" y="12614"/>
                  </a:cubicBezTo>
                  <a:cubicBezTo>
                    <a:pt x="3624" y="12643"/>
                    <a:pt x="3495" y="12682"/>
                    <a:pt x="3360" y="12682"/>
                  </a:cubicBezTo>
                  <a:cubicBezTo>
                    <a:pt x="3343" y="12682"/>
                    <a:pt x="3327" y="12681"/>
                    <a:pt x="3311" y="12680"/>
                  </a:cubicBezTo>
                  <a:lnTo>
                    <a:pt x="3212" y="12680"/>
                  </a:lnTo>
                  <a:cubicBezTo>
                    <a:pt x="3082" y="12715"/>
                    <a:pt x="2948" y="12725"/>
                    <a:pt x="2814" y="12725"/>
                  </a:cubicBezTo>
                  <a:cubicBezTo>
                    <a:pt x="2698" y="12725"/>
                    <a:pt x="2581" y="12718"/>
                    <a:pt x="2464" y="12713"/>
                  </a:cubicBezTo>
                  <a:cubicBezTo>
                    <a:pt x="2244" y="12713"/>
                    <a:pt x="2013" y="12680"/>
                    <a:pt x="1804" y="12614"/>
                  </a:cubicBezTo>
                  <a:cubicBezTo>
                    <a:pt x="1551" y="12537"/>
                    <a:pt x="1309" y="12449"/>
                    <a:pt x="1067" y="12350"/>
                  </a:cubicBezTo>
                  <a:cubicBezTo>
                    <a:pt x="891" y="12273"/>
                    <a:pt x="726" y="12163"/>
                    <a:pt x="583" y="12042"/>
                  </a:cubicBezTo>
                  <a:cubicBezTo>
                    <a:pt x="451" y="11921"/>
                    <a:pt x="352" y="11767"/>
                    <a:pt x="286" y="11602"/>
                  </a:cubicBezTo>
                  <a:cubicBezTo>
                    <a:pt x="231" y="11448"/>
                    <a:pt x="166" y="11283"/>
                    <a:pt x="166" y="11107"/>
                  </a:cubicBezTo>
                  <a:cubicBezTo>
                    <a:pt x="166" y="11074"/>
                    <a:pt x="155" y="11030"/>
                    <a:pt x="144" y="10997"/>
                  </a:cubicBezTo>
                  <a:cubicBezTo>
                    <a:pt x="122" y="10887"/>
                    <a:pt x="122" y="10766"/>
                    <a:pt x="133" y="10656"/>
                  </a:cubicBezTo>
                  <a:cubicBezTo>
                    <a:pt x="166" y="10382"/>
                    <a:pt x="199" y="10118"/>
                    <a:pt x="275" y="9854"/>
                  </a:cubicBezTo>
                  <a:cubicBezTo>
                    <a:pt x="352" y="9634"/>
                    <a:pt x="407" y="9414"/>
                    <a:pt x="473" y="9205"/>
                  </a:cubicBezTo>
                  <a:cubicBezTo>
                    <a:pt x="572" y="8864"/>
                    <a:pt x="715" y="8534"/>
                    <a:pt x="858" y="8215"/>
                  </a:cubicBezTo>
                  <a:cubicBezTo>
                    <a:pt x="1111" y="7665"/>
                    <a:pt x="1353" y="7104"/>
                    <a:pt x="1562" y="6544"/>
                  </a:cubicBezTo>
                  <a:cubicBezTo>
                    <a:pt x="1771" y="5961"/>
                    <a:pt x="1969" y="5367"/>
                    <a:pt x="2112" y="4762"/>
                  </a:cubicBezTo>
                  <a:cubicBezTo>
                    <a:pt x="2211" y="4300"/>
                    <a:pt x="2310" y="3838"/>
                    <a:pt x="2387" y="3365"/>
                  </a:cubicBezTo>
                  <a:cubicBezTo>
                    <a:pt x="2420" y="3189"/>
                    <a:pt x="2431" y="3013"/>
                    <a:pt x="2453" y="2838"/>
                  </a:cubicBezTo>
                  <a:cubicBezTo>
                    <a:pt x="2475" y="2651"/>
                    <a:pt x="2508" y="2453"/>
                    <a:pt x="2552" y="2266"/>
                  </a:cubicBezTo>
                  <a:cubicBezTo>
                    <a:pt x="2640" y="1826"/>
                    <a:pt x="2772" y="1397"/>
                    <a:pt x="2992" y="990"/>
                  </a:cubicBezTo>
                  <a:cubicBezTo>
                    <a:pt x="3124" y="748"/>
                    <a:pt x="3278" y="528"/>
                    <a:pt x="3487" y="341"/>
                  </a:cubicBezTo>
                  <a:cubicBezTo>
                    <a:pt x="3597" y="242"/>
                    <a:pt x="3707" y="165"/>
                    <a:pt x="3850" y="121"/>
                  </a:cubicBezTo>
                  <a:cubicBezTo>
                    <a:pt x="3905" y="99"/>
                    <a:pt x="3960" y="99"/>
                    <a:pt x="4026" y="99"/>
                  </a:cubicBezTo>
                  <a:cubicBezTo>
                    <a:pt x="4031" y="96"/>
                    <a:pt x="4037" y="95"/>
                    <a:pt x="4044" y="95"/>
                  </a:cubicBezTo>
                  <a:close/>
                  <a:moveTo>
                    <a:pt x="4091" y="1"/>
                  </a:moveTo>
                  <a:cubicBezTo>
                    <a:pt x="4055" y="1"/>
                    <a:pt x="4018" y="4"/>
                    <a:pt x="3982" y="11"/>
                  </a:cubicBezTo>
                  <a:cubicBezTo>
                    <a:pt x="3817" y="33"/>
                    <a:pt x="3663" y="88"/>
                    <a:pt x="3542" y="198"/>
                  </a:cubicBezTo>
                  <a:cubicBezTo>
                    <a:pt x="3333" y="374"/>
                    <a:pt x="3124" y="561"/>
                    <a:pt x="2992" y="803"/>
                  </a:cubicBezTo>
                  <a:cubicBezTo>
                    <a:pt x="2904" y="968"/>
                    <a:pt x="2816" y="1133"/>
                    <a:pt x="2739" y="1298"/>
                  </a:cubicBezTo>
                  <a:cubicBezTo>
                    <a:pt x="2585" y="1661"/>
                    <a:pt x="2497" y="2035"/>
                    <a:pt x="2409" y="2409"/>
                  </a:cubicBezTo>
                  <a:cubicBezTo>
                    <a:pt x="2376" y="2541"/>
                    <a:pt x="2365" y="2684"/>
                    <a:pt x="2343" y="2816"/>
                  </a:cubicBezTo>
                  <a:cubicBezTo>
                    <a:pt x="2321" y="2991"/>
                    <a:pt x="2310" y="3167"/>
                    <a:pt x="2277" y="3343"/>
                  </a:cubicBezTo>
                  <a:cubicBezTo>
                    <a:pt x="2244" y="3585"/>
                    <a:pt x="2200" y="3816"/>
                    <a:pt x="2145" y="4058"/>
                  </a:cubicBezTo>
                  <a:cubicBezTo>
                    <a:pt x="2035" y="4619"/>
                    <a:pt x="1903" y="5169"/>
                    <a:pt x="1727" y="5719"/>
                  </a:cubicBezTo>
                  <a:cubicBezTo>
                    <a:pt x="1584" y="6148"/>
                    <a:pt x="1430" y="6566"/>
                    <a:pt x="1265" y="6994"/>
                  </a:cubicBezTo>
                  <a:cubicBezTo>
                    <a:pt x="1111" y="7379"/>
                    <a:pt x="935" y="7764"/>
                    <a:pt x="770" y="8149"/>
                  </a:cubicBezTo>
                  <a:cubicBezTo>
                    <a:pt x="627" y="8457"/>
                    <a:pt x="495" y="8765"/>
                    <a:pt x="385" y="9084"/>
                  </a:cubicBezTo>
                  <a:cubicBezTo>
                    <a:pt x="286" y="9370"/>
                    <a:pt x="221" y="9656"/>
                    <a:pt x="144" y="9953"/>
                  </a:cubicBezTo>
                  <a:cubicBezTo>
                    <a:pt x="89" y="10162"/>
                    <a:pt x="45" y="10371"/>
                    <a:pt x="34" y="10590"/>
                  </a:cubicBezTo>
                  <a:cubicBezTo>
                    <a:pt x="1" y="10909"/>
                    <a:pt x="45" y="11228"/>
                    <a:pt x="155" y="11547"/>
                  </a:cubicBezTo>
                  <a:cubicBezTo>
                    <a:pt x="275" y="11921"/>
                    <a:pt x="517" y="12185"/>
                    <a:pt x="858" y="12372"/>
                  </a:cubicBezTo>
                  <a:cubicBezTo>
                    <a:pt x="1001" y="12449"/>
                    <a:pt x="1155" y="12515"/>
                    <a:pt x="1320" y="12570"/>
                  </a:cubicBezTo>
                  <a:cubicBezTo>
                    <a:pt x="1463" y="12625"/>
                    <a:pt x="1606" y="12669"/>
                    <a:pt x="1760" y="12713"/>
                  </a:cubicBezTo>
                  <a:cubicBezTo>
                    <a:pt x="1958" y="12782"/>
                    <a:pt x="2164" y="12825"/>
                    <a:pt x="2371" y="12825"/>
                  </a:cubicBezTo>
                  <a:cubicBezTo>
                    <a:pt x="2395" y="12825"/>
                    <a:pt x="2418" y="12824"/>
                    <a:pt x="2442" y="12823"/>
                  </a:cubicBezTo>
                  <a:lnTo>
                    <a:pt x="3102" y="12823"/>
                  </a:lnTo>
                  <a:cubicBezTo>
                    <a:pt x="3125" y="12825"/>
                    <a:pt x="3148" y="12826"/>
                    <a:pt x="3170" y="12826"/>
                  </a:cubicBezTo>
                  <a:cubicBezTo>
                    <a:pt x="3265" y="12826"/>
                    <a:pt x="3356" y="12810"/>
                    <a:pt x="3454" y="12801"/>
                  </a:cubicBezTo>
                  <a:cubicBezTo>
                    <a:pt x="3718" y="12757"/>
                    <a:pt x="3982" y="12691"/>
                    <a:pt x="4234" y="12636"/>
                  </a:cubicBezTo>
                  <a:cubicBezTo>
                    <a:pt x="4531" y="12559"/>
                    <a:pt x="4806" y="12460"/>
                    <a:pt x="5070" y="12306"/>
                  </a:cubicBezTo>
                  <a:cubicBezTo>
                    <a:pt x="5147" y="12273"/>
                    <a:pt x="5224" y="12218"/>
                    <a:pt x="5301" y="12174"/>
                  </a:cubicBezTo>
                  <a:cubicBezTo>
                    <a:pt x="5653" y="11998"/>
                    <a:pt x="5983" y="11778"/>
                    <a:pt x="6313" y="11558"/>
                  </a:cubicBezTo>
                  <a:cubicBezTo>
                    <a:pt x="6577" y="11371"/>
                    <a:pt x="6819" y="11162"/>
                    <a:pt x="7061" y="10942"/>
                  </a:cubicBezTo>
                  <a:cubicBezTo>
                    <a:pt x="7248" y="10777"/>
                    <a:pt x="7391" y="10568"/>
                    <a:pt x="7534" y="10371"/>
                  </a:cubicBezTo>
                  <a:cubicBezTo>
                    <a:pt x="7864" y="9931"/>
                    <a:pt x="8083" y="9458"/>
                    <a:pt x="8116" y="8908"/>
                  </a:cubicBezTo>
                  <a:cubicBezTo>
                    <a:pt x="8160" y="8732"/>
                    <a:pt x="8160" y="8556"/>
                    <a:pt x="8116" y="8380"/>
                  </a:cubicBezTo>
                  <a:cubicBezTo>
                    <a:pt x="8116" y="8358"/>
                    <a:pt x="8116" y="8336"/>
                    <a:pt x="8116" y="8314"/>
                  </a:cubicBezTo>
                  <a:cubicBezTo>
                    <a:pt x="8116" y="8160"/>
                    <a:pt x="8083" y="8017"/>
                    <a:pt x="8050" y="7885"/>
                  </a:cubicBezTo>
                  <a:cubicBezTo>
                    <a:pt x="8017" y="7742"/>
                    <a:pt x="7973" y="7621"/>
                    <a:pt x="7930" y="7489"/>
                  </a:cubicBezTo>
                  <a:cubicBezTo>
                    <a:pt x="7875" y="7335"/>
                    <a:pt x="7820" y="7181"/>
                    <a:pt x="7765" y="7027"/>
                  </a:cubicBezTo>
                  <a:cubicBezTo>
                    <a:pt x="7622" y="6577"/>
                    <a:pt x="7413" y="6148"/>
                    <a:pt x="7237" y="5708"/>
                  </a:cubicBezTo>
                  <a:cubicBezTo>
                    <a:pt x="7094" y="5378"/>
                    <a:pt x="6940" y="5059"/>
                    <a:pt x="6797" y="4740"/>
                  </a:cubicBezTo>
                  <a:cubicBezTo>
                    <a:pt x="6665" y="4432"/>
                    <a:pt x="6533" y="4135"/>
                    <a:pt x="6434" y="3816"/>
                  </a:cubicBezTo>
                  <a:cubicBezTo>
                    <a:pt x="6324" y="3475"/>
                    <a:pt x="6203" y="3145"/>
                    <a:pt x="6071" y="2816"/>
                  </a:cubicBezTo>
                  <a:cubicBezTo>
                    <a:pt x="5983" y="2596"/>
                    <a:pt x="5917" y="2376"/>
                    <a:pt x="5807" y="2167"/>
                  </a:cubicBezTo>
                  <a:cubicBezTo>
                    <a:pt x="5719" y="1991"/>
                    <a:pt x="5642" y="1815"/>
                    <a:pt x="5565" y="1639"/>
                  </a:cubicBezTo>
                  <a:cubicBezTo>
                    <a:pt x="5477" y="1419"/>
                    <a:pt x="5345" y="1210"/>
                    <a:pt x="5213" y="1001"/>
                  </a:cubicBezTo>
                  <a:cubicBezTo>
                    <a:pt x="5191" y="968"/>
                    <a:pt x="5169" y="935"/>
                    <a:pt x="5147" y="902"/>
                  </a:cubicBezTo>
                  <a:cubicBezTo>
                    <a:pt x="5103" y="803"/>
                    <a:pt x="5037" y="726"/>
                    <a:pt x="4960" y="649"/>
                  </a:cubicBezTo>
                  <a:cubicBezTo>
                    <a:pt x="4883" y="572"/>
                    <a:pt x="4828" y="473"/>
                    <a:pt x="4740" y="396"/>
                  </a:cubicBezTo>
                  <a:cubicBezTo>
                    <a:pt x="4663" y="308"/>
                    <a:pt x="4553" y="242"/>
                    <a:pt x="4465" y="165"/>
                  </a:cubicBezTo>
                  <a:cubicBezTo>
                    <a:pt x="4361" y="52"/>
                    <a:pt x="4229" y="1"/>
                    <a:pt x="4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9"/>
          <p:cNvGrpSpPr/>
          <p:nvPr/>
        </p:nvGrpSpPr>
        <p:grpSpPr>
          <a:xfrm rot="10800000" flipH="1">
            <a:off x="1689876" y="-655179"/>
            <a:ext cx="4523871" cy="1301247"/>
            <a:chOff x="1914900" y="4613725"/>
            <a:chExt cx="3734723" cy="1074257"/>
          </a:xfrm>
        </p:grpSpPr>
        <p:sp>
          <p:nvSpPr>
            <p:cNvPr id="122" name="Google Shape;122;p9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9"/>
          <p:cNvSpPr/>
          <p:nvPr/>
        </p:nvSpPr>
        <p:spPr>
          <a:xfrm>
            <a:off x="5322998" y="4539620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609375" y="180900"/>
            <a:ext cx="1128650" cy="2211025"/>
          </a:xfrm>
          <a:custGeom>
            <a:avLst/>
            <a:gdLst/>
            <a:ahLst/>
            <a:cxnLst/>
            <a:rect l="l" t="t" r="r" b="b"/>
            <a:pathLst>
              <a:path w="45146" h="88441" extrusionOk="0">
                <a:moveTo>
                  <a:pt x="31078" y="7583"/>
                </a:moveTo>
                <a:lnTo>
                  <a:pt x="31078" y="7583"/>
                </a:lnTo>
                <a:cubicBezTo>
                  <a:pt x="31148" y="8394"/>
                  <a:pt x="30754" y="9900"/>
                  <a:pt x="30314" y="10735"/>
                </a:cubicBezTo>
                <a:cubicBezTo>
                  <a:pt x="30198" y="10410"/>
                  <a:pt x="30221" y="10062"/>
                  <a:pt x="30476" y="9135"/>
                </a:cubicBezTo>
                <a:cubicBezTo>
                  <a:pt x="30615" y="8602"/>
                  <a:pt x="30754" y="8093"/>
                  <a:pt x="31078" y="7583"/>
                </a:cubicBezTo>
                <a:close/>
                <a:moveTo>
                  <a:pt x="40186" y="5474"/>
                </a:moveTo>
                <a:cubicBezTo>
                  <a:pt x="40186" y="5474"/>
                  <a:pt x="40209" y="5497"/>
                  <a:pt x="40233" y="5497"/>
                </a:cubicBezTo>
                <a:cubicBezTo>
                  <a:pt x="40186" y="5520"/>
                  <a:pt x="40140" y="5543"/>
                  <a:pt x="40093" y="5566"/>
                </a:cubicBezTo>
                <a:cubicBezTo>
                  <a:pt x="40047" y="5613"/>
                  <a:pt x="40024" y="5682"/>
                  <a:pt x="39954" y="5729"/>
                </a:cubicBezTo>
                <a:cubicBezTo>
                  <a:pt x="38796" y="6609"/>
                  <a:pt x="37660" y="7490"/>
                  <a:pt x="36478" y="8347"/>
                </a:cubicBezTo>
                <a:cubicBezTo>
                  <a:pt x="35644" y="8973"/>
                  <a:pt x="34763" y="9483"/>
                  <a:pt x="33813" y="9923"/>
                </a:cubicBezTo>
                <a:cubicBezTo>
                  <a:pt x="32863" y="10364"/>
                  <a:pt x="31936" y="10781"/>
                  <a:pt x="31101" y="11430"/>
                </a:cubicBezTo>
                <a:cubicBezTo>
                  <a:pt x="31009" y="11314"/>
                  <a:pt x="31078" y="11244"/>
                  <a:pt x="31125" y="11175"/>
                </a:cubicBezTo>
                <a:cubicBezTo>
                  <a:pt x="31588" y="10549"/>
                  <a:pt x="32005" y="9900"/>
                  <a:pt x="32492" y="9298"/>
                </a:cubicBezTo>
                <a:cubicBezTo>
                  <a:pt x="33604" y="7953"/>
                  <a:pt x="35064" y="7050"/>
                  <a:pt x="36710" y="6470"/>
                </a:cubicBezTo>
                <a:cubicBezTo>
                  <a:pt x="37104" y="6331"/>
                  <a:pt x="37498" y="6239"/>
                  <a:pt x="37892" y="6123"/>
                </a:cubicBezTo>
                <a:cubicBezTo>
                  <a:pt x="38494" y="5960"/>
                  <a:pt x="39097" y="5798"/>
                  <a:pt x="39699" y="5613"/>
                </a:cubicBezTo>
                <a:cubicBezTo>
                  <a:pt x="39815" y="5590"/>
                  <a:pt x="39954" y="5566"/>
                  <a:pt x="40070" y="5543"/>
                </a:cubicBezTo>
                <a:cubicBezTo>
                  <a:pt x="40117" y="5520"/>
                  <a:pt x="40163" y="5497"/>
                  <a:pt x="40186" y="5474"/>
                </a:cubicBezTo>
                <a:close/>
                <a:moveTo>
                  <a:pt x="22990" y="885"/>
                </a:moveTo>
                <a:lnTo>
                  <a:pt x="22990" y="885"/>
                </a:lnTo>
                <a:cubicBezTo>
                  <a:pt x="24149" y="1858"/>
                  <a:pt x="25261" y="2693"/>
                  <a:pt x="26281" y="3643"/>
                </a:cubicBezTo>
                <a:cubicBezTo>
                  <a:pt x="27278" y="4524"/>
                  <a:pt x="28066" y="5590"/>
                  <a:pt x="28460" y="6887"/>
                </a:cubicBezTo>
                <a:cubicBezTo>
                  <a:pt x="28668" y="7536"/>
                  <a:pt x="28830" y="8208"/>
                  <a:pt x="28853" y="8880"/>
                </a:cubicBezTo>
                <a:cubicBezTo>
                  <a:pt x="28853" y="9298"/>
                  <a:pt x="28807" y="9761"/>
                  <a:pt x="28738" y="10178"/>
                </a:cubicBezTo>
                <a:cubicBezTo>
                  <a:pt x="28575" y="10897"/>
                  <a:pt x="28367" y="11592"/>
                  <a:pt x="28158" y="12426"/>
                </a:cubicBezTo>
                <a:cubicBezTo>
                  <a:pt x="28089" y="12218"/>
                  <a:pt x="28066" y="12148"/>
                  <a:pt x="28042" y="12055"/>
                </a:cubicBezTo>
                <a:cubicBezTo>
                  <a:pt x="27996" y="11940"/>
                  <a:pt x="27996" y="11824"/>
                  <a:pt x="27973" y="11708"/>
                </a:cubicBezTo>
                <a:cubicBezTo>
                  <a:pt x="27695" y="10225"/>
                  <a:pt x="27278" y="8788"/>
                  <a:pt x="26629" y="7397"/>
                </a:cubicBezTo>
                <a:cubicBezTo>
                  <a:pt x="26212" y="6470"/>
                  <a:pt x="25655" y="5613"/>
                  <a:pt x="25076" y="4778"/>
                </a:cubicBezTo>
                <a:cubicBezTo>
                  <a:pt x="24659" y="4176"/>
                  <a:pt x="24242" y="3573"/>
                  <a:pt x="23824" y="2971"/>
                </a:cubicBezTo>
                <a:cubicBezTo>
                  <a:pt x="23454" y="2438"/>
                  <a:pt x="23176" y="1882"/>
                  <a:pt x="23013" y="1233"/>
                </a:cubicBezTo>
                <a:cubicBezTo>
                  <a:pt x="23013" y="1163"/>
                  <a:pt x="23013" y="1094"/>
                  <a:pt x="22990" y="885"/>
                </a:cubicBezTo>
                <a:close/>
                <a:moveTo>
                  <a:pt x="43384" y="10178"/>
                </a:moveTo>
                <a:lnTo>
                  <a:pt x="43384" y="10178"/>
                </a:lnTo>
                <a:cubicBezTo>
                  <a:pt x="43315" y="10294"/>
                  <a:pt x="43292" y="10364"/>
                  <a:pt x="43245" y="10410"/>
                </a:cubicBezTo>
                <a:cubicBezTo>
                  <a:pt x="42573" y="11059"/>
                  <a:pt x="41924" y="11754"/>
                  <a:pt x="41183" y="12357"/>
                </a:cubicBezTo>
                <a:cubicBezTo>
                  <a:pt x="39908" y="13423"/>
                  <a:pt x="38425" y="14072"/>
                  <a:pt x="36756" y="14303"/>
                </a:cubicBezTo>
                <a:cubicBezTo>
                  <a:pt x="35597" y="14466"/>
                  <a:pt x="34439" y="14489"/>
                  <a:pt x="33257" y="14512"/>
                </a:cubicBezTo>
                <a:cubicBezTo>
                  <a:pt x="32283" y="14512"/>
                  <a:pt x="31310" y="14558"/>
                  <a:pt x="30337" y="14744"/>
                </a:cubicBezTo>
                <a:cubicBezTo>
                  <a:pt x="29966" y="14813"/>
                  <a:pt x="29618" y="14906"/>
                  <a:pt x="29247" y="14976"/>
                </a:cubicBezTo>
                <a:cubicBezTo>
                  <a:pt x="29201" y="14999"/>
                  <a:pt x="29155" y="15045"/>
                  <a:pt x="29108" y="15068"/>
                </a:cubicBezTo>
                <a:cubicBezTo>
                  <a:pt x="29108" y="15068"/>
                  <a:pt x="29062" y="15045"/>
                  <a:pt x="29062" y="15045"/>
                </a:cubicBezTo>
                <a:cubicBezTo>
                  <a:pt x="29085" y="15022"/>
                  <a:pt x="29085" y="14976"/>
                  <a:pt x="29108" y="14976"/>
                </a:cubicBezTo>
                <a:cubicBezTo>
                  <a:pt x="29132" y="14952"/>
                  <a:pt x="29178" y="14952"/>
                  <a:pt x="29201" y="14929"/>
                </a:cubicBezTo>
                <a:cubicBezTo>
                  <a:pt x="29873" y="14373"/>
                  <a:pt x="30661" y="14025"/>
                  <a:pt x="31519" y="13840"/>
                </a:cubicBezTo>
                <a:cubicBezTo>
                  <a:pt x="32144" y="13678"/>
                  <a:pt x="32816" y="13655"/>
                  <a:pt x="33465" y="13631"/>
                </a:cubicBezTo>
                <a:cubicBezTo>
                  <a:pt x="34068" y="13631"/>
                  <a:pt x="34647" y="13608"/>
                  <a:pt x="35227" y="13516"/>
                </a:cubicBezTo>
                <a:cubicBezTo>
                  <a:pt x="36084" y="13376"/>
                  <a:pt x="36895" y="13122"/>
                  <a:pt x="37683" y="12704"/>
                </a:cubicBezTo>
                <a:cubicBezTo>
                  <a:pt x="38239" y="12403"/>
                  <a:pt x="38796" y="12079"/>
                  <a:pt x="39352" y="11777"/>
                </a:cubicBezTo>
                <a:cubicBezTo>
                  <a:pt x="40372" y="11198"/>
                  <a:pt x="41414" y="10711"/>
                  <a:pt x="42550" y="10387"/>
                </a:cubicBezTo>
                <a:cubicBezTo>
                  <a:pt x="42805" y="10317"/>
                  <a:pt x="43060" y="10248"/>
                  <a:pt x="43384" y="10178"/>
                </a:cubicBezTo>
                <a:close/>
                <a:moveTo>
                  <a:pt x="24358" y="9599"/>
                </a:moveTo>
                <a:cubicBezTo>
                  <a:pt x="24427" y="9645"/>
                  <a:pt x="24450" y="9645"/>
                  <a:pt x="24450" y="9668"/>
                </a:cubicBezTo>
                <a:cubicBezTo>
                  <a:pt x="25099" y="10804"/>
                  <a:pt x="25771" y="11940"/>
                  <a:pt x="26258" y="13168"/>
                </a:cubicBezTo>
                <a:cubicBezTo>
                  <a:pt x="26466" y="13724"/>
                  <a:pt x="26629" y="14280"/>
                  <a:pt x="26652" y="14860"/>
                </a:cubicBezTo>
                <a:cubicBezTo>
                  <a:pt x="26652" y="15138"/>
                  <a:pt x="26629" y="15416"/>
                  <a:pt x="26582" y="15810"/>
                </a:cubicBezTo>
                <a:cubicBezTo>
                  <a:pt x="26490" y="15601"/>
                  <a:pt x="26443" y="15532"/>
                  <a:pt x="26420" y="15462"/>
                </a:cubicBezTo>
                <a:cubicBezTo>
                  <a:pt x="26235" y="14837"/>
                  <a:pt x="25933" y="14257"/>
                  <a:pt x="25678" y="13701"/>
                </a:cubicBezTo>
                <a:cubicBezTo>
                  <a:pt x="25447" y="13191"/>
                  <a:pt x="25215" y="12704"/>
                  <a:pt x="25006" y="12195"/>
                </a:cubicBezTo>
                <a:cubicBezTo>
                  <a:pt x="24682" y="11430"/>
                  <a:pt x="24497" y="10642"/>
                  <a:pt x="24358" y="9808"/>
                </a:cubicBezTo>
                <a:cubicBezTo>
                  <a:pt x="24358" y="9761"/>
                  <a:pt x="24358" y="9715"/>
                  <a:pt x="24358" y="9599"/>
                </a:cubicBezTo>
                <a:close/>
                <a:moveTo>
                  <a:pt x="31032" y="16783"/>
                </a:moveTo>
                <a:cubicBezTo>
                  <a:pt x="31055" y="16783"/>
                  <a:pt x="31101" y="16783"/>
                  <a:pt x="31125" y="16806"/>
                </a:cubicBezTo>
                <a:cubicBezTo>
                  <a:pt x="30290" y="17896"/>
                  <a:pt x="26258" y="20399"/>
                  <a:pt x="25053" y="20584"/>
                </a:cubicBezTo>
                <a:cubicBezTo>
                  <a:pt x="25053" y="20561"/>
                  <a:pt x="25053" y="20538"/>
                  <a:pt x="25076" y="20514"/>
                </a:cubicBezTo>
                <a:cubicBezTo>
                  <a:pt x="25887" y="19750"/>
                  <a:pt x="26698" y="18962"/>
                  <a:pt x="27602" y="18266"/>
                </a:cubicBezTo>
                <a:cubicBezTo>
                  <a:pt x="28622" y="17502"/>
                  <a:pt x="29781" y="17038"/>
                  <a:pt x="31032" y="16783"/>
                </a:cubicBezTo>
                <a:close/>
                <a:moveTo>
                  <a:pt x="11148" y="20769"/>
                </a:moveTo>
                <a:cubicBezTo>
                  <a:pt x="11190" y="20937"/>
                  <a:pt x="11213" y="21124"/>
                  <a:pt x="11148" y="21296"/>
                </a:cubicBezTo>
                <a:lnTo>
                  <a:pt x="11148" y="21296"/>
                </a:lnTo>
                <a:lnTo>
                  <a:pt x="11148" y="20769"/>
                </a:lnTo>
                <a:close/>
                <a:moveTo>
                  <a:pt x="11936" y="18313"/>
                </a:moveTo>
                <a:cubicBezTo>
                  <a:pt x="11936" y="19193"/>
                  <a:pt x="11611" y="23898"/>
                  <a:pt x="11495" y="24686"/>
                </a:cubicBezTo>
                <a:cubicBezTo>
                  <a:pt x="11356" y="24338"/>
                  <a:pt x="11333" y="24037"/>
                  <a:pt x="11333" y="23713"/>
                </a:cubicBezTo>
                <a:cubicBezTo>
                  <a:pt x="11310" y="22971"/>
                  <a:pt x="11310" y="22206"/>
                  <a:pt x="11310" y="21465"/>
                </a:cubicBezTo>
                <a:cubicBezTo>
                  <a:pt x="11310" y="21210"/>
                  <a:pt x="11333" y="20955"/>
                  <a:pt x="11148" y="20769"/>
                </a:cubicBezTo>
                <a:cubicBezTo>
                  <a:pt x="11310" y="20236"/>
                  <a:pt x="11495" y="19703"/>
                  <a:pt x="11658" y="19147"/>
                </a:cubicBezTo>
                <a:cubicBezTo>
                  <a:pt x="11750" y="18869"/>
                  <a:pt x="11820" y="18591"/>
                  <a:pt x="11936" y="18313"/>
                </a:cubicBezTo>
                <a:close/>
                <a:moveTo>
                  <a:pt x="22411" y="13376"/>
                </a:moveTo>
                <a:cubicBezTo>
                  <a:pt x="22388" y="13585"/>
                  <a:pt x="22388" y="13701"/>
                  <a:pt x="22388" y="13840"/>
                </a:cubicBezTo>
                <a:cubicBezTo>
                  <a:pt x="22249" y="14767"/>
                  <a:pt x="22086" y="15694"/>
                  <a:pt x="21994" y="16621"/>
                </a:cubicBezTo>
                <a:cubicBezTo>
                  <a:pt x="21878" y="17919"/>
                  <a:pt x="21831" y="19217"/>
                  <a:pt x="21878" y="20514"/>
                </a:cubicBezTo>
                <a:cubicBezTo>
                  <a:pt x="21924" y="21998"/>
                  <a:pt x="21716" y="23434"/>
                  <a:pt x="21229" y="24848"/>
                </a:cubicBezTo>
                <a:cubicBezTo>
                  <a:pt x="21206" y="24918"/>
                  <a:pt x="21183" y="24987"/>
                  <a:pt x="21159" y="25057"/>
                </a:cubicBezTo>
                <a:cubicBezTo>
                  <a:pt x="21136" y="25080"/>
                  <a:pt x="21136" y="25080"/>
                  <a:pt x="21090" y="25126"/>
                </a:cubicBezTo>
                <a:cubicBezTo>
                  <a:pt x="21043" y="25057"/>
                  <a:pt x="20997" y="25010"/>
                  <a:pt x="20974" y="24964"/>
                </a:cubicBezTo>
                <a:cubicBezTo>
                  <a:pt x="20881" y="24083"/>
                  <a:pt x="20742" y="23203"/>
                  <a:pt x="20696" y="22322"/>
                </a:cubicBezTo>
                <a:cubicBezTo>
                  <a:pt x="20626" y="21233"/>
                  <a:pt x="20649" y="20144"/>
                  <a:pt x="20789" y="19054"/>
                </a:cubicBezTo>
                <a:cubicBezTo>
                  <a:pt x="20904" y="18220"/>
                  <a:pt x="21020" y="17409"/>
                  <a:pt x="21183" y="16598"/>
                </a:cubicBezTo>
                <a:cubicBezTo>
                  <a:pt x="21368" y="15555"/>
                  <a:pt x="21762" y="14582"/>
                  <a:pt x="22225" y="13631"/>
                </a:cubicBezTo>
                <a:cubicBezTo>
                  <a:pt x="22249" y="13562"/>
                  <a:pt x="22295" y="13516"/>
                  <a:pt x="22411" y="13376"/>
                </a:cubicBezTo>
                <a:close/>
                <a:moveTo>
                  <a:pt x="5122" y="22531"/>
                </a:moveTo>
                <a:cubicBezTo>
                  <a:pt x="5192" y="22693"/>
                  <a:pt x="5238" y="22739"/>
                  <a:pt x="5261" y="22809"/>
                </a:cubicBezTo>
                <a:cubicBezTo>
                  <a:pt x="5284" y="22901"/>
                  <a:pt x="5308" y="22994"/>
                  <a:pt x="5331" y="23087"/>
                </a:cubicBezTo>
                <a:cubicBezTo>
                  <a:pt x="5586" y="23898"/>
                  <a:pt x="5864" y="24686"/>
                  <a:pt x="6211" y="25451"/>
                </a:cubicBezTo>
                <a:cubicBezTo>
                  <a:pt x="6281" y="25567"/>
                  <a:pt x="6350" y="25659"/>
                  <a:pt x="6420" y="25775"/>
                </a:cubicBezTo>
                <a:cubicBezTo>
                  <a:pt x="6374" y="25775"/>
                  <a:pt x="6327" y="25798"/>
                  <a:pt x="6258" y="25822"/>
                </a:cubicBezTo>
                <a:cubicBezTo>
                  <a:pt x="5562" y="24848"/>
                  <a:pt x="5238" y="23782"/>
                  <a:pt x="5122" y="22531"/>
                </a:cubicBezTo>
                <a:close/>
                <a:moveTo>
                  <a:pt x="11121" y="21374"/>
                </a:moveTo>
                <a:cubicBezTo>
                  <a:pt x="10894" y="22849"/>
                  <a:pt x="10963" y="24324"/>
                  <a:pt x="11101" y="25914"/>
                </a:cubicBezTo>
                <a:cubicBezTo>
                  <a:pt x="10870" y="25543"/>
                  <a:pt x="10870" y="25242"/>
                  <a:pt x="10823" y="24964"/>
                </a:cubicBezTo>
                <a:cubicBezTo>
                  <a:pt x="10638" y="23828"/>
                  <a:pt x="10661" y="22693"/>
                  <a:pt x="10962" y="21557"/>
                </a:cubicBezTo>
                <a:cubicBezTo>
                  <a:pt x="11005" y="21472"/>
                  <a:pt x="11028" y="21387"/>
                  <a:pt x="11121" y="21374"/>
                </a:cubicBezTo>
                <a:close/>
                <a:moveTo>
                  <a:pt x="6420" y="25775"/>
                </a:moveTo>
                <a:cubicBezTo>
                  <a:pt x="6420" y="25798"/>
                  <a:pt x="6420" y="25822"/>
                  <a:pt x="6397" y="25868"/>
                </a:cubicBezTo>
                <a:cubicBezTo>
                  <a:pt x="6397" y="25891"/>
                  <a:pt x="6397" y="25891"/>
                  <a:pt x="6374" y="25937"/>
                </a:cubicBezTo>
                <a:cubicBezTo>
                  <a:pt x="6374" y="25914"/>
                  <a:pt x="6350" y="25891"/>
                  <a:pt x="6350" y="25891"/>
                </a:cubicBezTo>
                <a:cubicBezTo>
                  <a:pt x="6350" y="25868"/>
                  <a:pt x="6350" y="25845"/>
                  <a:pt x="6374" y="25845"/>
                </a:cubicBezTo>
                <a:cubicBezTo>
                  <a:pt x="6374" y="25822"/>
                  <a:pt x="6397" y="25798"/>
                  <a:pt x="6420" y="25775"/>
                </a:cubicBezTo>
                <a:close/>
                <a:moveTo>
                  <a:pt x="4821" y="18869"/>
                </a:moveTo>
                <a:cubicBezTo>
                  <a:pt x="5748" y="21302"/>
                  <a:pt x="6489" y="23805"/>
                  <a:pt x="7324" y="26285"/>
                </a:cubicBezTo>
                <a:cubicBezTo>
                  <a:pt x="6907" y="25752"/>
                  <a:pt x="6675" y="25149"/>
                  <a:pt x="6397" y="24547"/>
                </a:cubicBezTo>
                <a:cubicBezTo>
                  <a:pt x="6142" y="23944"/>
                  <a:pt x="5864" y="23342"/>
                  <a:pt x="5655" y="22716"/>
                </a:cubicBezTo>
                <a:cubicBezTo>
                  <a:pt x="5447" y="22090"/>
                  <a:pt x="5238" y="21465"/>
                  <a:pt x="5099" y="20816"/>
                </a:cubicBezTo>
                <a:cubicBezTo>
                  <a:pt x="4983" y="20190"/>
                  <a:pt x="4705" y="19564"/>
                  <a:pt x="4821" y="18869"/>
                </a:cubicBezTo>
                <a:close/>
                <a:moveTo>
                  <a:pt x="30615" y="21650"/>
                </a:moveTo>
                <a:cubicBezTo>
                  <a:pt x="30453" y="21766"/>
                  <a:pt x="30360" y="21812"/>
                  <a:pt x="30290" y="21859"/>
                </a:cubicBezTo>
                <a:cubicBezTo>
                  <a:pt x="30105" y="21974"/>
                  <a:pt x="29896" y="22090"/>
                  <a:pt x="29711" y="22206"/>
                </a:cubicBezTo>
                <a:cubicBezTo>
                  <a:pt x="28158" y="23041"/>
                  <a:pt x="26768" y="24107"/>
                  <a:pt x="25539" y="25358"/>
                </a:cubicBezTo>
                <a:cubicBezTo>
                  <a:pt x="24960" y="25961"/>
                  <a:pt x="24334" y="26517"/>
                  <a:pt x="23732" y="27073"/>
                </a:cubicBezTo>
                <a:cubicBezTo>
                  <a:pt x="23176" y="27560"/>
                  <a:pt x="22573" y="27954"/>
                  <a:pt x="21808" y="28417"/>
                </a:cubicBezTo>
                <a:cubicBezTo>
                  <a:pt x="21878" y="28232"/>
                  <a:pt x="21901" y="28185"/>
                  <a:pt x="21924" y="28139"/>
                </a:cubicBezTo>
                <a:cubicBezTo>
                  <a:pt x="23361" y="26123"/>
                  <a:pt x="25076" y="24408"/>
                  <a:pt x="27162" y="23087"/>
                </a:cubicBezTo>
                <a:cubicBezTo>
                  <a:pt x="28112" y="22484"/>
                  <a:pt x="29108" y="21974"/>
                  <a:pt x="30174" y="21696"/>
                </a:cubicBezTo>
                <a:cubicBezTo>
                  <a:pt x="30290" y="21673"/>
                  <a:pt x="30383" y="21673"/>
                  <a:pt x="30615" y="21650"/>
                </a:cubicBezTo>
                <a:close/>
                <a:moveTo>
                  <a:pt x="16687" y="20445"/>
                </a:moveTo>
                <a:lnTo>
                  <a:pt x="16687" y="20445"/>
                </a:lnTo>
                <a:cubicBezTo>
                  <a:pt x="16756" y="20538"/>
                  <a:pt x="16802" y="20607"/>
                  <a:pt x="16826" y="20677"/>
                </a:cubicBezTo>
                <a:cubicBezTo>
                  <a:pt x="17173" y="22299"/>
                  <a:pt x="17799" y="23828"/>
                  <a:pt x="18286" y="25404"/>
                </a:cubicBezTo>
                <a:cubicBezTo>
                  <a:pt x="18564" y="26285"/>
                  <a:pt x="18865" y="27166"/>
                  <a:pt x="19050" y="28070"/>
                </a:cubicBezTo>
                <a:cubicBezTo>
                  <a:pt x="19236" y="28973"/>
                  <a:pt x="19352" y="29900"/>
                  <a:pt x="19352" y="30827"/>
                </a:cubicBezTo>
                <a:cubicBezTo>
                  <a:pt x="19352" y="31082"/>
                  <a:pt x="19352" y="31337"/>
                  <a:pt x="19166" y="31592"/>
                </a:cubicBezTo>
                <a:cubicBezTo>
                  <a:pt x="19143" y="31245"/>
                  <a:pt x="19120" y="30943"/>
                  <a:pt x="19074" y="30619"/>
                </a:cubicBezTo>
                <a:cubicBezTo>
                  <a:pt x="18958" y="29669"/>
                  <a:pt x="18656" y="28742"/>
                  <a:pt x="18262" y="27861"/>
                </a:cubicBezTo>
                <a:cubicBezTo>
                  <a:pt x="17961" y="27166"/>
                  <a:pt x="17683" y="26494"/>
                  <a:pt x="17382" y="25775"/>
                </a:cubicBezTo>
                <a:cubicBezTo>
                  <a:pt x="17011" y="24871"/>
                  <a:pt x="16826" y="23921"/>
                  <a:pt x="16733" y="22925"/>
                </a:cubicBezTo>
                <a:cubicBezTo>
                  <a:pt x="16663" y="22137"/>
                  <a:pt x="16617" y="21326"/>
                  <a:pt x="16687" y="20445"/>
                </a:cubicBezTo>
                <a:close/>
                <a:moveTo>
                  <a:pt x="580" y="24477"/>
                </a:moveTo>
                <a:cubicBezTo>
                  <a:pt x="626" y="24547"/>
                  <a:pt x="672" y="24547"/>
                  <a:pt x="672" y="24593"/>
                </a:cubicBezTo>
                <a:cubicBezTo>
                  <a:pt x="1762" y="26633"/>
                  <a:pt x="3152" y="28440"/>
                  <a:pt x="4751" y="30109"/>
                </a:cubicBezTo>
                <a:cubicBezTo>
                  <a:pt x="5423" y="30804"/>
                  <a:pt x="6235" y="31268"/>
                  <a:pt x="7069" y="31708"/>
                </a:cubicBezTo>
                <a:cubicBezTo>
                  <a:pt x="7648" y="31986"/>
                  <a:pt x="8228" y="32241"/>
                  <a:pt x="8807" y="32519"/>
                </a:cubicBezTo>
                <a:cubicBezTo>
                  <a:pt x="9178" y="32705"/>
                  <a:pt x="9549" y="32867"/>
                  <a:pt x="9850" y="33145"/>
                </a:cubicBezTo>
                <a:cubicBezTo>
                  <a:pt x="8714" y="32959"/>
                  <a:pt x="7648" y="32658"/>
                  <a:pt x="6605" y="32195"/>
                </a:cubicBezTo>
                <a:cubicBezTo>
                  <a:pt x="5168" y="31546"/>
                  <a:pt x="3963" y="30619"/>
                  <a:pt x="2990" y="29391"/>
                </a:cubicBezTo>
                <a:cubicBezTo>
                  <a:pt x="2642" y="28973"/>
                  <a:pt x="2318" y="28510"/>
                  <a:pt x="1970" y="28093"/>
                </a:cubicBezTo>
                <a:cubicBezTo>
                  <a:pt x="1298" y="27305"/>
                  <a:pt x="927" y="26378"/>
                  <a:pt x="672" y="25381"/>
                </a:cubicBezTo>
                <a:cubicBezTo>
                  <a:pt x="626" y="25173"/>
                  <a:pt x="603" y="24964"/>
                  <a:pt x="557" y="24779"/>
                </a:cubicBezTo>
                <a:cubicBezTo>
                  <a:pt x="557" y="24686"/>
                  <a:pt x="557" y="24593"/>
                  <a:pt x="580" y="24477"/>
                </a:cubicBezTo>
                <a:close/>
                <a:moveTo>
                  <a:pt x="23639" y="29599"/>
                </a:moveTo>
                <a:lnTo>
                  <a:pt x="23639" y="29599"/>
                </a:lnTo>
                <a:cubicBezTo>
                  <a:pt x="23709" y="29715"/>
                  <a:pt x="23593" y="29761"/>
                  <a:pt x="23546" y="29808"/>
                </a:cubicBezTo>
                <a:cubicBezTo>
                  <a:pt x="23500" y="29877"/>
                  <a:pt x="23454" y="29924"/>
                  <a:pt x="23384" y="29970"/>
                </a:cubicBezTo>
                <a:cubicBezTo>
                  <a:pt x="22874" y="30480"/>
                  <a:pt x="22318" y="30990"/>
                  <a:pt x="21808" y="31499"/>
                </a:cubicBezTo>
                <a:cubicBezTo>
                  <a:pt x="21553" y="31754"/>
                  <a:pt x="21345" y="32032"/>
                  <a:pt x="21090" y="32311"/>
                </a:cubicBezTo>
                <a:cubicBezTo>
                  <a:pt x="20742" y="32705"/>
                  <a:pt x="20325" y="33006"/>
                  <a:pt x="19862" y="33238"/>
                </a:cubicBezTo>
                <a:cubicBezTo>
                  <a:pt x="20186" y="32218"/>
                  <a:pt x="20742" y="31360"/>
                  <a:pt x="21669" y="30804"/>
                </a:cubicBezTo>
                <a:cubicBezTo>
                  <a:pt x="22318" y="30387"/>
                  <a:pt x="22944" y="29947"/>
                  <a:pt x="23639" y="29599"/>
                </a:cubicBezTo>
                <a:close/>
                <a:moveTo>
                  <a:pt x="36061" y="25937"/>
                </a:moveTo>
                <a:lnTo>
                  <a:pt x="36061" y="25937"/>
                </a:lnTo>
                <a:cubicBezTo>
                  <a:pt x="36154" y="26076"/>
                  <a:pt x="36061" y="26146"/>
                  <a:pt x="36015" y="26216"/>
                </a:cubicBezTo>
                <a:cubicBezTo>
                  <a:pt x="35482" y="27027"/>
                  <a:pt x="34786" y="27745"/>
                  <a:pt x="34091" y="28417"/>
                </a:cubicBezTo>
                <a:cubicBezTo>
                  <a:pt x="32446" y="29970"/>
                  <a:pt x="30545" y="31105"/>
                  <a:pt x="28460" y="31963"/>
                </a:cubicBezTo>
                <a:cubicBezTo>
                  <a:pt x="27301" y="32450"/>
                  <a:pt x="26142" y="32936"/>
                  <a:pt x="24983" y="33423"/>
                </a:cubicBezTo>
                <a:cubicBezTo>
                  <a:pt x="24172" y="33794"/>
                  <a:pt x="23384" y="34188"/>
                  <a:pt x="22596" y="34559"/>
                </a:cubicBezTo>
                <a:cubicBezTo>
                  <a:pt x="21831" y="34929"/>
                  <a:pt x="21183" y="35439"/>
                  <a:pt x="20510" y="35949"/>
                </a:cubicBezTo>
                <a:cubicBezTo>
                  <a:pt x="20348" y="36065"/>
                  <a:pt x="20163" y="36204"/>
                  <a:pt x="19977" y="36343"/>
                </a:cubicBezTo>
                <a:cubicBezTo>
                  <a:pt x="19954" y="36320"/>
                  <a:pt x="19931" y="36297"/>
                  <a:pt x="19908" y="36274"/>
                </a:cubicBezTo>
                <a:cubicBezTo>
                  <a:pt x="19977" y="36158"/>
                  <a:pt x="20047" y="36042"/>
                  <a:pt x="20093" y="35949"/>
                </a:cubicBezTo>
                <a:cubicBezTo>
                  <a:pt x="21229" y="34257"/>
                  <a:pt x="22666" y="32936"/>
                  <a:pt x="24566" y="32172"/>
                </a:cubicBezTo>
                <a:cubicBezTo>
                  <a:pt x="25864" y="31638"/>
                  <a:pt x="27162" y="31105"/>
                  <a:pt x="28390" y="30480"/>
                </a:cubicBezTo>
                <a:cubicBezTo>
                  <a:pt x="29016" y="30155"/>
                  <a:pt x="29665" y="29831"/>
                  <a:pt x="30290" y="29460"/>
                </a:cubicBezTo>
                <a:cubicBezTo>
                  <a:pt x="32052" y="28394"/>
                  <a:pt x="33813" y="27305"/>
                  <a:pt x="35574" y="26216"/>
                </a:cubicBezTo>
                <a:cubicBezTo>
                  <a:pt x="35737" y="26123"/>
                  <a:pt x="35899" y="26030"/>
                  <a:pt x="36061" y="25937"/>
                </a:cubicBezTo>
                <a:close/>
                <a:moveTo>
                  <a:pt x="41160" y="32287"/>
                </a:moveTo>
                <a:lnTo>
                  <a:pt x="41160" y="32287"/>
                </a:lnTo>
                <a:cubicBezTo>
                  <a:pt x="41252" y="32403"/>
                  <a:pt x="41183" y="32450"/>
                  <a:pt x="41136" y="32496"/>
                </a:cubicBezTo>
                <a:cubicBezTo>
                  <a:pt x="40650" y="32983"/>
                  <a:pt x="40186" y="33469"/>
                  <a:pt x="39699" y="33933"/>
                </a:cubicBezTo>
                <a:cubicBezTo>
                  <a:pt x="39097" y="34489"/>
                  <a:pt x="38448" y="35045"/>
                  <a:pt x="37869" y="35625"/>
                </a:cubicBezTo>
                <a:cubicBezTo>
                  <a:pt x="37475" y="35995"/>
                  <a:pt x="37127" y="36436"/>
                  <a:pt x="36756" y="36830"/>
                </a:cubicBezTo>
                <a:cubicBezTo>
                  <a:pt x="36640" y="36969"/>
                  <a:pt x="36548" y="37177"/>
                  <a:pt x="36293" y="37201"/>
                </a:cubicBezTo>
                <a:cubicBezTo>
                  <a:pt x="36200" y="37224"/>
                  <a:pt x="36107" y="37386"/>
                  <a:pt x="36038" y="37479"/>
                </a:cubicBezTo>
                <a:cubicBezTo>
                  <a:pt x="35505" y="38243"/>
                  <a:pt x="34995" y="39008"/>
                  <a:pt x="34462" y="39773"/>
                </a:cubicBezTo>
                <a:cubicBezTo>
                  <a:pt x="34114" y="40236"/>
                  <a:pt x="33790" y="40723"/>
                  <a:pt x="33442" y="41187"/>
                </a:cubicBezTo>
                <a:cubicBezTo>
                  <a:pt x="33396" y="41279"/>
                  <a:pt x="33303" y="41349"/>
                  <a:pt x="33164" y="41511"/>
                </a:cubicBezTo>
                <a:cubicBezTo>
                  <a:pt x="33257" y="41094"/>
                  <a:pt x="33349" y="40770"/>
                  <a:pt x="33419" y="40468"/>
                </a:cubicBezTo>
                <a:cubicBezTo>
                  <a:pt x="33674" y="39379"/>
                  <a:pt x="34022" y="38290"/>
                  <a:pt x="34508" y="37270"/>
                </a:cubicBezTo>
                <a:cubicBezTo>
                  <a:pt x="35064" y="36181"/>
                  <a:pt x="35829" y="35300"/>
                  <a:pt x="36895" y="34698"/>
                </a:cubicBezTo>
                <a:cubicBezTo>
                  <a:pt x="37985" y="34072"/>
                  <a:pt x="39027" y="33423"/>
                  <a:pt x="40117" y="32797"/>
                </a:cubicBezTo>
                <a:cubicBezTo>
                  <a:pt x="40441" y="32612"/>
                  <a:pt x="40789" y="32426"/>
                  <a:pt x="41160" y="32287"/>
                </a:cubicBezTo>
                <a:close/>
                <a:moveTo>
                  <a:pt x="11889" y="37965"/>
                </a:moveTo>
                <a:lnTo>
                  <a:pt x="11889" y="37965"/>
                </a:lnTo>
                <a:cubicBezTo>
                  <a:pt x="12005" y="38104"/>
                  <a:pt x="12051" y="38174"/>
                  <a:pt x="12121" y="38243"/>
                </a:cubicBezTo>
                <a:cubicBezTo>
                  <a:pt x="12863" y="39356"/>
                  <a:pt x="13697" y="40399"/>
                  <a:pt x="14531" y="41442"/>
                </a:cubicBezTo>
                <a:cubicBezTo>
                  <a:pt x="15366" y="42484"/>
                  <a:pt x="16038" y="43643"/>
                  <a:pt x="16733" y="44802"/>
                </a:cubicBezTo>
                <a:cubicBezTo>
                  <a:pt x="16756" y="44825"/>
                  <a:pt x="16733" y="44872"/>
                  <a:pt x="16733" y="44918"/>
                </a:cubicBezTo>
                <a:cubicBezTo>
                  <a:pt x="16715" y="44927"/>
                  <a:pt x="16700" y="44930"/>
                  <a:pt x="16687" y="44930"/>
                </a:cubicBezTo>
                <a:cubicBezTo>
                  <a:pt x="16630" y="44930"/>
                  <a:pt x="16608" y="44863"/>
                  <a:pt x="16571" y="44825"/>
                </a:cubicBezTo>
                <a:cubicBezTo>
                  <a:pt x="15945" y="44060"/>
                  <a:pt x="15226" y="43388"/>
                  <a:pt x="14508" y="42739"/>
                </a:cubicBezTo>
                <a:cubicBezTo>
                  <a:pt x="13164" y="41557"/>
                  <a:pt x="12353" y="40051"/>
                  <a:pt x="11912" y="38336"/>
                </a:cubicBezTo>
                <a:cubicBezTo>
                  <a:pt x="11889" y="38243"/>
                  <a:pt x="11889" y="38151"/>
                  <a:pt x="11889" y="37965"/>
                </a:cubicBezTo>
                <a:close/>
                <a:moveTo>
                  <a:pt x="16941" y="45196"/>
                </a:moveTo>
                <a:lnTo>
                  <a:pt x="16918" y="45219"/>
                </a:lnTo>
                <a:lnTo>
                  <a:pt x="16918" y="45196"/>
                </a:lnTo>
                <a:close/>
                <a:moveTo>
                  <a:pt x="38726" y="41140"/>
                </a:moveTo>
                <a:cubicBezTo>
                  <a:pt x="38657" y="41256"/>
                  <a:pt x="38610" y="41326"/>
                  <a:pt x="38541" y="41395"/>
                </a:cubicBezTo>
                <a:cubicBezTo>
                  <a:pt x="38100" y="41928"/>
                  <a:pt x="37637" y="42461"/>
                  <a:pt x="37197" y="42994"/>
                </a:cubicBezTo>
                <a:cubicBezTo>
                  <a:pt x="36339" y="44153"/>
                  <a:pt x="35203" y="44941"/>
                  <a:pt x="33859" y="45381"/>
                </a:cubicBezTo>
                <a:cubicBezTo>
                  <a:pt x="33303" y="45567"/>
                  <a:pt x="32747" y="45706"/>
                  <a:pt x="32191" y="45868"/>
                </a:cubicBezTo>
                <a:lnTo>
                  <a:pt x="32168" y="45822"/>
                </a:lnTo>
                <a:cubicBezTo>
                  <a:pt x="32237" y="45775"/>
                  <a:pt x="32307" y="45706"/>
                  <a:pt x="32376" y="45683"/>
                </a:cubicBezTo>
                <a:cubicBezTo>
                  <a:pt x="33373" y="45173"/>
                  <a:pt x="34184" y="44478"/>
                  <a:pt x="34972" y="43690"/>
                </a:cubicBezTo>
                <a:cubicBezTo>
                  <a:pt x="35899" y="42786"/>
                  <a:pt x="36895" y="41975"/>
                  <a:pt x="38077" y="41372"/>
                </a:cubicBezTo>
                <a:cubicBezTo>
                  <a:pt x="38263" y="41279"/>
                  <a:pt x="38448" y="41140"/>
                  <a:pt x="38726" y="41140"/>
                </a:cubicBezTo>
                <a:close/>
                <a:moveTo>
                  <a:pt x="31565" y="35833"/>
                </a:moveTo>
                <a:cubicBezTo>
                  <a:pt x="31542" y="35949"/>
                  <a:pt x="31542" y="36019"/>
                  <a:pt x="31519" y="36042"/>
                </a:cubicBezTo>
                <a:cubicBezTo>
                  <a:pt x="31009" y="37085"/>
                  <a:pt x="30661" y="38174"/>
                  <a:pt x="30337" y="39263"/>
                </a:cubicBezTo>
                <a:cubicBezTo>
                  <a:pt x="29896" y="40746"/>
                  <a:pt x="29456" y="42230"/>
                  <a:pt x="28993" y="43713"/>
                </a:cubicBezTo>
                <a:cubicBezTo>
                  <a:pt x="28761" y="44408"/>
                  <a:pt x="28483" y="45080"/>
                  <a:pt x="28205" y="45752"/>
                </a:cubicBezTo>
                <a:cubicBezTo>
                  <a:pt x="28066" y="46077"/>
                  <a:pt x="27857" y="46378"/>
                  <a:pt x="27672" y="46702"/>
                </a:cubicBezTo>
                <a:cubicBezTo>
                  <a:pt x="27625" y="46795"/>
                  <a:pt x="27533" y="46865"/>
                  <a:pt x="27440" y="46980"/>
                </a:cubicBezTo>
                <a:cubicBezTo>
                  <a:pt x="27440" y="46888"/>
                  <a:pt x="27417" y="46818"/>
                  <a:pt x="27440" y="46772"/>
                </a:cubicBezTo>
                <a:cubicBezTo>
                  <a:pt x="27787" y="45729"/>
                  <a:pt x="27903" y="44663"/>
                  <a:pt x="28089" y="43574"/>
                </a:cubicBezTo>
                <a:cubicBezTo>
                  <a:pt x="28205" y="42878"/>
                  <a:pt x="28344" y="42160"/>
                  <a:pt x="28483" y="41465"/>
                </a:cubicBezTo>
                <a:cubicBezTo>
                  <a:pt x="28668" y="40584"/>
                  <a:pt x="29016" y="39750"/>
                  <a:pt x="29456" y="38939"/>
                </a:cubicBezTo>
                <a:cubicBezTo>
                  <a:pt x="29989" y="37919"/>
                  <a:pt x="30592" y="36946"/>
                  <a:pt x="31333" y="36065"/>
                </a:cubicBezTo>
                <a:cubicBezTo>
                  <a:pt x="31403" y="36019"/>
                  <a:pt x="31472" y="35949"/>
                  <a:pt x="31565" y="35833"/>
                </a:cubicBezTo>
                <a:close/>
                <a:moveTo>
                  <a:pt x="25122" y="45103"/>
                </a:moveTo>
                <a:lnTo>
                  <a:pt x="25122" y="45103"/>
                </a:lnTo>
                <a:cubicBezTo>
                  <a:pt x="25261" y="46077"/>
                  <a:pt x="25192" y="47050"/>
                  <a:pt x="25006" y="48023"/>
                </a:cubicBezTo>
                <a:cubicBezTo>
                  <a:pt x="24960" y="48232"/>
                  <a:pt x="24960" y="48487"/>
                  <a:pt x="24728" y="48626"/>
                </a:cubicBezTo>
                <a:cubicBezTo>
                  <a:pt x="24636" y="47328"/>
                  <a:pt x="24775" y="45984"/>
                  <a:pt x="25122" y="45103"/>
                </a:cubicBezTo>
                <a:close/>
                <a:moveTo>
                  <a:pt x="5864" y="44084"/>
                </a:moveTo>
                <a:lnTo>
                  <a:pt x="5864" y="44084"/>
                </a:lnTo>
                <a:cubicBezTo>
                  <a:pt x="5980" y="44153"/>
                  <a:pt x="6026" y="44176"/>
                  <a:pt x="6049" y="44199"/>
                </a:cubicBezTo>
                <a:cubicBezTo>
                  <a:pt x="6883" y="45126"/>
                  <a:pt x="7718" y="46053"/>
                  <a:pt x="8575" y="46957"/>
                </a:cubicBezTo>
                <a:cubicBezTo>
                  <a:pt x="9155" y="47606"/>
                  <a:pt x="9780" y="48209"/>
                  <a:pt x="10360" y="48858"/>
                </a:cubicBezTo>
                <a:cubicBezTo>
                  <a:pt x="10870" y="49414"/>
                  <a:pt x="11310" y="50016"/>
                  <a:pt x="11797" y="50596"/>
                </a:cubicBezTo>
                <a:cubicBezTo>
                  <a:pt x="11820" y="50642"/>
                  <a:pt x="11820" y="50688"/>
                  <a:pt x="11843" y="50804"/>
                </a:cubicBezTo>
                <a:cubicBezTo>
                  <a:pt x="11356" y="50434"/>
                  <a:pt x="10939" y="50109"/>
                  <a:pt x="10545" y="49761"/>
                </a:cubicBezTo>
                <a:cubicBezTo>
                  <a:pt x="9317" y="48742"/>
                  <a:pt x="8158" y="47676"/>
                  <a:pt x="7231" y="46378"/>
                </a:cubicBezTo>
                <a:cubicBezTo>
                  <a:pt x="6791" y="45752"/>
                  <a:pt x="6420" y="45103"/>
                  <a:pt x="6026" y="44454"/>
                </a:cubicBezTo>
                <a:cubicBezTo>
                  <a:pt x="5980" y="44362"/>
                  <a:pt x="5933" y="44269"/>
                  <a:pt x="5864" y="44084"/>
                </a:cubicBezTo>
                <a:close/>
                <a:moveTo>
                  <a:pt x="22527" y="42763"/>
                </a:moveTo>
                <a:cubicBezTo>
                  <a:pt x="22388" y="43365"/>
                  <a:pt x="22272" y="43875"/>
                  <a:pt x="22202" y="44385"/>
                </a:cubicBezTo>
                <a:cubicBezTo>
                  <a:pt x="22040" y="45335"/>
                  <a:pt x="21901" y="46285"/>
                  <a:pt x="21739" y="47235"/>
                </a:cubicBezTo>
                <a:cubicBezTo>
                  <a:pt x="21507" y="48510"/>
                  <a:pt x="21159" y="49761"/>
                  <a:pt x="20534" y="50920"/>
                </a:cubicBezTo>
                <a:cubicBezTo>
                  <a:pt x="20441" y="51082"/>
                  <a:pt x="20395" y="51268"/>
                  <a:pt x="20186" y="51384"/>
                </a:cubicBezTo>
                <a:cubicBezTo>
                  <a:pt x="20186" y="51291"/>
                  <a:pt x="20186" y="51221"/>
                  <a:pt x="20209" y="51175"/>
                </a:cubicBezTo>
                <a:cubicBezTo>
                  <a:pt x="20510" y="49993"/>
                  <a:pt x="20696" y="48811"/>
                  <a:pt x="20858" y="47629"/>
                </a:cubicBezTo>
                <a:cubicBezTo>
                  <a:pt x="20997" y="46517"/>
                  <a:pt x="21183" y="45428"/>
                  <a:pt x="21623" y="44385"/>
                </a:cubicBezTo>
                <a:cubicBezTo>
                  <a:pt x="21831" y="43944"/>
                  <a:pt x="22040" y="43504"/>
                  <a:pt x="22272" y="43087"/>
                </a:cubicBezTo>
                <a:cubicBezTo>
                  <a:pt x="22318" y="42994"/>
                  <a:pt x="22388" y="42925"/>
                  <a:pt x="22527" y="42763"/>
                </a:cubicBezTo>
                <a:close/>
                <a:moveTo>
                  <a:pt x="3481" y="48845"/>
                </a:moveTo>
                <a:cubicBezTo>
                  <a:pt x="3550" y="48845"/>
                  <a:pt x="3606" y="48913"/>
                  <a:pt x="3662" y="48950"/>
                </a:cubicBezTo>
                <a:cubicBezTo>
                  <a:pt x="5168" y="50271"/>
                  <a:pt x="6860" y="51245"/>
                  <a:pt x="8645" y="52125"/>
                </a:cubicBezTo>
                <a:cubicBezTo>
                  <a:pt x="9572" y="52566"/>
                  <a:pt x="10476" y="53029"/>
                  <a:pt x="11379" y="53493"/>
                </a:cubicBezTo>
                <a:cubicBezTo>
                  <a:pt x="11518" y="53562"/>
                  <a:pt x="11634" y="53655"/>
                  <a:pt x="11773" y="53724"/>
                </a:cubicBezTo>
                <a:cubicBezTo>
                  <a:pt x="10244" y="53493"/>
                  <a:pt x="8761" y="53122"/>
                  <a:pt x="7347" y="52450"/>
                </a:cubicBezTo>
                <a:cubicBezTo>
                  <a:pt x="5678" y="51685"/>
                  <a:pt x="4404" y="50503"/>
                  <a:pt x="3430" y="48974"/>
                </a:cubicBezTo>
                <a:cubicBezTo>
                  <a:pt x="3407" y="48950"/>
                  <a:pt x="3430" y="48904"/>
                  <a:pt x="3430" y="48858"/>
                </a:cubicBezTo>
                <a:cubicBezTo>
                  <a:pt x="3448" y="48849"/>
                  <a:pt x="3465" y="48845"/>
                  <a:pt x="3481" y="48845"/>
                </a:cubicBezTo>
                <a:close/>
                <a:moveTo>
                  <a:pt x="15111" y="58174"/>
                </a:moveTo>
                <a:lnTo>
                  <a:pt x="15111" y="58174"/>
                </a:lnTo>
                <a:cubicBezTo>
                  <a:pt x="15319" y="58336"/>
                  <a:pt x="15505" y="58522"/>
                  <a:pt x="15690" y="58684"/>
                </a:cubicBezTo>
                <a:cubicBezTo>
                  <a:pt x="16200" y="59101"/>
                  <a:pt x="16733" y="59518"/>
                  <a:pt x="17220" y="59935"/>
                </a:cubicBezTo>
                <a:cubicBezTo>
                  <a:pt x="17822" y="60468"/>
                  <a:pt x="18425" y="60978"/>
                  <a:pt x="18981" y="61534"/>
                </a:cubicBezTo>
                <a:cubicBezTo>
                  <a:pt x="19305" y="61859"/>
                  <a:pt x="19560" y="62230"/>
                  <a:pt x="19838" y="62577"/>
                </a:cubicBezTo>
                <a:cubicBezTo>
                  <a:pt x="19862" y="62600"/>
                  <a:pt x="19862" y="62670"/>
                  <a:pt x="19885" y="62716"/>
                </a:cubicBezTo>
                <a:cubicBezTo>
                  <a:pt x="19854" y="62716"/>
                  <a:pt x="19823" y="62727"/>
                  <a:pt x="19799" y="62727"/>
                </a:cubicBezTo>
                <a:cubicBezTo>
                  <a:pt x="19787" y="62727"/>
                  <a:pt x="19777" y="62724"/>
                  <a:pt x="19769" y="62716"/>
                </a:cubicBezTo>
                <a:cubicBezTo>
                  <a:pt x="18865" y="62137"/>
                  <a:pt x="17938" y="61604"/>
                  <a:pt x="17127" y="60886"/>
                </a:cubicBezTo>
                <a:cubicBezTo>
                  <a:pt x="16362" y="60213"/>
                  <a:pt x="15690" y="59449"/>
                  <a:pt x="15203" y="58545"/>
                </a:cubicBezTo>
                <a:cubicBezTo>
                  <a:pt x="15157" y="58452"/>
                  <a:pt x="15041" y="58336"/>
                  <a:pt x="15111" y="58174"/>
                </a:cubicBezTo>
                <a:close/>
                <a:moveTo>
                  <a:pt x="25702" y="53956"/>
                </a:moveTo>
                <a:lnTo>
                  <a:pt x="25702" y="53956"/>
                </a:lnTo>
                <a:cubicBezTo>
                  <a:pt x="25609" y="54466"/>
                  <a:pt x="25516" y="54953"/>
                  <a:pt x="25424" y="55439"/>
                </a:cubicBezTo>
                <a:cubicBezTo>
                  <a:pt x="25238" y="56552"/>
                  <a:pt x="25099" y="57664"/>
                  <a:pt x="25006" y="58800"/>
                </a:cubicBezTo>
                <a:cubicBezTo>
                  <a:pt x="24937" y="59912"/>
                  <a:pt x="24891" y="61048"/>
                  <a:pt x="24682" y="62160"/>
                </a:cubicBezTo>
                <a:cubicBezTo>
                  <a:pt x="24543" y="62902"/>
                  <a:pt x="24358" y="63643"/>
                  <a:pt x="24126" y="64362"/>
                </a:cubicBezTo>
                <a:cubicBezTo>
                  <a:pt x="24103" y="64385"/>
                  <a:pt x="24056" y="64385"/>
                  <a:pt x="24010" y="64431"/>
                </a:cubicBezTo>
                <a:cubicBezTo>
                  <a:pt x="23964" y="64084"/>
                  <a:pt x="24010" y="63736"/>
                  <a:pt x="24033" y="63412"/>
                </a:cubicBezTo>
                <a:cubicBezTo>
                  <a:pt x="24126" y="62253"/>
                  <a:pt x="24103" y="61094"/>
                  <a:pt x="24126" y="59912"/>
                </a:cubicBezTo>
                <a:cubicBezTo>
                  <a:pt x="24149" y="58985"/>
                  <a:pt x="24195" y="58081"/>
                  <a:pt x="24334" y="57154"/>
                </a:cubicBezTo>
                <a:cubicBezTo>
                  <a:pt x="24520" y="56042"/>
                  <a:pt x="24960" y="55022"/>
                  <a:pt x="25539" y="54072"/>
                </a:cubicBezTo>
                <a:cubicBezTo>
                  <a:pt x="25563" y="54026"/>
                  <a:pt x="25632" y="54003"/>
                  <a:pt x="25702" y="53956"/>
                </a:cubicBezTo>
                <a:close/>
                <a:moveTo>
                  <a:pt x="29247" y="58823"/>
                </a:moveTo>
                <a:lnTo>
                  <a:pt x="29247" y="58823"/>
                </a:lnTo>
                <a:cubicBezTo>
                  <a:pt x="29340" y="58985"/>
                  <a:pt x="29224" y="59078"/>
                  <a:pt x="29178" y="59194"/>
                </a:cubicBezTo>
                <a:cubicBezTo>
                  <a:pt x="28205" y="61140"/>
                  <a:pt x="27046" y="62948"/>
                  <a:pt x="25609" y="64594"/>
                </a:cubicBezTo>
                <a:cubicBezTo>
                  <a:pt x="25122" y="65127"/>
                  <a:pt x="24705" y="65729"/>
                  <a:pt x="24265" y="66285"/>
                </a:cubicBezTo>
                <a:cubicBezTo>
                  <a:pt x="24242" y="66309"/>
                  <a:pt x="24218" y="66332"/>
                  <a:pt x="24103" y="66401"/>
                </a:cubicBezTo>
                <a:cubicBezTo>
                  <a:pt x="24218" y="65915"/>
                  <a:pt x="24381" y="65567"/>
                  <a:pt x="24566" y="65219"/>
                </a:cubicBezTo>
                <a:cubicBezTo>
                  <a:pt x="24798" y="64756"/>
                  <a:pt x="25099" y="64315"/>
                  <a:pt x="25470" y="63921"/>
                </a:cubicBezTo>
                <a:cubicBezTo>
                  <a:pt x="26188" y="63087"/>
                  <a:pt x="26837" y="62183"/>
                  <a:pt x="27440" y="61233"/>
                </a:cubicBezTo>
                <a:cubicBezTo>
                  <a:pt x="27903" y="60515"/>
                  <a:pt x="28460" y="59843"/>
                  <a:pt x="28969" y="59124"/>
                </a:cubicBezTo>
                <a:cubicBezTo>
                  <a:pt x="29062" y="59032"/>
                  <a:pt x="29155" y="58939"/>
                  <a:pt x="29247" y="58823"/>
                </a:cubicBezTo>
                <a:close/>
                <a:moveTo>
                  <a:pt x="12182" y="60366"/>
                </a:moveTo>
                <a:cubicBezTo>
                  <a:pt x="12296" y="60366"/>
                  <a:pt x="12336" y="60478"/>
                  <a:pt x="12376" y="60538"/>
                </a:cubicBezTo>
                <a:cubicBezTo>
                  <a:pt x="12909" y="61303"/>
                  <a:pt x="13535" y="62021"/>
                  <a:pt x="14184" y="62693"/>
                </a:cubicBezTo>
                <a:cubicBezTo>
                  <a:pt x="14531" y="63064"/>
                  <a:pt x="14925" y="63388"/>
                  <a:pt x="15342" y="63713"/>
                </a:cubicBezTo>
                <a:cubicBezTo>
                  <a:pt x="15968" y="64200"/>
                  <a:pt x="16640" y="64663"/>
                  <a:pt x="17312" y="65127"/>
                </a:cubicBezTo>
                <a:cubicBezTo>
                  <a:pt x="18309" y="65799"/>
                  <a:pt x="19236" y="66563"/>
                  <a:pt x="20186" y="67305"/>
                </a:cubicBezTo>
                <a:cubicBezTo>
                  <a:pt x="20395" y="67467"/>
                  <a:pt x="20603" y="67630"/>
                  <a:pt x="20719" y="67884"/>
                </a:cubicBezTo>
                <a:cubicBezTo>
                  <a:pt x="19630" y="67189"/>
                  <a:pt x="18471" y="66633"/>
                  <a:pt x="17359" y="66007"/>
                </a:cubicBezTo>
                <a:cubicBezTo>
                  <a:pt x="16710" y="65636"/>
                  <a:pt x="16038" y="65266"/>
                  <a:pt x="15435" y="64825"/>
                </a:cubicBezTo>
                <a:cubicBezTo>
                  <a:pt x="13952" y="63806"/>
                  <a:pt x="12863" y="62461"/>
                  <a:pt x="12237" y="60746"/>
                </a:cubicBezTo>
                <a:cubicBezTo>
                  <a:pt x="12214" y="60631"/>
                  <a:pt x="12167" y="60492"/>
                  <a:pt x="12121" y="60376"/>
                </a:cubicBezTo>
                <a:cubicBezTo>
                  <a:pt x="12143" y="60369"/>
                  <a:pt x="12164" y="60366"/>
                  <a:pt x="12182" y="60366"/>
                </a:cubicBezTo>
                <a:close/>
                <a:moveTo>
                  <a:pt x="31727" y="63134"/>
                </a:moveTo>
                <a:cubicBezTo>
                  <a:pt x="31750" y="63157"/>
                  <a:pt x="31774" y="63180"/>
                  <a:pt x="31797" y="63180"/>
                </a:cubicBezTo>
                <a:cubicBezTo>
                  <a:pt x="31774" y="63226"/>
                  <a:pt x="31750" y="63296"/>
                  <a:pt x="31727" y="63319"/>
                </a:cubicBezTo>
                <a:cubicBezTo>
                  <a:pt x="31194" y="64176"/>
                  <a:pt x="30754" y="65080"/>
                  <a:pt x="30337" y="65984"/>
                </a:cubicBezTo>
                <a:cubicBezTo>
                  <a:pt x="29757" y="67282"/>
                  <a:pt x="29062" y="68510"/>
                  <a:pt x="28297" y="69692"/>
                </a:cubicBezTo>
                <a:cubicBezTo>
                  <a:pt x="27811" y="70434"/>
                  <a:pt x="27324" y="71175"/>
                  <a:pt x="26860" y="71940"/>
                </a:cubicBezTo>
                <a:cubicBezTo>
                  <a:pt x="26675" y="72241"/>
                  <a:pt x="26490" y="72543"/>
                  <a:pt x="26304" y="72867"/>
                </a:cubicBezTo>
                <a:cubicBezTo>
                  <a:pt x="26258" y="72960"/>
                  <a:pt x="26188" y="73029"/>
                  <a:pt x="26072" y="73215"/>
                </a:cubicBezTo>
                <a:cubicBezTo>
                  <a:pt x="26049" y="72728"/>
                  <a:pt x="26119" y="72334"/>
                  <a:pt x="26188" y="71963"/>
                </a:cubicBezTo>
                <a:cubicBezTo>
                  <a:pt x="26513" y="70434"/>
                  <a:pt x="27115" y="69066"/>
                  <a:pt x="28112" y="67838"/>
                </a:cubicBezTo>
                <a:cubicBezTo>
                  <a:pt x="28691" y="67120"/>
                  <a:pt x="29224" y="66378"/>
                  <a:pt x="29757" y="65613"/>
                </a:cubicBezTo>
                <a:cubicBezTo>
                  <a:pt x="30290" y="64848"/>
                  <a:pt x="30847" y="64084"/>
                  <a:pt x="31495" y="63388"/>
                </a:cubicBezTo>
                <a:cubicBezTo>
                  <a:pt x="31565" y="63296"/>
                  <a:pt x="31635" y="63226"/>
                  <a:pt x="31727" y="63134"/>
                </a:cubicBezTo>
                <a:close/>
                <a:moveTo>
                  <a:pt x="15018" y="69368"/>
                </a:moveTo>
                <a:cubicBezTo>
                  <a:pt x="15273" y="69599"/>
                  <a:pt x="15551" y="69854"/>
                  <a:pt x="15806" y="70086"/>
                </a:cubicBezTo>
                <a:cubicBezTo>
                  <a:pt x="17521" y="71616"/>
                  <a:pt x="19398" y="72890"/>
                  <a:pt x="21507" y="73840"/>
                </a:cubicBezTo>
                <a:cubicBezTo>
                  <a:pt x="21970" y="74072"/>
                  <a:pt x="22457" y="74281"/>
                  <a:pt x="22921" y="74536"/>
                </a:cubicBezTo>
                <a:cubicBezTo>
                  <a:pt x="23848" y="75022"/>
                  <a:pt x="24682" y="75625"/>
                  <a:pt x="25447" y="76320"/>
                </a:cubicBezTo>
                <a:cubicBezTo>
                  <a:pt x="25818" y="76668"/>
                  <a:pt x="26142" y="77015"/>
                  <a:pt x="26397" y="77433"/>
                </a:cubicBezTo>
                <a:cubicBezTo>
                  <a:pt x="26443" y="77502"/>
                  <a:pt x="26466" y="77572"/>
                  <a:pt x="26536" y="77734"/>
                </a:cubicBezTo>
                <a:cubicBezTo>
                  <a:pt x="26351" y="77618"/>
                  <a:pt x="26281" y="77595"/>
                  <a:pt x="26212" y="77548"/>
                </a:cubicBezTo>
                <a:cubicBezTo>
                  <a:pt x="25215" y="76807"/>
                  <a:pt x="24126" y="76297"/>
                  <a:pt x="22944" y="75880"/>
                </a:cubicBezTo>
                <a:cubicBezTo>
                  <a:pt x="22156" y="75602"/>
                  <a:pt x="21368" y="75324"/>
                  <a:pt x="20580" y="74976"/>
                </a:cubicBezTo>
                <a:cubicBezTo>
                  <a:pt x="18031" y="73910"/>
                  <a:pt x="16223" y="72056"/>
                  <a:pt x="14995" y="69599"/>
                </a:cubicBezTo>
                <a:cubicBezTo>
                  <a:pt x="14972" y="69553"/>
                  <a:pt x="14972" y="69484"/>
                  <a:pt x="14948" y="69414"/>
                </a:cubicBezTo>
                <a:cubicBezTo>
                  <a:pt x="14972" y="69391"/>
                  <a:pt x="14995" y="69368"/>
                  <a:pt x="15018" y="69368"/>
                </a:cubicBezTo>
                <a:close/>
                <a:moveTo>
                  <a:pt x="22739" y="1"/>
                </a:moveTo>
                <a:cubicBezTo>
                  <a:pt x="22590" y="1"/>
                  <a:pt x="22464" y="103"/>
                  <a:pt x="22434" y="283"/>
                </a:cubicBezTo>
                <a:cubicBezTo>
                  <a:pt x="22388" y="653"/>
                  <a:pt x="22388" y="1024"/>
                  <a:pt x="22457" y="1418"/>
                </a:cubicBezTo>
                <a:cubicBezTo>
                  <a:pt x="22619" y="2090"/>
                  <a:pt x="22921" y="2739"/>
                  <a:pt x="23315" y="3318"/>
                </a:cubicBezTo>
                <a:cubicBezTo>
                  <a:pt x="23755" y="3967"/>
                  <a:pt x="24195" y="4616"/>
                  <a:pt x="24659" y="5265"/>
                </a:cubicBezTo>
                <a:cubicBezTo>
                  <a:pt x="26327" y="7536"/>
                  <a:pt x="27278" y="10086"/>
                  <a:pt x="27764" y="12843"/>
                </a:cubicBezTo>
                <a:cubicBezTo>
                  <a:pt x="27834" y="13330"/>
                  <a:pt x="27834" y="13770"/>
                  <a:pt x="27695" y="14234"/>
                </a:cubicBezTo>
                <a:cubicBezTo>
                  <a:pt x="27579" y="14582"/>
                  <a:pt x="27509" y="14952"/>
                  <a:pt x="27278" y="15346"/>
                </a:cubicBezTo>
                <a:cubicBezTo>
                  <a:pt x="27254" y="13933"/>
                  <a:pt x="26745" y="12774"/>
                  <a:pt x="26119" y="11638"/>
                </a:cubicBezTo>
                <a:cubicBezTo>
                  <a:pt x="25910" y="11221"/>
                  <a:pt x="25655" y="10804"/>
                  <a:pt x="25424" y="10410"/>
                </a:cubicBezTo>
                <a:cubicBezTo>
                  <a:pt x="24960" y="9599"/>
                  <a:pt x="24450" y="8834"/>
                  <a:pt x="24195" y="7930"/>
                </a:cubicBezTo>
                <a:cubicBezTo>
                  <a:pt x="24195" y="7907"/>
                  <a:pt x="24172" y="7884"/>
                  <a:pt x="24172" y="7884"/>
                </a:cubicBezTo>
                <a:cubicBezTo>
                  <a:pt x="24103" y="7838"/>
                  <a:pt x="24033" y="7768"/>
                  <a:pt x="23987" y="7768"/>
                </a:cubicBezTo>
                <a:cubicBezTo>
                  <a:pt x="23917" y="7791"/>
                  <a:pt x="23801" y="7861"/>
                  <a:pt x="23778" y="7930"/>
                </a:cubicBezTo>
                <a:cubicBezTo>
                  <a:pt x="23755" y="8046"/>
                  <a:pt x="23755" y="8185"/>
                  <a:pt x="23755" y="8324"/>
                </a:cubicBezTo>
                <a:cubicBezTo>
                  <a:pt x="23824" y="9738"/>
                  <a:pt x="24056" y="11128"/>
                  <a:pt x="24636" y="12449"/>
                </a:cubicBezTo>
                <a:cubicBezTo>
                  <a:pt x="24914" y="13075"/>
                  <a:pt x="25238" y="13701"/>
                  <a:pt x="25563" y="14327"/>
                </a:cubicBezTo>
                <a:cubicBezTo>
                  <a:pt x="25841" y="14906"/>
                  <a:pt x="26119" y="15485"/>
                  <a:pt x="26258" y="16111"/>
                </a:cubicBezTo>
                <a:cubicBezTo>
                  <a:pt x="26466" y="16922"/>
                  <a:pt x="26397" y="16783"/>
                  <a:pt x="26026" y="17293"/>
                </a:cubicBezTo>
                <a:cubicBezTo>
                  <a:pt x="24705" y="19008"/>
                  <a:pt x="23500" y="20769"/>
                  <a:pt x="22503" y="22693"/>
                </a:cubicBezTo>
                <a:cubicBezTo>
                  <a:pt x="22457" y="22762"/>
                  <a:pt x="22411" y="22832"/>
                  <a:pt x="22295" y="23017"/>
                </a:cubicBezTo>
                <a:cubicBezTo>
                  <a:pt x="22295" y="22739"/>
                  <a:pt x="22318" y="22600"/>
                  <a:pt x="22318" y="22461"/>
                </a:cubicBezTo>
                <a:cubicBezTo>
                  <a:pt x="22341" y="22160"/>
                  <a:pt x="22388" y="21882"/>
                  <a:pt x="22388" y="21604"/>
                </a:cubicBezTo>
                <a:cubicBezTo>
                  <a:pt x="22411" y="20862"/>
                  <a:pt x="22411" y="20144"/>
                  <a:pt x="22388" y="19402"/>
                </a:cubicBezTo>
                <a:cubicBezTo>
                  <a:pt x="22364" y="17872"/>
                  <a:pt x="22480" y="16343"/>
                  <a:pt x="22689" y="14837"/>
                </a:cubicBezTo>
                <a:cubicBezTo>
                  <a:pt x="22805" y="14025"/>
                  <a:pt x="22897" y="13214"/>
                  <a:pt x="22990" y="12426"/>
                </a:cubicBezTo>
                <a:cubicBezTo>
                  <a:pt x="23013" y="12287"/>
                  <a:pt x="22990" y="12171"/>
                  <a:pt x="22990" y="12055"/>
                </a:cubicBezTo>
                <a:cubicBezTo>
                  <a:pt x="22835" y="12030"/>
                  <a:pt x="22738" y="12010"/>
                  <a:pt x="22668" y="12010"/>
                </a:cubicBezTo>
                <a:cubicBezTo>
                  <a:pt x="22551" y="12010"/>
                  <a:pt x="22513" y="12066"/>
                  <a:pt x="22411" y="12241"/>
                </a:cubicBezTo>
                <a:cubicBezTo>
                  <a:pt x="21530" y="13701"/>
                  <a:pt x="20881" y="15230"/>
                  <a:pt x="20603" y="16922"/>
                </a:cubicBezTo>
                <a:cubicBezTo>
                  <a:pt x="20395" y="18012"/>
                  <a:pt x="20256" y="19124"/>
                  <a:pt x="20209" y="20236"/>
                </a:cubicBezTo>
                <a:cubicBezTo>
                  <a:pt x="20163" y="21233"/>
                  <a:pt x="20186" y="22229"/>
                  <a:pt x="20348" y="23226"/>
                </a:cubicBezTo>
                <a:cubicBezTo>
                  <a:pt x="20441" y="23828"/>
                  <a:pt x="20557" y="24454"/>
                  <a:pt x="20649" y="25057"/>
                </a:cubicBezTo>
                <a:cubicBezTo>
                  <a:pt x="20719" y="25451"/>
                  <a:pt x="20812" y="25845"/>
                  <a:pt x="20765" y="26239"/>
                </a:cubicBezTo>
                <a:cubicBezTo>
                  <a:pt x="20742" y="26725"/>
                  <a:pt x="20603" y="27212"/>
                  <a:pt x="20464" y="27676"/>
                </a:cubicBezTo>
                <a:cubicBezTo>
                  <a:pt x="20302" y="28185"/>
                  <a:pt x="20116" y="28695"/>
                  <a:pt x="19931" y="29228"/>
                </a:cubicBezTo>
                <a:cubicBezTo>
                  <a:pt x="19910" y="29270"/>
                  <a:pt x="19908" y="29348"/>
                  <a:pt x="19793" y="29348"/>
                </a:cubicBezTo>
                <a:cubicBezTo>
                  <a:pt x="19779" y="29348"/>
                  <a:pt x="19763" y="29347"/>
                  <a:pt x="19746" y="29344"/>
                </a:cubicBezTo>
                <a:cubicBezTo>
                  <a:pt x="19722" y="29205"/>
                  <a:pt x="19699" y="29066"/>
                  <a:pt x="19676" y="28927"/>
                </a:cubicBezTo>
                <a:cubicBezTo>
                  <a:pt x="19630" y="28278"/>
                  <a:pt x="19514" y="27652"/>
                  <a:pt x="19328" y="27027"/>
                </a:cubicBezTo>
                <a:cubicBezTo>
                  <a:pt x="18958" y="25961"/>
                  <a:pt x="18610" y="24895"/>
                  <a:pt x="18239" y="23828"/>
                </a:cubicBezTo>
                <a:cubicBezTo>
                  <a:pt x="17683" y="22253"/>
                  <a:pt x="17150" y="20677"/>
                  <a:pt x="16918" y="19031"/>
                </a:cubicBezTo>
                <a:cubicBezTo>
                  <a:pt x="16895" y="18915"/>
                  <a:pt x="16872" y="18799"/>
                  <a:pt x="16849" y="18707"/>
                </a:cubicBezTo>
                <a:cubicBezTo>
                  <a:pt x="16829" y="18606"/>
                  <a:pt x="16773" y="18540"/>
                  <a:pt x="16698" y="18540"/>
                </a:cubicBezTo>
                <a:cubicBezTo>
                  <a:pt x="16687" y="18540"/>
                  <a:pt x="16675" y="18542"/>
                  <a:pt x="16663" y="18545"/>
                </a:cubicBezTo>
                <a:cubicBezTo>
                  <a:pt x="16571" y="18545"/>
                  <a:pt x="16455" y="18614"/>
                  <a:pt x="16432" y="18684"/>
                </a:cubicBezTo>
                <a:cubicBezTo>
                  <a:pt x="16362" y="18869"/>
                  <a:pt x="16316" y="19078"/>
                  <a:pt x="16293" y="19286"/>
                </a:cubicBezTo>
                <a:cubicBezTo>
                  <a:pt x="16200" y="20190"/>
                  <a:pt x="16153" y="21094"/>
                  <a:pt x="16200" y="21998"/>
                </a:cubicBezTo>
                <a:cubicBezTo>
                  <a:pt x="16246" y="23411"/>
                  <a:pt x="16455" y="24802"/>
                  <a:pt x="17034" y="26123"/>
                </a:cubicBezTo>
                <a:cubicBezTo>
                  <a:pt x="17335" y="26795"/>
                  <a:pt x="17637" y="27467"/>
                  <a:pt x="17938" y="28139"/>
                </a:cubicBezTo>
                <a:cubicBezTo>
                  <a:pt x="18378" y="29136"/>
                  <a:pt x="18726" y="30132"/>
                  <a:pt x="18842" y="31221"/>
                </a:cubicBezTo>
                <a:cubicBezTo>
                  <a:pt x="18935" y="31963"/>
                  <a:pt x="18981" y="32705"/>
                  <a:pt x="18795" y="33469"/>
                </a:cubicBezTo>
                <a:cubicBezTo>
                  <a:pt x="18494" y="34651"/>
                  <a:pt x="18286" y="35856"/>
                  <a:pt x="18170" y="37085"/>
                </a:cubicBezTo>
                <a:cubicBezTo>
                  <a:pt x="18077" y="37826"/>
                  <a:pt x="18031" y="38591"/>
                  <a:pt x="17984" y="39333"/>
                </a:cubicBezTo>
                <a:cubicBezTo>
                  <a:pt x="17961" y="39541"/>
                  <a:pt x="17961" y="39727"/>
                  <a:pt x="17938" y="40028"/>
                </a:cubicBezTo>
                <a:cubicBezTo>
                  <a:pt x="17845" y="39889"/>
                  <a:pt x="17799" y="39842"/>
                  <a:pt x="17776" y="39796"/>
                </a:cubicBezTo>
                <a:cubicBezTo>
                  <a:pt x="17614" y="39402"/>
                  <a:pt x="17498" y="39008"/>
                  <a:pt x="17312" y="38637"/>
                </a:cubicBezTo>
                <a:cubicBezTo>
                  <a:pt x="16710" y="37316"/>
                  <a:pt x="16061" y="36019"/>
                  <a:pt x="15342" y="34767"/>
                </a:cubicBezTo>
                <a:cubicBezTo>
                  <a:pt x="14763" y="33794"/>
                  <a:pt x="14184" y="32844"/>
                  <a:pt x="13604" y="31893"/>
                </a:cubicBezTo>
                <a:cubicBezTo>
                  <a:pt x="13233" y="31245"/>
                  <a:pt x="12886" y="30572"/>
                  <a:pt x="12608" y="29854"/>
                </a:cubicBezTo>
                <a:cubicBezTo>
                  <a:pt x="12469" y="29437"/>
                  <a:pt x="12237" y="29043"/>
                  <a:pt x="12306" y="28556"/>
                </a:cubicBezTo>
                <a:cubicBezTo>
                  <a:pt x="12306" y="28487"/>
                  <a:pt x="12260" y="28417"/>
                  <a:pt x="12237" y="28348"/>
                </a:cubicBezTo>
                <a:cubicBezTo>
                  <a:pt x="11982" y="27143"/>
                  <a:pt x="11889" y="25914"/>
                  <a:pt x="12051" y="24686"/>
                </a:cubicBezTo>
                <a:cubicBezTo>
                  <a:pt x="12121" y="24222"/>
                  <a:pt x="12144" y="23759"/>
                  <a:pt x="12191" y="23272"/>
                </a:cubicBezTo>
                <a:cubicBezTo>
                  <a:pt x="12283" y="21465"/>
                  <a:pt x="12399" y="19657"/>
                  <a:pt x="12469" y="17849"/>
                </a:cubicBezTo>
                <a:cubicBezTo>
                  <a:pt x="12492" y="17316"/>
                  <a:pt x="12399" y="16760"/>
                  <a:pt x="12353" y="16227"/>
                </a:cubicBezTo>
                <a:cubicBezTo>
                  <a:pt x="12330" y="16134"/>
                  <a:pt x="12283" y="16042"/>
                  <a:pt x="12260" y="15972"/>
                </a:cubicBezTo>
                <a:cubicBezTo>
                  <a:pt x="12229" y="15910"/>
                  <a:pt x="12167" y="15879"/>
                  <a:pt x="12102" y="15879"/>
                </a:cubicBezTo>
                <a:cubicBezTo>
                  <a:pt x="12070" y="15879"/>
                  <a:pt x="12036" y="15887"/>
                  <a:pt x="12005" y="15903"/>
                </a:cubicBezTo>
                <a:cubicBezTo>
                  <a:pt x="11866" y="15995"/>
                  <a:pt x="11773" y="16111"/>
                  <a:pt x="11727" y="16297"/>
                </a:cubicBezTo>
                <a:cubicBezTo>
                  <a:pt x="11658" y="16691"/>
                  <a:pt x="11588" y="17084"/>
                  <a:pt x="11472" y="17455"/>
                </a:cubicBezTo>
                <a:cubicBezTo>
                  <a:pt x="11194" y="18637"/>
                  <a:pt x="10893" y="19796"/>
                  <a:pt x="10568" y="20955"/>
                </a:cubicBezTo>
                <a:cubicBezTo>
                  <a:pt x="10151" y="22461"/>
                  <a:pt x="10151" y="23991"/>
                  <a:pt x="10522" y="25497"/>
                </a:cubicBezTo>
                <a:cubicBezTo>
                  <a:pt x="10684" y="26192"/>
                  <a:pt x="10962" y="26864"/>
                  <a:pt x="11240" y="27513"/>
                </a:cubicBezTo>
                <a:cubicBezTo>
                  <a:pt x="11333" y="27745"/>
                  <a:pt x="11426" y="27977"/>
                  <a:pt x="11472" y="28209"/>
                </a:cubicBezTo>
                <a:cubicBezTo>
                  <a:pt x="11681" y="29112"/>
                  <a:pt x="11959" y="29993"/>
                  <a:pt x="12353" y="30827"/>
                </a:cubicBezTo>
                <a:cubicBezTo>
                  <a:pt x="12399" y="30920"/>
                  <a:pt x="12399" y="31013"/>
                  <a:pt x="12445" y="31105"/>
                </a:cubicBezTo>
                <a:cubicBezTo>
                  <a:pt x="12353" y="31082"/>
                  <a:pt x="12330" y="31082"/>
                  <a:pt x="12283" y="31059"/>
                </a:cubicBezTo>
                <a:cubicBezTo>
                  <a:pt x="11565" y="30526"/>
                  <a:pt x="10846" y="29970"/>
                  <a:pt x="10128" y="29414"/>
                </a:cubicBezTo>
                <a:cubicBezTo>
                  <a:pt x="9966" y="29298"/>
                  <a:pt x="9803" y="29182"/>
                  <a:pt x="9664" y="29020"/>
                </a:cubicBezTo>
                <a:cubicBezTo>
                  <a:pt x="9016" y="28301"/>
                  <a:pt x="8483" y="27560"/>
                  <a:pt x="8089" y="26679"/>
                </a:cubicBezTo>
                <a:cubicBezTo>
                  <a:pt x="7718" y="25845"/>
                  <a:pt x="7393" y="24964"/>
                  <a:pt x="7092" y="24083"/>
                </a:cubicBezTo>
                <a:cubicBezTo>
                  <a:pt x="6397" y="22021"/>
                  <a:pt x="5678" y="19958"/>
                  <a:pt x="4960" y="17896"/>
                </a:cubicBezTo>
                <a:cubicBezTo>
                  <a:pt x="4890" y="17710"/>
                  <a:pt x="4774" y="17525"/>
                  <a:pt x="4682" y="17339"/>
                </a:cubicBezTo>
                <a:cubicBezTo>
                  <a:pt x="4637" y="17261"/>
                  <a:pt x="4560" y="17221"/>
                  <a:pt x="4481" y="17221"/>
                </a:cubicBezTo>
                <a:cubicBezTo>
                  <a:pt x="4398" y="17221"/>
                  <a:pt x="4313" y="17267"/>
                  <a:pt x="4265" y="17363"/>
                </a:cubicBezTo>
                <a:cubicBezTo>
                  <a:pt x="4218" y="17432"/>
                  <a:pt x="4195" y="17525"/>
                  <a:pt x="4195" y="17618"/>
                </a:cubicBezTo>
                <a:cubicBezTo>
                  <a:pt x="4172" y="17849"/>
                  <a:pt x="4172" y="18081"/>
                  <a:pt x="4195" y="18290"/>
                </a:cubicBezTo>
                <a:cubicBezTo>
                  <a:pt x="4334" y="19773"/>
                  <a:pt x="4473" y="21233"/>
                  <a:pt x="4612" y="22693"/>
                </a:cubicBezTo>
                <a:cubicBezTo>
                  <a:pt x="4728" y="23852"/>
                  <a:pt x="5076" y="24895"/>
                  <a:pt x="5701" y="25868"/>
                </a:cubicBezTo>
                <a:cubicBezTo>
                  <a:pt x="6628" y="27258"/>
                  <a:pt x="7764" y="28417"/>
                  <a:pt x="9155" y="29344"/>
                </a:cubicBezTo>
                <a:cubicBezTo>
                  <a:pt x="9943" y="29877"/>
                  <a:pt x="10707" y="30410"/>
                  <a:pt x="11472" y="30966"/>
                </a:cubicBezTo>
                <a:cubicBezTo>
                  <a:pt x="12330" y="31615"/>
                  <a:pt x="13118" y="32357"/>
                  <a:pt x="13720" y="33261"/>
                </a:cubicBezTo>
                <a:cubicBezTo>
                  <a:pt x="14299" y="34118"/>
                  <a:pt x="14833" y="35022"/>
                  <a:pt x="15366" y="35903"/>
                </a:cubicBezTo>
                <a:cubicBezTo>
                  <a:pt x="15412" y="35995"/>
                  <a:pt x="15435" y="36088"/>
                  <a:pt x="15481" y="36227"/>
                </a:cubicBezTo>
                <a:cubicBezTo>
                  <a:pt x="15366" y="36158"/>
                  <a:pt x="15319" y="36134"/>
                  <a:pt x="15273" y="36088"/>
                </a:cubicBezTo>
                <a:cubicBezTo>
                  <a:pt x="14021" y="34999"/>
                  <a:pt x="12631" y="34165"/>
                  <a:pt x="11078" y="33562"/>
                </a:cubicBezTo>
                <a:cubicBezTo>
                  <a:pt x="10916" y="33493"/>
                  <a:pt x="10754" y="33377"/>
                  <a:pt x="10615" y="33261"/>
                </a:cubicBezTo>
                <a:cubicBezTo>
                  <a:pt x="10082" y="32774"/>
                  <a:pt x="9502" y="32357"/>
                  <a:pt x="8853" y="32032"/>
                </a:cubicBezTo>
                <a:cubicBezTo>
                  <a:pt x="8506" y="31847"/>
                  <a:pt x="8158" y="31662"/>
                  <a:pt x="7810" y="31499"/>
                </a:cubicBezTo>
                <a:cubicBezTo>
                  <a:pt x="6304" y="30758"/>
                  <a:pt x="5006" y="29784"/>
                  <a:pt x="3987" y="28440"/>
                </a:cubicBezTo>
                <a:cubicBezTo>
                  <a:pt x="3314" y="27536"/>
                  <a:pt x="2619" y="26633"/>
                  <a:pt x="1947" y="25729"/>
                </a:cubicBezTo>
                <a:cubicBezTo>
                  <a:pt x="1345" y="24941"/>
                  <a:pt x="951" y="24037"/>
                  <a:pt x="765" y="23064"/>
                </a:cubicBezTo>
                <a:cubicBezTo>
                  <a:pt x="719" y="22832"/>
                  <a:pt x="649" y="22600"/>
                  <a:pt x="580" y="22345"/>
                </a:cubicBezTo>
                <a:cubicBezTo>
                  <a:pt x="560" y="22265"/>
                  <a:pt x="487" y="22202"/>
                  <a:pt x="408" y="22202"/>
                </a:cubicBezTo>
                <a:cubicBezTo>
                  <a:pt x="396" y="22202"/>
                  <a:pt x="383" y="22203"/>
                  <a:pt x="371" y="22206"/>
                </a:cubicBezTo>
                <a:cubicBezTo>
                  <a:pt x="278" y="22206"/>
                  <a:pt x="209" y="22276"/>
                  <a:pt x="139" y="22345"/>
                </a:cubicBezTo>
                <a:cubicBezTo>
                  <a:pt x="116" y="22392"/>
                  <a:pt x="93" y="22484"/>
                  <a:pt x="93" y="22554"/>
                </a:cubicBezTo>
                <a:cubicBezTo>
                  <a:pt x="93" y="23133"/>
                  <a:pt x="0" y="23689"/>
                  <a:pt x="70" y="24246"/>
                </a:cubicBezTo>
                <a:cubicBezTo>
                  <a:pt x="116" y="24755"/>
                  <a:pt x="209" y="25265"/>
                  <a:pt x="325" y="25752"/>
                </a:cubicBezTo>
                <a:cubicBezTo>
                  <a:pt x="418" y="26262"/>
                  <a:pt x="603" y="26725"/>
                  <a:pt x="835" y="27189"/>
                </a:cubicBezTo>
                <a:cubicBezTo>
                  <a:pt x="1275" y="28070"/>
                  <a:pt x="1808" y="28881"/>
                  <a:pt x="2411" y="29669"/>
                </a:cubicBezTo>
                <a:cubicBezTo>
                  <a:pt x="3152" y="30642"/>
                  <a:pt x="4033" y="31453"/>
                  <a:pt x="5076" y="32079"/>
                </a:cubicBezTo>
                <a:cubicBezTo>
                  <a:pt x="6327" y="32867"/>
                  <a:pt x="7695" y="33353"/>
                  <a:pt x="9108" y="33632"/>
                </a:cubicBezTo>
                <a:cubicBezTo>
                  <a:pt x="9711" y="33771"/>
                  <a:pt x="10313" y="33886"/>
                  <a:pt x="10870" y="34049"/>
                </a:cubicBezTo>
                <a:cubicBezTo>
                  <a:pt x="12214" y="34466"/>
                  <a:pt x="13442" y="35161"/>
                  <a:pt x="14578" y="35949"/>
                </a:cubicBezTo>
                <a:cubicBezTo>
                  <a:pt x="14948" y="36204"/>
                  <a:pt x="15273" y="36482"/>
                  <a:pt x="15597" y="36783"/>
                </a:cubicBezTo>
                <a:cubicBezTo>
                  <a:pt x="15852" y="37015"/>
                  <a:pt x="16084" y="37247"/>
                  <a:pt x="16269" y="37548"/>
                </a:cubicBezTo>
                <a:cubicBezTo>
                  <a:pt x="16849" y="38591"/>
                  <a:pt x="17405" y="39680"/>
                  <a:pt x="17729" y="40839"/>
                </a:cubicBezTo>
                <a:cubicBezTo>
                  <a:pt x="17845" y="41233"/>
                  <a:pt x="17915" y="41650"/>
                  <a:pt x="17915" y="42067"/>
                </a:cubicBezTo>
                <a:cubicBezTo>
                  <a:pt x="17892" y="42600"/>
                  <a:pt x="17915" y="43110"/>
                  <a:pt x="17915" y="43643"/>
                </a:cubicBezTo>
                <a:cubicBezTo>
                  <a:pt x="17915" y="44223"/>
                  <a:pt x="17938" y="44779"/>
                  <a:pt x="17938" y="45358"/>
                </a:cubicBezTo>
                <a:cubicBezTo>
                  <a:pt x="17938" y="45428"/>
                  <a:pt x="17961" y="45544"/>
                  <a:pt x="17799" y="45567"/>
                </a:cubicBezTo>
                <a:cubicBezTo>
                  <a:pt x="17753" y="45520"/>
                  <a:pt x="17729" y="45451"/>
                  <a:pt x="17683" y="45405"/>
                </a:cubicBezTo>
                <a:cubicBezTo>
                  <a:pt x="16663" y="43458"/>
                  <a:pt x="15505" y="41604"/>
                  <a:pt x="14045" y="39958"/>
                </a:cubicBezTo>
                <a:cubicBezTo>
                  <a:pt x="13187" y="38962"/>
                  <a:pt x="12399" y="37896"/>
                  <a:pt x="11750" y="36737"/>
                </a:cubicBezTo>
                <a:cubicBezTo>
                  <a:pt x="11681" y="36644"/>
                  <a:pt x="11634" y="36528"/>
                  <a:pt x="11565" y="36459"/>
                </a:cubicBezTo>
                <a:cubicBezTo>
                  <a:pt x="11508" y="36388"/>
                  <a:pt x="11443" y="36360"/>
                  <a:pt x="11374" y="36360"/>
                </a:cubicBezTo>
                <a:cubicBezTo>
                  <a:pt x="11330" y="36360"/>
                  <a:pt x="11285" y="36371"/>
                  <a:pt x="11240" y="36389"/>
                </a:cubicBezTo>
                <a:cubicBezTo>
                  <a:pt x="11171" y="36436"/>
                  <a:pt x="11101" y="36528"/>
                  <a:pt x="11101" y="36598"/>
                </a:cubicBezTo>
                <a:cubicBezTo>
                  <a:pt x="11078" y="36737"/>
                  <a:pt x="11101" y="36899"/>
                  <a:pt x="11124" y="37061"/>
                </a:cubicBezTo>
                <a:cubicBezTo>
                  <a:pt x="11217" y="37595"/>
                  <a:pt x="11310" y="38128"/>
                  <a:pt x="11449" y="38661"/>
                </a:cubicBezTo>
                <a:cubicBezTo>
                  <a:pt x="11912" y="40445"/>
                  <a:pt x="12770" y="41975"/>
                  <a:pt x="14207" y="43180"/>
                </a:cubicBezTo>
                <a:cubicBezTo>
                  <a:pt x="14439" y="43365"/>
                  <a:pt x="14670" y="43597"/>
                  <a:pt x="14925" y="43805"/>
                </a:cubicBezTo>
                <a:cubicBezTo>
                  <a:pt x="15783" y="44547"/>
                  <a:pt x="16547" y="45358"/>
                  <a:pt x="17243" y="46285"/>
                </a:cubicBezTo>
                <a:cubicBezTo>
                  <a:pt x="17729" y="46934"/>
                  <a:pt x="17984" y="47676"/>
                  <a:pt x="18077" y="48464"/>
                </a:cubicBezTo>
                <a:cubicBezTo>
                  <a:pt x="18193" y="49228"/>
                  <a:pt x="18239" y="49970"/>
                  <a:pt x="18332" y="50712"/>
                </a:cubicBezTo>
                <a:cubicBezTo>
                  <a:pt x="18494" y="51917"/>
                  <a:pt x="18656" y="53122"/>
                  <a:pt x="18865" y="54304"/>
                </a:cubicBezTo>
                <a:cubicBezTo>
                  <a:pt x="19027" y="55323"/>
                  <a:pt x="19259" y="56343"/>
                  <a:pt x="19444" y="57363"/>
                </a:cubicBezTo>
                <a:cubicBezTo>
                  <a:pt x="19468" y="57409"/>
                  <a:pt x="19444" y="57479"/>
                  <a:pt x="19444" y="57595"/>
                </a:cubicBezTo>
                <a:cubicBezTo>
                  <a:pt x="19352" y="57525"/>
                  <a:pt x="19305" y="57479"/>
                  <a:pt x="19282" y="57456"/>
                </a:cubicBezTo>
                <a:cubicBezTo>
                  <a:pt x="18633" y="56598"/>
                  <a:pt x="17868" y="55880"/>
                  <a:pt x="17081" y="55161"/>
                </a:cubicBezTo>
                <a:cubicBezTo>
                  <a:pt x="16223" y="54350"/>
                  <a:pt x="15296" y="53585"/>
                  <a:pt x="14392" y="52821"/>
                </a:cubicBezTo>
                <a:cubicBezTo>
                  <a:pt x="14114" y="52589"/>
                  <a:pt x="13882" y="52334"/>
                  <a:pt x="13651" y="52033"/>
                </a:cubicBezTo>
                <a:cubicBezTo>
                  <a:pt x="12909" y="51082"/>
                  <a:pt x="12144" y="50109"/>
                  <a:pt x="11379" y="49159"/>
                </a:cubicBezTo>
                <a:cubicBezTo>
                  <a:pt x="11240" y="48974"/>
                  <a:pt x="11078" y="48811"/>
                  <a:pt x="10939" y="48649"/>
                </a:cubicBezTo>
                <a:cubicBezTo>
                  <a:pt x="9966" y="47653"/>
                  <a:pt x="8992" y="46633"/>
                  <a:pt x="8019" y="45636"/>
                </a:cubicBezTo>
                <a:cubicBezTo>
                  <a:pt x="6744" y="44362"/>
                  <a:pt x="5586" y="43017"/>
                  <a:pt x="4821" y="41349"/>
                </a:cubicBezTo>
                <a:cubicBezTo>
                  <a:pt x="4798" y="41279"/>
                  <a:pt x="4751" y="41210"/>
                  <a:pt x="4705" y="41163"/>
                </a:cubicBezTo>
                <a:cubicBezTo>
                  <a:pt x="4670" y="41117"/>
                  <a:pt x="4606" y="41094"/>
                  <a:pt x="4546" y="41094"/>
                </a:cubicBezTo>
                <a:cubicBezTo>
                  <a:pt x="4485" y="41094"/>
                  <a:pt x="4427" y="41117"/>
                  <a:pt x="4404" y="41163"/>
                </a:cubicBezTo>
                <a:cubicBezTo>
                  <a:pt x="4357" y="41256"/>
                  <a:pt x="4288" y="41372"/>
                  <a:pt x="4288" y="41465"/>
                </a:cubicBezTo>
                <a:cubicBezTo>
                  <a:pt x="4288" y="41604"/>
                  <a:pt x="4334" y="41720"/>
                  <a:pt x="4357" y="41859"/>
                </a:cubicBezTo>
                <a:cubicBezTo>
                  <a:pt x="5145" y="44640"/>
                  <a:pt x="6628" y="47027"/>
                  <a:pt x="8761" y="48997"/>
                </a:cubicBezTo>
                <a:cubicBezTo>
                  <a:pt x="9803" y="49970"/>
                  <a:pt x="10939" y="50851"/>
                  <a:pt x="12075" y="51708"/>
                </a:cubicBezTo>
                <a:cubicBezTo>
                  <a:pt x="13233" y="52612"/>
                  <a:pt x="14369" y="53493"/>
                  <a:pt x="15528" y="54396"/>
                </a:cubicBezTo>
                <a:cubicBezTo>
                  <a:pt x="15667" y="54489"/>
                  <a:pt x="15806" y="54628"/>
                  <a:pt x="15922" y="54744"/>
                </a:cubicBezTo>
                <a:cubicBezTo>
                  <a:pt x="15528" y="54698"/>
                  <a:pt x="15157" y="54559"/>
                  <a:pt x="14786" y="54466"/>
                </a:cubicBezTo>
                <a:cubicBezTo>
                  <a:pt x="14276" y="54327"/>
                  <a:pt x="13766" y="54165"/>
                  <a:pt x="13349" y="53840"/>
                </a:cubicBezTo>
                <a:cubicBezTo>
                  <a:pt x="13187" y="53724"/>
                  <a:pt x="13002" y="53655"/>
                  <a:pt x="12839" y="53562"/>
                </a:cubicBezTo>
                <a:cubicBezTo>
                  <a:pt x="11333" y="52821"/>
                  <a:pt x="9827" y="52079"/>
                  <a:pt x="8320" y="51337"/>
                </a:cubicBezTo>
                <a:cubicBezTo>
                  <a:pt x="7046" y="50712"/>
                  <a:pt x="5794" y="50016"/>
                  <a:pt x="4659" y="49136"/>
                </a:cubicBezTo>
                <a:cubicBezTo>
                  <a:pt x="4033" y="48649"/>
                  <a:pt x="3430" y="48139"/>
                  <a:pt x="2805" y="47629"/>
                </a:cubicBezTo>
                <a:cubicBezTo>
                  <a:pt x="2735" y="47560"/>
                  <a:pt x="2642" y="47490"/>
                  <a:pt x="2550" y="47421"/>
                </a:cubicBezTo>
                <a:cubicBezTo>
                  <a:pt x="2498" y="47395"/>
                  <a:pt x="2445" y="47382"/>
                  <a:pt x="2397" y="47382"/>
                </a:cubicBezTo>
                <a:cubicBezTo>
                  <a:pt x="2316" y="47382"/>
                  <a:pt x="2245" y="47418"/>
                  <a:pt x="2202" y="47490"/>
                </a:cubicBezTo>
                <a:cubicBezTo>
                  <a:pt x="2109" y="47606"/>
                  <a:pt x="2086" y="47745"/>
                  <a:pt x="2133" y="47884"/>
                </a:cubicBezTo>
                <a:cubicBezTo>
                  <a:pt x="2202" y="48023"/>
                  <a:pt x="2248" y="48162"/>
                  <a:pt x="2318" y="48278"/>
                </a:cubicBezTo>
                <a:cubicBezTo>
                  <a:pt x="2666" y="48950"/>
                  <a:pt x="3106" y="49576"/>
                  <a:pt x="3546" y="50179"/>
                </a:cubicBezTo>
                <a:cubicBezTo>
                  <a:pt x="4404" y="51361"/>
                  <a:pt x="5493" y="52241"/>
                  <a:pt x="6768" y="52890"/>
                </a:cubicBezTo>
                <a:cubicBezTo>
                  <a:pt x="8089" y="53562"/>
                  <a:pt x="9502" y="53979"/>
                  <a:pt x="10939" y="54257"/>
                </a:cubicBezTo>
                <a:cubicBezTo>
                  <a:pt x="11982" y="54443"/>
                  <a:pt x="13025" y="54628"/>
                  <a:pt x="14068" y="54814"/>
                </a:cubicBezTo>
                <a:cubicBezTo>
                  <a:pt x="14948" y="54999"/>
                  <a:pt x="15829" y="55231"/>
                  <a:pt x="16663" y="55602"/>
                </a:cubicBezTo>
                <a:cubicBezTo>
                  <a:pt x="17057" y="55787"/>
                  <a:pt x="17405" y="56019"/>
                  <a:pt x="17706" y="56343"/>
                </a:cubicBezTo>
                <a:cubicBezTo>
                  <a:pt x="18541" y="57224"/>
                  <a:pt x="19213" y="58220"/>
                  <a:pt x="19746" y="59333"/>
                </a:cubicBezTo>
                <a:cubicBezTo>
                  <a:pt x="19838" y="59541"/>
                  <a:pt x="19931" y="59773"/>
                  <a:pt x="20001" y="60005"/>
                </a:cubicBezTo>
                <a:cubicBezTo>
                  <a:pt x="20186" y="60654"/>
                  <a:pt x="20348" y="61326"/>
                  <a:pt x="20534" y="61975"/>
                </a:cubicBezTo>
                <a:cubicBezTo>
                  <a:pt x="20557" y="62067"/>
                  <a:pt x="20580" y="62160"/>
                  <a:pt x="20603" y="62346"/>
                </a:cubicBezTo>
                <a:cubicBezTo>
                  <a:pt x="20464" y="62183"/>
                  <a:pt x="20371" y="62091"/>
                  <a:pt x="20279" y="61998"/>
                </a:cubicBezTo>
                <a:cubicBezTo>
                  <a:pt x="20024" y="61697"/>
                  <a:pt x="19792" y="61372"/>
                  <a:pt x="19514" y="61094"/>
                </a:cubicBezTo>
                <a:cubicBezTo>
                  <a:pt x="18911" y="60561"/>
                  <a:pt x="18309" y="60051"/>
                  <a:pt x="17706" y="59541"/>
                </a:cubicBezTo>
                <a:cubicBezTo>
                  <a:pt x="17451" y="59333"/>
                  <a:pt x="17173" y="59124"/>
                  <a:pt x="16895" y="58916"/>
                </a:cubicBezTo>
                <a:cubicBezTo>
                  <a:pt x="16038" y="58336"/>
                  <a:pt x="15273" y="57618"/>
                  <a:pt x="14624" y="56807"/>
                </a:cubicBezTo>
                <a:cubicBezTo>
                  <a:pt x="14508" y="56691"/>
                  <a:pt x="14392" y="56552"/>
                  <a:pt x="14276" y="56436"/>
                </a:cubicBezTo>
                <a:cubicBezTo>
                  <a:pt x="14222" y="56393"/>
                  <a:pt x="14164" y="56375"/>
                  <a:pt x="14104" y="56375"/>
                </a:cubicBezTo>
                <a:cubicBezTo>
                  <a:pt x="14036" y="56375"/>
                  <a:pt x="13968" y="56399"/>
                  <a:pt x="13906" y="56436"/>
                </a:cubicBezTo>
                <a:cubicBezTo>
                  <a:pt x="13766" y="56505"/>
                  <a:pt x="13790" y="56621"/>
                  <a:pt x="13790" y="56737"/>
                </a:cubicBezTo>
                <a:cubicBezTo>
                  <a:pt x="13813" y="56784"/>
                  <a:pt x="13836" y="56853"/>
                  <a:pt x="13836" y="56899"/>
                </a:cubicBezTo>
                <a:cubicBezTo>
                  <a:pt x="14415" y="58638"/>
                  <a:pt x="15319" y="60144"/>
                  <a:pt x="16733" y="61349"/>
                </a:cubicBezTo>
                <a:cubicBezTo>
                  <a:pt x="17382" y="61905"/>
                  <a:pt x="18077" y="62392"/>
                  <a:pt x="18819" y="62809"/>
                </a:cubicBezTo>
                <a:cubicBezTo>
                  <a:pt x="19398" y="63134"/>
                  <a:pt x="19977" y="63504"/>
                  <a:pt x="20510" y="63921"/>
                </a:cubicBezTo>
                <a:cubicBezTo>
                  <a:pt x="20742" y="64130"/>
                  <a:pt x="20928" y="64339"/>
                  <a:pt x="21067" y="64617"/>
                </a:cubicBezTo>
                <a:cubicBezTo>
                  <a:pt x="21252" y="65011"/>
                  <a:pt x="21461" y="65405"/>
                  <a:pt x="21716" y="65752"/>
                </a:cubicBezTo>
                <a:cubicBezTo>
                  <a:pt x="21808" y="65868"/>
                  <a:pt x="21855" y="66007"/>
                  <a:pt x="21901" y="66146"/>
                </a:cubicBezTo>
                <a:cubicBezTo>
                  <a:pt x="22295" y="67212"/>
                  <a:pt x="22689" y="68278"/>
                  <a:pt x="23060" y="69344"/>
                </a:cubicBezTo>
                <a:cubicBezTo>
                  <a:pt x="23106" y="69484"/>
                  <a:pt x="23152" y="69623"/>
                  <a:pt x="23199" y="69762"/>
                </a:cubicBezTo>
                <a:cubicBezTo>
                  <a:pt x="23083" y="69738"/>
                  <a:pt x="23013" y="69669"/>
                  <a:pt x="22967" y="69599"/>
                </a:cubicBezTo>
                <a:cubicBezTo>
                  <a:pt x="22411" y="68950"/>
                  <a:pt x="21855" y="68278"/>
                  <a:pt x="21275" y="67606"/>
                </a:cubicBezTo>
                <a:cubicBezTo>
                  <a:pt x="21020" y="67305"/>
                  <a:pt x="20719" y="67004"/>
                  <a:pt x="20395" y="66749"/>
                </a:cubicBezTo>
                <a:cubicBezTo>
                  <a:pt x="19282" y="65822"/>
                  <a:pt x="18170" y="64941"/>
                  <a:pt x="16965" y="64153"/>
                </a:cubicBezTo>
                <a:cubicBezTo>
                  <a:pt x="16571" y="63898"/>
                  <a:pt x="16200" y="63643"/>
                  <a:pt x="15852" y="63365"/>
                </a:cubicBezTo>
                <a:cubicBezTo>
                  <a:pt x="15458" y="63064"/>
                  <a:pt x="15041" y="62740"/>
                  <a:pt x="14693" y="62392"/>
                </a:cubicBezTo>
                <a:cubicBezTo>
                  <a:pt x="13442" y="61164"/>
                  <a:pt x="12330" y="59843"/>
                  <a:pt x="11611" y="58220"/>
                </a:cubicBezTo>
                <a:cubicBezTo>
                  <a:pt x="11588" y="58128"/>
                  <a:pt x="11518" y="58058"/>
                  <a:pt x="11472" y="57989"/>
                </a:cubicBezTo>
                <a:cubicBezTo>
                  <a:pt x="11416" y="57933"/>
                  <a:pt x="11326" y="57902"/>
                  <a:pt x="11243" y="57902"/>
                </a:cubicBezTo>
                <a:cubicBezTo>
                  <a:pt x="11189" y="57902"/>
                  <a:pt x="11138" y="57915"/>
                  <a:pt x="11101" y="57942"/>
                </a:cubicBezTo>
                <a:cubicBezTo>
                  <a:pt x="11032" y="57989"/>
                  <a:pt x="11009" y="58105"/>
                  <a:pt x="10985" y="58174"/>
                </a:cubicBezTo>
                <a:cubicBezTo>
                  <a:pt x="10962" y="58220"/>
                  <a:pt x="10985" y="58290"/>
                  <a:pt x="10985" y="58336"/>
                </a:cubicBezTo>
                <a:cubicBezTo>
                  <a:pt x="11148" y="59263"/>
                  <a:pt x="11356" y="60167"/>
                  <a:pt x="11658" y="61025"/>
                </a:cubicBezTo>
                <a:cubicBezTo>
                  <a:pt x="12214" y="62600"/>
                  <a:pt x="13141" y="63921"/>
                  <a:pt x="14415" y="64964"/>
                </a:cubicBezTo>
                <a:cubicBezTo>
                  <a:pt x="15087" y="65521"/>
                  <a:pt x="15829" y="65984"/>
                  <a:pt x="16594" y="66378"/>
                </a:cubicBezTo>
                <a:cubicBezTo>
                  <a:pt x="17312" y="66772"/>
                  <a:pt x="18031" y="67143"/>
                  <a:pt x="18749" y="67514"/>
                </a:cubicBezTo>
                <a:cubicBezTo>
                  <a:pt x="20603" y="68417"/>
                  <a:pt x="22156" y="69738"/>
                  <a:pt x="23500" y="71314"/>
                </a:cubicBezTo>
                <a:cubicBezTo>
                  <a:pt x="23778" y="71639"/>
                  <a:pt x="24056" y="71963"/>
                  <a:pt x="24218" y="72380"/>
                </a:cubicBezTo>
                <a:cubicBezTo>
                  <a:pt x="24612" y="73284"/>
                  <a:pt x="25006" y="74211"/>
                  <a:pt x="25400" y="75138"/>
                </a:cubicBezTo>
                <a:cubicBezTo>
                  <a:pt x="25447" y="75208"/>
                  <a:pt x="25447" y="75300"/>
                  <a:pt x="25493" y="75463"/>
                </a:cubicBezTo>
                <a:cubicBezTo>
                  <a:pt x="25354" y="75393"/>
                  <a:pt x="25308" y="75370"/>
                  <a:pt x="25238" y="75324"/>
                </a:cubicBezTo>
                <a:cubicBezTo>
                  <a:pt x="25030" y="75161"/>
                  <a:pt x="24798" y="74976"/>
                  <a:pt x="24566" y="74814"/>
                </a:cubicBezTo>
                <a:cubicBezTo>
                  <a:pt x="23662" y="74142"/>
                  <a:pt x="22643" y="73655"/>
                  <a:pt x="21600" y="73168"/>
                </a:cubicBezTo>
                <a:cubicBezTo>
                  <a:pt x="18772" y="71871"/>
                  <a:pt x="16246" y="70109"/>
                  <a:pt x="14207" y="67699"/>
                </a:cubicBezTo>
                <a:cubicBezTo>
                  <a:pt x="14137" y="67606"/>
                  <a:pt x="14068" y="67514"/>
                  <a:pt x="13952" y="67467"/>
                </a:cubicBezTo>
                <a:cubicBezTo>
                  <a:pt x="13933" y="67461"/>
                  <a:pt x="13913" y="67458"/>
                  <a:pt x="13891" y="67458"/>
                </a:cubicBezTo>
                <a:cubicBezTo>
                  <a:pt x="13833" y="67458"/>
                  <a:pt x="13765" y="67480"/>
                  <a:pt x="13697" y="67514"/>
                </a:cubicBezTo>
                <a:cubicBezTo>
                  <a:pt x="13604" y="67537"/>
                  <a:pt x="13558" y="67630"/>
                  <a:pt x="13558" y="67722"/>
                </a:cubicBezTo>
                <a:cubicBezTo>
                  <a:pt x="13581" y="67792"/>
                  <a:pt x="13604" y="67861"/>
                  <a:pt x="13627" y="67931"/>
                </a:cubicBezTo>
                <a:cubicBezTo>
                  <a:pt x="14091" y="69113"/>
                  <a:pt x="14601" y="70271"/>
                  <a:pt x="15296" y="71338"/>
                </a:cubicBezTo>
                <a:cubicBezTo>
                  <a:pt x="16408" y="73029"/>
                  <a:pt x="17845" y="74350"/>
                  <a:pt x="19676" y="75254"/>
                </a:cubicBezTo>
                <a:cubicBezTo>
                  <a:pt x="20696" y="75764"/>
                  <a:pt x="21762" y="76112"/>
                  <a:pt x="22828" y="76459"/>
                </a:cubicBezTo>
                <a:cubicBezTo>
                  <a:pt x="24126" y="76853"/>
                  <a:pt x="25331" y="77409"/>
                  <a:pt x="26443" y="78174"/>
                </a:cubicBezTo>
                <a:cubicBezTo>
                  <a:pt x="26768" y="78383"/>
                  <a:pt x="26999" y="78661"/>
                  <a:pt x="27185" y="79009"/>
                </a:cubicBezTo>
                <a:cubicBezTo>
                  <a:pt x="28181" y="80932"/>
                  <a:pt x="29294" y="82786"/>
                  <a:pt x="30661" y="84501"/>
                </a:cubicBezTo>
                <a:cubicBezTo>
                  <a:pt x="31333" y="85335"/>
                  <a:pt x="32028" y="86146"/>
                  <a:pt x="32724" y="86981"/>
                </a:cubicBezTo>
                <a:cubicBezTo>
                  <a:pt x="33071" y="87398"/>
                  <a:pt x="33489" y="87815"/>
                  <a:pt x="33859" y="88232"/>
                </a:cubicBezTo>
                <a:cubicBezTo>
                  <a:pt x="33929" y="88302"/>
                  <a:pt x="34045" y="88371"/>
                  <a:pt x="34161" y="88441"/>
                </a:cubicBezTo>
                <a:cubicBezTo>
                  <a:pt x="34276" y="88255"/>
                  <a:pt x="34392" y="88093"/>
                  <a:pt x="34508" y="87954"/>
                </a:cubicBezTo>
                <a:cubicBezTo>
                  <a:pt x="34091" y="87444"/>
                  <a:pt x="33697" y="86958"/>
                  <a:pt x="33303" y="86471"/>
                </a:cubicBezTo>
                <a:cubicBezTo>
                  <a:pt x="32840" y="85845"/>
                  <a:pt x="32353" y="85243"/>
                  <a:pt x="31889" y="84617"/>
                </a:cubicBezTo>
                <a:cubicBezTo>
                  <a:pt x="31101" y="83620"/>
                  <a:pt x="30337" y="82624"/>
                  <a:pt x="29665" y="81558"/>
                </a:cubicBezTo>
                <a:cubicBezTo>
                  <a:pt x="28320" y="79518"/>
                  <a:pt x="27231" y="77340"/>
                  <a:pt x="26258" y="75115"/>
                </a:cubicBezTo>
                <a:cubicBezTo>
                  <a:pt x="26212" y="74976"/>
                  <a:pt x="26188" y="74860"/>
                  <a:pt x="26142" y="74744"/>
                </a:cubicBezTo>
                <a:cubicBezTo>
                  <a:pt x="26304" y="74327"/>
                  <a:pt x="26466" y="73910"/>
                  <a:pt x="26652" y="73539"/>
                </a:cubicBezTo>
                <a:cubicBezTo>
                  <a:pt x="26860" y="73122"/>
                  <a:pt x="27092" y="72728"/>
                  <a:pt x="27324" y="72357"/>
                </a:cubicBezTo>
                <a:cubicBezTo>
                  <a:pt x="27764" y="71639"/>
                  <a:pt x="28205" y="70944"/>
                  <a:pt x="28668" y="70248"/>
                </a:cubicBezTo>
                <a:cubicBezTo>
                  <a:pt x="29526" y="68927"/>
                  <a:pt x="30267" y="67514"/>
                  <a:pt x="30916" y="66077"/>
                </a:cubicBezTo>
                <a:cubicBezTo>
                  <a:pt x="31264" y="65289"/>
                  <a:pt x="31635" y="64501"/>
                  <a:pt x="32075" y="63759"/>
                </a:cubicBezTo>
                <a:cubicBezTo>
                  <a:pt x="32469" y="63134"/>
                  <a:pt x="32840" y="62485"/>
                  <a:pt x="33210" y="61859"/>
                </a:cubicBezTo>
                <a:cubicBezTo>
                  <a:pt x="33303" y="61720"/>
                  <a:pt x="33373" y="61604"/>
                  <a:pt x="33419" y="61442"/>
                </a:cubicBezTo>
                <a:cubicBezTo>
                  <a:pt x="33465" y="61280"/>
                  <a:pt x="33373" y="61140"/>
                  <a:pt x="33187" y="61140"/>
                </a:cubicBezTo>
                <a:cubicBezTo>
                  <a:pt x="32956" y="61140"/>
                  <a:pt x="32816" y="61280"/>
                  <a:pt x="32654" y="61419"/>
                </a:cubicBezTo>
                <a:cubicBezTo>
                  <a:pt x="31658" y="62299"/>
                  <a:pt x="30731" y="63249"/>
                  <a:pt x="29966" y="64315"/>
                </a:cubicBezTo>
                <a:cubicBezTo>
                  <a:pt x="29108" y="65497"/>
                  <a:pt x="28297" y="66702"/>
                  <a:pt x="27393" y="67838"/>
                </a:cubicBezTo>
                <a:cubicBezTo>
                  <a:pt x="27347" y="67908"/>
                  <a:pt x="27278" y="68000"/>
                  <a:pt x="27231" y="68070"/>
                </a:cubicBezTo>
                <a:cubicBezTo>
                  <a:pt x="26258" y="69599"/>
                  <a:pt x="25678" y="71245"/>
                  <a:pt x="25678" y="73076"/>
                </a:cubicBezTo>
                <a:cubicBezTo>
                  <a:pt x="25655" y="73215"/>
                  <a:pt x="25655" y="73331"/>
                  <a:pt x="25655" y="73493"/>
                </a:cubicBezTo>
                <a:cubicBezTo>
                  <a:pt x="25563" y="73423"/>
                  <a:pt x="25516" y="73400"/>
                  <a:pt x="25493" y="73354"/>
                </a:cubicBezTo>
                <a:cubicBezTo>
                  <a:pt x="24983" y="72125"/>
                  <a:pt x="24473" y="70874"/>
                  <a:pt x="23964" y="69646"/>
                </a:cubicBezTo>
                <a:cubicBezTo>
                  <a:pt x="23917" y="69553"/>
                  <a:pt x="23871" y="69437"/>
                  <a:pt x="23871" y="69321"/>
                </a:cubicBezTo>
                <a:cubicBezTo>
                  <a:pt x="23917" y="68603"/>
                  <a:pt x="23987" y="67884"/>
                  <a:pt x="24358" y="67236"/>
                </a:cubicBezTo>
                <a:cubicBezTo>
                  <a:pt x="24682" y="66656"/>
                  <a:pt x="25076" y="66100"/>
                  <a:pt x="25516" y="65567"/>
                </a:cubicBezTo>
                <a:cubicBezTo>
                  <a:pt x="26049" y="64941"/>
                  <a:pt x="26582" y="64292"/>
                  <a:pt x="27092" y="63643"/>
                </a:cubicBezTo>
                <a:cubicBezTo>
                  <a:pt x="28251" y="62067"/>
                  <a:pt x="29155" y="60353"/>
                  <a:pt x="29989" y="58591"/>
                </a:cubicBezTo>
                <a:cubicBezTo>
                  <a:pt x="30105" y="58336"/>
                  <a:pt x="30198" y="58058"/>
                  <a:pt x="30290" y="57803"/>
                </a:cubicBezTo>
                <a:cubicBezTo>
                  <a:pt x="30314" y="57711"/>
                  <a:pt x="30314" y="57618"/>
                  <a:pt x="30314" y="57525"/>
                </a:cubicBezTo>
                <a:cubicBezTo>
                  <a:pt x="30334" y="57421"/>
                  <a:pt x="30225" y="57336"/>
                  <a:pt x="30119" y="57336"/>
                </a:cubicBezTo>
                <a:cubicBezTo>
                  <a:pt x="30106" y="57336"/>
                  <a:pt x="30094" y="57337"/>
                  <a:pt x="30082" y="57340"/>
                </a:cubicBezTo>
                <a:cubicBezTo>
                  <a:pt x="29896" y="57363"/>
                  <a:pt x="29781" y="57456"/>
                  <a:pt x="29665" y="57595"/>
                </a:cubicBezTo>
                <a:cubicBezTo>
                  <a:pt x="29317" y="57942"/>
                  <a:pt x="28969" y="58290"/>
                  <a:pt x="28645" y="58661"/>
                </a:cubicBezTo>
                <a:cubicBezTo>
                  <a:pt x="27973" y="59449"/>
                  <a:pt x="27370" y="60283"/>
                  <a:pt x="26837" y="61187"/>
                </a:cubicBezTo>
                <a:cubicBezTo>
                  <a:pt x="26351" y="62021"/>
                  <a:pt x="25748" y="62786"/>
                  <a:pt x="25145" y="63528"/>
                </a:cubicBezTo>
                <a:cubicBezTo>
                  <a:pt x="25099" y="63574"/>
                  <a:pt x="25030" y="63620"/>
                  <a:pt x="24914" y="63736"/>
                </a:cubicBezTo>
                <a:cubicBezTo>
                  <a:pt x="24960" y="63504"/>
                  <a:pt x="25006" y="63365"/>
                  <a:pt x="25030" y="63226"/>
                </a:cubicBezTo>
                <a:cubicBezTo>
                  <a:pt x="25285" y="62346"/>
                  <a:pt x="25400" y="61442"/>
                  <a:pt x="25470" y="60538"/>
                </a:cubicBezTo>
                <a:cubicBezTo>
                  <a:pt x="25586" y="59055"/>
                  <a:pt x="25655" y="57548"/>
                  <a:pt x="25887" y="56042"/>
                </a:cubicBezTo>
                <a:cubicBezTo>
                  <a:pt x="26119" y="54605"/>
                  <a:pt x="26443" y="53191"/>
                  <a:pt x="27046" y="51847"/>
                </a:cubicBezTo>
                <a:cubicBezTo>
                  <a:pt x="27092" y="51731"/>
                  <a:pt x="27139" y="51615"/>
                  <a:pt x="27162" y="51476"/>
                </a:cubicBezTo>
                <a:cubicBezTo>
                  <a:pt x="27204" y="51328"/>
                  <a:pt x="27072" y="51219"/>
                  <a:pt x="26925" y="51219"/>
                </a:cubicBezTo>
                <a:cubicBezTo>
                  <a:pt x="26911" y="51219"/>
                  <a:pt x="26898" y="51220"/>
                  <a:pt x="26884" y="51221"/>
                </a:cubicBezTo>
                <a:cubicBezTo>
                  <a:pt x="26652" y="51245"/>
                  <a:pt x="26536" y="51407"/>
                  <a:pt x="26397" y="51569"/>
                </a:cubicBezTo>
                <a:cubicBezTo>
                  <a:pt x="25702" y="52450"/>
                  <a:pt x="25076" y="53354"/>
                  <a:pt x="24566" y="54350"/>
                </a:cubicBezTo>
                <a:cubicBezTo>
                  <a:pt x="24103" y="55277"/>
                  <a:pt x="23778" y="56274"/>
                  <a:pt x="23639" y="57317"/>
                </a:cubicBezTo>
                <a:cubicBezTo>
                  <a:pt x="23523" y="58128"/>
                  <a:pt x="23523" y="58962"/>
                  <a:pt x="23500" y="59796"/>
                </a:cubicBezTo>
                <a:cubicBezTo>
                  <a:pt x="23454" y="61558"/>
                  <a:pt x="23454" y="63296"/>
                  <a:pt x="23431" y="65057"/>
                </a:cubicBezTo>
                <a:cubicBezTo>
                  <a:pt x="23407" y="65590"/>
                  <a:pt x="23338" y="66100"/>
                  <a:pt x="23291" y="66633"/>
                </a:cubicBezTo>
                <a:cubicBezTo>
                  <a:pt x="23268" y="66842"/>
                  <a:pt x="23222" y="67027"/>
                  <a:pt x="23106" y="67305"/>
                </a:cubicBezTo>
                <a:cubicBezTo>
                  <a:pt x="23037" y="67143"/>
                  <a:pt x="22990" y="67073"/>
                  <a:pt x="22967" y="66981"/>
                </a:cubicBezTo>
                <a:cubicBezTo>
                  <a:pt x="22735" y="66401"/>
                  <a:pt x="22527" y="65822"/>
                  <a:pt x="22318" y="65242"/>
                </a:cubicBezTo>
                <a:cubicBezTo>
                  <a:pt x="21484" y="62809"/>
                  <a:pt x="20673" y="60376"/>
                  <a:pt x="20186" y="57850"/>
                </a:cubicBezTo>
                <a:cubicBezTo>
                  <a:pt x="20140" y="57502"/>
                  <a:pt x="20140" y="57178"/>
                  <a:pt x="20302" y="56876"/>
                </a:cubicBezTo>
                <a:cubicBezTo>
                  <a:pt x="20348" y="56760"/>
                  <a:pt x="20395" y="56668"/>
                  <a:pt x="20441" y="56552"/>
                </a:cubicBezTo>
                <a:cubicBezTo>
                  <a:pt x="21368" y="54559"/>
                  <a:pt x="22712" y="52867"/>
                  <a:pt x="24334" y="51407"/>
                </a:cubicBezTo>
                <a:cubicBezTo>
                  <a:pt x="25818" y="50086"/>
                  <a:pt x="27324" y="48788"/>
                  <a:pt x="28830" y="47490"/>
                </a:cubicBezTo>
                <a:cubicBezTo>
                  <a:pt x="29178" y="47212"/>
                  <a:pt x="29572" y="46980"/>
                  <a:pt x="30012" y="46911"/>
                </a:cubicBezTo>
                <a:cubicBezTo>
                  <a:pt x="30314" y="46865"/>
                  <a:pt x="30615" y="46841"/>
                  <a:pt x="30916" y="46772"/>
                </a:cubicBezTo>
                <a:cubicBezTo>
                  <a:pt x="31889" y="46610"/>
                  <a:pt x="32840" y="46401"/>
                  <a:pt x="33767" y="46100"/>
                </a:cubicBezTo>
                <a:cubicBezTo>
                  <a:pt x="35273" y="45613"/>
                  <a:pt x="36524" y="44802"/>
                  <a:pt x="37475" y="43527"/>
                </a:cubicBezTo>
                <a:cubicBezTo>
                  <a:pt x="37591" y="43365"/>
                  <a:pt x="37730" y="43203"/>
                  <a:pt x="37869" y="43041"/>
                </a:cubicBezTo>
                <a:cubicBezTo>
                  <a:pt x="38610" y="42114"/>
                  <a:pt x="39352" y="41210"/>
                  <a:pt x="40325" y="40491"/>
                </a:cubicBezTo>
                <a:cubicBezTo>
                  <a:pt x="40441" y="40399"/>
                  <a:pt x="40511" y="40306"/>
                  <a:pt x="40580" y="40190"/>
                </a:cubicBezTo>
                <a:cubicBezTo>
                  <a:pt x="40696" y="40028"/>
                  <a:pt x="40603" y="39866"/>
                  <a:pt x="40418" y="39866"/>
                </a:cubicBezTo>
                <a:cubicBezTo>
                  <a:pt x="40279" y="39889"/>
                  <a:pt x="40140" y="39912"/>
                  <a:pt x="40001" y="39958"/>
                </a:cubicBezTo>
                <a:cubicBezTo>
                  <a:pt x="39537" y="40121"/>
                  <a:pt x="39097" y="40283"/>
                  <a:pt x="38680" y="40468"/>
                </a:cubicBezTo>
                <a:cubicBezTo>
                  <a:pt x="37591" y="40909"/>
                  <a:pt x="36571" y="41511"/>
                  <a:pt x="35690" y="42299"/>
                </a:cubicBezTo>
                <a:cubicBezTo>
                  <a:pt x="35250" y="42670"/>
                  <a:pt x="34810" y="43064"/>
                  <a:pt x="34416" y="43504"/>
                </a:cubicBezTo>
                <a:cubicBezTo>
                  <a:pt x="33349" y="44640"/>
                  <a:pt x="32075" y="45451"/>
                  <a:pt x="30638" y="46030"/>
                </a:cubicBezTo>
                <a:cubicBezTo>
                  <a:pt x="30592" y="46053"/>
                  <a:pt x="30522" y="46077"/>
                  <a:pt x="30383" y="46100"/>
                </a:cubicBezTo>
                <a:cubicBezTo>
                  <a:pt x="30476" y="45984"/>
                  <a:pt x="30522" y="45914"/>
                  <a:pt x="30592" y="45868"/>
                </a:cubicBezTo>
                <a:cubicBezTo>
                  <a:pt x="31519" y="44941"/>
                  <a:pt x="32307" y="43921"/>
                  <a:pt x="33025" y="42832"/>
                </a:cubicBezTo>
                <a:cubicBezTo>
                  <a:pt x="33604" y="41928"/>
                  <a:pt x="34161" y="41048"/>
                  <a:pt x="34717" y="40144"/>
                </a:cubicBezTo>
                <a:cubicBezTo>
                  <a:pt x="34810" y="39982"/>
                  <a:pt x="34879" y="39819"/>
                  <a:pt x="35064" y="39727"/>
                </a:cubicBezTo>
                <a:cubicBezTo>
                  <a:pt x="35157" y="39680"/>
                  <a:pt x="35227" y="39541"/>
                  <a:pt x="35296" y="39472"/>
                </a:cubicBezTo>
                <a:cubicBezTo>
                  <a:pt x="35505" y="39170"/>
                  <a:pt x="35713" y="38892"/>
                  <a:pt x="35945" y="38614"/>
                </a:cubicBezTo>
                <a:cubicBezTo>
                  <a:pt x="36478" y="37965"/>
                  <a:pt x="37011" y="37340"/>
                  <a:pt x="37544" y="36714"/>
                </a:cubicBezTo>
                <a:cubicBezTo>
                  <a:pt x="37730" y="36505"/>
                  <a:pt x="37938" y="36297"/>
                  <a:pt x="38147" y="36088"/>
                </a:cubicBezTo>
                <a:cubicBezTo>
                  <a:pt x="39097" y="35161"/>
                  <a:pt x="40093" y="34257"/>
                  <a:pt x="41020" y="33307"/>
                </a:cubicBezTo>
                <a:cubicBezTo>
                  <a:pt x="41600" y="32728"/>
                  <a:pt x="42133" y="32125"/>
                  <a:pt x="42805" y="31638"/>
                </a:cubicBezTo>
                <a:cubicBezTo>
                  <a:pt x="42944" y="31523"/>
                  <a:pt x="43083" y="31407"/>
                  <a:pt x="43083" y="31198"/>
                </a:cubicBezTo>
                <a:cubicBezTo>
                  <a:pt x="43022" y="31089"/>
                  <a:pt x="42949" y="31056"/>
                  <a:pt x="42866" y="31056"/>
                </a:cubicBezTo>
                <a:cubicBezTo>
                  <a:pt x="42791" y="31056"/>
                  <a:pt x="42708" y="31083"/>
                  <a:pt x="42620" y="31105"/>
                </a:cubicBezTo>
                <a:cubicBezTo>
                  <a:pt x="41762" y="31384"/>
                  <a:pt x="40905" y="31685"/>
                  <a:pt x="40117" y="32125"/>
                </a:cubicBezTo>
                <a:cubicBezTo>
                  <a:pt x="38865" y="32844"/>
                  <a:pt x="37614" y="33585"/>
                  <a:pt x="36362" y="34327"/>
                </a:cubicBezTo>
                <a:cubicBezTo>
                  <a:pt x="35713" y="34721"/>
                  <a:pt x="35180" y="35254"/>
                  <a:pt x="34740" y="35880"/>
                </a:cubicBezTo>
                <a:cubicBezTo>
                  <a:pt x="33975" y="37015"/>
                  <a:pt x="33489" y="38243"/>
                  <a:pt x="33187" y="39564"/>
                </a:cubicBezTo>
                <a:cubicBezTo>
                  <a:pt x="33025" y="40236"/>
                  <a:pt x="32886" y="40932"/>
                  <a:pt x="32701" y="41604"/>
                </a:cubicBezTo>
                <a:cubicBezTo>
                  <a:pt x="32562" y="42230"/>
                  <a:pt x="32307" y="42809"/>
                  <a:pt x="31913" y="43319"/>
                </a:cubicBezTo>
                <a:cubicBezTo>
                  <a:pt x="30823" y="44802"/>
                  <a:pt x="29502" y="46030"/>
                  <a:pt x="28135" y="47235"/>
                </a:cubicBezTo>
                <a:cubicBezTo>
                  <a:pt x="28135" y="47243"/>
                  <a:pt x="28130" y="47246"/>
                  <a:pt x="28121" y="47246"/>
                </a:cubicBezTo>
                <a:cubicBezTo>
                  <a:pt x="28104" y="47246"/>
                  <a:pt x="28073" y="47235"/>
                  <a:pt x="28042" y="47235"/>
                </a:cubicBezTo>
                <a:cubicBezTo>
                  <a:pt x="28042" y="47212"/>
                  <a:pt x="28042" y="47166"/>
                  <a:pt x="28066" y="47143"/>
                </a:cubicBezTo>
                <a:cubicBezTo>
                  <a:pt x="28714" y="46192"/>
                  <a:pt x="29155" y="45103"/>
                  <a:pt x="29479" y="44014"/>
                </a:cubicBezTo>
                <a:cubicBezTo>
                  <a:pt x="29943" y="42508"/>
                  <a:pt x="30383" y="41024"/>
                  <a:pt x="30777" y="39495"/>
                </a:cubicBezTo>
                <a:cubicBezTo>
                  <a:pt x="31287" y="37618"/>
                  <a:pt x="32028" y="35856"/>
                  <a:pt x="33164" y="34280"/>
                </a:cubicBezTo>
                <a:cubicBezTo>
                  <a:pt x="33234" y="34165"/>
                  <a:pt x="33303" y="34049"/>
                  <a:pt x="33349" y="33933"/>
                </a:cubicBezTo>
                <a:cubicBezTo>
                  <a:pt x="33442" y="33771"/>
                  <a:pt x="33326" y="33655"/>
                  <a:pt x="33141" y="33655"/>
                </a:cubicBezTo>
                <a:cubicBezTo>
                  <a:pt x="32909" y="33655"/>
                  <a:pt x="32770" y="33817"/>
                  <a:pt x="32608" y="33956"/>
                </a:cubicBezTo>
                <a:cubicBezTo>
                  <a:pt x="30986" y="35416"/>
                  <a:pt x="29711" y="37154"/>
                  <a:pt x="28761" y="39124"/>
                </a:cubicBezTo>
                <a:cubicBezTo>
                  <a:pt x="28390" y="39866"/>
                  <a:pt x="28135" y="40630"/>
                  <a:pt x="27973" y="41418"/>
                </a:cubicBezTo>
                <a:cubicBezTo>
                  <a:pt x="27718" y="42600"/>
                  <a:pt x="27579" y="43805"/>
                  <a:pt x="27417" y="45011"/>
                </a:cubicBezTo>
                <a:cubicBezTo>
                  <a:pt x="27278" y="46123"/>
                  <a:pt x="26999" y="47189"/>
                  <a:pt x="26490" y="48186"/>
                </a:cubicBezTo>
                <a:cubicBezTo>
                  <a:pt x="26327" y="48510"/>
                  <a:pt x="26142" y="48811"/>
                  <a:pt x="25933" y="49113"/>
                </a:cubicBezTo>
                <a:cubicBezTo>
                  <a:pt x="25748" y="49391"/>
                  <a:pt x="25609" y="49460"/>
                  <a:pt x="25308" y="49622"/>
                </a:cubicBezTo>
                <a:cubicBezTo>
                  <a:pt x="25308" y="49599"/>
                  <a:pt x="25308" y="49576"/>
                  <a:pt x="25308" y="49576"/>
                </a:cubicBezTo>
                <a:cubicBezTo>
                  <a:pt x="25331" y="49483"/>
                  <a:pt x="25354" y="49414"/>
                  <a:pt x="25377" y="49344"/>
                </a:cubicBezTo>
                <a:cubicBezTo>
                  <a:pt x="25841" y="48070"/>
                  <a:pt x="25887" y="46772"/>
                  <a:pt x="25794" y="45428"/>
                </a:cubicBezTo>
                <a:cubicBezTo>
                  <a:pt x="25748" y="44663"/>
                  <a:pt x="25655" y="43898"/>
                  <a:pt x="25586" y="43133"/>
                </a:cubicBezTo>
                <a:cubicBezTo>
                  <a:pt x="25563" y="43087"/>
                  <a:pt x="25539" y="43041"/>
                  <a:pt x="25516" y="42994"/>
                </a:cubicBezTo>
                <a:cubicBezTo>
                  <a:pt x="25436" y="42989"/>
                  <a:pt x="25370" y="42985"/>
                  <a:pt x="25316" y="42985"/>
                </a:cubicBezTo>
                <a:cubicBezTo>
                  <a:pt x="25136" y="42985"/>
                  <a:pt x="25083" y="43030"/>
                  <a:pt x="25030" y="43226"/>
                </a:cubicBezTo>
                <a:cubicBezTo>
                  <a:pt x="24914" y="43527"/>
                  <a:pt x="24821" y="43829"/>
                  <a:pt x="24751" y="44130"/>
                </a:cubicBezTo>
                <a:cubicBezTo>
                  <a:pt x="24404" y="45428"/>
                  <a:pt x="24172" y="46749"/>
                  <a:pt x="24242" y="48116"/>
                </a:cubicBezTo>
                <a:cubicBezTo>
                  <a:pt x="24265" y="48440"/>
                  <a:pt x="24311" y="48788"/>
                  <a:pt x="24334" y="49113"/>
                </a:cubicBezTo>
                <a:cubicBezTo>
                  <a:pt x="24358" y="49507"/>
                  <a:pt x="24381" y="49877"/>
                  <a:pt x="24172" y="50225"/>
                </a:cubicBezTo>
                <a:cubicBezTo>
                  <a:pt x="24126" y="50294"/>
                  <a:pt x="24126" y="50410"/>
                  <a:pt x="24103" y="50503"/>
                </a:cubicBezTo>
                <a:cubicBezTo>
                  <a:pt x="24079" y="50804"/>
                  <a:pt x="23917" y="51036"/>
                  <a:pt x="23685" y="51268"/>
                </a:cubicBezTo>
                <a:cubicBezTo>
                  <a:pt x="23037" y="51917"/>
                  <a:pt x="22411" y="52589"/>
                  <a:pt x="21878" y="53354"/>
                </a:cubicBezTo>
                <a:cubicBezTo>
                  <a:pt x="21183" y="54304"/>
                  <a:pt x="20626" y="55323"/>
                  <a:pt x="20163" y="56413"/>
                </a:cubicBezTo>
                <a:cubicBezTo>
                  <a:pt x="20142" y="56475"/>
                  <a:pt x="20103" y="56555"/>
                  <a:pt x="19996" y="56555"/>
                </a:cubicBezTo>
                <a:cubicBezTo>
                  <a:pt x="19983" y="56555"/>
                  <a:pt x="19969" y="56554"/>
                  <a:pt x="19954" y="56552"/>
                </a:cubicBezTo>
                <a:cubicBezTo>
                  <a:pt x="19792" y="55694"/>
                  <a:pt x="19653" y="54837"/>
                  <a:pt x="19444" y="54003"/>
                </a:cubicBezTo>
                <a:cubicBezTo>
                  <a:pt x="19375" y="53678"/>
                  <a:pt x="19468" y="53469"/>
                  <a:pt x="19653" y="53215"/>
                </a:cubicBezTo>
                <a:cubicBezTo>
                  <a:pt x="19908" y="52867"/>
                  <a:pt x="20163" y="52519"/>
                  <a:pt x="20395" y="52149"/>
                </a:cubicBezTo>
                <a:cubicBezTo>
                  <a:pt x="21368" y="50735"/>
                  <a:pt x="21901" y="49159"/>
                  <a:pt x="22202" y="47490"/>
                </a:cubicBezTo>
                <a:cubicBezTo>
                  <a:pt x="22364" y="46494"/>
                  <a:pt x="22480" y="45474"/>
                  <a:pt x="22643" y="44478"/>
                </a:cubicBezTo>
                <a:cubicBezTo>
                  <a:pt x="22805" y="43504"/>
                  <a:pt x="22990" y="42531"/>
                  <a:pt x="23361" y="41627"/>
                </a:cubicBezTo>
                <a:cubicBezTo>
                  <a:pt x="23384" y="41511"/>
                  <a:pt x="23431" y="41418"/>
                  <a:pt x="23454" y="41303"/>
                </a:cubicBezTo>
                <a:cubicBezTo>
                  <a:pt x="23477" y="41210"/>
                  <a:pt x="23454" y="41094"/>
                  <a:pt x="23338" y="41071"/>
                </a:cubicBezTo>
                <a:cubicBezTo>
                  <a:pt x="23309" y="41061"/>
                  <a:pt x="23272" y="41056"/>
                  <a:pt x="23234" y="41056"/>
                </a:cubicBezTo>
                <a:cubicBezTo>
                  <a:pt x="23180" y="41056"/>
                  <a:pt x="23124" y="41067"/>
                  <a:pt x="23083" y="41094"/>
                </a:cubicBezTo>
                <a:cubicBezTo>
                  <a:pt x="22967" y="41187"/>
                  <a:pt x="22874" y="41303"/>
                  <a:pt x="22782" y="41442"/>
                </a:cubicBezTo>
                <a:cubicBezTo>
                  <a:pt x="22411" y="42021"/>
                  <a:pt x="22017" y="42600"/>
                  <a:pt x="21669" y="43203"/>
                </a:cubicBezTo>
                <a:cubicBezTo>
                  <a:pt x="21113" y="44130"/>
                  <a:pt x="20765" y="45150"/>
                  <a:pt x="20603" y="46216"/>
                </a:cubicBezTo>
                <a:cubicBezTo>
                  <a:pt x="20441" y="47259"/>
                  <a:pt x="20325" y="48325"/>
                  <a:pt x="20163" y="49367"/>
                </a:cubicBezTo>
                <a:cubicBezTo>
                  <a:pt x="20001" y="50410"/>
                  <a:pt x="19792" y="51430"/>
                  <a:pt x="19468" y="52450"/>
                </a:cubicBezTo>
                <a:cubicBezTo>
                  <a:pt x="19421" y="52542"/>
                  <a:pt x="19375" y="52635"/>
                  <a:pt x="19282" y="52797"/>
                </a:cubicBezTo>
                <a:cubicBezTo>
                  <a:pt x="19213" y="52473"/>
                  <a:pt x="19166" y="52218"/>
                  <a:pt x="19143" y="51986"/>
                </a:cubicBezTo>
                <a:cubicBezTo>
                  <a:pt x="19027" y="51198"/>
                  <a:pt x="18911" y="50410"/>
                  <a:pt x="18842" y="49622"/>
                </a:cubicBezTo>
                <a:cubicBezTo>
                  <a:pt x="18749" y="48556"/>
                  <a:pt x="18633" y="47490"/>
                  <a:pt x="18610" y="46424"/>
                </a:cubicBezTo>
                <a:cubicBezTo>
                  <a:pt x="18541" y="44802"/>
                  <a:pt x="18541" y="43203"/>
                  <a:pt x="18564" y="41604"/>
                </a:cubicBezTo>
                <a:cubicBezTo>
                  <a:pt x="18564" y="40746"/>
                  <a:pt x="18633" y="39912"/>
                  <a:pt x="18656" y="39055"/>
                </a:cubicBezTo>
                <a:cubicBezTo>
                  <a:pt x="18656" y="38800"/>
                  <a:pt x="18749" y="38591"/>
                  <a:pt x="18911" y="38382"/>
                </a:cubicBezTo>
                <a:cubicBezTo>
                  <a:pt x="19398" y="37710"/>
                  <a:pt x="19977" y="37108"/>
                  <a:pt x="20626" y="36598"/>
                </a:cubicBezTo>
                <a:cubicBezTo>
                  <a:pt x="21530" y="35880"/>
                  <a:pt x="22480" y="35231"/>
                  <a:pt x="23546" y="34767"/>
                </a:cubicBezTo>
                <a:cubicBezTo>
                  <a:pt x="25099" y="34095"/>
                  <a:pt x="26652" y="33400"/>
                  <a:pt x="28205" y="32751"/>
                </a:cubicBezTo>
                <a:cubicBezTo>
                  <a:pt x="29572" y="32172"/>
                  <a:pt x="30916" y="31569"/>
                  <a:pt x="32121" y="30735"/>
                </a:cubicBezTo>
                <a:cubicBezTo>
                  <a:pt x="33651" y="29692"/>
                  <a:pt x="34995" y="28463"/>
                  <a:pt x="36061" y="26957"/>
                </a:cubicBezTo>
                <a:cubicBezTo>
                  <a:pt x="36385" y="26494"/>
                  <a:pt x="36687" y="26053"/>
                  <a:pt x="36988" y="25590"/>
                </a:cubicBezTo>
                <a:cubicBezTo>
                  <a:pt x="37104" y="25404"/>
                  <a:pt x="37243" y="25242"/>
                  <a:pt x="37243" y="25010"/>
                </a:cubicBezTo>
                <a:cubicBezTo>
                  <a:pt x="37169" y="24921"/>
                  <a:pt x="37085" y="24880"/>
                  <a:pt x="36998" y="24880"/>
                </a:cubicBezTo>
                <a:cubicBezTo>
                  <a:pt x="36949" y="24880"/>
                  <a:pt x="36899" y="24893"/>
                  <a:pt x="36849" y="24918"/>
                </a:cubicBezTo>
                <a:cubicBezTo>
                  <a:pt x="36664" y="25010"/>
                  <a:pt x="36478" y="25103"/>
                  <a:pt x="36293" y="25196"/>
                </a:cubicBezTo>
                <a:cubicBezTo>
                  <a:pt x="34508" y="26308"/>
                  <a:pt x="32701" y="27421"/>
                  <a:pt x="30893" y="28533"/>
                </a:cubicBezTo>
                <a:cubicBezTo>
                  <a:pt x="29781" y="29228"/>
                  <a:pt x="28645" y="29877"/>
                  <a:pt x="27417" y="30410"/>
                </a:cubicBezTo>
                <a:cubicBezTo>
                  <a:pt x="26420" y="30851"/>
                  <a:pt x="25424" y="31314"/>
                  <a:pt x="24427" y="31731"/>
                </a:cubicBezTo>
                <a:cubicBezTo>
                  <a:pt x="22364" y="32589"/>
                  <a:pt x="20812" y="34049"/>
                  <a:pt x="19699" y="35949"/>
                </a:cubicBezTo>
                <a:cubicBezTo>
                  <a:pt x="19421" y="36366"/>
                  <a:pt x="19213" y="36830"/>
                  <a:pt x="18981" y="37293"/>
                </a:cubicBezTo>
                <a:cubicBezTo>
                  <a:pt x="18935" y="37363"/>
                  <a:pt x="18911" y="37479"/>
                  <a:pt x="18749" y="37479"/>
                </a:cubicBezTo>
                <a:cubicBezTo>
                  <a:pt x="18842" y="36436"/>
                  <a:pt x="19027" y="35416"/>
                  <a:pt x="19236" y="34420"/>
                </a:cubicBezTo>
                <a:cubicBezTo>
                  <a:pt x="19537" y="34188"/>
                  <a:pt x="19838" y="33979"/>
                  <a:pt x="20140" y="33794"/>
                </a:cubicBezTo>
                <a:cubicBezTo>
                  <a:pt x="20673" y="33446"/>
                  <a:pt x="21136" y="33052"/>
                  <a:pt x="21530" y="32566"/>
                </a:cubicBezTo>
                <a:cubicBezTo>
                  <a:pt x="22133" y="31847"/>
                  <a:pt x="22805" y="31175"/>
                  <a:pt x="23500" y="30526"/>
                </a:cubicBezTo>
                <a:cubicBezTo>
                  <a:pt x="23940" y="30132"/>
                  <a:pt x="24358" y="29692"/>
                  <a:pt x="24798" y="29275"/>
                </a:cubicBezTo>
                <a:cubicBezTo>
                  <a:pt x="24937" y="29136"/>
                  <a:pt x="25053" y="28997"/>
                  <a:pt x="25169" y="28834"/>
                </a:cubicBezTo>
                <a:cubicBezTo>
                  <a:pt x="25285" y="28695"/>
                  <a:pt x="25192" y="28533"/>
                  <a:pt x="25030" y="28510"/>
                </a:cubicBezTo>
                <a:cubicBezTo>
                  <a:pt x="24999" y="28504"/>
                  <a:pt x="24967" y="28501"/>
                  <a:pt x="24937" y="28501"/>
                </a:cubicBezTo>
                <a:cubicBezTo>
                  <a:pt x="24853" y="28501"/>
                  <a:pt x="24773" y="28522"/>
                  <a:pt x="24705" y="28556"/>
                </a:cubicBezTo>
                <a:cubicBezTo>
                  <a:pt x="24358" y="28672"/>
                  <a:pt x="24033" y="28811"/>
                  <a:pt x="23709" y="28973"/>
                </a:cubicBezTo>
                <a:cubicBezTo>
                  <a:pt x="22828" y="29414"/>
                  <a:pt x="22017" y="29970"/>
                  <a:pt x="21229" y="30549"/>
                </a:cubicBezTo>
                <a:cubicBezTo>
                  <a:pt x="20673" y="30943"/>
                  <a:pt x="20279" y="31453"/>
                  <a:pt x="19954" y="32032"/>
                </a:cubicBezTo>
                <a:cubicBezTo>
                  <a:pt x="19885" y="32172"/>
                  <a:pt x="19815" y="32287"/>
                  <a:pt x="19722" y="32426"/>
                </a:cubicBezTo>
                <a:cubicBezTo>
                  <a:pt x="19699" y="32357"/>
                  <a:pt x="19699" y="32357"/>
                  <a:pt x="19699" y="32334"/>
                </a:cubicBezTo>
                <a:cubicBezTo>
                  <a:pt x="19885" y="31615"/>
                  <a:pt x="20070" y="30874"/>
                  <a:pt x="20279" y="30155"/>
                </a:cubicBezTo>
                <a:cubicBezTo>
                  <a:pt x="20302" y="30016"/>
                  <a:pt x="20395" y="29924"/>
                  <a:pt x="20534" y="29877"/>
                </a:cubicBezTo>
                <a:cubicBezTo>
                  <a:pt x="21368" y="29460"/>
                  <a:pt x="22086" y="28881"/>
                  <a:pt x="22874" y="28394"/>
                </a:cubicBezTo>
                <a:cubicBezTo>
                  <a:pt x="23222" y="28162"/>
                  <a:pt x="23546" y="27907"/>
                  <a:pt x="23848" y="27629"/>
                </a:cubicBezTo>
                <a:cubicBezTo>
                  <a:pt x="24612" y="26934"/>
                  <a:pt x="25377" y="26216"/>
                  <a:pt x="26119" y="25474"/>
                </a:cubicBezTo>
                <a:cubicBezTo>
                  <a:pt x="27023" y="24593"/>
                  <a:pt x="27996" y="23782"/>
                  <a:pt x="29085" y="23133"/>
                </a:cubicBezTo>
                <a:cubicBezTo>
                  <a:pt x="29827" y="22716"/>
                  <a:pt x="30592" y="22299"/>
                  <a:pt x="31356" y="21859"/>
                </a:cubicBezTo>
                <a:cubicBezTo>
                  <a:pt x="31542" y="21766"/>
                  <a:pt x="31750" y="21650"/>
                  <a:pt x="31936" y="21511"/>
                </a:cubicBezTo>
                <a:cubicBezTo>
                  <a:pt x="32075" y="21418"/>
                  <a:pt x="32214" y="21256"/>
                  <a:pt x="32075" y="21024"/>
                </a:cubicBezTo>
                <a:cubicBezTo>
                  <a:pt x="32005" y="21001"/>
                  <a:pt x="31913" y="20978"/>
                  <a:pt x="31820" y="20978"/>
                </a:cubicBezTo>
                <a:cubicBezTo>
                  <a:pt x="31751" y="20975"/>
                  <a:pt x="31683" y="20973"/>
                  <a:pt x="31614" y="20973"/>
                </a:cubicBezTo>
                <a:cubicBezTo>
                  <a:pt x="31155" y="20973"/>
                  <a:pt x="30711" y="21039"/>
                  <a:pt x="30267" y="21140"/>
                </a:cubicBezTo>
                <a:cubicBezTo>
                  <a:pt x="29155" y="21395"/>
                  <a:pt x="28158" y="21859"/>
                  <a:pt x="27208" y="22438"/>
                </a:cubicBezTo>
                <a:cubicBezTo>
                  <a:pt x="25261" y="23643"/>
                  <a:pt x="23639" y="25149"/>
                  <a:pt x="22272" y="26980"/>
                </a:cubicBezTo>
                <a:cubicBezTo>
                  <a:pt x="21855" y="27536"/>
                  <a:pt x="21461" y="28116"/>
                  <a:pt x="21043" y="28672"/>
                </a:cubicBezTo>
                <a:cubicBezTo>
                  <a:pt x="20951" y="28788"/>
                  <a:pt x="20858" y="28904"/>
                  <a:pt x="20673" y="29089"/>
                </a:cubicBezTo>
                <a:cubicBezTo>
                  <a:pt x="20719" y="28857"/>
                  <a:pt x="20742" y="28765"/>
                  <a:pt x="20765" y="28649"/>
                </a:cubicBezTo>
                <a:cubicBezTo>
                  <a:pt x="21113" y="27722"/>
                  <a:pt x="21461" y="26772"/>
                  <a:pt x="21808" y="25845"/>
                </a:cubicBezTo>
                <a:cubicBezTo>
                  <a:pt x="22272" y="24524"/>
                  <a:pt x="22874" y="23272"/>
                  <a:pt x="23570" y="22044"/>
                </a:cubicBezTo>
                <a:cubicBezTo>
                  <a:pt x="23709" y="21812"/>
                  <a:pt x="23871" y="21627"/>
                  <a:pt x="24149" y="21534"/>
                </a:cubicBezTo>
                <a:cubicBezTo>
                  <a:pt x="24543" y="21395"/>
                  <a:pt x="24960" y="21233"/>
                  <a:pt x="25354" y="21071"/>
                </a:cubicBezTo>
                <a:cubicBezTo>
                  <a:pt x="26397" y="20653"/>
                  <a:pt x="27393" y="20144"/>
                  <a:pt x="28297" y="19518"/>
                </a:cubicBezTo>
                <a:cubicBezTo>
                  <a:pt x="29108" y="18939"/>
                  <a:pt x="29896" y="18359"/>
                  <a:pt x="30661" y="17780"/>
                </a:cubicBezTo>
                <a:cubicBezTo>
                  <a:pt x="31171" y="17386"/>
                  <a:pt x="31658" y="16992"/>
                  <a:pt x="32191" y="16714"/>
                </a:cubicBezTo>
                <a:cubicBezTo>
                  <a:pt x="32307" y="16644"/>
                  <a:pt x="32399" y="16575"/>
                  <a:pt x="32469" y="16505"/>
                </a:cubicBezTo>
                <a:cubicBezTo>
                  <a:pt x="32515" y="16436"/>
                  <a:pt x="32538" y="16343"/>
                  <a:pt x="32585" y="16273"/>
                </a:cubicBezTo>
                <a:cubicBezTo>
                  <a:pt x="32457" y="16164"/>
                  <a:pt x="32316" y="16126"/>
                  <a:pt x="32182" y="16126"/>
                </a:cubicBezTo>
                <a:cubicBezTo>
                  <a:pt x="32146" y="16126"/>
                  <a:pt x="32110" y="16129"/>
                  <a:pt x="32075" y="16134"/>
                </a:cubicBezTo>
                <a:cubicBezTo>
                  <a:pt x="31913" y="16134"/>
                  <a:pt x="31727" y="16181"/>
                  <a:pt x="31565" y="16204"/>
                </a:cubicBezTo>
                <a:cubicBezTo>
                  <a:pt x="29665" y="16412"/>
                  <a:pt x="28019" y="17177"/>
                  <a:pt x="26629" y="18498"/>
                </a:cubicBezTo>
                <a:cubicBezTo>
                  <a:pt x="26096" y="19008"/>
                  <a:pt x="25586" y="19518"/>
                  <a:pt x="25053" y="20028"/>
                </a:cubicBezTo>
                <a:cubicBezTo>
                  <a:pt x="25011" y="20091"/>
                  <a:pt x="24949" y="20193"/>
                  <a:pt x="24816" y="20193"/>
                </a:cubicBezTo>
                <a:cubicBezTo>
                  <a:pt x="24803" y="20193"/>
                  <a:pt x="24789" y="20192"/>
                  <a:pt x="24775" y="20190"/>
                </a:cubicBezTo>
                <a:cubicBezTo>
                  <a:pt x="24867" y="20051"/>
                  <a:pt x="24937" y="19912"/>
                  <a:pt x="25006" y="19796"/>
                </a:cubicBezTo>
                <a:cubicBezTo>
                  <a:pt x="25539" y="19008"/>
                  <a:pt x="26072" y="18220"/>
                  <a:pt x="26629" y="17455"/>
                </a:cubicBezTo>
                <a:cubicBezTo>
                  <a:pt x="27347" y="16412"/>
                  <a:pt x="27046" y="16667"/>
                  <a:pt x="28181" y="16157"/>
                </a:cubicBezTo>
                <a:cubicBezTo>
                  <a:pt x="29016" y="15787"/>
                  <a:pt x="29873" y="15532"/>
                  <a:pt x="30777" y="15393"/>
                </a:cubicBezTo>
                <a:cubicBezTo>
                  <a:pt x="31727" y="15230"/>
                  <a:pt x="32677" y="15207"/>
                  <a:pt x="33651" y="15184"/>
                </a:cubicBezTo>
                <a:cubicBezTo>
                  <a:pt x="34879" y="15161"/>
                  <a:pt x="36084" y="15115"/>
                  <a:pt x="37312" y="14860"/>
                </a:cubicBezTo>
                <a:cubicBezTo>
                  <a:pt x="39051" y="14512"/>
                  <a:pt x="40580" y="13747"/>
                  <a:pt x="41878" y="12542"/>
                </a:cubicBezTo>
                <a:cubicBezTo>
                  <a:pt x="42365" y="12102"/>
                  <a:pt x="42828" y="11615"/>
                  <a:pt x="43292" y="11152"/>
                </a:cubicBezTo>
                <a:cubicBezTo>
                  <a:pt x="43778" y="10688"/>
                  <a:pt x="44265" y="10201"/>
                  <a:pt x="44868" y="9877"/>
                </a:cubicBezTo>
                <a:cubicBezTo>
                  <a:pt x="44960" y="9831"/>
                  <a:pt x="45053" y="9738"/>
                  <a:pt x="45099" y="9645"/>
                </a:cubicBezTo>
                <a:cubicBezTo>
                  <a:pt x="45146" y="9553"/>
                  <a:pt x="45122" y="9437"/>
                  <a:pt x="45146" y="9298"/>
                </a:cubicBezTo>
                <a:cubicBezTo>
                  <a:pt x="45022" y="9298"/>
                  <a:pt x="44909" y="9287"/>
                  <a:pt x="44806" y="9287"/>
                </a:cubicBezTo>
                <a:cubicBezTo>
                  <a:pt x="44754" y="9287"/>
                  <a:pt x="44705" y="9290"/>
                  <a:pt x="44659" y="9298"/>
                </a:cubicBezTo>
                <a:cubicBezTo>
                  <a:pt x="44033" y="9437"/>
                  <a:pt x="43408" y="9553"/>
                  <a:pt x="42782" y="9715"/>
                </a:cubicBezTo>
                <a:cubicBezTo>
                  <a:pt x="41391" y="10039"/>
                  <a:pt x="40117" y="10642"/>
                  <a:pt x="38888" y="11360"/>
                </a:cubicBezTo>
                <a:cubicBezTo>
                  <a:pt x="38448" y="11615"/>
                  <a:pt x="37985" y="11893"/>
                  <a:pt x="37521" y="12148"/>
                </a:cubicBezTo>
                <a:cubicBezTo>
                  <a:pt x="37104" y="12357"/>
                  <a:pt x="36687" y="12542"/>
                  <a:pt x="36223" y="12704"/>
                </a:cubicBezTo>
                <a:cubicBezTo>
                  <a:pt x="35273" y="13052"/>
                  <a:pt x="34253" y="13145"/>
                  <a:pt x="33234" y="13145"/>
                </a:cubicBezTo>
                <a:cubicBezTo>
                  <a:pt x="32538" y="13145"/>
                  <a:pt x="31843" y="13261"/>
                  <a:pt x="31171" y="13446"/>
                </a:cubicBezTo>
                <a:cubicBezTo>
                  <a:pt x="30360" y="13655"/>
                  <a:pt x="29641" y="14095"/>
                  <a:pt x="28969" y="14582"/>
                </a:cubicBezTo>
                <a:cubicBezTo>
                  <a:pt x="28853" y="14674"/>
                  <a:pt x="28738" y="14744"/>
                  <a:pt x="28552" y="14883"/>
                </a:cubicBezTo>
                <a:cubicBezTo>
                  <a:pt x="28946" y="14211"/>
                  <a:pt x="29595" y="13446"/>
                  <a:pt x="30221" y="12890"/>
                </a:cubicBezTo>
                <a:cubicBezTo>
                  <a:pt x="30545" y="12612"/>
                  <a:pt x="30870" y="12310"/>
                  <a:pt x="31217" y="12055"/>
                </a:cubicBezTo>
                <a:cubicBezTo>
                  <a:pt x="31635" y="11754"/>
                  <a:pt x="32052" y="11476"/>
                  <a:pt x="32492" y="11198"/>
                </a:cubicBezTo>
                <a:cubicBezTo>
                  <a:pt x="32816" y="10989"/>
                  <a:pt x="33187" y="10827"/>
                  <a:pt x="33535" y="10665"/>
                </a:cubicBezTo>
                <a:cubicBezTo>
                  <a:pt x="34810" y="10109"/>
                  <a:pt x="35991" y="9414"/>
                  <a:pt x="37104" y="8579"/>
                </a:cubicBezTo>
                <a:cubicBezTo>
                  <a:pt x="38425" y="7583"/>
                  <a:pt x="39746" y="6586"/>
                  <a:pt x="41067" y="5590"/>
                </a:cubicBezTo>
                <a:cubicBezTo>
                  <a:pt x="41391" y="5358"/>
                  <a:pt x="41693" y="5103"/>
                  <a:pt x="41994" y="4848"/>
                </a:cubicBezTo>
                <a:cubicBezTo>
                  <a:pt x="42110" y="4755"/>
                  <a:pt x="42226" y="4639"/>
                  <a:pt x="42295" y="4500"/>
                </a:cubicBezTo>
                <a:cubicBezTo>
                  <a:pt x="42341" y="4431"/>
                  <a:pt x="42365" y="4292"/>
                  <a:pt x="42318" y="4245"/>
                </a:cubicBezTo>
                <a:cubicBezTo>
                  <a:pt x="42249" y="4176"/>
                  <a:pt x="42133" y="4130"/>
                  <a:pt x="42040" y="4130"/>
                </a:cubicBezTo>
                <a:cubicBezTo>
                  <a:pt x="41855" y="4153"/>
                  <a:pt x="41716" y="4222"/>
                  <a:pt x="41553" y="4269"/>
                </a:cubicBezTo>
                <a:cubicBezTo>
                  <a:pt x="40742" y="4570"/>
                  <a:pt x="39931" y="4871"/>
                  <a:pt x="39097" y="5149"/>
                </a:cubicBezTo>
                <a:cubicBezTo>
                  <a:pt x="38402" y="5381"/>
                  <a:pt x="37683" y="5543"/>
                  <a:pt x="36988" y="5775"/>
                </a:cubicBezTo>
                <a:cubicBezTo>
                  <a:pt x="34740" y="6447"/>
                  <a:pt x="32932" y="7722"/>
                  <a:pt x="31611" y="9692"/>
                </a:cubicBezTo>
                <a:cubicBezTo>
                  <a:pt x="31565" y="9761"/>
                  <a:pt x="31519" y="9854"/>
                  <a:pt x="31449" y="9923"/>
                </a:cubicBezTo>
                <a:cubicBezTo>
                  <a:pt x="31403" y="9993"/>
                  <a:pt x="31356" y="10039"/>
                  <a:pt x="31241" y="10132"/>
                </a:cubicBezTo>
                <a:cubicBezTo>
                  <a:pt x="31333" y="9668"/>
                  <a:pt x="31426" y="9274"/>
                  <a:pt x="31495" y="8904"/>
                </a:cubicBezTo>
                <a:cubicBezTo>
                  <a:pt x="31635" y="8000"/>
                  <a:pt x="31704" y="7096"/>
                  <a:pt x="31913" y="6215"/>
                </a:cubicBezTo>
                <a:cubicBezTo>
                  <a:pt x="31936" y="6099"/>
                  <a:pt x="31936" y="5984"/>
                  <a:pt x="31913" y="5868"/>
                </a:cubicBezTo>
                <a:cubicBezTo>
                  <a:pt x="31913" y="5798"/>
                  <a:pt x="31820" y="5729"/>
                  <a:pt x="31727" y="5729"/>
                </a:cubicBezTo>
                <a:cubicBezTo>
                  <a:pt x="31519" y="5752"/>
                  <a:pt x="31449" y="5914"/>
                  <a:pt x="31356" y="6053"/>
                </a:cubicBezTo>
                <a:cubicBezTo>
                  <a:pt x="30337" y="7606"/>
                  <a:pt x="29804" y="9321"/>
                  <a:pt x="29781" y="11175"/>
                </a:cubicBezTo>
                <a:cubicBezTo>
                  <a:pt x="29757" y="11546"/>
                  <a:pt x="29711" y="11916"/>
                  <a:pt x="29665" y="12310"/>
                </a:cubicBezTo>
                <a:cubicBezTo>
                  <a:pt x="29595" y="12843"/>
                  <a:pt x="29363" y="13307"/>
                  <a:pt x="28993" y="13701"/>
                </a:cubicBezTo>
                <a:cubicBezTo>
                  <a:pt x="28807" y="13910"/>
                  <a:pt x="28622" y="14118"/>
                  <a:pt x="28413" y="14327"/>
                </a:cubicBezTo>
                <a:cubicBezTo>
                  <a:pt x="28367" y="14396"/>
                  <a:pt x="28297" y="14419"/>
                  <a:pt x="28158" y="14512"/>
                </a:cubicBezTo>
                <a:cubicBezTo>
                  <a:pt x="28205" y="14280"/>
                  <a:pt x="28251" y="14141"/>
                  <a:pt x="28228" y="14002"/>
                </a:cubicBezTo>
                <a:cubicBezTo>
                  <a:pt x="28181" y="13608"/>
                  <a:pt x="28320" y="13261"/>
                  <a:pt x="28460" y="12890"/>
                </a:cubicBezTo>
                <a:cubicBezTo>
                  <a:pt x="28691" y="12241"/>
                  <a:pt x="28946" y="11592"/>
                  <a:pt x="29132" y="10920"/>
                </a:cubicBezTo>
                <a:cubicBezTo>
                  <a:pt x="29363" y="10132"/>
                  <a:pt x="29479" y="9344"/>
                  <a:pt x="29387" y="8510"/>
                </a:cubicBezTo>
                <a:cubicBezTo>
                  <a:pt x="29155" y="6563"/>
                  <a:pt x="28367" y="4894"/>
                  <a:pt x="26976" y="3527"/>
                </a:cubicBezTo>
                <a:cubicBezTo>
                  <a:pt x="26258" y="2832"/>
                  <a:pt x="25493" y="2229"/>
                  <a:pt x="24705" y="1627"/>
                </a:cubicBezTo>
                <a:cubicBezTo>
                  <a:pt x="24126" y="1186"/>
                  <a:pt x="23523" y="746"/>
                  <a:pt x="23060" y="167"/>
                </a:cubicBezTo>
                <a:cubicBezTo>
                  <a:pt x="23037" y="143"/>
                  <a:pt x="23013" y="120"/>
                  <a:pt x="22990" y="97"/>
                </a:cubicBezTo>
                <a:cubicBezTo>
                  <a:pt x="22908" y="31"/>
                  <a:pt x="22820" y="1"/>
                  <a:pt x="227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713225" y="383575"/>
            <a:ext cx="7717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2095225" y="1609800"/>
            <a:ext cx="2402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2"/>
          </p:nvPr>
        </p:nvSpPr>
        <p:spPr>
          <a:xfrm>
            <a:off x="2095226" y="1231650"/>
            <a:ext cx="26115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3"/>
          </p:nvPr>
        </p:nvSpPr>
        <p:spPr>
          <a:xfrm>
            <a:off x="2095225" y="3920150"/>
            <a:ext cx="2402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4"/>
          </p:nvPr>
        </p:nvSpPr>
        <p:spPr>
          <a:xfrm>
            <a:off x="2095226" y="3542002"/>
            <a:ext cx="26115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5"/>
          </p:nvPr>
        </p:nvSpPr>
        <p:spPr>
          <a:xfrm>
            <a:off x="2095225" y="2764975"/>
            <a:ext cx="2402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2095226" y="2386826"/>
            <a:ext cx="26115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7"/>
          </p:nvPr>
        </p:nvSpPr>
        <p:spPr>
          <a:xfrm>
            <a:off x="5942788" y="1609800"/>
            <a:ext cx="2402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8"/>
          </p:nvPr>
        </p:nvSpPr>
        <p:spPr>
          <a:xfrm>
            <a:off x="5942788" y="1231650"/>
            <a:ext cx="26115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9"/>
          </p:nvPr>
        </p:nvSpPr>
        <p:spPr>
          <a:xfrm>
            <a:off x="5942788" y="3920150"/>
            <a:ext cx="2402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13"/>
          </p:nvPr>
        </p:nvSpPr>
        <p:spPr>
          <a:xfrm>
            <a:off x="5942788" y="3542002"/>
            <a:ext cx="26115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14"/>
          </p:nvPr>
        </p:nvSpPr>
        <p:spPr>
          <a:xfrm>
            <a:off x="5942788" y="2764975"/>
            <a:ext cx="2402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5"/>
          </p:nvPr>
        </p:nvSpPr>
        <p:spPr>
          <a:xfrm>
            <a:off x="5942788" y="2386826"/>
            <a:ext cx="26115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None/>
              <a:defRPr sz="22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16" hasCustomPrompt="1"/>
          </p:nvPr>
        </p:nvSpPr>
        <p:spPr>
          <a:xfrm>
            <a:off x="1249825" y="1423325"/>
            <a:ext cx="6417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17" hasCustomPrompt="1"/>
          </p:nvPr>
        </p:nvSpPr>
        <p:spPr>
          <a:xfrm>
            <a:off x="1249825" y="3746150"/>
            <a:ext cx="6417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18" hasCustomPrompt="1"/>
          </p:nvPr>
        </p:nvSpPr>
        <p:spPr>
          <a:xfrm>
            <a:off x="1249825" y="2584738"/>
            <a:ext cx="6417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19" hasCustomPrompt="1"/>
          </p:nvPr>
        </p:nvSpPr>
        <p:spPr>
          <a:xfrm>
            <a:off x="5111400" y="1423325"/>
            <a:ext cx="6417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20" hasCustomPrompt="1"/>
          </p:nvPr>
        </p:nvSpPr>
        <p:spPr>
          <a:xfrm>
            <a:off x="5111400" y="3746150"/>
            <a:ext cx="6417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21" hasCustomPrompt="1"/>
          </p:nvPr>
        </p:nvSpPr>
        <p:spPr>
          <a:xfrm>
            <a:off x="5111400" y="2584738"/>
            <a:ext cx="6417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grpSp>
        <p:nvGrpSpPr>
          <p:cNvPr id="164" name="Google Shape;164;p13"/>
          <p:cNvGrpSpPr/>
          <p:nvPr/>
        </p:nvGrpSpPr>
        <p:grpSpPr>
          <a:xfrm rot="5400000" flipH="1">
            <a:off x="-1560450" y="567512"/>
            <a:ext cx="3734723" cy="1074257"/>
            <a:chOff x="1914900" y="4613725"/>
            <a:chExt cx="3734723" cy="1074257"/>
          </a:xfrm>
        </p:grpSpPr>
        <p:sp>
          <p:nvSpPr>
            <p:cNvPr id="165" name="Google Shape;165;p13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3"/>
          <p:cNvSpPr/>
          <p:nvPr/>
        </p:nvSpPr>
        <p:spPr>
          <a:xfrm>
            <a:off x="8553778" y="2940085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 rot="5400000">
            <a:off x="7831544" y="4665919"/>
            <a:ext cx="2060204" cy="1181618"/>
            <a:chOff x="-8075225" y="4554275"/>
            <a:chExt cx="1129250" cy="647675"/>
          </a:xfrm>
        </p:grpSpPr>
        <p:sp>
          <p:nvSpPr>
            <p:cNvPr id="169" name="Google Shape;169;p13"/>
            <p:cNvSpPr/>
            <p:nvPr/>
          </p:nvSpPr>
          <p:spPr>
            <a:xfrm>
              <a:off x="-8075225" y="4582675"/>
              <a:ext cx="1129250" cy="619275"/>
            </a:xfrm>
            <a:custGeom>
              <a:avLst/>
              <a:gdLst/>
              <a:ahLst/>
              <a:cxnLst/>
              <a:rect l="l" t="t" r="r" b="b"/>
              <a:pathLst>
                <a:path w="45170" h="24771" extrusionOk="0">
                  <a:moveTo>
                    <a:pt x="44981" y="0"/>
                  </a:moveTo>
                  <a:cubicBezTo>
                    <a:pt x="44948" y="0"/>
                    <a:pt x="44911" y="8"/>
                    <a:pt x="44868" y="24"/>
                  </a:cubicBezTo>
                  <a:cubicBezTo>
                    <a:pt x="44845" y="302"/>
                    <a:pt x="44845" y="557"/>
                    <a:pt x="44775" y="812"/>
                  </a:cubicBezTo>
                  <a:cubicBezTo>
                    <a:pt x="44683" y="1275"/>
                    <a:pt x="44567" y="1715"/>
                    <a:pt x="44428" y="2179"/>
                  </a:cubicBezTo>
                  <a:cubicBezTo>
                    <a:pt x="43547" y="5006"/>
                    <a:pt x="42296" y="7672"/>
                    <a:pt x="40812" y="10244"/>
                  </a:cubicBezTo>
                  <a:cubicBezTo>
                    <a:pt x="40372" y="11032"/>
                    <a:pt x="39862" y="11750"/>
                    <a:pt x="39260" y="12422"/>
                  </a:cubicBezTo>
                  <a:cubicBezTo>
                    <a:pt x="38031" y="13743"/>
                    <a:pt x="36826" y="15088"/>
                    <a:pt x="35598" y="16409"/>
                  </a:cubicBezTo>
                  <a:cubicBezTo>
                    <a:pt x="34532" y="17567"/>
                    <a:pt x="33304" y="18564"/>
                    <a:pt x="32075" y="19514"/>
                  </a:cubicBezTo>
                  <a:cubicBezTo>
                    <a:pt x="29665" y="21345"/>
                    <a:pt x="26930" y="22365"/>
                    <a:pt x="23987" y="22967"/>
                  </a:cubicBezTo>
                  <a:cubicBezTo>
                    <a:pt x="23281" y="23108"/>
                    <a:pt x="22554" y="23165"/>
                    <a:pt x="21819" y="23165"/>
                  </a:cubicBezTo>
                  <a:cubicBezTo>
                    <a:pt x="21469" y="23165"/>
                    <a:pt x="21118" y="23152"/>
                    <a:pt x="20766" y="23129"/>
                  </a:cubicBezTo>
                  <a:cubicBezTo>
                    <a:pt x="18309" y="22990"/>
                    <a:pt x="15992" y="22295"/>
                    <a:pt x="13767" y="21252"/>
                  </a:cubicBezTo>
                  <a:cubicBezTo>
                    <a:pt x="12585" y="20673"/>
                    <a:pt x="11704" y="19815"/>
                    <a:pt x="11218" y="18564"/>
                  </a:cubicBezTo>
                  <a:cubicBezTo>
                    <a:pt x="11171" y="18448"/>
                    <a:pt x="11125" y="18355"/>
                    <a:pt x="11079" y="18239"/>
                  </a:cubicBezTo>
                  <a:cubicBezTo>
                    <a:pt x="10198" y="16061"/>
                    <a:pt x="8923" y="14137"/>
                    <a:pt x="7232" y="12492"/>
                  </a:cubicBezTo>
                  <a:cubicBezTo>
                    <a:pt x="6166" y="11495"/>
                    <a:pt x="5146" y="10453"/>
                    <a:pt x="4126" y="9433"/>
                  </a:cubicBezTo>
                  <a:cubicBezTo>
                    <a:pt x="3338" y="8645"/>
                    <a:pt x="2666" y="7764"/>
                    <a:pt x="2249" y="6745"/>
                  </a:cubicBezTo>
                  <a:cubicBezTo>
                    <a:pt x="2064" y="6281"/>
                    <a:pt x="1924" y="5817"/>
                    <a:pt x="1762" y="5331"/>
                  </a:cubicBezTo>
                  <a:cubicBezTo>
                    <a:pt x="1438" y="4311"/>
                    <a:pt x="1113" y="3291"/>
                    <a:pt x="789" y="2249"/>
                  </a:cubicBezTo>
                  <a:cubicBezTo>
                    <a:pt x="743" y="2133"/>
                    <a:pt x="673" y="2017"/>
                    <a:pt x="603" y="1901"/>
                  </a:cubicBezTo>
                  <a:cubicBezTo>
                    <a:pt x="349" y="1970"/>
                    <a:pt x="349" y="2179"/>
                    <a:pt x="302" y="2341"/>
                  </a:cubicBezTo>
                  <a:cubicBezTo>
                    <a:pt x="70" y="3384"/>
                    <a:pt x="1" y="4450"/>
                    <a:pt x="209" y="5493"/>
                  </a:cubicBezTo>
                  <a:cubicBezTo>
                    <a:pt x="534" y="7092"/>
                    <a:pt x="1183" y="8575"/>
                    <a:pt x="2272" y="9827"/>
                  </a:cubicBezTo>
                  <a:cubicBezTo>
                    <a:pt x="2736" y="10313"/>
                    <a:pt x="3222" y="10800"/>
                    <a:pt x="3709" y="11287"/>
                  </a:cubicBezTo>
                  <a:cubicBezTo>
                    <a:pt x="4613" y="12191"/>
                    <a:pt x="5563" y="13071"/>
                    <a:pt x="6490" y="13975"/>
                  </a:cubicBezTo>
                  <a:cubicBezTo>
                    <a:pt x="7556" y="14995"/>
                    <a:pt x="8483" y="16154"/>
                    <a:pt x="9155" y="17498"/>
                  </a:cubicBezTo>
                  <a:cubicBezTo>
                    <a:pt x="9480" y="18147"/>
                    <a:pt x="9804" y="18842"/>
                    <a:pt x="10105" y="19537"/>
                  </a:cubicBezTo>
                  <a:cubicBezTo>
                    <a:pt x="10499" y="20441"/>
                    <a:pt x="11032" y="21252"/>
                    <a:pt x="11843" y="21878"/>
                  </a:cubicBezTo>
                  <a:cubicBezTo>
                    <a:pt x="12261" y="22202"/>
                    <a:pt x="12724" y="22504"/>
                    <a:pt x="13188" y="22759"/>
                  </a:cubicBezTo>
                  <a:cubicBezTo>
                    <a:pt x="14207" y="23338"/>
                    <a:pt x="15343" y="23709"/>
                    <a:pt x="16455" y="24033"/>
                  </a:cubicBezTo>
                  <a:cubicBezTo>
                    <a:pt x="18072" y="24510"/>
                    <a:pt x="19707" y="24770"/>
                    <a:pt x="21359" y="24770"/>
                  </a:cubicBezTo>
                  <a:cubicBezTo>
                    <a:pt x="22360" y="24770"/>
                    <a:pt x="23367" y="24675"/>
                    <a:pt x="24381" y="24473"/>
                  </a:cubicBezTo>
                  <a:cubicBezTo>
                    <a:pt x="24961" y="24381"/>
                    <a:pt x="25517" y="24242"/>
                    <a:pt x="26096" y="24103"/>
                  </a:cubicBezTo>
                  <a:cubicBezTo>
                    <a:pt x="27232" y="23825"/>
                    <a:pt x="28344" y="23477"/>
                    <a:pt x="29410" y="22990"/>
                  </a:cubicBezTo>
                  <a:cubicBezTo>
                    <a:pt x="31751" y="21901"/>
                    <a:pt x="33814" y="20395"/>
                    <a:pt x="35621" y="18564"/>
                  </a:cubicBezTo>
                  <a:cubicBezTo>
                    <a:pt x="37081" y="17057"/>
                    <a:pt x="38472" y="15435"/>
                    <a:pt x="39839" y="13859"/>
                  </a:cubicBezTo>
                  <a:cubicBezTo>
                    <a:pt x="40557" y="13025"/>
                    <a:pt x="41160" y="12144"/>
                    <a:pt x="41670" y="11171"/>
                  </a:cubicBezTo>
                  <a:cubicBezTo>
                    <a:pt x="42875" y="8900"/>
                    <a:pt x="43848" y="6559"/>
                    <a:pt x="44520" y="4079"/>
                  </a:cubicBezTo>
                  <a:cubicBezTo>
                    <a:pt x="44752" y="3176"/>
                    <a:pt x="44938" y="2249"/>
                    <a:pt x="45100" y="1322"/>
                  </a:cubicBezTo>
                  <a:cubicBezTo>
                    <a:pt x="45169" y="951"/>
                    <a:pt x="45146" y="580"/>
                    <a:pt x="45146" y="209"/>
                  </a:cubicBezTo>
                  <a:cubicBezTo>
                    <a:pt x="45146" y="84"/>
                    <a:pt x="45091" y="0"/>
                    <a:pt x="449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-7992950" y="4568775"/>
              <a:ext cx="973400" cy="558300"/>
            </a:xfrm>
            <a:custGeom>
              <a:avLst/>
              <a:gdLst/>
              <a:ahLst/>
              <a:cxnLst/>
              <a:rect l="l" t="t" r="r" b="b"/>
              <a:pathLst>
                <a:path w="38936" h="22332" extrusionOk="0">
                  <a:moveTo>
                    <a:pt x="38541" y="0"/>
                  </a:moveTo>
                  <a:cubicBezTo>
                    <a:pt x="38402" y="0"/>
                    <a:pt x="38217" y="47"/>
                    <a:pt x="38008" y="70"/>
                  </a:cubicBezTo>
                  <a:cubicBezTo>
                    <a:pt x="38031" y="811"/>
                    <a:pt x="37800" y="1507"/>
                    <a:pt x="37637" y="2202"/>
                  </a:cubicBezTo>
                  <a:cubicBezTo>
                    <a:pt x="37266" y="3755"/>
                    <a:pt x="36618" y="5168"/>
                    <a:pt x="35575" y="6397"/>
                  </a:cubicBezTo>
                  <a:cubicBezTo>
                    <a:pt x="34601" y="7509"/>
                    <a:pt x="33767" y="8737"/>
                    <a:pt x="33164" y="10082"/>
                  </a:cubicBezTo>
                  <a:cubicBezTo>
                    <a:pt x="33025" y="10383"/>
                    <a:pt x="32886" y="10684"/>
                    <a:pt x="32701" y="10962"/>
                  </a:cubicBezTo>
                  <a:cubicBezTo>
                    <a:pt x="32052" y="12098"/>
                    <a:pt x="31403" y="13257"/>
                    <a:pt x="30708" y="14369"/>
                  </a:cubicBezTo>
                  <a:cubicBezTo>
                    <a:pt x="30013" y="15481"/>
                    <a:pt x="28970" y="16269"/>
                    <a:pt x="27834" y="16872"/>
                  </a:cubicBezTo>
                  <a:cubicBezTo>
                    <a:pt x="26467" y="17613"/>
                    <a:pt x="25100" y="18309"/>
                    <a:pt x="23709" y="19027"/>
                  </a:cubicBezTo>
                  <a:cubicBezTo>
                    <a:pt x="23431" y="19166"/>
                    <a:pt x="23130" y="19282"/>
                    <a:pt x="22828" y="19421"/>
                  </a:cubicBezTo>
                  <a:cubicBezTo>
                    <a:pt x="21925" y="19815"/>
                    <a:pt x="20974" y="20070"/>
                    <a:pt x="20024" y="20325"/>
                  </a:cubicBezTo>
                  <a:cubicBezTo>
                    <a:pt x="19143" y="20534"/>
                    <a:pt x="18263" y="20673"/>
                    <a:pt x="17359" y="20673"/>
                  </a:cubicBezTo>
                  <a:cubicBezTo>
                    <a:pt x="16339" y="20649"/>
                    <a:pt x="15320" y="20394"/>
                    <a:pt x="14346" y="20047"/>
                  </a:cubicBezTo>
                  <a:cubicBezTo>
                    <a:pt x="13257" y="19653"/>
                    <a:pt x="12353" y="19027"/>
                    <a:pt x="11635" y="18123"/>
                  </a:cubicBezTo>
                  <a:cubicBezTo>
                    <a:pt x="10986" y="17335"/>
                    <a:pt x="10499" y="16455"/>
                    <a:pt x="10059" y="15551"/>
                  </a:cubicBezTo>
                  <a:cubicBezTo>
                    <a:pt x="9595" y="14624"/>
                    <a:pt x="9109" y="13720"/>
                    <a:pt x="8506" y="12863"/>
                  </a:cubicBezTo>
                  <a:cubicBezTo>
                    <a:pt x="7996" y="12144"/>
                    <a:pt x="7463" y="11426"/>
                    <a:pt x="6953" y="10684"/>
                  </a:cubicBezTo>
                  <a:cubicBezTo>
                    <a:pt x="6304" y="9734"/>
                    <a:pt x="5447" y="8969"/>
                    <a:pt x="4427" y="8413"/>
                  </a:cubicBezTo>
                  <a:cubicBezTo>
                    <a:pt x="4311" y="8343"/>
                    <a:pt x="4172" y="8274"/>
                    <a:pt x="4056" y="8204"/>
                  </a:cubicBezTo>
                  <a:cubicBezTo>
                    <a:pt x="3268" y="7741"/>
                    <a:pt x="2643" y="7138"/>
                    <a:pt x="2156" y="6350"/>
                  </a:cubicBezTo>
                  <a:cubicBezTo>
                    <a:pt x="1669" y="5609"/>
                    <a:pt x="1299" y="4798"/>
                    <a:pt x="1090" y="3917"/>
                  </a:cubicBezTo>
                  <a:cubicBezTo>
                    <a:pt x="951" y="3338"/>
                    <a:pt x="766" y="2758"/>
                    <a:pt x="580" y="2156"/>
                  </a:cubicBezTo>
                  <a:cubicBezTo>
                    <a:pt x="534" y="1970"/>
                    <a:pt x="511" y="1738"/>
                    <a:pt x="233" y="1715"/>
                  </a:cubicBezTo>
                  <a:cubicBezTo>
                    <a:pt x="47" y="1715"/>
                    <a:pt x="1" y="1878"/>
                    <a:pt x="70" y="2295"/>
                  </a:cubicBezTo>
                  <a:cubicBezTo>
                    <a:pt x="186" y="3129"/>
                    <a:pt x="302" y="3986"/>
                    <a:pt x="441" y="4798"/>
                  </a:cubicBezTo>
                  <a:cubicBezTo>
                    <a:pt x="696" y="6165"/>
                    <a:pt x="1252" y="7393"/>
                    <a:pt x="2156" y="8459"/>
                  </a:cubicBezTo>
                  <a:cubicBezTo>
                    <a:pt x="2620" y="8969"/>
                    <a:pt x="3153" y="9363"/>
                    <a:pt x="3755" y="9711"/>
                  </a:cubicBezTo>
                  <a:cubicBezTo>
                    <a:pt x="4450" y="10151"/>
                    <a:pt x="5146" y="10591"/>
                    <a:pt x="5609" y="11287"/>
                  </a:cubicBezTo>
                  <a:cubicBezTo>
                    <a:pt x="6861" y="13141"/>
                    <a:pt x="8205" y="14902"/>
                    <a:pt x="9109" y="16965"/>
                  </a:cubicBezTo>
                  <a:cubicBezTo>
                    <a:pt x="9572" y="18031"/>
                    <a:pt x="10221" y="18981"/>
                    <a:pt x="11009" y="19815"/>
                  </a:cubicBezTo>
                  <a:cubicBezTo>
                    <a:pt x="11913" y="20765"/>
                    <a:pt x="12979" y="21437"/>
                    <a:pt x="14207" y="21831"/>
                  </a:cubicBezTo>
                  <a:cubicBezTo>
                    <a:pt x="15229" y="22176"/>
                    <a:pt x="16258" y="22331"/>
                    <a:pt x="17290" y="22331"/>
                  </a:cubicBezTo>
                  <a:cubicBezTo>
                    <a:pt x="18200" y="22331"/>
                    <a:pt x="19112" y="22211"/>
                    <a:pt x="20024" y="21994"/>
                  </a:cubicBezTo>
                  <a:cubicBezTo>
                    <a:pt x="21901" y="21576"/>
                    <a:pt x="23686" y="20904"/>
                    <a:pt x="25378" y="19908"/>
                  </a:cubicBezTo>
                  <a:cubicBezTo>
                    <a:pt x="26444" y="19259"/>
                    <a:pt x="27579" y="18703"/>
                    <a:pt x="28692" y="18077"/>
                  </a:cubicBezTo>
                  <a:cubicBezTo>
                    <a:pt x="30013" y="17335"/>
                    <a:pt x="31032" y="16292"/>
                    <a:pt x="31797" y="14995"/>
                  </a:cubicBezTo>
                  <a:cubicBezTo>
                    <a:pt x="32655" y="13558"/>
                    <a:pt x="33535" y="12098"/>
                    <a:pt x="34254" y="10568"/>
                  </a:cubicBezTo>
                  <a:cubicBezTo>
                    <a:pt x="34764" y="9433"/>
                    <a:pt x="35482" y="8413"/>
                    <a:pt x="36293" y="7463"/>
                  </a:cubicBezTo>
                  <a:cubicBezTo>
                    <a:pt x="36594" y="7092"/>
                    <a:pt x="36919" y="6698"/>
                    <a:pt x="37174" y="6281"/>
                  </a:cubicBezTo>
                  <a:cubicBezTo>
                    <a:pt x="37684" y="5516"/>
                    <a:pt x="38078" y="4682"/>
                    <a:pt x="38402" y="3824"/>
                  </a:cubicBezTo>
                  <a:cubicBezTo>
                    <a:pt x="38611" y="3268"/>
                    <a:pt x="38773" y="2712"/>
                    <a:pt x="38842" y="2132"/>
                  </a:cubicBezTo>
                  <a:cubicBezTo>
                    <a:pt x="38935" y="1437"/>
                    <a:pt x="38912" y="765"/>
                    <a:pt x="38657" y="116"/>
                  </a:cubicBezTo>
                  <a:cubicBezTo>
                    <a:pt x="38657" y="93"/>
                    <a:pt x="38611" y="47"/>
                    <a:pt x="38541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-7860850" y="4567100"/>
              <a:ext cx="755550" cy="472300"/>
            </a:xfrm>
            <a:custGeom>
              <a:avLst/>
              <a:gdLst/>
              <a:ahLst/>
              <a:cxnLst/>
              <a:rect l="l" t="t" r="r" b="b"/>
              <a:pathLst>
                <a:path w="30222" h="18892" extrusionOk="0">
                  <a:moveTo>
                    <a:pt x="29952" y="0"/>
                  </a:moveTo>
                  <a:cubicBezTo>
                    <a:pt x="29922" y="0"/>
                    <a:pt x="29897" y="6"/>
                    <a:pt x="29874" y="21"/>
                  </a:cubicBezTo>
                  <a:cubicBezTo>
                    <a:pt x="29781" y="44"/>
                    <a:pt x="29711" y="137"/>
                    <a:pt x="29688" y="206"/>
                  </a:cubicBezTo>
                  <a:cubicBezTo>
                    <a:pt x="29619" y="392"/>
                    <a:pt x="29595" y="577"/>
                    <a:pt x="29549" y="763"/>
                  </a:cubicBezTo>
                  <a:cubicBezTo>
                    <a:pt x="29410" y="1249"/>
                    <a:pt x="29294" y="1759"/>
                    <a:pt x="29109" y="2223"/>
                  </a:cubicBezTo>
                  <a:cubicBezTo>
                    <a:pt x="28668" y="3219"/>
                    <a:pt x="28205" y="4193"/>
                    <a:pt x="27741" y="5166"/>
                  </a:cubicBezTo>
                  <a:cubicBezTo>
                    <a:pt x="27000" y="6695"/>
                    <a:pt x="26189" y="8225"/>
                    <a:pt x="25447" y="9755"/>
                  </a:cubicBezTo>
                  <a:cubicBezTo>
                    <a:pt x="24590" y="11609"/>
                    <a:pt x="23338" y="13138"/>
                    <a:pt x="21855" y="14482"/>
                  </a:cubicBezTo>
                  <a:cubicBezTo>
                    <a:pt x="20835" y="15409"/>
                    <a:pt x="19630" y="15989"/>
                    <a:pt x="18286" y="16197"/>
                  </a:cubicBezTo>
                  <a:cubicBezTo>
                    <a:pt x="17058" y="16359"/>
                    <a:pt x="15899" y="16707"/>
                    <a:pt x="14740" y="17078"/>
                  </a:cubicBezTo>
                  <a:cubicBezTo>
                    <a:pt x="14134" y="17259"/>
                    <a:pt x="13535" y="17348"/>
                    <a:pt x="12942" y="17348"/>
                  </a:cubicBezTo>
                  <a:cubicBezTo>
                    <a:pt x="12018" y="17348"/>
                    <a:pt x="11111" y="17131"/>
                    <a:pt x="10221" y="16707"/>
                  </a:cubicBezTo>
                  <a:cubicBezTo>
                    <a:pt x="9479" y="16336"/>
                    <a:pt x="8854" y="15803"/>
                    <a:pt x="8483" y="15038"/>
                  </a:cubicBezTo>
                  <a:cubicBezTo>
                    <a:pt x="8182" y="14390"/>
                    <a:pt x="7857" y="13764"/>
                    <a:pt x="7579" y="13138"/>
                  </a:cubicBezTo>
                  <a:cubicBezTo>
                    <a:pt x="7231" y="12397"/>
                    <a:pt x="6930" y="11678"/>
                    <a:pt x="6559" y="10960"/>
                  </a:cubicBezTo>
                  <a:cubicBezTo>
                    <a:pt x="5934" y="9708"/>
                    <a:pt x="5076" y="8688"/>
                    <a:pt x="3894" y="7947"/>
                  </a:cubicBezTo>
                  <a:cubicBezTo>
                    <a:pt x="3639" y="7808"/>
                    <a:pt x="3407" y="7622"/>
                    <a:pt x="3199" y="7460"/>
                  </a:cubicBezTo>
                  <a:cubicBezTo>
                    <a:pt x="2388" y="6765"/>
                    <a:pt x="1832" y="5907"/>
                    <a:pt x="1646" y="4841"/>
                  </a:cubicBezTo>
                  <a:cubicBezTo>
                    <a:pt x="1600" y="4494"/>
                    <a:pt x="1553" y="4146"/>
                    <a:pt x="1553" y="3799"/>
                  </a:cubicBezTo>
                  <a:cubicBezTo>
                    <a:pt x="1507" y="2918"/>
                    <a:pt x="1391" y="2060"/>
                    <a:pt x="1183" y="1226"/>
                  </a:cubicBezTo>
                  <a:cubicBezTo>
                    <a:pt x="1136" y="994"/>
                    <a:pt x="1090" y="786"/>
                    <a:pt x="1020" y="554"/>
                  </a:cubicBezTo>
                  <a:cubicBezTo>
                    <a:pt x="789" y="577"/>
                    <a:pt x="580" y="600"/>
                    <a:pt x="395" y="624"/>
                  </a:cubicBezTo>
                  <a:cubicBezTo>
                    <a:pt x="348" y="716"/>
                    <a:pt x="325" y="739"/>
                    <a:pt x="302" y="786"/>
                  </a:cubicBezTo>
                  <a:cubicBezTo>
                    <a:pt x="279" y="948"/>
                    <a:pt x="232" y="1110"/>
                    <a:pt x="209" y="1272"/>
                  </a:cubicBezTo>
                  <a:cubicBezTo>
                    <a:pt x="1" y="2408"/>
                    <a:pt x="24" y="3544"/>
                    <a:pt x="186" y="4702"/>
                  </a:cubicBezTo>
                  <a:cubicBezTo>
                    <a:pt x="441" y="6580"/>
                    <a:pt x="1345" y="8086"/>
                    <a:pt x="2921" y="9152"/>
                  </a:cubicBezTo>
                  <a:cubicBezTo>
                    <a:pt x="3176" y="9314"/>
                    <a:pt x="3407" y="9476"/>
                    <a:pt x="3639" y="9639"/>
                  </a:cubicBezTo>
                  <a:cubicBezTo>
                    <a:pt x="4010" y="9917"/>
                    <a:pt x="4381" y="10218"/>
                    <a:pt x="4636" y="10612"/>
                  </a:cubicBezTo>
                  <a:cubicBezTo>
                    <a:pt x="4983" y="11099"/>
                    <a:pt x="5308" y="11585"/>
                    <a:pt x="5563" y="12095"/>
                  </a:cubicBezTo>
                  <a:cubicBezTo>
                    <a:pt x="5934" y="12790"/>
                    <a:pt x="6235" y="13532"/>
                    <a:pt x="6582" y="14274"/>
                  </a:cubicBezTo>
                  <a:cubicBezTo>
                    <a:pt x="6884" y="14899"/>
                    <a:pt x="7185" y="15525"/>
                    <a:pt x="7533" y="16151"/>
                  </a:cubicBezTo>
                  <a:cubicBezTo>
                    <a:pt x="7718" y="16499"/>
                    <a:pt x="7973" y="16823"/>
                    <a:pt x="8251" y="17101"/>
                  </a:cubicBezTo>
                  <a:cubicBezTo>
                    <a:pt x="8923" y="17773"/>
                    <a:pt x="9734" y="18283"/>
                    <a:pt x="10684" y="18561"/>
                  </a:cubicBezTo>
                  <a:cubicBezTo>
                    <a:pt x="11429" y="18787"/>
                    <a:pt x="12174" y="18892"/>
                    <a:pt x="12916" y="18892"/>
                  </a:cubicBezTo>
                  <a:cubicBezTo>
                    <a:pt x="13698" y="18892"/>
                    <a:pt x="14477" y="18775"/>
                    <a:pt x="15250" y="18561"/>
                  </a:cubicBezTo>
                  <a:cubicBezTo>
                    <a:pt x="16293" y="18260"/>
                    <a:pt x="17313" y="17866"/>
                    <a:pt x="18379" y="17750"/>
                  </a:cubicBezTo>
                  <a:cubicBezTo>
                    <a:pt x="18912" y="17680"/>
                    <a:pt x="19445" y="17518"/>
                    <a:pt x="19955" y="17356"/>
                  </a:cubicBezTo>
                  <a:cubicBezTo>
                    <a:pt x="21021" y="17008"/>
                    <a:pt x="21924" y="16406"/>
                    <a:pt x="22736" y="15641"/>
                  </a:cubicBezTo>
                  <a:cubicBezTo>
                    <a:pt x="24358" y="14111"/>
                    <a:pt x="25679" y="12373"/>
                    <a:pt x="26583" y="10311"/>
                  </a:cubicBezTo>
                  <a:cubicBezTo>
                    <a:pt x="26745" y="9940"/>
                    <a:pt x="26930" y="9592"/>
                    <a:pt x="27093" y="9222"/>
                  </a:cubicBezTo>
                  <a:cubicBezTo>
                    <a:pt x="27695" y="7877"/>
                    <a:pt x="28321" y="6533"/>
                    <a:pt x="28900" y="5189"/>
                  </a:cubicBezTo>
                  <a:cubicBezTo>
                    <a:pt x="29271" y="4355"/>
                    <a:pt x="29549" y="3520"/>
                    <a:pt x="29850" y="2686"/>
                  </a:cubicBezTo>
                  <a:cubicBezTo>
                    <a:pt x="30128" y="1829"/>
                    <a:pt x="30221" y="948"/>
                    <a:pt x="30175" y="21"/>
                  </a:cubicBezTo>
                  <a:cubicBezTo>
                    <a:pt x="30082" y="21"/>
                    <a:pt x="30010" y="0"/>
                    <a:pt x="29952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7784375" y="4566175"/>
              <a:ext cx="597950" cy="334800"/>
            </a:xfrm>
            <a:custGeom>
              <a:avLst/>
              <a:gdLst/>
              <a:ahLst/>
              <a:cxnLst/>
              <a:rect l="l" t="t" r="r" b="b"/>
              <a:pathLst>
                <a:path w="23918" h="13392" extrusionOk="0">
                  <a:moveTo>
                    <a:pt x="23338" y="1"/>
                  </a:moveTo>
                  <a:cubicBezTo>
                    <a:pt x="23230" y="1"/>
                    <a:pt x="23114" y="16"/>
                    <a:pt x="22991" y="35"/>
                  </a:cubicBezTo>
                  <a:cubicBezTo>
                    <a:pt x="22944" y="174"/>
                    <a:pt x="22898" y="267"/>
                    <a:pt x="22875" y="382"/>
                  </a:cubicBezTo>
                  <a:cubicBezTo>
                    <a:pt x="22573" y="1263"/>
                    <a:pt x="22295" y="2167"/>
                    <a:pt x="21994" y="3048"/>
                  </a:cubicBezTo>
                  <a:cubicBezTo>
                    <a:pt x="21577" y="4276"/>
                    <a:pt x="21021" y="5435"/>
                    <a:pt x="20140" y="6408"/>
                  </a:cubicBezTo>
                  <a:cubicBezTo>
                    <a:pt x="19514" y="7103"/>
                    <a:pt x="19051" y="7891"/>
                    <a:pt x="18657" y="8725"/>
                  </a:cubicBezTo>
                  <a:cubicBezTo>
                    <a:pt x="18078" y="9931"/>
                    <a:pt x="17127" y="10719"/>
                    <a:pt x="15922" y="11205"/>
                  </a:cubicBezTo>
                  <a:cubicBezTo>
                    <a:pt x="15134" y="11530"/>
                    <a:pt x="14300" y="11715"/>
                    <a:pt x="13466" y="11831"/>
                  </a:cubicBezTo>
                  <a:cubicBezTo>
                    <a:pt x="13289" y="11858"/>
                    <a:pt x="13113" y="11869"/>
                    <a:pt x="12936" y="11869"/>
                  </a:cubicBezTo>
                  <a:cubicBezTo>
                    <a:pt x="12811" y="11869"/>
                    <a:pt x="12687" y="11864"/>
                    <a:pt x="12562" y="11854"/>
                  </a:cubicBezTo>
                  <a:cubicBezTo>
                    <a:pt x="11171" y="11715"/>
                    <a:pt x="9827" y="11367"/>
                    <a:pt x="8553" y="10811"/>
                  </a:cubicBezTo>
                  <a:cubicBezTo>
                    <a:pt x="7440" y="10325"/>
                    <a:pt x="6536" y="9583"/>
                    <a:pt x="5818" y="8563"/>
                  </a:cubicBezTo>
                  <a:cubicBezTo>
                    <a:pt x="5030" y="7451"/>
                    <a:pt x="4196" y="6338"/>
                    <a:pt x="3384" y="5226"/>
                  </a:cubicBezTo>
                  <a:cubicBezTo>
                    <a:pt x="2921" y="4600"/>
                    <a:pt x="2481" y="3951"/>
                    <a:pt x="2040" y="3326"/>
                  </a:cubicBezTo>
                  <a:cubicBezTo>
                    <a:pt x="1600" y="2700"/>
                    <a:pt x="1275" y="2051"/>
                    <a:pt x="1044" y="1309"/>
                  </a:cubicBezTo>
                  <a:cubicBezTo>
                    <a:pt x="951" y="962"/>
                    <a:pt x="812" y="614"/>
                    <a:pt x="673" y="267"/>
                  </a:cubicBezTo>
                  <a:cubicBezTo>
                    <a:pt x="650" y="197"/>
                    <a:pt x="580" y="151"/>
                    <a:pt x="534" y="128"/>
                  </a:cubicBezTo>
                  <a:cubicBezTo>
                    <a:pt x="372" y="151"/>
                    <a:pt x="209" y="174"/>
                    <a:pt x="1" y="197"/>
                  </a:cubicBezTo>
                  <a:cubicBezTo>
                    <a:pt x="24" y="359"/>
                    <a:pt x="1" y="521"/>
                    <a:pt x="24" y="684"/>
                  </a:cubicBezTo>
                  <a:cubicBezTo>
                    <a:pt x="117" y="1147"/>
                    <a:pt x="233" y="1611"/>
                    <a:pt x="325" y="2051"/>
                  </a:cubicBezTo>
                  <a:cubicBezTo>
                    <a:pt x="441" y="2677"/>
                    <a:pt x="603" y="3256"/>
                    <a:pt x="928" y="3789"/>
                  </a:cubicBezTo>
                  <a:cubicBezTo>
                    <a:pt x="1438" y="4647"/>
                    <a:pt x="1948" y="5504"/>
                    <a:pt x="2504" y="6338"/>
                  </a:cubicBezTo>
                  <a:cubicBezTo>
                    <a:pt x="3245" y="7428"/>
                    <a:pt x="4033" y="8471"/>
                    <a:pt x="4798" y="9560"/>
                  </a:cubicBezTo>
                  <a:cubicBezTo>
                    <a:pt x="5818" y="10997"/>
                    <a:pt x="7162" y="12016"/>
                    <a:pt x="8831" y="12596"/>
                  </a:cubicBezTo>
                  <a:cubicBezTo>
                    <a:pt x="9804" y="12943"/>
                    <a:pt x="10800" y="13198"/>
                    <a:pt x="11820" y="13314"/>
                  </a:cubicBezTo>
                  <a:cubicBezTo>
                    <a:pt x="12160" y="13365"/>
                    <a:pt x="12503" y="13391"/>
                    <a:pt x="12846" y="13391"/>
                  </a:cubicBezTo>
                  <a:cubicBezTo>
                    <a:pt x="13438" y="13391"/>
                    <a:pt x="14029" y="13313"/>
                    <a:pt x="14601" y="13152"/>
                  </a:cubicBezTo>
                  <a:cubicBezTo>
                    <a:pt x="14810" y="13106"/>
                    <a:pt x="15018" y="13059"/>
                    <a:pt x="15227" y="13013"/>
                  </a:cubicBezTo>
                  <a:cubicBezTo>
                    <a:pt x="17150" y="12596"/>
                    <a:pt x="18611" y="11553"/>
                    <a:pt x="19538" y="9815"/>
                  </a:cubicBezTo>
                  <a:cubicBezTo>
                    <a:pt x="20047" y="8795"/>
                    <a:pt x="20673" y="7868"/>
                    <a:pt x="21368" y="6987"/>
                  </a:cubicBezTo>
                  <a:cubicBezTo>
                    <a:pt x="21646" y="6617"/>
                    <a:pt x="21948" y="6246"/>
                    <a:pt x="22180" y="5829"/>
                  </a:cubicBezTo>
                  <a:cubicBezTo>
                    <a:pt x="22898" y="4531"/>
                    <a:pt x="23385" y="3140"/>
                    <a:pt x="23755" y="1703"/>
                  </a:cubicBezTo>
                  <a:cubicBezTo>
                    <a:pt x="23894" y="1170"/>
                    <a:pt x="23918" y="637"/>
                    <a:pt x="23755" y="128"/>
                  </a:cubicBezTo>
                  <a:cubicBezTo>
                    <a:pt x="23632" y="32"/>
                    <a:pt x="23493" y="1"/>
                    <a:pt x="23338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-7673700" y="4554275"/>
              <a:ext cx="394000" cy="228300"/>
            </a:xfrm>
            <a:custGeom>
              <a:avLst/>
              <a:gdLst/>
              <a:ahLst/>
              <a:cxnLst/>
              <a:rect l="l" t="t" r="r" b="b"/>
              <a:pathLst>
                <a:path w="15760" h="9132" extrusionOk="0">
                  <a:moveTo>
                    <a:pt x="1599" y="1"/>
                  </a:moveTo>
                  <a:cubicBezTo>
                    <a:pt x="1090" y="1"/>
                    <a:pt x="626" y="47"/>
                    <a:pt x="116" y="70"/>
                  </a:cubicBezTo>
                  <a:cubicBezTo>
                    <a:pt x="0" y="719"/>
                    <a:pt x="93" y="1276"/>
                    <a:pt x="255" y="1809"/>
                  </a:cubicBezTo>
                  <a:cubicBezTo>
                    <a:pt x="811" y="3616"/>
                    <a:pt x="1808" y="5215"/>
                    <a:pt x="3129" y="6583"/>
                  </a:cubicBezTo>
                  <a:cubicBezTo>
                    <a:pt x="3662" y="7139"/>
                    <a:pt x="4311" y="7626"/>
                    <a:pt x="4937" y="8135"/>
                  </a:cubicBezTo>
                  <a:cubicBezTo>
                    <a:pt x="5215" y="8367"/>
                    <a:pt x="5539" y="8576"/>
                    <a:pt x="5864" y="8761"/>
                  </a:cubicBezTo>
                  <a:cubicBezTo>
                    <a:pt x="6234" y="8993"/>
                    <a:pt x="6628" y="9132"/>
                    <a:pt x="7069" y="9132"/>
                  </a:cubicBezTo>
                  <a:cubicBezTo>
                    <a:pt x="8158" y="9109"/>
                    <a:pt x="9247" y="8993"/>
                    <a:pt x="10290" y="8576"/>
                  </a:cubicBezTo>
                  <a:cubicBezTo>
                    <a:pt x="11796" y="7973"/>
                    <a:pt x="12955" y="7046"/>
                    <a:pt x="13697" y="5586"/>
                  </a:cubicBezTo>
                  <a:cubicBezTo>
                    <a:pt x="13743" y="5470"/>
                    <a:pt x="13813" y="5378"/>
                    <a:pt x="13859" y="5262"/>
                  </a:cubicBezTo>
                  <a:cubicBezTo>
                    <a:pt x="14531" y="3894"/>
                    <a:pt x="15134" y="2504"/>
                    <a:pt x="15597" y="1044"/>
                  </a:cubicBezTo>
                  <a:cubicBezTo>
                    <a:pt x="15667" y="858"/>
                    <a:pt x="15713" y="650"/>
                    <a:pt x="15759" y="441"/>
                  </a:cubicBezTo>
                  <a:cubicBezTo>
                    <a:pt x="15569" y="398"/>
                    <a:pt x="15449" y="371"/>
                    <a:pt x="15365" y="371"/>
                  </a:cubicBezTo>
                  <a:cubicBezTo>
                    <a:pt x="15224" y="371"/>
                    <a:pt x="15180" y="447"/>
                    <a:pt x="15064" y="650"/>
                  </a:cubicBezTo>
                  <a:cubicBezTo>
                    <a:pt x="14809" y="1113"/>
                    <a:pt x="14601" y="1577"/>
                    <a:pt x="14346" y="2017"/>
                  </a:cubicBezTo>
                  <a:cubicBezTo>
                    <a:pt x="13859" y="2921"/>
                    <a:pt x="13372" y="3802"/>
                    <a:pt x="12863" y="4659"/>
                  </a:cubicBezTo>
                  <a:cubicBezTo>
                    <a:pt x="12445" y="5424"/>
                    <a:pt x="11866" y="6026"/>
                    <a:pt x="11124" y="6467"/>
                  </a:cubicBezTo>
                  <a:cubicBezTo>
                    <a:pt x="10174" y="7000"/>
                    <a:pt x="9178" y="7371"/>
                    <a:pt x="8088" y="7510"/>
                  </a:cubicBezTo>
                  <a:cubicBezTo>
                    <a:pt x="7946" y="7526"/>
                    <a:pt x="7806" y="7534"/>
                    <a:pt x="7670" y="7534"/>
                  </a:cubicBezTo>
                  <a:cubicBezTo>
                    <a:pt x="7035" y="7534"/>
                    <a:pt x="6476" y="7350"/>
                    <a:pt x="5980" y="6930"/>
                  </a:cubicBezTo>
                  <a:cubicBezTo>
                    <a:pt x="5331" y="6351"/>
                    <a:pt x="4682" y="5772"/>
                    <a:pt x="4033" y="5192"/>
                  </a:cubicBezTo>
                  <a:cubicBezTo>
                    <a:pt x="3894" y="5076"/>
                    <a:pt x="3778" y="4914"/>
                    <a:pt x="3662" y="4775"/>
                  </a:cubicBezTo>
                  <a:cubicBezTo>
                    <a:pt x="3083" y="3987"/>
                    <a:pt x="2550" y="3153"/>
                    <a:pt x="2109" y="2272"/>
                  </a:cubicBezTo>
                  <a:cubicBezTo>
                    <a:pt x="1854" y="1693"/>
                    <a:pt x="1669" y="1090"/>
                    <a:pt x="1646" y="441"/>
                  </a:cubicBezTo>
                  <a:cubicBezTo>
                    <a:pt x="1646" y="302"/>
                    <a:pt x="1623" y="186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7561875" y="4556025"/>
              <a:ext cx="177300" cy="102000"/>
            </a:xfrm>
            <a:custGeom>
              <a:avLst/>
              <a:gdLst/>
              <a:ahLst/>
              <a:cxnLst/>
              <a:rect l="l" t="t" r="r" b="b"/>
              <a:pathLst>
                <a:path w="7092" h="4080" extrusionOk="0">
                  <a:moveTo>
                    <a:pt x="371" y="0"/>
                  </a:moveTo>
                  <a:cubicBezTo>
                    <a:pt x="301" y="0"/>
                    <a:pt x="209" y="24"/>
                    <a:pt x="0" y="47"/>
                  </a:cubicBezTo>
                  <a:cubicBezTo>
                    <a:pt x="533" y="1136"/>
                    <a:pt x="997" y="2133"/>
                    <a:pt x="1715" y="3013"/>
                  </a:cubicBezTo>
                  <a:cubicBezTo>
                    <a:pt x="2040" y="3384"/>
                    <a:pt x="2434" y="3685"/>
                    <a:pt x="2897" y="3871"/>
                  </a:cubicBezTo>
                  <a:cubicBezTo>
                    <a:pt x="3152" y="3987"/>
                    <a:pt x="3430" y="4079"/>
                    <a:pt x="3708" y="4079"/>
                  </a:cubicBezTo>
                  <a:cubicBezTo>
                    <a:pt x="4496" y="4079"/>
                    <a:pt x="5238" y="3894"/>
                    <a:pt x="5817" y="3291"/>
                  </a:cubicBezTo>
                  <a:cubicBezTo>
                    <a:pt x="6072" y="3036"/>
                    <a:pt x="6327" y="2758"/>
                    <a:pt x="6582" y="2480"/>
                  </a:cubicBezTo>
                  <a:cubicBezTo>
                    <a:pt x="6814" y="2179"/>
                    <a:pt x="6953" y="1831"/>
                    <a:pt x="7045" y="1461"/>
                  </a:cubicBezTo>
                  <a:cubicBezTo>
                    <a:pt x="7092" y="1252"/>
                    <a:pt x="7092" y="1067"/>
                    <a:pt x="6999" y="858"/>
                  </a:cubicBezTo>
                  <a:cubicBezTo>
                    <a:pt x="6926" y="684"/>
                    <a:pt x="6817" y="582"/>
                    <a:pt x="6695" y="582"/>
                  </a:cubicBezTo>
                  <a:cubicBezTo>
                    <a:pt x="6622" y="582"/>
                    <a:pt x="6544" y="618"/>
                    <a:pt x="6466" y="696"/>
                  </a:cubicBezTo>
                  <a:cubicBezTo>
                    <a:pt x="6165" y="951"/>
                    <a:pt x="5887" y="1229"/>
                    <a:pt x="5609" y="1530"/>
                  </a:cubicBezTo>
                  <a:cubicBezTo>
                    <a:pt x="5261" y="1878"/>
                    <a:pt x="4936" y="2225"/>
                    <a:pt x="4496" y="2480"/>
                  </a:cubicBezTo>
                  <a:cubicBezTo>
                    <a:pt x="4266" y="2610"/>
                    <a:pt x="4035" y="2686"/>
                    <a:pt x="3799" y="2686"/>
                  </a:cubicBezTo>
                  <a:cubicBezTo>
                    <a:pt x="3656" y="2686"/>
                    <a:pt x="3510" y="2658"/>
                    <a:pt x="3361" y="2596"/>
                  </a:cubicBezTo>
                  <a:cubicBezTo>
                    <a:pt x="3106" y="2503"/>
                    <a:pt x="2828" y="2388"/>
                    <a:pt x="2619" y="2225"/>
                  </a:cubicBezTo>
                  <a:cubicBezTo>
                    <a:pt x="2271" y="1947"/>
                    <a:pt x="1970" y="1623"/>
                    <a:pt x="1669" y="1275"/>
                  </a:cubicBezTo>
                  <a:cubicBezTo>
                    <a:pt x="1321" y="881"/>
                    <a:pt x="1020" y="441"/>
                    <a:pt x="695" y="24"/>
                  </a:cubicBezTo>
                  <a:cubicBezTo>
                    <a:pt x="556" y="0"/>
                    <a:pt x="46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258425" y="3835648"/>
            <a:ext cx="720519" cy="1420666"/>
          </a:xfrm>
          <a:custGeom>
            <a:avLst/>
            <a:gdLst/>
            <a:ahLst/>
            <a:cxnLst/>
            <a:rect l="l" t="t" r="r" b="b"/>
            <a:pathLst>
              <a:path w="6248" h="12318" fill="none" extrusionOk="0">
                <a:moveTo>
                  <a:pt x="2442" y="8193"/>
                </a:moveTo>
                <a:cubicBezTo>
                  <a:pt x="2442" y="8171"/>
                  <a:pt x="2442" y="8160"/>
                  <a:pt x="2442" y="8149"/>
                </a:cubicBezTo>
                <a:cubicBezTo>
                  <a:pt x="2431" y="8116"/>
                  <a:pt x="2420" y="8083"/>
                  <a:pt x="2398" y="8050"/>
                </a:cubicBezTo>
                <a:cubicBezTo>
                  <a:pt x="2365" y="7995"/>
                  <a:pt x="2354" y="7940"/>
                  <a:pt x="2332" y="7885"/>
                </a:cubicBezTo>
                <a:cubicBezTo>
                  <a:pt x="2321" y="7830"/>
                  <a:pt x="2299" y="7786"/>
                  <a:pt x="2277" y="7742"/>
                </a:cubicBezTo>
                <a:cubicBezTo>
                  <a:pt x="2255" y="7709"/>
                  <a:pt x="2244" y="7665"/>
                  <a:pt x="2233" y="7632"/>
                </a:cubicBezTo>
                <a:cubicBezTo>
                  <a:pt x="2167" y="7446"/>
                  <a:pt x="2112" y="7259"/>
                  <a:pt x="2057" y="7061"/>
                </a:cubicBezTo>
                <a:cubicBezTo>
                  <a:pt x="2046" y="7028"/>
                  <a:pt x="2035" y="6984"/>
                  <a:pt x="2024" y="6929"/>
                </a:cubicBezTo>
                <a:cubicBezTo>
                  <a:pt x="2024" y="6918"/>
                  <a:pt x="2024" y="6896"/>
                  <a:pt x="2024" y="6885"/>
                </a:cubicBezTo>
                <a:cubicBezTo>
                  <a:pt x="1991" y="6786"/>
                  <a:pt x="1980" y="6676"/>
                  <a:pt x="1958" y="6577"/>
                </a:cubicBezTo>
                <a:cubicBezTo>
                  <a:pt x="1947" y="6522"/>
                  <a:pt x="1936" y="6467"/>
                  <a:pt x="1936" y="6412"/>
                </a:cubicBezTo>
                <a:cubicBezTo>
                  <a:pt x="1914" y="6247"/>
                  <a:pt x="1903" y="6071"/>
                  <a:pt x="1892" y="5906"/>
                </a:cubicBezTo>
                <a:cubicBezTo>
                  <a:pt x="1892" y="5708"/>
                  <a:pt x="1892" y="5521"/>
                  <a:pt x="1903" y="5323"/>
                </a:cubicBezTo>
                <a:cubicBezTo>
                  <a:pt x="1914" y="5235"/>
                  <a:pt x="1903" y="5147"/>
                  <a:pt x="1870" y="5059"/>
                </a:cubicBezTo>
                <a:cubicBezTo>
                  <a:pt x="1826" y="4927"/>
                  <a:pt x="1793" y="4784"/>
                  <a:pt x="1739" y="4652"/>
                </a:cubicBezTo>
                <a:cubicBezTo>
                  <a:pt x="1717" y="4575"/>
                  <a:pt x="1684" y="4509"/>
                  <a:pt x="1640" y="4443"/>
                </a:cubicBezTo>
                <a:cubicBezTo>
                  <a:pt x="1563" y="4289"/>
                  <a:pt x="1497" y="4135"/>
                  <a:pt x="1420" y="3992"/>
                </a:cubicBezTo>
                <a:cubicBezTo>
                  <a:pt x="1387" y="3882"/>
                  <a:pt x="1321" y="3794"/>
                  <a:pt x="1299" y="3696"/>
                </a:cubicBezTo>
                <a:cubicBezTo>
                  <a:pt x="1288" y="3674"/>
                  <a:pt x="1277" y="3652"/>
                  <a:pt x="1266" y="3641"/>
                </a:cubicBezTo>
                <a:cubicBezTo>
                  <a:pt x="1200" y="3520"/>
                  <a:pt x="1178" y="3388"/>
                  <a:pt x="1134" y="3256"/>
                </a:cubicBezTo>
                <a:cubicBezTo>
                  <a:pt x="1134" y="3146"/>
                  <a:pt x="1101" y="3047"/>
                  <a:pt x="1079" y="2948"/>
                </a:cubicBezTo>
                <a:cubicBezTo>
                  <a:pt x="1068" y="2816"/>
                  <a:pt x="1046" y="2684"/>
                  <a:pt x="1046" y="2552"/>
                </a:cubicBezTo>
                <a:cubicBezTo>
                  <a:pt x="1035" y="2398"/>
                  <a:pt x="1046" y="2244"/>
                  <a:pt x="1057" y="2090"/>
                </a:cubicBezTo>
                <a:cubicBezTo>
                  <a:pt x="1079" y="1848"/>
                  <a:pt x="1134" y="1628"/>
                  <a:pt x="1211" y="1408"/>
                </a:cubicBezTo>
                <a:cubicBezTo>
                  <a:pt x="1222" y="1353"/>
                  <a:pt x="1244" y="1298"/>
                  <a:pt x="1266" y="1243"/>
                </a:cubicBezTo>
                <a:cubicBezTo>
                  <a:pt x="1310" y="1144"/>
                  <a:pt x="1354" y="1045"/>
                  <a:pt x="1398" y="935"/>
                </a:cubicBezTo>
                <a:cubicBezTo>
                  <a:pt x="1442" y="847"/>
                  <a:pt x="1486" y="759"/>
                  <a:pt x="1530" y="671"/>
                </a:cubicBezTo>
                <a:cubicBezTo>
                  <a:pt x="1585" y="550"/>
                  <a:pt x="1651" y="429"/>
                  <a:pt x="1717" y="308"/>
                </a:cubicBezTo>
                <a:cubicBezTo>
                  <a:pt x="1739" y="275"/>
                  <a:pt x="1749" y="253"/>
                  <a:pt x="1771" y="242"/>
                </a:cubicBezTo>
                <a:cubicBezTo>
                  <a:pt x="1782" y="231"/>
                  <a:pt x="1804" y="220"/>
                  <a:pt x="1815" y="209"/>
                </a:cubicBezTo>
                <a:cubicBezTo>
                  <a:pt x="1848" y="198"/>
                  <a:pt x="1892" y="220"/>
                  <a:pt x="1903" y="264"/>
                </a:cubicBezTo>
                <a:cubicBezTo>
                  <a:pt x="1914" y="319"/>
                  <a:pt x="1914" y="374"/>
                  <a:pt x="1925" y="429"/>
                </a:cubicBezTo>
                <a:cubicBezTo>
                  <a:pt x="1947" y="737"/>
                  <a:pt x="1947" y="1056"/>
                  <a:pt x="1925" y="1364"/>
                </a:cubicBezTo>
                <a:cubicBezTo>
                  <a:pt x="1925" y="1496"/>
                  <a:pt x="1914" y="1639"/>
                  <a:pt x="1903" y="1782"/>
                </a:cubicBezTo>
                <a:cubicBezTo>
                  <a:pt x="1881" y="2057"/>
                  <a:pt x="1859" y="2321"/>
                  <a:pt x="1837" y="2596"/>
                </a:cubicBezTo>
                <a:cubicBezTo>
                  <a:pt x="1826" y="2673"/>
                  <a:pt x="1826" y="2739"/>
                  <a:pt x="1815" y="2805"/>
                </a:cubicBezTo>
                <a:cubicBezTo>
                  <a:pt x="1793" y="3069"/>
                  <a:pt x="1782" y="3333"/>
                  <a:pt x="1760" y="3586"/>
                </a:cubicBezTo>
                <a:cubicBezTo>
                  <a:pt x="1749" y="3718"/>
                  <a:pt x="1760" y="3849"/>
                  <a:pt x="1771" y="3981"/>
                </a:cubicBezTo>
                <a:cubicBezTo>
                  <a:pt x="1771" y="4146"/>
                  <a:pt x="1782" y="4311"/>
                  <a:pt x="1793" y="4476"/>
                </a:cubicBezTo>
                <a:cubicBezTo>
                  <a:pt x="1793" y="4531"/>
                  <a:pt x="1804" y="4575"/>
                  <a:pt x="1815" y="4630"/>
                </a:cubicBezTo>
                <a:cubicBezTo>
                  <a:pt x="1848" y="4718"/>
                  <a:pt x="1870" y="4806"/>
                  <a:pt x="1903" y="4883"/>
                </a:cubicBezTo>
                <a:cubicBezTo>
                  <a:pt x="1903" y="4905"/>
                  <a:pt x="1903" y="4916"/>
                  <a:pt x="1925" y="4927"/>
                </a:cubicBezTo>
                <a:cubicBezTo>
                  <a:pt x="1925" y="4916"/>
                  <a:pt x="1936" y="4905"/>
                  <a:pt x="1936" y="4894"/>
                </a:cubicBezTo>
                <a:cubicBezTo>
                  <a:pt x="1958" y="4784"/>
                  <a:pt x="1980" y="4663"/>
                  <a:pt x="1991" y="4542"/>
                </a:cubicBezTo>
                <a:cubicBezTo>
                  <a:pt x="1991" y="4498"/>
                  <a:pt x="1991" y="4465"/>
                  <a:pt x="2002" y="4421"/>
                </a:cubicBezTo>
                <a:cubicBezTo>
                  <a:pt x="2024" y="4355"/>
                  <a:pt x="2024" y="4278"/>
                  <a:pt x="2013" y="4201"/>
                </a:cubicBezTo>
                <a:cubicBezTo>
                  <a:pt x="1991" y="4058"/>
                  <a:pt x="1980" y="3904"/>
                  <a:pt x="1980" y="3751"/>
                </a:cubicBezTo>
                <a:cubicBezTo>
                  <a:pt x="1969" y="3520"/>
                  <a:pt x="1980" y="3289"/>
                  <a:pt x="2013" y="3058"/>
                </a:cubicBezTo>
                <a:cubicBezTo>
                  <a:pt x="2024" y="3003"/>
                  <a:pt x="2024" y="2948"/>
                  <a:pt x="2024" y="2893"/>
                </a:cubicBezTo>
                <a:cubicBezTo>
                  <a:pt x="2079" y="2607"/>
                  <a:pt x="2145" y="2321"/>
                  <a:pt x="2255" y="2057"/>
                </a:cubicBezTo>
                <a:cubicBezTo>
                  <a:pt x="2266" y="2024"/>
                  <a:pt x="2277" y="1991"/>
                  <a:pt x="2288" y="1969"/>
                </a:cubicBezTo>
                <a:cubicBezTo>
                  <a:pt x="2310" y="1936"/>
                  <a:pt x="2321" y="1903"/>
                  <a:pt x="2343" y="1859"/>
                </a:cubicBezTo>
                <a:cubicBezTo>
                  <a:pt x="2376" y="1760"/>
                  <a:pt x="2431" y="1650"/>
                  <a:pt x="2497" y="1562"/>
                </a:cubicBezTo>
                <a:cubicBezTo>
                  <a:pt x="2508" y="1540"/>
                  <a:pt x="2530" y="1518"/>
                  <a:pt x="2541" y="1496"/>
                </a:cubicBezTo>
                <a:cubicBezTo>
                  <a:pt x="2629" y="1320"/>
                  <a:pt x="2750" y="1155"/>
                  <a:pt x="2871" y="1001"/>
                </a:cubicBezTo>
                <a:cubicBezTo>
                  <a:pt x="3058" y="748"/>
                  <a:pt x="3256" y="517"/>
                  <a:pt x="3487" y="319"/>
                </a:cubicBezTo>
                <a:cubicBezTo>
                  <a:pt x="3586" y="220"/>
                  <a:pt x="3696" y="143"/>
                  <a:pt x="3795" y="55"/>
                </a:cubicBezTo>
                <a:cubicBezTo>
                  <a:pt x="3817" y="44"/>
                  <a:pt x="3839" y="33"/>
                  <a:pt x="3861" y="22"/>
                </a:cubicBezTo>
                <a:cubicBezTo>
                  <a:pt x="3905" y="0"/>
                  <a:pt x="3949" y="22"/>
                  <a:pt x="3949" y="66"/>
                </a:cubicBezTo>
                <a:cubicBezTo>
                  <a:pt x="3949" y="110"/>
                  <a:pt x="3949" y="154"/>
                  <a:pt x="3938" y="187"/>
                </a:cubicBezTo>
                <a:cubicBezTo>
                  <a:pt x="3905" y="363"/>
                  <a:pt x="3850" y="539"/>
                  <a:pt x="3784" y="704"/>
                </a:cubicBezTo>
                <a:cubicBezTo>
                  <a:pt x="3707" y="924"/>
                  <a:pt x="3619" y="1133"/>
                  <a:pt x="3531" y="1353"/>
                </a:cubicBezTo>
                <a:cubicBezTo>
                  <a:pt x="3498" y="1441"/>
                  <a:pt x="3454" y="1540"/>
                  <a:pt x="3410" y="1628"/>
                </a:cubicBezTo>
                <a:cubicBezTo>
                  <a:pt x="3355" y="1760"/>
                  <a:pt x="3300" y="1892"/>
                  <a:pt x="3245" y="2013"/>
                </a:cubicBezTo>
                <a:cubicBezTo>
                  <a:pt x="3223" y="2057"/>
                  <a:pt x="3201" y="2090"/>
                  <a:pt x="3190" y="2134"/>
                </a:cubicBezTo>
                <a:cubicBezTo>
                  <a:pt x="3157" y="2200"/>
                  <a:pt x="3113" y="2266"/>
                  <a:pt x="3091" y="2332"/>
                </a:cubicBezTo>
                <a:cubicBezTo>
                  <a:pt x="3080" y="2365"/>
                  <a:pt x="3058" y="2398"/>
                  <a:pt x="3047" y="2431"/>
                </a:cubicBezTo>
                <a:cubicBezTo>
                  <a:pt x="2871" y="2761"/>
                  <a:pt x="2706" y="3080"/>
                  <a:pt x="2530" y="3399"/>
                </a:cubicBezTo>
                <a:cubicBezTo>
                  <a:pt x="2486" y="3498"/>
                  <a:pt x="2431" y="3586"/>
                  <a:pt x="2398" y="3696"/>
                </a:cubicBezTo>
                <a:cubicBezTo>
                  <a:pt x="2376" y="3751"/>
                  <a:pt x="2343" y="3805"/>
                  <a:pt x="2310" y="3849"/>
                </a:cubicBezTo>
                <a:cubicBezTo>
                  <a:pt x="2266" y="3937"/>
                  <a:pt x="2233" y="4036"/>
                  <a:pt x="2200" y="4124"/>
                </a:cubicBezTo>
                <a:cubicBezTo>
                  <a:pt x="2167" y="4179"/>
                  <a:pt x="2167" y="4245"/>
                  <a:pt x="2145" y="4300"/>
                </a:cubicBezTo>
                <a:cubicBezTo>
                  <a:pt x="2123" y="4443"/>
                  <a:pt x="2090" y="4586"/>
                  <a:pt x="2068" y="4740"/>
                </a:cubicBezTo>
                <a:cubicBezTo>
                  <a:pt x="2035" y="4938"/>
                  <a:pt x="2013" y="5136"/>
                  <a:pt x="2002" y="5334"/>
                </a:cubicBezTo>
                <a:cubicBezTo>
                  <a:pt x="2002" y="5400"/>
                  <a:pt x="1991" y="5466"/>
                  <a:pt x="1991" y="5532"/>
                </a:cubicBezTo>
                <a:cubicBezTo>
                  <a:pt x="1980" y="5763"/>
                  <a:pt x="1991" y="5994"/>
                  <a:pt x="2013" y="6214"/>
                </a:cubicBezTo>
                <a:cubicBezTo>
                  <a:pt x="2013" y="6324"/>
                  <a:pt x="2035" y="6423"/>
                  <a:pt x="2046" y="6522"/>
                </a:cubicBezTo>
                <a:cubicBezTo>
                  <a:pt x="2046" y="6533"/>
                  <a:pt x="2057" y="6533"/>
                  <a:pt x="2057" y="6533"/>
                </a:cubicBezTo>
                <a:cubicBezTo>
                  <a:pt x="2057" y="6533"/>
                  <a:pt x="2068" y="6533"/>
                  <a:pt x="2068" y="6533"/>
                </a:cubicBezTo>
                <a:lnTo>
                  <a:pt x="2112" y="6390"/>
                </a:lnTo>
                <a:cubicBezTo>
                  <a:pt x="2134" y="6324"/>
                  <a:pt x="2156" y="6269"/>
                  <a:pt x="2189" y="6203"/>
                </a:cubicBezTo>
                <a:cubicBezTo>
                  <a:pt x="2222" y="6137"/>
                  <a:pt x="2266" y="6060"/>
                  <a:pt x="2299" y="5994"/>
                </a:cubicBezTo>
                <a:cubicBezTo>
                  <a:pt x="2354" y="5895"/>
                  <a:pt x="2409" y="5807"/>
                  <a:pt x="2475" y="5719"/>
                </a:cubicBezTo>
                <a:cubicBezTo>
                  <a:pt x="2519" y="5653"/>
                  <a:pt x="2563" y="5587"/>
                  <a:pt x="2596" y="5510"/>
                </a:cubicBezTo>
                <a:cubicBezTo>
                  <a:pt x="2629" y="5400"/>
                  <a:pt x="2684" y="5312"/>
                  <a:pt x="2739" y="5224"/>
                </a:cubicBezTo>
                <a:cubicBezTo>
                  <a:pt x="2816" y="5092"/>
                  <a:pt x="2904" y="4960"/>
                  <a:pt x="2959" y="4806"/>
                </a:cubicBezTo>
                <a:cubicBezTo>
                  <a:pt x="2959" y="4795"/>
                  <a:pt x="2959" y="4784"/>
                  <a:pt x="2970" y="4773"/>
                </a:cubicBezTo>
                <a:cubicBezTo>
                  <a:pt x="3036" y="4630"/>
                  <a:pt x="3102" y="4476"/>
                  <a:pt x="3179" y="4333"/>
                </a:cubicBezTo>
                <a:cubicBezTo>
                  <a:pt x="3234" y="4245"/>
                  <a:pt x="3278" y="4157"/>
                  <a:pt x="3311" y="4058"/>
                </a:cubicBezTo>
                <a:cubicBezTo>
                  <a:pt x="3322" y="4025"/>
                  <a:pt x="3333" y="4003"/>
                  <a:pt x="3355" y="3981"/>
                </a:cubicBezTo>
                <a:cubicBezTo>
                  <a:pt x="3630" y="3443"/>
                  <a:pt x="3916" y="2915"/>
                  <a:pt x="4191" y="2376"/>
                </a:cubicBezTo>
                <a:cubicBezTo>
                  <a:pt x="4202" y="2365"/>
                  <a:pt x="4213" y="2354"/>
                  <a:pt x="4213" y="2343"/>
                </a:cubicBezTo>
                <a:cubicBezTo>
                  <a:pt x="4312" y="2200"/>
                  <a:pt x="4378" y="2057"/>
                  <a:pt x="4466" y="1914"/>
                </a:cubicBezTo>
                <a:cubicBezTo>
                  <a:pt x="4499" y="1848"/>
                  <a:pt x="4532" y="1771"/>
                  <a:pt x="4576" y="1705"/>
                </a:cubicBezTo>
                <a:cubicBezTo>
                  <a:pt x="4609" y="1639"/>
                  <a:pt x="4642" y="1573"/>
                  <a:pt x="4686" y="1518"/>
                </a:cubicBezTo>
                <a:cubicBezTo>
                  <a:pt x="4741" y="1430"/>
                  <a:pt x="4774" y="1342"/>
                  <a:pt x="4829" y="1254"/>
                </a:cubicBezTo>
                <a:cubicBezTo>
                  <a:pt x="4895" y="1122"/>
                  <a:pt x="4983" y="1001"/>
                  <a:pt x="5060" y="880"/>
                </a:cubicBezTo>
                <a:cubicBezTo>
                  <a:pt x="5082" y="858"/>
                  <a:pt x="5104" y="836"/>
                  <a:pt x="5137" y="814"/>
                </a:cubicBezTo>
                <a:cubicBezTo>
                  <a:pt x="5148" y="803"/>
                  <a:pt x="5159" y="803"/>
                  <a:pt x="5181" y="792"/>
                </a:cubicBezTo>
                <a:cubicBezTo>
                  <a:pt x="5203" y="792"/>
                  <a:pt x="5236" y="814"/>
                  <a:pt x="5247" y="836"/>
                </a:cubicBezTo>
                <a:cubicBezTo>
                  <a:pt x="5280" y="902"/>
                  <a:pt x="5291" y="957"/>
                  <a:pt x="5302" y="1023"/>
                </a:cubicBezTo>
                <a:cubicBezTo>
                  <a:pt x="5302" y="1078"/>
                  <a:pt x="5302" y="1133"/>
                  <a:pt x="5302" y="1188"/>
                </a:cubicBezTo>
                <a:cubicBezTo>
                  <a:pt x="5302" y="1496"/>
                  <a:pt x="5291" y="1815"/>
                  <a:pt x="5258" y="2134"/>
                </a:cubicBezTo>
                <a:cubicBezTo>
                  <a:pt x="5225" y="2365"/>
                  <a:pt x="5203" y="2596"/>
                  <a:pt x="5126" y="2816"/>
                </a:cubicBezTo>
                <a:cubicBezTo>
                  <a:pt x="5104" y="2882"/>
                  <a:pt x="5093" y="2948"/>
                  <a:pt x="5071" y="3014"/>
                </a:cubicBezTo>
                <a:cubicBezTo>
                  <a:pt x="5027" y="3146"/>
                  <a:pt x="4983" y="3278"/>
                  <a:pt x="4917" y="3399"/>
                </a:cubicBezTo>
                <a:cubicBezTo>
                  <a:pt x="4884" y="3454"/>
                  <a:pt x="4851" y="3509"/>
                  <a:pt x="4829" y="3564"/>
                </a:cubicBezTo>
                <a:cubicBezTo>
                  <a:pt x="4752" y="3718"/>
                  <a:pt x="4653" y="3849"/>
                  <a:pt x="4554" y="3992"/>
                </a:cubicBezTo>
                <a:cubicBezTo>
                  <a:pt x="4477" y="4102"/>
                  <a:pt x="4378" y="4212"/>
                  <a:pt x="4301" y="4311"/>
                </a:cubicBezTo>
                <a:cubicBezTo>
                  <a:pt x="4268" y="4355"/>
                  <a:pt x="4235" y="4388"/>
                  <a:pt x="4202" y="4421"/>
                </a:cubicBezTo>
                <a:cubicBezTo>
                  <a:pt x="4169" y="4454"/>
                  <a:pt x="4136" y="4498"/>
                  <a:pt x="4092" y="4531"/>
                </a:cubicBezTo>
                <a:cubicBezTo>
                  <a:pt x="4070" y="4553"/>
                  <a:pt x="4048" y="4575"/>
                  <a:pt x="4026" y="4597"/>
                </a:cubicBezTo>
                <a:cubicBezTo>
                  <a:pt x="3949" y="4663"/>
                  <a:pt x="3883" y="4729"/>
                  <a:pt x="3806" y="4795"/>
                </a:cubicBezTo>
                <a:cubicBezTo>
                  <a:pt x="3652" y="4938"/>
                  <a:pt x="3487" y="5059"/>
                  <a:pt x="3322" y="5169"/>
                </a:cubicBezTo>
                <a:cubicBezTo>
                  <a:pt x="3179" y="5268"/>
                  <a:pt x="3047" y="5367"/>
                  <a:pt x="2904" y="5466"/>
                </a:cubicBezTo>
                <a:cubicBezTo>
                  <a:pt x="2871" y="5488"/>
                  <a:pt x="2838" y="5532"/>
                  <a:pt x="2805" y="5565"/>
                </a:cubicBezTo>
                <a:cubicBezTo>
                  <a:pt x="2706" y="5697"/>
                  <a:pt x="2607" y="5829"/>
                  <a:pt x="2475" y="5928"/>
                </a:cubicBezTo>
                <a:cubicBezTo>
                  <a:pt x="2453" y="5950"/>
                  <a:pt x="2431" y="5983"/>
                  <a:pt x="2420" y="6005"/>
                </a:cubicBezTo>
                <a:cubicBezTo>
                  <a:pt x="2365" y="6104"/>
                  <a:pt x="2299" y="6203"/>
                  <a:pt x="2255" y="6313"/>
                </a:cubicBezTo>
                <a:cubicBezTo>
                  <a:pt x="2200" y="6434"/>
                  <a:pt x="2167" y="6566"/>
                  <a:pt x="2123" y="6698"/>
                </a:cubicBezTo>
                <a:cubicBezTo>
                  <a:pt x="2090" y="6786"/>
                  <a:pt x="2101" y="6885"/>
                  <a:pt x="2134" y="6973"/>
                </a:cubicBezTo>
                <a:cubicBezTo>
                  <a:pt x="2156" y="7072"/>
                  <a:pt x="2189" y="7171"/>
                  <a:pt x="2211" y="7270"/>
                </a:cubicBezTo>
                <a:cubicBezTo>
                  <a:pt x="2255" y="7391"/>
                  <a:pt x="2288" y="7512"/>
                  <a:pt x="2332" y="7632"/>
                </a:cubicBezTo>
                <a:cubicBezTo>
                  <a:pt x="2354" y="7698"/>
                  <a:pt x="2365" y="7764"/>
                  <a:pt x="2409" y="7819"/>
                </a:cubicBezTo>
                <a:cubicBezTo>
                  <a:pt x="2409" y="7830"/>
                  <a:pt x="2420" y="7841"/>
                  <a:pt x="2420" y="7841"/>
                </a:cubicBezTo>
                <a:cubicBezTo>
                  <a:pt x="2453" y="7951"/>
                  <a:pt x="2497" y="8061"/>
                  <a:pt x="2541" y="8160"/>
                </a:cubicBezTo>
                <a:cubicBezTo>
                  <a:pt x="2585" y="8259"/>
                  <a:pt x="2629" y="8347"/>
                  <a:pt x="2673" y="8446"/>
                </a:cubicBezTo>
                <a:cubicBezTo>
                  <a:pt x="2706" y="8512"/>
                  <a:pt x="2739" y="8578"/>
                  <a:pt x="2772" y="8644"/>
                </a:cubicBezTo>
                <a:cubicBezTo>
                  <a:pt x="2805" y="8732"/>
                  <a:pt x="2849" y="8809"/>
                  <a:pt x="2893" y="8897"/>
                </a:cubicBezTo>
                <a:cubicBezTo>
                  <a:pt x="2948" y="9007"/>
                  <a:pt x="3003" y="9128"/>
                  <a:pt x="3058" y="9238"/>
                </a:cubicBezTo>
                <a:cubicBezTo>
                  <a:pt x="3080" y="9282"/>
                  <a:pt x="3102" y="9337"/>
                  <a:pt x="3124" y="9381"/>
                </a:cubicBezTo>
                <a:cubicBezTo>
                  <a:pt x="3201" y="9535"/>
                  <a:pt x="3278" y="9689"/>
                  <a:pt x="3355" y="9843"/>
                </a:cubicBezTo>
                <a:cubicBezTo>
                  <a:pt x="3355" y="9843"/>
                  <a:pt x="3366" y="9854"/>
                  <a:pt x="3377" y="9854"/>
                </a:cubicBezTo>
                <a:cubicBezTo>
                  <a:pt x="3388" y="9865"/>
                  <a:pt x="3399" y="9854"/>
                  <a:pt x="3399" y="9832"/>
                </a:cubicBezTo>
                <a:cubicBezTo>
                  <a:pt x="3399" y="9832"/>
                  <a:pt x="3399" y="9832"/>
                  <a:pt x="3399" y="9821"/>
                </a:cubicBezTo>
                <a:cubicBezTo>
                  <a:pt x="3421" y="9711"/>
                  <a:pt x="3454" y="9590"/>
                  <a:pt x="3498" y="9480"/>
                </a:cubicBezTo>
                <a:cubicBezTo>
                  <a:pt x="3520" y="9436"/>
                  <a:pt x="3531" y="9403"/>
                  <a:pt x="3553" y="9359"/>
                </a:cubicBezTo>
                <a:cubicBezTo>
                  <a:pt x="3564" y="9326"/>
                  <a:pt x="3575" y="9293"/>
                  <a:pt x="3586" y="9260"/>
                </a:cubicBezTo>
                <a:cubicBezTo>
                  <a:pt x="3597" y="9139"/>
                  <a:pt x="3619" y="9007"/>
                  <a:pt x="3619" y="8886"/>
                </a:cubicBezTo>
                <a:cubicBezTo>
                  <a:pt x="3608" y="8831"/>
                  <a:pt x="3619" y="8776"/>
                  <a:pt x="3608" y="8721"/>
                </a:cubicBezTo>
                <a:cubicBezTo>
                  <a:pt x="3597" y="8666"/>
                  <a:pt x="3553" y="8633"/>
                  <a:pt x="3531" y="8589"/>
                </a:cubicBezTo>
                <a:cubicBezTo>
                  <a:pt x="3487" y="8523"/>
                  <a:pt x="3454" y="8457"/>
                  <a:pt x="3432" y="8391"/>
                </a:cubicBezTo>
                <a:cubicBezTo>
                  <a:pt x="3388" y="8248"/>
                  <a:pt x="3355" y="8116"/>
                  <a:pt x="3311" y="7973"/>
                </a:cubicBezTo>
                <a:cubicBezTo>
                  <a:pt x="3300" y="7929"/>
                  <a:pt x="3289" y="7885"/>
                  <a:pt x="3289" y="7841"/>
                </a:cubicBezTo>
                <a:cubicBezTo>
                  <a:pt x="3278" y="7819"/>
                  <a:pt x="3278" y="7808"/>
                  <a:pt x="3278" y="7786"/>
                </a:cubicBezTo>
                <a:cubicBezTo>
                  <a:pt x="3223" y="7577"/>
                  <a:pt x="3212" y="7369"/>
                  <a:pt x="3212" y="7160"/>
                </a:cubicBezTo>
                <a:cubicBezTo>
                  <a:pt x="3212" y="6918"/>
                  <a:pt x="3234" y="6676"/>
                  <a:pt x="3267" y="6423"/>
                </a:cubicBezTo>
                <a:cubicBezTo>
                  <a:pt x="3278" y="6302"/>
                  <a:pt x="3289" y="6170"/>
                  <a:pt x="3300" y="6049"/>
                </a:cubicBezTo>
                <a:cubicBezTo>
                  <a:pt x="3311" y="5972"/>
                  <a:pt x="3311" y="5895"/>
                  <a:pt x="3322" y="5829"/>
                </a:cubicBezTo>
                <a:cubicBezTo>
                  <a:pt x="3322" y="5818"/>
                  <a:pt x="3322" y="5807"/>
                  <a:pt x="3333" y="5807"/>
                </a:cubicBezTo>
                <a:cubicBezTo>
                  <a:pt x="3333" y="5785"/>
                  <a:pt x="3355" y="5763"/>
                  <a:pt x="3366" y="5763"/>
                </a:cubicBezTo>
                <a:cubicBezTo>
                  <a:pt x="3388" y="5763"/>
                  <a:pt x="3410" y="5774"/>
                  <a:pt x="3421" y="5785"/>
                </a:cubicBezTo>
                <a:cubicBezTo>
                  <a:pt x="3432" y="5818"/>
                  <a:pt x="3443" y="5840"/>
                  <a:pt x="3454" y="5862"/>
                </a:cubicBezTo>
                <a:cubicBezTo>
                  <a:pt x="3487" y="5961"/>
                  <a:pt x="3520" y="6060"/>
                  <a:pt x="3553" y="6159"/>
                </a:cubicBezTo>
                <a:cubicBezTo>
                  <a:pt x="3619" y="6368"/>
                  <a:pt x="3685" y="6577"/>
                  <a:pt x="3751" y="6797"/>
                </a:cubicBezTo>
                <a:cubicBezTo>
                  <a:pt x="3762" y="6852"/>
                  <a:pt x="3784" y="6907"/>
                  <a:pt x="3784" y="6973"/>
                </a:cubicBezTo>
                <a:cubicBezTo>
                  <a:pt x="3784" y="6995"/>
                  <a:pt x="3784" y="7006"/>
                  <a:pt x="3795" y="7017"/>
                </a:cubicBezTo>
                <a:cubicBezTo>
                  <a:pt x="3850" y="7259"/>
                  <a:pt x="3872" y="7501"/>
                  <a:pt x="3872" y="7742"/>
                </a:cubicBezTo>
                <a:cubicBezTo>
                  <a:pt x="3872" y="7918"/>
                  <a:pt x="3861" y="8094"/>
                  <a:pt x="3828" y="8259"/>
                </a:cubicBezTo>
                <a:cubicBezTo>
                  <a:pt x="3817" y="8369"/>
                  <a:pt x="3784" y="8468"/>
                  <a:pt x="3729" y="8567"/>
                </a:cubicBezTo>
                <a:cubicBezTo>
                  <a:pt x="3707" y="8622"/>
                  <a:pt x="3696" y="8677"/>
                  <a:pt x="3696" y="8743"/>
                </a:cubicBezTo>
                <a:cubicBezTo>
                  <a:pt x="3707" y="8831"/>
                  <a:pt x="3696" y="8919"/>
                  <a:pt x="3696" y="8996"/>
                </a:cubicBezTo>
                <a:cubicBezTo>
                  <a:pt x="3696" y="9007"/>
                  <a:pt x="3696" y="9007"/>
                  <a:pt x="3696" y="9007"/>
                </a:cubicBezTo>
                <a:cubicBezTo>
                  <a:pt x="3707" y="9007"/>
                  <a:pt x="3707" y="9007"/>
                  <a:pt x="3707" y="9007"/>
                </a:cubicBezTo>
                <a:cubicBezTo>
                  <a:pt x="3762" y="8930"/>
                  <a:pt x="3795" y="8853"/>
                  <a:pt x="3839" y="8765"/>
                </a:cubicBezTo>
                <a:cubicBezTo>
                  <a:pt x="3872" y="8688"/>
                  <a:pt x="3905" y="8600"/>
                  <a:pt x="3938" y="8523"/>
                </a:cubicBezTo>
                <a:cubicBezTo>
                  <a:pt x="3960" y="8468"/>
                  <a:pt x="3982" y="8413"/>
                  <a:pt x="4004" y="8358"/>
                </a:cubicBezTo>
                <a:cubicBezTo>
                  <a:pt x="4037" y="8259"/>
                  <a:pt x="4081" y="8171"/>
                  <a:pt x="4114" y="8072"/>
                </a:cubicBezTo>
                <a:cubicBezTo>
                  <a:pt x="4125" y="8028"/>
                  <a:pt x="4136" y="7973"/>
                  <a:pt x="4125" y="7929"/>
                </a:cubicBezTo>
                <a:cubicBezTo>
                  <a:pt x="4103" y="7819"/>
                  <a:pt x="4103" y="7720"/>
                  <a:pt x="4103" y="7610"/>
                </a:cubicBezTo>
                <a:cubicBezTo>
                  <a:pt x="4103" y="7479"/>
                  <a:pt x="4103" y="7336"/>
                  <a:pt x="4114" y="7204"/>
                </a:cubicBezTo>
                <a:cubicBezTo>
                  <a:pt x="4114" y="6995"/>
                  <a:pt x="4158" y="6786"/>
                  <a:pt x="4224" y="6588"/>
                </a:cubicBezTo>
                <a:cubicBezTo>
                  <a:pt x="4257" y="6511"/>
                  <a:pt x="4290" y="6445"/>
                  <a:pt x="4323" y="6368"/>
                </a:cubicBezTo>
                <a:cubicBezTo>
                  <a:pt x="4389" y="6203"/>
                  <a:pt x="4477" y="6049"/>
                  <a:pt x="4554" y="5895"/>
                </a:cubicBezTo>
                <a:cubicBezTo>
                  <a:pt x="4598" y="5818"/>
                  <a:pt x="4631" y="5730"/>
                  <a:pt x="4664" y="5653"/>
                </a:cubicBezTo>
                <a:cubicBezTo>
                  <a:pt x="4697" y="5587"/>
                  <a:pt x="4741" y="5510"/>
                  <a:pt x="4763" y="5433"/>
                </a:cubicBezTo>
                <a:cubicBezTo>
                  <a:pt x="4774" y="5400"/>
                  <a:pt x="4796" y="5378"/>
                  <a:pt x="4807" y="5345"/>
                </a:cubicBezTo>
                <a:cubicBezTo>
                  <a:pt x="4829" y="5290"/>
                  <a:pt x="4862" y="5235"/>
                  <a:pt x="4884" y="5180"/>
                </a:cubicBezTo>
                <a:cubicBezTo>
                  <a:pt x="4917" y="5092"/>
                  <a:pt x="4961" y="5015"/>
                  <a:pt x="5005" y="4938"/>
                </a:cubicBezTo>
                <a:cubicBezTo>
                  <a:pt x="5027" y="4883"/>
                  <a:pt x="5049" y="4839"/>
                  <a:pt x="5082" y="4795"/>
                </a:cubicBezTo>
                <a:cubicBezTo>
                  <a:pt x="5093" y="4773"/>
                  <a:pt x="5104" y="4751"/>
                  <a:pt x="5126" y="4740"/>
                </a:cubicBezTo>
                <a:cubicBezTo>
                  <a:pt x="5159" y="4707"/>
                  <a:pt x="5214" y="4718"/>
                  <a:pt x="5225" y="4751"/>
                </a:cubicBezTo>
                <a:cubicBezTo>
                  <a:pt x="5247" y="4795"/>
                  <a:pt x="5258" y="4839"/>
                  <a:pt x="5258" y="4883"/>
                </a:cubicBezTo>
                <a:cubicBezTo>
                  <a:pt x="5258" y="4927"/>
                  <a:pt x="5269" y="4960"/>
                  <a:pt x="5269" y="4993"/>
                </a:cubicBezTo>
                <a:cubicBezTo>
                  <a:pt x="5269" y="5246"/>
                  <a:pt x="5269" y="5499"/>
                  <a:pt x="5247" y="5752"/>
                </a:cubicBezTo>
                <a:cubicBezTo>
                  <a:pt x="5236" y="5928"/>
                  <a:pt x="5203" y="6093"/>
                  <a:pt x="5159" y="6258"/>
                </a:cubicBezTo>
                <a:cubicBezTo>
                  <a:pt x="5126" y="6379"/>
                  <a:pt x="5093" y="6511"/>
                  <a:pt x="5038" y="6632"/>
                </a:cubicBezTo>
                <a:cubicBezTo>
                  <a:pt x="5027" y="6665"/>
                  <a:pt x="5005" y="6709"/>
                  <a:pt x="4994" y="6753"/>
                </a:cubicBezTo>
                <a:cubicBezTo>
                  <a:pt x="4939" y="6885"/>
                  <a:pt x="4873" y="7017"/>
                  <a:pt x="4807" y="7138"/>
                </a:cubicBezTo>
                <a:cubicBezTo>
                  <a:pt x="4785" y="7182"/>
                  <a:pt x="4752" y="7215"/>
                  <a:pt x="4730" y="7259"/>
                </a:cubicBezTo>
                <a:cubicBezTo>
                  <a:pt x="4719" y="7281"/>
                  <a:pt x="4697" y="7314"/>
                  <a:pt x="4686" y="7336"/>
                </a:cubicBezTo>
                <a:cubicBezTo>
                  <a:pt x="4587" y="7523"/>
                  <a:pt x="4477" y="7676"/>
                  <a:pt x="4334" y="7830"/>
                </a:cubicBezTo>
                <a:cubicBezTo>
                  <a:pt x="4312" y="7863"/>
                  <a:pt x="4290" y="7896"/>
                  <a:pt x="4279" y="7929"/>
                </a:cubicBezTo>
                <a:cubicBezTo>
                  <a:pt x="4246" y="8028"/>
                  <a:pt x="4224" y="8116"/>
                  <a:pt x="4191" y="8204"/>
                </a:cubicBezTo>
                <a:cubicBezTo>
                  <a:pt x="4136" y="8336"/>
                  <a:pt x="4092" y="8468"/>
                  <a:pt x="4037" y="8600"/>
                </a:cubicBezTo>
                <a:cubicBezTo>
                  <a:pt x="3982" y="8732"/>
                  <a:pt x="3905" y="8864"/>
                  <a:pt x="3850" y="8996"/>
                </a:cubicBezTo>
                <a:cubicBezTo>
                  <a:pt x="3806" y="9106"/>
                  <a:pt x="3740" y="9216"/>
                  <a:pt x="3685" y="9337"/>
                </a:cubicBezTo>
                <a:cubicBezTo>
                  <a:pt x="3685" y="9337"/>
                  <a:pt x="3685" y="9348"/>
                  <a:pt x="3685" y="9359"/>
                </a:cubicBezTo>
                <a:cubicBezTo>
                  <a:pt x="3696" y="9359"/>
                  <a:pt x="3707" y="9359"/>
                  <a:pt x="3707" y="9348"/>
                </a:cubicBezTo>
                <a:cubicBezTo>
                  <a:pt x="3751" y="9326"/>
                  <a:pt x="3784" y="9293"/>
                  <a:pt x="3817" y="9271"/>
                </a:cubicBezTo>
                <a:cubicBezTo>
                  <a:pt x="3894" y="9205"/>
                  <a:pt x="3971" y="9139"/>
                  <a:pt x="4048" y="9073"/>
                </a:cubicBezTo>
                <a:cubicBezTo>
                  <a:pt x="4092" y="9029"/>
                  <a:pt x="4136" y="8985"/>
                  <a:pt x="4191" y="8941"/>
                </a:cubicBezTo>
                <a:cubicBezTo>
                  <a:pt x="4213" y="8919"/>
                  <a:pt x="4235" y="8886"/>
                  <a:pt x="4235" y="8853"/>
                </a:cubicBezTo>
                <a:cubicBezTo>
                  <a:pt x="4235" y="8820"/>
                  <a:pt x="4246" y="8787"/>
                  <a:pt x="4246" y="8754"/>
                </a:cubicBezTo>
                <a:cubicBezTo>
                  <a:pt x="4290" y="8556"/>
                  <a:pt x="4356" y="8369"/>
                  <a:pt x="4466" y="8204"/>
                </a:cubicBezTo>
                <a:cubicBezTo>
                  <a:pt x="4631" y="7973"/>
                  <a:pt x="4818" y="7764"/>
                  <a:pt x="5038" y="7577"/>
                </a:cubicBezTo>
                <a:cubicBezTo>
                  <a:pt x="5280" y="7369"/>
                  <a:pt x="5544" y="7171"/>
                  <a:pt x="5818" y="6984"/>
                </a:cubicBezTo>
                <a:cubicBezTo>
                  <a:pt x="5884" y="6940"/>
                  <a:pt x="5961" y="6885"/>
                  <a:pt x="6038" y="6841"/>
                </a:cubicBezTo>
                <a:cubicBezTo>
                  <a:pt x="6071" y="6808"/>
                  <a:pt x="6104" y="6797"/>
                  <a:pt x="6148" y="6786"/>
                </a:cubicBezTo>
                <a:cubicBezTo>
                  <a:pt x="6203" y="6775"/>
                  <a:pt x="6247" y="6808"/>
                  <a:pt x="6236" y="6863"/>
                </a:cubicBezTo>
                <a:cubicBezTo>
                  <a:pt x="6236" y="6896"/>
                  <a:pt x="6225" y="6918"/>
                  <a:pt x="6214" y="6951"/>
                </a:cubicBezTo>
                <a:cubicBezTo>
                  <a:pt x="6203" y="7006"/>
                  <a:pt x="6181" y="7061"/>
                  <a:pt x="6159" y="7116"/>
                </a:cubicBezTo>
                <a:cubicBezTo>
                  <a:pt x="6104" y="7270"/>
                  <a:pt x="6049" y="7413"/>
                  <a:pt x="5972" y="7556"/>
                </a:cubicBezTo>
                <a:cubicBezTo>
                  <a:pt x="5906" y="7687"/>
                  <a:pt x="5829" y="7797"/>
                  <a:pt x="5741" y="7918"/>
                </a:cubicBezTo>
                <a:cubicBezTo>
                  <a:pt x="5653" y="8050"/>
                  <a:pt x="5555" y="8171"/>
                  <a:pt x="5445" y="8270"/>
                </a:cubicBezTo>
                <a:cubicBezTo>
                  <a:pt x="5258" y="8446"/>
                  <a:pt x="5060" y="8611"/>
                  <a:pt x="4829" y="8732"/>
                </a:cubicBezTo>
                <a:cubicBezTo>
                  <a:pt x="4719" y="8787"/>
                  <a:pt x="4598" y="8842"/>
                  <a:pt x="4466" y="8875"/>
                </a:cubicBezTo>
                <a:cubicBezTo>
                  <a:pt x="4433" y="8886"/>
                  <a:pt x="4400" y="8897"/>
                  <a:pt x="4367" y="8908"/>
                </a:cubicBezTo>
                <a:cubicBezTo>
                  <a:pt x="4334" y="8919"/>
                  <a:pt x="4301" y="8930"/>
                  <a:pt x="4268" y="8963"/>
                </a:cubicBezTo>
                <a:cubicBezTo>
                  <a:pt x="4114" y="9117"/>
                  <a:pt x="3938" y="9238"/>
                  <a:pt x="3773" y="9381"/>
                </a:cubicBezTo>
                <a:cubicBezTo>
                  <a:pt x="3696" y="9447"/>
                  <a:pt x="3630" y="9513"/>
                  <a:pt x="3575" y="9601"/>
                </a:cubicBezTo>
                <a:cubicBezTo>
                  <a:pt x="3564" y="9612"/>
                  <a:pt x="3553" y="9634"/>
                  <a:pt x="3542" y="9656"/>
                </a:cubicBezTo>
                <a:cubicBezTo>
                  <a:pt x="3509" y="9755"/>
                  <a:pt x="3487" y="9876"/>
                  <a:pt x="3465" y="9986"/>
                </a:cubicBezTo>
                <a:cubicBezTo>
                  <a:pt x="3465" y="10030"/>
                  <a:pt x="3465" y="10074"/>
                  <a:pt x="3487" y="10118"/>
                </a:cubicBezTo>
                <a:cubicBezTo>
                  <a:pt x="3553" y="10228"/>
                  <a:pt x="3608" y="10338"/>
                  <a:pt x="3663" y="10459"/>
                </a:cubicBezTo>
                <a:cubicBezTo>
                  <a:pt x="3707" y="10547"/>
                  <a:pt x="3740" y="10646"/>
                  <a:pt x="3784" y="10734"/>
                </a:cubicBezTo>
                <a:cubicBezTo>
                  <a:pt x="3795" y="10756"/>
                  <a:pt x="3795" y="10778"/>
                  <a:pt x="3806" y="10789"/>
                </a:cubicBezTo>
                <a:cubicBezTo>
                  <a:pt x="3850" y="10866"/>
                  <a:pt x="3872" y="10943"/>
                  <a:pt x="3894" y="11020"/>
                </a:cubicBezTo>
                <a:cubicBezTo>
                  <a:pt x="3927" y="11119"/>
                  <a:pt x="3960" y="11218"/>
                  <a:pt x="3982" y="11317"/>
                </a:cubicBezTo>
                <a:cubicBezTo>
                  <a:pt x="4015" y="11415"/>
                  <a:pt x="4037" y="11514"/>
                  <a:pt x="4059" y="11613"/>
                </a:cubicBezTo>
                <a:cubicBezTo>
                  <a:pt x="4070" y="11723"/>
                  <a:pt x="4092" y="11822"/>
                  <a:pt x="4092" y="11932"/>
                </a:cubicBezTo>
                <a:cubicBezTo>
                  <a:pt x="4103" y="12042"/>
                  <a:pt x="4103" y="12141"/>
                  <a:pt x="4070" y="12251"/>
                </a:cubicBezTo>
                <a:cubicBezTo>
                  <a:pt x="4070" y="12273"/>
                  <a:pt x="4059" y="12284"/>
                  <a:pt x="4048" y="12306"/>
                </a:cubicBezTo>
                <a:cubicBezTo>
                  <a:pt x="4048" y="12306"/>
                  <a:pt x="4037" y="12317"/>
                  <a:pt x="4037" y="12306"/>
                </a:cubicBezTo>
                <a:cubicBezTo>
                  <a:pt x="4037" y="12306"/>
                  <a:pt x="4026" y="12306"/>
                  <a:pt x="4026" y="12295"/>
                </a:cubicBezTo>
                <a:cubicBezTo>
                  <a:pt x="4037" y="12218"/>
                  <a:pt x="4048" y="12141"/>
                  <a:pt x="4048" y="12064"/>
                </a:cubicBezTo>
                <a:cubicBezTo>
                  <a:pt x="4048" y="11899"/>
                  <a:pt x="4037" y="11734"/>
                  <a:pt x="3982" y="11569"/>
                </a:cubicBezTo>
                <a:cubicBezTo>
                  <a:pt x="3982" y="11536"/>
                  <a:pt x="3971" y="11514"/>
                  <a:pt x="3971" y="11481"/>
                </a:cubicBezTo>
                <a:cubicBezTo>
                  <a:pt x="3960" y="11371"/>
                  <a:pt x="3916" y="11273"/>
                  <a:pt x="3883" y="11163"/>
                </a:cubicBezTo>
                <a:cubicBezTo>
                  <a:pt x="3872" y="11141"/>
                  <a:pt x="3872" y="11130"/>
                  <a:pt x="3861" y="11108"/>
                </a:cubicBezTo>
                <a:cubicBezTo>
                  <a:pt x="3828" y="11064"/>
                  <a:pt x="3817" y="11009"/>
                  <a:pt x="3795" y="10965"/>
                </a:cubicBezTo>
                <a:cubicBezTo>
                  <a:pt x="3784" y="10910"/>
                  <a:pt x="3751" y="10855"/>
                  <a:pt x="3729" y="10800"/>
                </a:cubicBezTo>
                <a:cubicBezTo>
                  <a:pt x="3696" y="10723"/>
                  <a:pt x="3663" y="10646"/>
                  <a:pt x="3630" y="10569"/>
                </a:cubicBezTo>
                <a:lnTo>
                  <a:pt x="3443" y="10195"/>
                </a:lnTo>
                <a:cubicBezTo>
                  <a:pt x="3388" y="10085"/>
                  <a:pt x="3333" y="9964"/>
                  <a:pt x="3278" y="9854"/>
                </a:cubicBezTo>
                <a:cubicBezTo>
                  <a:pt x="3223" y="9744"/>
                  <a:pt x="3157" y="9634"/>
                  <a:pt x="3113" y="9524"/>
                </a:cubicBezTo>
                <a:cubicBezTo>
                  <a:pt x="3058" y="9414"/>
                  <a:pt x="3003" y="9304"/>
                  <a:pt x="2948" y="9194"/>
                </a:cubicBezTo>
                <a:cubicBezTo>
                  <a:pt x="2893" y="9084"/>
                  <a:pt x="2838" y="8974"/>
                  <a:pt x="2783" y="8864"/>
                </a:cubicBezTo>
                <a:cubicBezTo>
                  <a:pt x="2750" y="8809"/>
                  <a:pt x="2717" y="8743"/>
                  <a:pt x="2684" y="8677"/>
                </a:cubicBezTo>
                <a:cubicBezTo>
                  <a:pt x="2629" y="8567"/>
                  <a:pt x="2563" y="8457"/>
                  <a:pt x="2486" y="8358"/>
                </a:cubicBezTo>
                <a:cubicBezTo>
                  <a:pt x="2453" y="8336"/>
                  <a:pt x="2431" y="8303"/>
                  <a:pt x="2409" y="8270"/>
                </a:cubicBezTo>
                <a:cubicBezTo>
                  <a:pt x="2387" y="8237"/>
                  <a:pt x="2365" y="8215"/>
                  <a:pt x="2332" y="8182"/>
                </a:cubicBezTo>
                <a:cubicBezTo>
                  <a:pt x="2277" y="8149"/>
                  <a:pt x="2222" y="8105"/>
                  <a:pt x="2178" y="8061"/>
                </a:cubicBezTo>
                <a:cubicBezTo>
                  <a:pt x="2068" y="7984"/>
                  <a:pt x="1947" y="7929"/>
                  <a:pt x="1826" y="7874"/>
                </a:cubicBezTo>
                <a:cubicBezTo>
                  <a:pt x="1804" y="7863"/>
                  <a:pt x="1782" y="7852"/>
                  <a:pt x="1749" y="7852"/>
                </a:cubicBezTo>
                <a:cubicBezTo>
                  <a:pt x="1728" y="7841"/>
                  <a:pt x="1706" y="7841"/>
                  <a:pt x="1684" y="7852"/>
                </a:cubicBezTo>
                <a:cubicBezTo>
                  <a:pt x="1420" y="7852"/>
                  <a:pt x="1167" y="7786"/>
                  <a:pt x="925" y="7698"/>
                </a:cubicBezTo>
                <a:cubicBezTo>
                  <a:pt x="870" y="7676"/>
                  <a:pt x="815" y="7643"/>
                  <a:pt x="771" y="7621"/>
                </a:cubicBezTo>
                <a:cubicBezTo>
                  <a:pt x="562" y="7479"/>
                  <a:pt x="397" y="7314"/>
                  <a:pt x="243" y="7116"/>
                </a:cubicBezTo>
                <a:cubicBezTo>
                  <a:pt x="177" y="7028"/>
                  <a:pt x="122" y="6929"/>
                  <a:pt x="78" y="6819"/>
                </a:cubicBezTo>
                <a:cubicBezTo>
                  <a:pt x="56" y="6786"/>
                  <a:pt x="34" y="6753"/>
                  <a:pt x="23" y="6709"/>
                </a:cubicBezTo>
                <a:cubicBezTo>
                  <a:pt x="12" y="6687"/>
                  <a:pt x="1" y="6665"/>
                  <a:pt x="1" y="6643"/>
                </a:cubicBezTo>
                <a:cubicBezTo>
                  <a:pt x="12" y="6621"/>
                  <a:pt x="34" y="6599"/>
                  <a:pt x="56" y="6599"/>
                </a:cubicBezTo>
                <a:cubicBezTo>
                  <a:pt x="89" y="6610"/>
                  <a:pt x="111" y="6632"/>
                  <a:pt x="133" y="6643"/>
                </a:cubicBezTo>
                <a:cubicBezTo>
                  <a:pt x="210" y="6698"/>
                  <a:pt x="287" y="6753"/>
                  <a:pt x="364" y="6808"/>
                </a:cubicBezTo>
                <a:cubicBezTo>
                  <a:pt x="441" y="6863"/>
                  <a:pt x="529" y="6918"/>
                  <a:pt x="606" y="6973"/>
                </a:cubicBezTo>
                <a:cubicBezTo>
                  <a:pt x="705" y="7028"/>
                  <a:pt x="804" y="7083"/>
                  <a:pt x="892" y="7138"/>
                </a:cubicBezTo>
                <a:cubicBezTo>
                  <a:pt x="991" y="7204"/>
                  <a:pt x="1112" y="7259"/>
                  <a:pt x="1200" y="7336"/>
                </a:cubicBezTo>
                <a:cubicBezTo>
                  <a:pt x="1343" y="7413"/>
                  <a:pt x="1464" y="7523"/>
                  <a:pt x="1585" y="7621"/>
                </a:cubicBezTo>
                <a:cubicBezTo>
                  <a:pt x="1618" y="7643"/>
                  <a:pt x="1651" y="7676"/>
                  <a:pt x="1673" y="7709"/>
                </a:cubicBezTo>
                <a:cubicBezTo>
                  <a:pt x="1706" y="7742"/>
                  <a:pt x="1739" y="7764"/>
                  <a:pt x="1771" y="7775"/>
                </a:cubicBezTo>
                <a:cubicBezTo>
                  <a:pt x="1892" y="7819"/>
                  <a:pt x="2002" y="7885"/>
                  <a:pt x="2112" y="7951"/>
                </a:cubicBezTo>
                <a:cubicBezTo>
                  <a:pt x="2123" y="7951"/>
                  <a:pt x="2123" y="7951"/>
                  <a:pt x="2134" y="7940"/>
                </a:cubicBezTo>
                <a:cubicBezTo>
                  <a:pt x="2134" y="7940"/>
                  <a:pt x="2134" y="7940"/>
                  <a:pt x="2134" y="7929"/>
                </a:cubicBezTo>
                <a:cubicBezTo>
                  <a:pt x="2101" y="7885"/>
                  <a:pt x="2068" y="7852"/>
                  <a:pt x="2035" y="7808"/>
                </a:cubicBezTo>
                <a:cubicBezTo>
                  <a:pt x="1936" y="7676"/>
                  <a:pt x="1826" y="7556"/>
                  <a:pt x="1728" y="7424"/>
                </a:cubicBezTo>
                <a:cubicBezTo>
                  <a:pt x="1684" y="7380"/>
                  <a:pt x="1640" y="7336"/>
                  <a:pt x="1596" y="7303"/>
                </a:cubicBezTo>
                <a:cubicBezTo>
                  <a:pt x="1420" y="7149"/>
                  <a:pt x="1244" y="6995"/>
                  <a:pt x="1101" y="6808"/>
                </a:cubicBezTo>
                <a:cubicBezTo>
                  <a:pt x="1046" y="6742"/>
                  <a:pt x="991" y="6665"/>
                  <a:pt x="947" y="6588"/>
                </a:cubicBezTo>
                <a:cubicBezTo>
                  <a:pt x="925" y="6544"/>
                  <a:pt x="903" y="6511"/>
                  <a:pt x="870" y="6467"/>
                </a:cubicBezTo>
                <a:cubicBezTo>
                  <a:pt x="760" y="6313"/>
                  <a:pt x="650" y="6148"/>
                  <a:pt x="551" y="5972"/>
                </a:cubicBezTo>
                <a:cubicBezTo>
                  <a:pt x="485" y="5851"/>
                  <a:pt x="408" y="5730"/>
                  <a:pt x="364" y="5587"/>
                </a:cubicBezTo>
                <a:cubicBezTo>
                  <a:pt x="364" y="5587"/>
                  <a:pt x="353" y="5576"/>
                  <a:pt x="353" y="5565"/>
                </a:cubicBezTo>
                <a:cubicBezTo>
                  <a:pt x="287" y="5455"/>
                  <a:pt x="254" y="5323"/>
                  <a:pt x="221" y="5202"/>
                </a:cubicBezTo>
                <a:cubicBezTo>
                  <a:pt x="188" y="5103"/>
                  <a:pt x="144" y="4993"/>
                  <a:pt x="144" y="4894"/>
                </a:cubicBezTo>
                <a:cubicBezTo>
                  <a:pt x="67" y="4564"/>
                  <a:pt x="67" y="4234"/>
                  <a:pt x="78" y="3904"/>
                </a:cubicBezTo>
                <a:cubicBezTo>
                  <a:pt x="78" y="3696"/>
                  <a:pt x="100" y="3498"/>
                  <a:pt x="122" y="3289"/>
                </a:cubicBezTo>
                <a:cubicBezTo>
                  <a:pt x="133" y="3124"/>
                  <a:pt x="166" y="2959"/>
                  <a:pt x="188" y="2794"/>
                </a:cubicBezTo>
                <a:cubicBezTo>
                  <a:pt x="199" y="2739"/>
                  <a:pt x="210" y="2695"/>
                  <a:pt x="232" y="2651"/>
                </a:cubicBezTo>
                <a:cubicBezTo>
                  <a:pt x="232" y="2640"/>
                  <a:pt x="232" y="2629"/>
                  <a:pt x="243" y="2618"/>
                </a:cubicBezTo>
                <a:cubicBezTo>
                  <a:pt x="254" y="2596"/>
                  <a:pt x="276" y="2585"/>
                  <a:pt x="298" y="2574"/>
                </a:cubicBezTo>
                <a:cubicBezTo>
                  <a:pt x="331" y="2574"/>
                  <a:pt x="353" y="2596"/>
                  <a:pt x="364" y="2607"/>
                </a:cubicBezTo>
                <a:cubicBezTo>
                  <a:pt x="375" y="2618"/>
                  <a:pt x="375" y="2629"/>
                  <a:pt x="375" y="2629"/>
                </a:cubicBezTo>
                <a:cubicBezTo>
                  <a:pt x="386" y="2651"/>
                  <a:pt x="386" y="2662"/>
                  <a:pt x="397" y="2684"/>
                </a:cubicBezTo>
                <a:cubicBezTo>
                  <a:pt x="496" y="2992"/>
                  <a:pt x="584" y="3311"/>
                  <a:pt x="683" y="3619"/>
                </a:cubicBezTo>
                <a:cubicBezTo>
                  <a:pt x="705" y="3729"/>
                  <a:pt x="727" y="3849"/>
                  <a:pt x="760" y="3959"/>
                </a:cubicBezTo>
                <a:cubicBezTo>
                  <a:pt x="760" y="4058"/>
                  <a:pt x="793" y="4157"/>
                  <a:pt x="826" y="4256"/>
                </a:cubicBezTo>
                <a:cubicBezTo>
                  <a:pt x="848" y="4311"/>
                  <a:pt x="859" y="4366"/>
                  <a:pt x="870" y="4432"/>
                </a:cubicBezTo>
                <a:cubicBezTo>
                  <a:pt x="870" y="4476"/>
                  <a:pt x="892" y="4531"/>
                  <a:pt x="903" y="4575"/>
                </a:cubicBezTo>
                <a:cubicBezTo>
                  <a:pt x="925" y="4663"/>
                  <a:pt x="958" y="4740"/>
                  <a:pt x="958" y="4828"/>
                </a:cubicBezTo>
                <a:cubicBezTo>
                  <a:pt x="958" y="4850"/>
                  <a:pt x="969" y="4872"/>
                  <a:pt x="969" y="4883"/>
                </a:cubicBezTo>
                <a:cubicBezTo>
                  <a:pt x="991" y="4938"/>
                  <a:pt x="1002" y="4993"/>
                  <a:pt x="1002" y="5059"/>
                </a:cubicBezTo>
                <a:cubicBezTo>
                  <a:pt x="1013" y="5147"/>
                  <a:pt x="1035" y="5235"/>
                  <a:pt x="1057" y="5334"/>
                </a:cubicBezTo>
                <a:cubicBezTo>
                  <a:pt x="1057" y="5367"/>
                  <a:pt x="1068" y="5400"/>
                  <a:pt x="1068" y="5433"/>
                </a:cubicBezTo>
                <a:cubicBezTo>
                  <a:pt x="1079" y="5466"/>
                  <a:pt x="1079" y="5488"/>
                  <a:pt x="1090" y="5521"/>
                </a:cubicBezTo>
                <a:cubicBezTo>
                  <a:pt x="1101" y="5576"/>
                  <a:pt x="1112" y="5631"/>
                  <a:pt x="1123" y="5686"/>
                </a:cubicBezTo>
                <a:cubicBezTo>
                  <a:pt x="1134" y="5730"/>
                  <a:pt x="1145" y="5774"/>
                  <a:pt x="1156" y="5829"/>
                </a:cubicBezTo>
                <a:cubicBezTo>
                  <a:pt x="1178" y="5895"/>
                  <a:pt x="1200" y="5961"/>
                  <a:pt x="1200" y="6027"/>
                </a:cubicBezTo>
                <a:cubicBezTo>
                  <a:pt x="1211" y="6060"/>
                  <a:pt x="1222" y="6093"/>
                  <a:pt x="1222" y="6126"/>
                </a:cubicBezTo>
                <a:cubicBezTo>
                  <a:pt x="1266" y="6236"/>
                  <a:pt x="1299" y="6357"/>
                  <a:pt x="1332" y="6478"/>
                </a:cubicBezTo>
                <a:cubicBezTo>
                  <a:pt x="1332" y="6478"/>
                  <a:pt x="1343" y="6489"/>
                  <a:pt x="1343" y="6500"/>
                </a:cubicBezTo>
                <a:cubicBezTo>
                  <a:pt x="1398" y="6610"/>
                  <a:pt x="1431" y="6731"/>
                  <a:pt x="1497" y="6841"/>
                </a:cubicBezTo>
                <a:cubicBezTo>
                  <a:pt x="1552" y="6951"/>
                  <a:pt x="1607" y="7061"/>
                  <a:pt x="1673" y="7171"/>
                </a:cubicBezTo>
                <a:cubicBezTo>
                  <a:pt x="1728" y="7281"/>
                  <a:pt x="1793" y="7369"/>
                  <a:pt x="1870" y="7468"/>
                </a:cubicBezTo>
                <a:cubicBezTo>
                  <a:pt x="2013" y="7654"/>
                  <a:pt x="2167" y="7841"/>
                  <a:pt x="2310" y="8017"/>
                </a:cubicBezTo>
                <a:cubicBezTo>
                  <a:pt x="2343" y="8061"/>
                  <a:pt x="2376" y="8105"/>
                  <a:pt x="2409" y="8149"/>
                </a:cubicBezTo>
                <a:cubicBezTo>
                  <a:pt x="2420" y="8171"/>
                  <a:pt x="2420" y="8193"/>
                  <a:pt x="2442" y="81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7196223" y="340920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713225" y="383575"/>
            <a:ext cx="7717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17"/>
          <p:cNvGrpSpPr/>
          <p:nvPr/>
        </p:nvGrpSpPr>
        <p:grpSpPr>
          <a:xfrm rot="5400000" flipH="1">
            <a:off x="-143086" y="4169369"/>
            <a:ext cx="1356643" cy="1889979"/>
            <a:chOff x="-484986" y="-845993"/>
            <a:chExt cx="1356643" cy="1889979"/>
          </a:xfrm>
        </p:grpSpPr>
        <p:sp>
          <p:nvSpPr>
            <p:cNvPr id="225" name="Google Shape;225;p17"/>
            <p:cNvSpPr/>
            <p:nvPr/>
          </p:nvSpPr>
          <p:spPr>
            <a:xfrm>
              <a:off x="-484986" y="-845993"/>
              <a:ext cx="1356643" cy="1889979"/>
            </a:xfrm>
            <a:custGeom>
              <a:avLst/>
              <a:gdLst/>
              <a:ahLst/>
              <a:cxnLst/>
              <a:rect l="l" t="t" r="r" b="b"/>
              <a:pathLst>
                <a:path w="10669" h="14863" extrusionOk="0">
                  <a:moveTo>
                    <a:pt x="5185" y="191"/>
                  </a:moveTo>
                  <a:cubicBezTo>
                    <a:pt x="5269" y="191"/>
                    <a:pt x="5351" y="194"/>
                    <a:pt x="5433" y="199"/>
                  </a:cubicBezTo>
                  <a:cubicBezTo>
                    <a:pt x="5664" y="221"/>
                    <a:pt x="5906" y="254"/>
                    <a:pt x="6126" y="309"/>
                  </a:cubicBezTo>
                  <a:cubicBezTo>
                    <a:pt x="6324" y="364"/>
                    <a:pt x="6522" y="452"/>
                    <a:pt x="6709" y="551"/>
                  </a:cubicBezTo>
                  <a:cubicBezTo>
                    <a:pt x="6929" y="694"/>
                    <a:pt x="7149" y="859"/>
                    <a:pt x="7325" y="1046"/>
                  </a:cubicBezTo>
                  <a:cubicBezTo>
                    <a:pt x="7556" y="1288"/>
                    <a:pt x="7754" y="1552"/>
                    <a:pt x="7908" y="1849"/>
                  </a:cubicBezTo>
                  <a:cubicBezTo>
                    <a:pt x="8073" y="2157"/>
                    <a:pt x="8227" y="2465"/>
                    <a:pt x="8348" y="2795"/>
                  </a:cubicBezTo>
                  <a:cubicBezTo>
                    <a:pt x="8436" y="3004"/>
                    <a:pt x="8513" y="3224"/>
                    <a:pt x="8568" y="3455"/>
                  </a:cubicBezTo>
                  <a:cubicBezTo>
                    <a:pt x="8645" y="3729"/>
                    <a:pt x="8711" y="4015"/>
                    <a:pt x="8766" y="4301"/>
                  </a:cubicBezTo>
                  <a:cubicBezTo>
                    <a:pt x="8887" y="4862"/>
                    <a:pt x="9030" y="5434"/>
                    <a:pt x="9184" y="5995"/>
                  </a:cubicBezTo>
                  <a:cubicBezTo>
                    <a:pt x="9293" y="6402"/>
                    <a:pt x="9447" y="6787"/>
                    <a:pt x="9634" y="7161"/>
                  </a:cubicBezTo>
                  <a:cubicBezTo>
                    <a:pt x="9766" y="7414"/>
                    <a:pt x="9898" y="7677"/>
                    <a:pt x="10030" y="7941"/>
                  </a:cubicBezTo>
                  <a:cubicBezTo>
                    <a:pt x="10151" y="8183"/>
                    <a:pt x="10261" y="8436"/>
                    <a:pt x="10338" y="8700"/>
                  </a:cubicBezTo>
                  <a:cubicBezTo>
                    <a:pt x="10426" y="8953"/>
                    <a:pt x="10481" y="9206"/>
                    <a:pt x="10470" y="9481"/>
                  </a:cubicBezTo>
                  <a:cubicBezTo>
                    <a:pt x="10470" y="9547"/>
                    <a:pt x="10470" y="9624"/>
                    <a:pt x="10470" y="9701"/>
                  </a:cubicBezTo>
                  <a:cubicBezTo>
                    <a:pt x="10470" y="10174"/>
                    <a:pt x="10360" y="10625"/>
                    <a:pt x="10162" y="11054"/>
                  </a:cubicBezTo>
                  <a:cubicBezTo>
                    <a:pt x="9986" y="11471"/>
                    <a:pt x="9733" y="11845"/>
                    <a:pt x="9458" y="12208"/>
                  </a:cubicBezTo>
                  <a:cubicBezTo>
                    <a:pt x="9359" y="12329"/>
                    <a:pt x="9249" y="12450"/>
                    <a:pt x="9140" y="12571"/>
                  </a:cubicBezTo>
                  <a:cubicBezTo>
                    <a:pt x="9107" y="12604"/>
                    <a:pt x="9074" y="12637"/>
                    <a:pt x="9030" y="12670"/>
                  </a:cubicBezTo>
                  <a:cubicBezTo>
                    <a:pt x="8997" y="12703"/>
                    <a:pt x="8953" y="12725"/>
                    <a:pt x="8920" y="12758"/>
                  </a:cubicBezTo>
                  <a:cubicBezTo>
                    <a:pt x="8689" y="12989"/>
                    <a:pt x="8414" y="13187"/>
                    <a:pt x="8139" y="13363"/>
                  </a:cubicBezTo>
                  <a:cubicBezTo>
                    <a:pt x="7864" y="13539"/>
                    <a:pt x="7589" y="13693"/>
                    <a:pt x="7292" y="13825"/>
                  </a:cubicBezTo>
                  <a:cubicBezTo>
                    <a:pt x="7006" y="13935"/>
                    <a:pt x="6720" y="14045"/>
                    <a:pt x="6434" y="14155"/>
                  </a:cubicBezTo>
                  <a:cubicBezTo>
                    <a:pt x="6269" y="14221"/>
                    <a:pt x="6093" y="14265"/>
                    <a:pt x="5928" y="14309"/>
                  </a:cubicBezTo>
                  <a:cubicBezTo>
                    <a:pt x="5598" y="14397"/>
                    <a:pt x="5269" y="14474"/>
                    <a:pt x="4939" y="14529"/>
                  </a:cubicBezTo>
                  <a:cubicBezTo>
                    <a:pt x="4653" y="14573"/>
                    <a:pt x="4378" y="14606"/>
                    <a:pt x="4103" y="14650"/>
                  </a:cubicBezTo>
                  <a:cubicBezTo>
                    <a:pt x="4037" y="14661"/>
                    <a:pt x="3971" y="14661"/>
                    <a:pt x="3905" y="14661"/>
                  </a:cubicBezTo>
                  <a:lnTo>
                    <a:pt x="2673" y="14661"/>
                  </a:lnTo>
                  <a:cubicBezTo>
                    <a:pt x="2343" y="14661"/>
                    <a:pt x="2035" y="14606"/>
                    <a:pt x="1727" y="14507"/>
                  </a:cubicBezTo>
                  <a:cubicBezTo>
                    <a:pt x="1497" y="14430"/>
                    <a:pt x="1299" y="14298"/>
                    <a:pt x="1123" y="14144"/>
                  </a:cubicBezTo>
                  <a:cubicBezTo>
                    <a:pt x="991" y="14034"/>
                    <a:pt x="870" y="13902"/>
                    <a:pt x="771" y="13748"/>
                  </a:cubicBezTo>
                  <a:cubicBezTo>
                    <a:pt x="507" y="13352"/>
                    <a:pt x="331" y="12923"/>
                    <a:pt x="232" y="12461"/>
                  </a:cubicBezTo>
                  <a:cubicBezTo>
                    <a:pt x="188" y="12263"/>
                    <a:pt x="155" y="12054"/>
                    <a:pt x="166" y="11845"/>
                  </a:cubicBezTo>
                  <a:cubicBezTo>
                    <a:pt x="166" y="11702"/>
                    <a:pt x="166" y="11570"/>
                    <a:pt x="166" y="11427"/>
                  </a:cubicBezTo>
                  <a:cubicBezTo>
                    <a:pt x="155" y="10988"/>
                    <a:pt x="243" y="10559"/>
                    <a:pt x="375" y="10152"/>
                  </a:cubicBezTo>
                  <a:cubicBezTo>
                    <a:pt x="474" y="9822"/>
                    <a:pt x="595" y="9503"/>
                    <a:pt x="705" y="9184"/>
                  </a:cubicBezTo>
                  <a:cubicBezTo>
                    <a:pt x="771" y="9030"/>
                    <a:pt x="837" y="8876"/>
                    <a:pt x="914" y="8722"/>
                  </a:cubicBezTo>
                  <a:cubicBezTo>
                    <a:pt x="1134" y="8216"/>
                    <a:pt x="1398" y="7721"/>
                    <a:pt x="1639" y="7216"/>
                  </a:cubicBezTo>
                  <a:cubicBezTo>
                    <a:pt x="1848" y="6776"/>
                    <a:pt x="2046" y="6325"/>
                    <a:pt x="2200" y="5863"/>
                  </a:cubicBezTo>
                  <a:cubicBezTo>
                    <a:pt x="2354" y="5401"/>
                    <a:pt x="2464" y="4950"/>
                    <a:pt x="2541" y="4477"/>
                  </a:cubicBezTo>
                  <a:cubicBezTo>
                    <a:pt x="2585" y="4235"/>
                    <a:pt x="2629" y="4004"/>
                    <a:pt x="2673" y="3762"/>
                  </a:cubicBezTo>
                  <a:cubicBezTo>
                    <a:pt x="2695" y="3609"/>
                    <a:pt x="2706" y="3444"/>
                    <a:pt x="2728" y="3279"/>
                  </a:cubicBezTo>
                  <a:cubicBezTo>
                    <a:pt x="2794" y="2817"/>
                    <a:pt x="2893" y="2344"/>
                    <a:pt x="3091" y="1904"/>
                  </a:cubicBezTo>
                  <a:cubicBezTo>
                    <a:pt x="3168" y="1739"/>
                    <a:pt x="3267" y="1585"/>
                    <a:pt x="3366" y="1431"/>
                  </a:cubicBezTo>
                  <a:cubicBezTo>
                    <a:pt x="3575" y="1112"/>
                    <a:pt x="3828" y="848"/>
                    <a:pt x="4092" y="595"/>
                  </a:cubicBezTo>
                  <a:cubicBezTo>
                    <a:pt x="4191" y="507"/>
                    <a:pt x="4279" y="441"/>
                    <a:pt x="4378" y="364"/>
                  </a:cubicBezTo>
                  <a:cubicBezTo>
                    <a:pt x="4554" y="254"/>
                    <a:pt x="4730" y="199"/>
                    <a:pt x="4928" y="199"/>
                  </a:cubicBezTo>
                  <a:cubicBezTo>
                    <a:pt x="5016" y="194"/>
                    <a:pt x="5101" y="191"/>
                    <a:pt x="5185" y="191"/>
                  </a:cubicBezTo>
                  <a:close/>
                  <a:moveTo>
                    <a:pt x="5315" y="0"/>
                  </a:moveTo>
                  <a:cubicBezTo>
                    <a:pt x="4998" y="0"/>
                    <a:pt x="4700" y="78"/>
                    <a:pt x="4422" y="243"/>
                  </a:cubicBezTo>
                  <a:cubicBezTo>
                    <a:pt x="4268" y="331"/>
                    <a:pt x="4114" y="441"/>
                    <a:pt x="3982" y="562"/>
                  </a:cubicBezTo>
                  <a:cubicBezTo>
                    <a:pt x="3663" y="848"/>
                    <a:pt x="3399" y="1167"/>
                    <a:pt x="3168" y="1530"/>
                  </a:cubicBezTo>
                  <a:cubicBezTo>
                    <a:pt x="3102" y="1640"/>
                    <a:pt x="3036" y="1750"/>
                    <a:pt x="2981" y="1860"/>
                  </a:cubicBezTo>
                  <a:cubicBezTo>
                    <a:pt x="2838" y="2190"/>
                    <a:pt x="2728" y="2531"/>
                    <a:pt x="2673" y="2883"/>
                  </a:cubicBezTo>
                  <a:cubicBezTo>
                    <a:pt x="2607" y="3268"/>
                    <a:pt x="2552" y="3652"/>
                    <a:pt x="2475" y="4048"/>
                  </a:cubicBezTo>
                  <a:cubicBezTo>
                    <a:pt x="2431" y="4356"/>
                    <a:pt x="2365" y="4664"/>
                    <a:pt x="2299" y="4972"/>
                  </a:cubicBezTo>
                  <a:cubicBezTo>
                    <a:pt x="2222" y="5313"/>
                    <a:pt x="2123" y="5654"/>
                    <a:pt x="1991" y="5995"/>
                  </a:cubicBezTo>
                  <a:cubicBezTo>
                    <a:pt x="1881" y="6292"/>
                    <a:pt x="1760" y="6589"/>
                    <a:pt x="1628" y="6886"/>
                  </a:cubicBezTo>
                  <a:cubicBezTo>
                    <a:pt x="1365" y="7446"/>
                    <a:pt x="1068" y="7996"/>
                    <a:pt x="815" y="8557"/>
                  </a:cubicBezTo>
                  <a:cubicBezTo>
                    <a:pt x="727" y="8766"/>
                    <a:pt x="628" y="8975"/>
                    <a:pt x="540" y="9184"/>
                  </a:cubicBezTo>
                  <a:cubicBezTo>
                    <a:pt x="408" y="9503"/>
                    <a:pt x="298" y="9833"/>
                    <a:pt x="199" y="10163"/>
                  </a:cubicBezTo>
                  <a:cubicBezTo>
                    <a:pt x="78" y="10570"/>
                    <a:pt x="1" y="10988"/>
                    <a:pt x="12" y="11416"/>
                  </a:cubicBezTo>
                  <a:cubicBezTo>
                    <a:pt x="12" y="11548"/>
                    <a:pt x="12" y="11680"/>
                    <a:pt x="12" y="11812"/>
                  </a:cubicBezTo>
                  <a:cubicBezTo>
                    <a:pt x="1" y="12032"/>
                    <a:pt x="34" y="12263"/>
                    <a:pt x="78" y="12483"/>
                  </a:cubicBezTo>
                  <a:cubicBezTo>
                    <a:pt x="166" y="12923"/>
                    <a:pt x="331" y="13352"/>
                    <a:pt x="573" y="13737"/>
                  </a:cubicBezTo>
                  <a:cubicBezTo>
                    <a:pt x="716" y="13968"/>
                    <a:pt x="881" y="14188"/>
                    <a:pt x="1112" y="14342"/>
                  </a:cubicBezTo>
                  <a:cubicBezTo>
                    <a:pt x="1475" y="14650"/>
                    <a:pt x="1903" y="14760"/>
                    <a:pt x="2365" y="14815"/>
                  </a:cubicBezTo>
                  <a:cubicBezTo>
                    <a:pt x="2486" y="14826"/>
                    <a:pt x="2618" y="14815"/>
                    <a:pt x="2750" y="14848"/>
                  </a:cubicBezTo>
                  <a:cubicBezTo>
                    <a:pt x="2794" y="14859"/>
                    <a:pt x="2849" y="14859"/>
                    <a:pt x="2893" y="14859"/>
                  </a:cubicBezTo>
                  <a:lnTo>
                    <a:pt x="3300" y="14859"/>
                  </a:lnTo>
                  <a:cubicBezTo>
                    <a:pt x="3408" y="14859"/>
                    <a:pt x="3515" y="14863"/>
                    <a:pt x="3622" y="14863"/>
                  </a:cubicBezTo>
                  <a:cubicBezTo>
                    <a:pt x="3755" y="14863"/>
                    <a:pt x="3887" y="14856"/>
                    <a:pt x="4015" y="14826"/>
                  </a:cubicBezTo>
                  <a:cubicBezTo>
                    <a:pt x="4042" y="14815"/>
                    <a:pt x="4073" y="14812"/>
                    <a:pt x="4103" y="14812"/>
                  </a:cubicBezTo>
                  <a:cubicBezTo>
                    <a:pt x="4133" y="14812"/>
                    <a:pt x="4163" y="14815"/>
                    <a:pt x="4191" y="14815"/>
                  </a:cubicBezTo>
                  <a:cubicBezTo>
                    <a:pt x="4235" y="14815"/>
                    <a:pt x="4290" y="14815"/>
                    <a:pt x="4334" y="14804"/>
                  </a:cubicBezTo>
                  <a:cubicBezTo>
                    <a:pt x="4697" y="14738"/>
                    <a:pt x="5071" y="14694"/>
                    <a:pt x="5433" y="14617"/>
                  </a:cubicBezTo>
                  <a:cubicBezTo>
                    <a:pt x="5851" y="14518"/>
                    <a:pt x="6269" y="14408"/>
                    <a:pt x="6687" y="14254"/>
                  </a:cubicBezTo>
                  <a:cubicBezTo>
                    <a:pt x="6841" y="14199"/>
                    <a:pt x="6995" y="14133"/>
                    <a:pt x="7160" y="14067"/>
                  </a:cubicBezTo>
                  <a:cubicBezTo>
                    <a:pt x="7512" y="13935"/>
                    <a:pt x="7842" y="13759"/>
                    <a:pt x="8161" y="13550"/>
                  </a:cubicBezTo>
                  <a:cubicBezTo>
                    <a:pt x="8546" y="13319"/>
                    <a:pt x="8887" y="13044"/>
                    <a:pt x="9195" y="12725"/>
                  </a:cubicBezTo>
                  <a:cubicBezTo>
                    <a:pt x="9228" y="12692"/>
                    <a:pt x="9260" y="12659"/>
                    <a:pt x="9282" y="12637"/>
                  </a:cubicBezTo>
                  <a:cubicBezTo>
                    <a:pt x="9491" y="12428"/>
                    <a:pt x="9667" y="12208"/>
                    <a:pt x="9832" y="11966"/>
                  </a:cubicBezTo>
                  <a:cubicBezTo>
                    <a:pt x="9942" y="11801"/>
                    <a:pt x="10041" y="11636"/>
                    <a:pt x="10140" y="11471"/>
                  </a:cubicBezTo>
                  <a:cubicBezTo>
                    <a:pt x="10272" y="11229"/>
                    <a:pt x="10382" y="10977"/>
                    <a:pt x="10470" y="10713"/>
                  </a:cubicBezTo>
                  <a:cubicBezTo>
                    <a:pt x="10580" y="10383"/>
                    <a:pt x="10613" y="10020"/>
                    <a:pt x="10657" y="9668"/>
                  </a:cubicBezTo>
                  <a:cubicBezTo>
                    <a:pt x="10668" y="9580"/>
                    <a:pt x="10657" y="9481"/>
                    <a:pt x="10635" y="9382"/>
                  </a:cubicBezTo>
                  <a:cubicBezTo>
                    <a:pt x="10624" y="9338"/>
                    <a:pt x="10613" y="9294"/>
                    <a:pt x="10613" y="9239"/>
                  </a:cubicBezTo>
                  <a:cubicBezTo>
                    <a:pt x="10613" y="9140"/>
                    <a:pt x="10591" y="9030"/>
                    <a:pt x="10569" y="8931"/>
                  </a:cubicBezTo>
                  <a:cubicBezTo>
                    <a:pt x="10525" y="8722"/>
                    <a:pt x="10470" y="8524"/>
                    <a:pt x="10382" y="8326"/>
                  </a:cubicBezTo>
                  <a:cubicBezTo>
                    <a:pt x="10283" y="8106"/>
                    <a:pt x="10195" y="7864"/>
                    <a:pt x="10074" y="7644"/>
                  </a:cubicBezTo>
                  <a:cubicBezTo>
                    <a:pt x="9898" y="7337"/>
                    <a:pt x="9744" y="7018"/>
                    <a:pt x="9601" y="6699"/>
                  </a:cubicBezTo>
                  <a:cubicBezTo>
                    <a:pt x="9480" y="6435"/>
                    <a:pt x="9392" y="6171"/>
                    <a:pt x="9315" y="5896"/>
                  </a:cubicBezTo>
                  <a:cubicBezTo>
                    <a:pt x="9151" y="5258"/>
                    <a:pt x="8997" y="4620"/>
                    <a:pt x="8865" y="3971"/>
                  </a:cubicBezTo>
                  <a:cubicBezTo>
                    <a:pt x="8799" y="3641"/>
                    <a:pt x="8711" y="3323"/>
                    <a:pt x="8601" y="3015"/>
                  </a:cubicBezTo>
                  <a:cubicBezTo>
                    <a:pt x="8513" y="2773"/>
                    <a:pt x="8425" y="2531"/>
                    <a:pt x="8315" y="2300"/>
                  </a:cubicBezTo>
                  <a:cubicBezTo>
                    <a:pt x="8128" y="1893"/>
                    <a:pt x="7930" y="1497"/>
                    <a:pt x="7644" y="1156"/>
                  </a:cubicBezTo>
                  <a:cubicBezTo>
                    <a:pt x="7413" y="870"/>
                    <a:pt x="7160" y="617"/>
                    <a:pt x="6841" y="419"/>
                  </a:cubicBezTo>
                  <a:cubicBezTo>
                    <a:pt x="6577" y="265"/>
                    <a:pt x="6291" y="133"/>
                    <a:pt x="5972" y="89"/>
                  </a:cubicBezTo>
                  <a:cubicBezTo>
                    <a:pt x="5818" y="56"/>
                    <a:pt x="5653" y="34"/>
                    <a:pt x="5499" y="1"/>
                  </a:cubicBezTo>
                  <a:lnTo>
                    <a:pt x="5379" y="1"/>
                  </a:lnTo>
                  <a:cubicBezTo>
                    <a:pt x="5357" y="1"/>
                    <a:pt x="5336" y="0"/>
                    <a:pt x="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-319935" y="-753547"/>
              <a:ext cx="1037732" cy="1630954"/>
            </a:xfrm>
            <a:custGeom>
              <a:avLst/>
              <a:gdLst/>
              <a:ahLst/>
              <a:cxnLst/>
              <a:rect l="l" t="t" r="r" b="b"/>
              <a:pathLst>
                <a:path w="8161" h="12826" extrusionOk="0">
                  <a:moveTo>
                    <a:pt x="4044" y="95"/>
                  </a:moveTo>
                  <a:cubicBezTo>
                    <a:pt x="4063" y="95"/>
                    <a:pt x="4086" y="107"/>
                    <a:pt x="4102" y="132"/>
                  </a:cubicBezTo>
                  <a:cubicBezTo>
                    <a:pt x="4113" y="154"/>
                    <a:pt x="4135" y="176"/>
                    <a:pt x="4157" y="176"/>
                  </a:cubicBezTo>
                  <a:cubicBezTo>
                    <a:pt x="4520" y="352"/>
                    <a:pt x="4597" y="429"/>
                    <a:pt x="4839" y="704"/>
                  </a:cubicBezTo>
                  <a:cubicBezTo>
                    <a:pt x="5026" y="924"/>
                    <a:pt x="5169" y="1199"/>
                    <a:pt x="5334" y="1441"/>
                  </a:cubicBezTo>
                  <a:cubicBezTo>
                    <a:pt x="5367" y="1485"/>
                    <a:pt x="5389" y="1540"/>
                    <a:pt x="5411" y="1595"/>
                  </a:cubicBezTo>
                  <a:cubicBezTo>
                    <a:pt x="5488" y="1760"/>
                    <a:pt x="5576" y="1925"/>
                    <a:pt x="5642" y="2101"/>
                  </a:cubicBezTo>
                  <a:cubicBezTo>
                    <a:pt x="5741" y="2321"/>
                    <a:pt x="5829" y="2541"/>
                    <a:pt x="5917" y="2772"/>
                  </a:cubicBezTo>
                  <a:cubicBezTo>
                    <a:pt x="6060" y="3123"/>
                    <a:pt x="6192" y="3486"/>
                    <a:pt x="6324" y="3860"/>
                  </a:cubicBezTo>
                  <a:cubicBezTo>
                    <a:pt x="6456" y="4256"/>
                    <a:pt x="6610" y="4641"/>
                    <a:pt x="6786" y="5026"/>
                  </a:cubicBezTo>
                  <a:cubicBezTo>
                    <a:pt x="6896" y="5257"/>
                    <a:pt x="6995" y="5499"/>
                    <a:pt x="7105" y="5730"/>
                  </a:cubicBezTo>
                  <a:cubicBezTo>
                    <a:pt x="7182" y="5895"/>
                    <a:pt x="7259" y="6071"/>
                    <a:pt x="7325" y="6236"/>
                  </a:cubicBezTo>
                  <a:cubicBezTo>
                    <a:pt x="7567" y="6763"/>
                    <a:pt x="7754" y="7302"/>
                    <a:pt x="7919" y="7852"/>
                  </a:cubicBezTo>
                  <a:cubicBezTo>
                    <a:pt x="7973" y="8028"/>
                    <a:pt x="8017" y="8226"/>
                    <a:pt x="8006" y="8424"/>
                  </a:cubicBezTo>
                  <a:cubicBezTo>
                    <a:pt x="8006" y="8479"/>
                    <a:pt x="8006" y="8545"/>
                    <a:pt x="8006" y="8611"/>
                  </a:cubicBezTo>
                  <a:cubicBezTo>
                    <a:pt x="8006" y="8633"/>
                    <a:pt x="8006" y="8644"/>
                    <a:pt x="8006" y="8655"/>
                  </a:cubicBezTo>
                  <a:cubicBezTo>
                    <a:pt x="8017" y="9194"/>
                    <a:pt x="7864" y="9667"/>
                    <a:pt x="7567" y="10118"/>
                  </a:cubicBezTo>
                  <a:cubicBezTo>
                    <a:pt x="7424" y="10338"/>
                    <a:pt x="7259" y="10546"/>
                    <a:pt x="7094" y="10755"/>
                  </a:cubicBezTo>
                  <a:cubicBezTo>
                    <a:pt x="7072" y="10766"/>
                    <a:pt x="7061" y="10788"/>
                    <a:pt x="7039" y="10799"/>
                  </a:cubicBezTo>
                  <a:cubicBezTo>
                    <a:pt x="6896" y="10920"/>
                    <a:pt x="6764" y="11052"/>
                    <a:pt x="6621" y="11162"/>
                  </a:cubicBezTo>
                  <a:cubicBezTo>
                    <a:pt x="6445" y="11305"/>
                    <a:pt x="6280" y="11426"/>
                    <a:pt x="6093" y="11558"/>
                  </a:cubicBezTo>
                  <a:cubicBezTo>
                    <a:pt x="5961" y="11657"/>
                    <a:pt x="5818" y="11745"/>
                    <a:pt x="5675" y="11833"/>
                  </a:cubicBezTo>
                  <a:cubicBezTo>
                    <a:pt x="5411" y="11976"/>
                    <a:pt x="5158" y="12130"/>
                    <a:pt x="4894" y="12262"/>
                  </a:cubicBezTo>
                  <a:cubicBezTo>
                    <a:pt x="4707" y="12361"/>
                    <a:pt x="4509" y="12427"/>
                    <a:pt x="4300" y="12482"/>
                  </a:cubicBezTo>
                  <a:cubicBezTo>
                    <a:pt x="4124" y="12526"/>
                    <a:pt x="3949" y="12570"/>
                    <a:pt x="3762" y="12614"/>
                  </a:cubicBezTo>
                  <a:cubicBezTo>
                    <a:pt x="3624" y="12643"/>
                    <a:pt x="3495" y="12682"/>
                    <a:pt x="3360" y="12682"/>
                  </a:cubicBezTo>
                  <a:cubicBezTo>
                    <a:pt x="3343" y="12682"/>
                    <a:pt x="3327" y="12681"/>
                    <a:pt x="3311" y="12680"/>
                  </a:cubicBezTo>
                  <a:lnTo>
                    <a:pt x="3212" y="12680"/>
                  </a:lnTo>
                  <a:cubicBezTo>
                    <a:pt x="3082" y="12715"/>
                    <a:pt x="2948" y="12725"/>
                    <a:pt x="2814" y="12725"/>
                  </a:cubicBezTo>
                  <a:cubicBezTo>
                    <a:pt x="2698" y="12725"/>
                    <a:pt x="2581" y="12718"/>
                    <a:pt x="2464" y="12713"/>
                  </a:cubicBezTo>
                  <a:cubicBezTo>
                    <a:pt x="2244" y="12713"/>
                    <a:pt x="2013" y="12680"/>
                    <a:pt x="1804" y="12614"/>
                  </a:cubicBezTo>
                  <a:cubicBezTo>
                    <a:pt x="1551" y="12537"/>
                    <a:pt x="1309" y="12449"/>
                    <a:pt x="1067" y="12350"/>
                  </a:cubicBezTo>
                  <a:cubicBezTo>
                    <a:pt x="891" y="12273"/>
                    <a:pt x="726" y="12163"/>
                    <a:pt x="583" y="12042"/>
                  </a:cubicBezTo>
                  <a:cubicBezTo>
                    <a:pt x="451" y="11921"/>
                    <a:pt x="352" y="11767"/>
                    <a:pt x="286" y="11602"/>
                  </a:cubicBezTo>
                  <a:cubicBezTo>
                    <a:pt x="231" y="11448"/>
                    <a:pt x="166" y="11283"/>
                    <a:pt x="166" y="11107"/>
                  </a:cubicBezTo>
                  <a:cubicBezTo>
                    <a:pt x="166" y="11074"/>
                    <a:pt x="155" y="11030"/>
                    <a:pt x="144" y="10997"/>
                  </a:cubicBezTo>
                  <a:cubicBezTo>
                    <a:pt x="122" y="10887"/>
                    <a:pt x="122" y="10766"/>
                    <a:pt x="133" y="10656"/>
                  </a:cubicBezTo>
                  <a:cubicBezTo>
                    <a:pt x="166" y="10382"/>
                    <a:pt x="199" y="10118"/>
                    <a:pt x="275" y="9854"/>
                  </a:cubicBezTo>
                  <a:cubicBezTo>
                    <a:pt x="352" y="9634"/>
                    <a:pt x="407" y="9414"/>
                    <a:pt x="473" y="9205"/>
                  </a:cubicBezTo>
                  <a:cubicBezTo>
                    <a:pt x="572" y="8864"/>
                    <a:pt x="715" y="8534"/>
                    <a:pt x="858" y="8215"/>
                  </a:cubicBezTo>
                  <a:cubicBezTo>
                    <a:pt x="1111" y="7665"/>
                    <a:pt x="1353" y="7104"/>
                    <a:pt x="1562" y="6544"/>
                  </a:cubicBezTo>
                  <a:cubicBezTo>
                    <a:pt x="1771" y="5961"/>
                    <a:pt x="1969" y="5367"/>
                    <a:pt x="2112" y="4762"/>
                  </a:cubicBezTo>
                  <a:cubicBezTo>
                    <a:pt x="2211" y="4300"/>
                    <a:pt x="2310" y="3838"/>
                    <a:pt x="2387" y="3365"/>
                  </a:cubicBezTo>
                  <a:cubicBezTo>
                    <a:pt x="2420" y="3189"/>
                    <a:pt x="2431" y="3013"/>
                    <a:pt x="2453" y="2838"/>
                  </a:cubicBezTo>
                  <a:cubicBezTo>
                    <a:pt x="2475" y="2651"/>
                    <a:pt x="2508" y="2453"/>
                    <a:pt x="2552" y="2266"/>
                  </a:cubicBezTo>
                  <a:cubicBezTo>
                    <a:pt x="2640" y="1826"/>
                    <a:pt x="2772" y="1397"/>
                    <a:pt x="2992" y="990"/>
                  </a:cubicBezTo>
                  <a:cubicBezTo>
                    <a:pt x="3124" y="748"/>
                    <a:pt x="3278" y="528"/>
                    <a:pt x="3487" y="341"/>
                  </a:cubicBezTo>
                  <a:cubicBezTo>
                    <a:pt x="3597" y="242"/>
                    <a:pt x="3707" y="165"/>
                    <a:pt x="3850" y="121"/>
                  </a:cubicBezTo>
                  <a:cubicBezTo>
                    <a:pt x="3905" y="99"/>
                    <a:pt x="3960" y="99"/>
                    <a:pt x="4026" y="99"/>
                  </a:cubicBezTo>
                  <a:cubicBezTo>
                    <a:pt x="4031" y="96"/>
                    <a:pt x="4037" y="95"/>
                    <a:pt x="4044" y="95"/>
                  </a:cubicBezTo>
                  <a:close/>
                  <a:moveTo>
                    <a:pt x="4091" y="1"/>
                  </a:moveTo>
                  <a:cubicBezTo>
                    <a:pt x="4055" y="1"/>
                    <a:pt x="4018" y="4"/>
                    <a:pt x="3982" y="11"/>
                  </a:cubicBezTo>
                  <a:cubicBezTo>
                    <a:pt x="3817" y="33"/>
                    <a:pt x="3663" y="88"/>
                    <a:pt x="3542" y="198"/>
                  </a:cubicBezTo>
                  <a:cubicBezTo>
                    <a:pt x="3333" y="374"/>
                    <a:pt x="3124" y="561"/>
                    <a:pt x="2992" y="803"/>
                  </a:cubicBezTo>
                  <a:cubicBezTo>
                    <a:pt x="2904" y="968"/>
                    <a:pt x="2816" y="1133"/>
                    <a:pt x="2739" y="1298"/>
                  </a:cubicBezTo>
                  <a:cubicBezTo>
                    <a:pt x="2585" y="1661"/>
                    <a:pt x="2497" y="2035"/>
                    <a:pt x="2409" y="2409"/>
                  </a:cubicBezTo>
                  <a:cubicBezTo>
                    <a:pt x="2376" y="2541"/>
                    <a:pt x="2365" y="2684"/>
                    <a:pt x="2343" y="2816"/>
                  </a:cubicBezTo>
                  <a:cubicBezTo>
                    <a:pt x="2321" y="2991"/>
                    <a:pt x="2310" y="3167"/>
                    <a:pt x="2277" y="3343"/>
                  </a:cubicBezTo>
                  <a:cubicBezTo>
                    <a:pt x="2244" y="3585"/>
                    <a:pt x="2200" y="3816"/>
                    <a:pt x="2145" y="4058"/>
                  </a:cubicBezTo>
                  <a:cubicBezTo>
                    <a:pt x="2035" y="4619"/>
                    <a:pt x="1903" y="5169"/>
                    <a:pt x="1727" y="5719"/>
                  </a:cubicBezTo>
                  <a:cubicBezTo>
                    <a:pt x="1584" y="6148"/>
                    <a:pt x="1430" y="6566"/>
                    <a:pt x="1265" y="6994"/>
                  </a:cubicBezTo>
                  <a:cubicBezTo>
                    <a:pt x="1111" y="7379"/>
                    <a:pt x="935" y="7764"/>
                    <a:pt x="770" y="8149"/>
                  </a:cubicBezTo>
                  <a:cubicBezTo>
                    <a:pt x="627" y="8457"/>
                    <a:pt x="495" y="8765"/>
                    <a:pt x="385" y="9084"/>
                  </a:cubicBezTo>
                  <a:cubicBezTo>
                    <a:pt x="286" y="9370"/>
                    <a:pt x="221" y="9656"/>
                    <a:pt x="144" y="9953"/>
                  </a:cubicBezTo>
                  <a:cubicBezTo>
                    <a:pt x="89" y="10162"/>
                    <a:pt x="45" y="10371"/>
                    <a:pt x="34" y="10590"/>
                  </a:cubicBezTo>
                  <a:cubicBezTo>
                    <a:pt x="1" y="10909"/>
                    <a:pt x="45" y="11228"/>
                    <a:pt x="155" y="11547"/>
                  </a:cubicBezTo>
                  <a:cubicBezTo>
                    <a:pt x="275" y="11921"/>
                    <a:pt x="517" y="12185"/>
                    <a:pt x="858" y="12372"/>
                  </a:cubicBezTo>
                  <a:cubicBezTo>
                    <a:pt x="1001" y="12449"/>
                    <a:pt x="1155" y="12515"/>
                    <a:pt x="1320" y="12570"/>
                  </a:cubicBezTo>
                  <a:cubicBezTo>
                    <a:pt x="1463" y="12625"/>
                    <a:pt x="1606" y="12669"/>
                    <a:pt x="1760" y="12713"/>
                  </a:cubicBezTo>
                  <a:cubicBezTo>
                    <a:pt x="1958" y="12782"/>
                    <a:pt x="2164" y="12825"/>
                    <a:pt x="2371" y="12825"/>
                  </a:cubicBezTo>
                  <a:cubicBezTo>
                    <a:pt x="2395" y="12825"/>
                    <a:pt x="2418" y="12824"/>
                    <a:pt x="2442" y="12823"/>
                  </a:cubicBezTo>
                  <a:lnTo>
                    <a:pt x="3102" y="12823"/>
                  </a:lnTo>
                  <a:cubicBezTo>
                    <a:pt x="3125" y="12825"/>
                    <a:pt x="3148" y="12826"/>
                    <a:pt x="3170" y="12826"/>
                  </a:cubicBezTo>
                  <a:cubicBezTo>
                    <a:pt x="3265" y="12826"/>
                    <a:pt x="3356" y="12810"/>
                    <a:pt x="3454" y="12801"/>
                  </a:cubicBezTo>
                  <a:cubicBezTo>
                    <a:pt x="3718" y="12757"/>
                    <a:pt x="3982" y="12691"/>
                    <a:pt x="4234" y="12636"/>
                  </a:cubicBezTo>
                  <a:cubicBezTo>
                    <a:pt x="4531" y="12559"/>
                    <a:pt x="4806" y="12460"/>
                    <a:pt x="5070" y="12306"/>
                  </a:cubicBezTo>
                  <a:cubicBezTo>
                    <a:pt x="5147" y="12273"/>
                    <a:pt x="5224" y="12218"/>
                    <a:pt x="5301" y="12174"/>
                  </a:cubicBezTo>
                  <a:cubicBezTo>
                    <a:pt x="5653" y="11998"/>
                    <a:pt x="5983" y="11778"/>
                    <a:pt x="6313" y="11558"/>
                  </a:cubicBezTo>
                  <a:cubicBezTo>
                    <a:pt x="6577" y="11371"/>
                    <a:pt x="6819" y="11162"/>
                    <a:pt x="7061" y="10942"/>
                  </a:cubicBezTo>
                  <a:cubicBezTo>
                    <a:pt x="7248" y="10777"/>
                    <a:pt x="7391" y="10568"/>
                    <a:pt x="7534" y="10371"/>
                  </a:cubicBezTo>
                  <a:cubicBezTo>
                    <a:pt x="7864" y="9931"/>
                    <a:pt x="8083" y="9458"/>
                    <a:pt x="8116" y="8908"/>
                  </a:cubicBezTo>
                  <a:cubicBezTo>
                    <a:pt x="8160" y="8732"/>
                    <a:pt x="8160" y="8556"/>
                    <a:pt x="8116" y="8380"/>
                  </a:cubicBezTo>
                  <a:cubicBezTo>
                    <a:pt x="8116" y="8358"/>
                    <a:pt x="8116" y="8336"/>
                    <a:pt x="8116" y="8314"/>
                  </a:cubicBezTo>
                  <a:cubicBezTo>
                    <a:pt x="8116" y="8160"/>
                    <a:pt x="8083" y="8017"/>
                    <a:pt x="8050" y="7885"/>
                  </a:cubicBezTo>
                  <a:cubicBezTo>
                    <a:pt x="8017" y="7742"/>
                    <a:pt x="7973" y="7621"/>
                    <a:pt x="7930" y="7489"/>
                  </a:cubicBezTo>
                  <a:cubicBezTo>
                    <a:pt x="7875" y="7335"/>
                    <a:pt x="7820" y="7181"/>
                    <a:pt x="7765" y="7027"/>
                  </a:cubicBezTo>
                  <a:cubicBezTo>
                    <a:pt x="7622" y="6577"/>
                    <a:pt x="7413" y="6148"/>
                    <a:pt x="7237" y="5708"/>
                  </a:cubicBezTo>
                  <a:cubicBezTo>
                    <a:pt x="7094" y="5378"/>
                    <a:pt x="6940" y="5059"/>
                    <a:pt x="6797" y="4740"/>
                  </a:cubicBezTo>
                  <a:cubicBezTo>
                    <a:pt x="6665" y="4432"/>
                    <a:pt x="6533" y="4135"/>
                    <a:pt x="6434" y="3816"/>
                  </a:cubicBezTo>
                  <a:cubicBezTo>
                    <a:pt x="6324" y="3475"/>
                    <a:pt x="6203" y="3145"/>
                    <a:pt x="6071" y="2816"/>
                  </a:cubicBezTo>
                  <a:cubicBezTo>
                    <a:pt x="5983" y="2596"/>
                    <a:pt x="5917" y="2376"/>
                    <a:pt x="5807" y="2167"/>
                  </a:cubicBezTo>
                  <a:cubicBezTo>
                    <a:pt x="5719" y="1991"/>
                    <a:pt x="5642" y="1815"/>
                    <a:pt x="5565" y="1639"/>
                  </a:cubicBezTo>
                  <a:cubicBezTo>
                    <a:pt x="5477" y="1419"/>
                    <a:pt x="5345" y="1210"/>
                    <a:pt x="5213" y="1001"/>
                  </a:cubicBezTo>
                  <a:cubicBezTo>
                    <a:pt x="5191" y="968"/>
                    <a:pt x="5169" y="935"/>
                    <a:pt x="5147" y="902"/>
                  </a:cubicBezTo>
                  <a:cubicBezTo>
                    <a:pt x="5103" y="803"/>
                    <a:pt x="5037" y="726"/>
                    <a:pt x="4960" y="649"/>
                  </a:cubicBezTo>
                  <a:cubicBezTo>
                    <a:pt x="4883" y="572"/>
                    <a:pt x="4828" y="473"/>
                    <a:pt x="4740" y="396"/>
                  </a:cubicBezTo>
                  <a:cubicBezTo>
                    <a:pt x="4663" y="308"/>
                    <a:pt x="4553" y="242"/>
                    <a:pt x="4465" y="165"/>
                  </a:cubicBezTo>
                  <a:cubicBezTo>
                    <a:pt x="4361" y="52"/>
                    <a:pt x="4229" y="1"/>
                    <a:pt x="4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7"/>
          <p:cNvGrpSpPr/>
          <p:nvPr/>
        </p:nvGrpSpPr>
        <p:grpSpPr>
          <a:xfrm rot="-319190">
            <a:off x="7265702" y="4435868"/>
            <a:ext cx="2626366" cy="755449"/>
            <a:chOff x="1914900" y="4613725"/>
            <a:chExt cx="3734723" cy="1074257"/>
          </a:xfrm>
        </p:grpSpPr>
        <p:sp>
          <p:nvSpPr>
            <p:cNvPr id="228" name="Google Shape;228;p17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17"/>
          <p:cNvGrpSpPr/>
          <p:nvPr/>
        </p:nvGrpSpPr>
        <p:grpSpPr>
          <a:xfrm flipH="1">
            <a:off x="8305850" y="-739393"/>
            <a:ext cx="1203614" cy="1676789"/>
            <a:chOff x="-484986" y="-845993"/>
            <a:chExt cx="1356643" cy="1889979"/>
          </a:xfrm>
        </p:grpSpPr>
        <p:sp>
          <p:nvSpPr>
            <p:cNvPr id="231" name="Google Shape;231;p17"/>
            <p:cNvSpPr/>
            <p:nvPr/>
          </p:nvSpPr>
          <p:spPr>
            <a:xfrm>
              <a:off x="-484986" y="-845993"/>
              <a:ext cx="1356643" cy="1889979"/>
            </a:xfrm>
            <a:custGeom>
              <a:avLst/>
              <a:gdLst/>
              <a:ahLst/>
              <a:cxnLst/>
              <a:rect l="l" t="t" r="r" b="b"/>
              <a:pathLst>
                <a:path w="10669" h="14863" extrusionOk="0">
                  <a:moveTo>
                    <a:pt x="5185" y="191"/>
                  </a:moveTo>
                  <a:cubicBezTo>
                    <a:pt x="5269" y="191"/>
                    <a:pt x="5351" y="194"/>
                    <a:pt x="5433" y="199"/>
                  </a:cubicBezTo>
                  <a:cubicBezTo>
                    <a:pt x="5664" y="221"/>
                    <a:pt x="5906" y="254"/>
                    <a:pt x="6126" y="309"/>
                  </a:cubicBezTo>
                  <a:cubicBezTo>
                    <a:pt x="6324" y="364"/>
                    <a:pt x="6522" y="452"/>
                    <a:pt x="6709" y="551"/>
                  </a:cubicBezTo>
                  <a:cubicBezTo>
                    <a:pt x="6929" y="694"/>
                    <a:pt x="7149" y="859"/>
                    <a:pt x="7325" y="1046"/>
                  </a:cubicBezTo>
                  <a:cubicBezTo>
                    <a:pt x="7556" y="1288"/>
                    <a:pt x="7754" y="1552"/>
                    <a:pt x="7908" y="1849"/>
                  </a:cubicBezTo>
                  <a:cubicBezTo>
                    <a:pt x="8073" y="2157"/>
                    <a:pt x="8227" y="2465"/>
                    <a:pt x="8348" y="2795"/>
                  </a:cubicBezTo>
                  <a:cubicBezTo>
                    <a:pt x="8436" y="3004"/>
                    <a:pt x="8513" y="3224"/>
                    <a:pt x="8568" y="3455"/>
                  </a:cubicBezTo>
                  <a:cubicBezTo>
                    <a:pt x="8645" y="3729"/>
                    <a:pt x="8711" y="4015"/>
                    <a:pt x="8766" y="4301"/>
                  </a:cubicBezTo>
                  <a:cubicBezTo>
                    <a:pt x="8887" y="4862"/>
                    <a:pt x="9030" y="5434"/>
                    <a:pt x="9184" y="5995"/>
                  </a:cubicBezTo>
                  <a:cubicBezTo>
                    <a:pt x="9293" y="6402"/>
                    <a:pt x="9447" y="6787"/>
                    <a:pt x="9634" y="7161"/>
                  </a:cubicBezTo>
                  <a:cubicBezTo>
                    <a:pt x="9766" y="7414"/>
                    <a:pt x="9898" y="7677"/>
                    <a:pt x="10030" y="7941"/>
                  </a:cubicBezTo>
                  <a:cubicBezTo>
                    <a:pt x="10151" y="8183"/>
                    <a:pt x="10261" y="8436"/>
                    <a:pt x="10338" y="8700"/>
                  </a:cubicBezTo>
                  <a:cubicBezTo>
                    <a:pt x="10426" y="8953"/>
                    <a:pt x="10481" y="9206"/>
                    <a:pt x="10470" y="9481"/>
                  </a:cubicBezTo>
                  <a:cubicBezTo>
                    <a:pt x="10470" y="9547"/>
                    <a:pt x="10470" y="9624"/>
                    <a:pt x="10470" y="9701"/>
                  </a:cubicBezTo>
                  <a:cubicBezTo>
                    <a:pt x="10470" y="10174"/>
                    <a:pt x="10360" y="10625"/>
                    <a:pt x="10162" y="11054"/>
                  </a:cubicBezTo>
                  <a:cubicBezTo>
                    <a:pt x="9986" y="11471"/>
                    <a:pt x="9733" y="11845"/>
                    <a:pt x="9458" y="12208"/>
                  </a:cubicBezTo>
                  <a:cubicBezTo>
                    <a:pt x="9359" y="12329"/>
                    <a:pt x="9249" y="12450"/>
                    <a:pt x="9140" y="12571"/>
                  </a:cubicBezTo>
                  <a:cubicBezTo>
                    <a:pt x="9107" y="12604"/>
                    <a:pt x="9074" y="12637"/>
                    <a:pt x="9030" y="12670"/>
                  </a:cubicBezTo>
                  <a:cubicBezTo>
                    <a:pt x="8997" y="12703"/>
                    <a:pt x="8953" y="12725"/>
                    <a:pt x="8920" y="12758"/>
                  </a:cubicBezTo>
                  <a:cubicBezTo>
                    <a:pt x="8689" y="12989"/>
                    <a:pt x="8414" y="13187"/>
                    <a:pt x="8139" y="13363"/>
                  </a:cubicBezTo>
                  <a:cubicBezTo>
                    <a:pt x="7864" y="13539"/>
                    <a:pt x="7589" y="13693"/>
                    <a:pt x="7292" y="13825"/>
                  </a:cubicBezTo>
                  <a:cubicBezTo>
                    <a:pt x="7006" y="13935"/>
                    <a:pt x="6720" y="14045"/>
                    <a:pt x="6434" y="14155"/>
                  </a:cubicBezTo>
                  <a:cubicBezTo>
                    <a:pt x="6269" y="14221"/>
                    <a:pt x="6093" y="14265"/>
                    <a:pt x="5928" y="14309"/>
                  </a:cubicBezTo>
                  <a:cubicBezTo>
                    <a:pt x="5598" y="14397"/>
                    <a:pt x="5269" y="14474"/>
                    <a:pt x="4939" y="14529"/>
                  </a:cubicBezTo>
                  <a:cubicBezTo>
                    <a:pt x="4653" y="14573"/>
                    <a:pt x="4378" y="14606"/>
                    <a:pt x="4103" y="14650"/>
                  </a:cubicBezTo>
                  <a:cubicBezTo>
                    <a:pt x="4037" y="14661"/>
                    <a:pt x="3971" y="14661"/>
                    <a:pt x="3905" y="14661"/>
                  </a:cubicBezTo>
                  <a:lnTo>
                    <a:pt x="2673" y="14661"/>
                  </a:lnTo>
                  <a:cubicBezTo>
                    <a:pt x="2343" y="14661"/>
                    <a:pt x="2035" y="14606"/>
                    <a:pt x="1727" y="14507"/>
                  </a:cubicBezTo>
                  <a:cubicBezTo>
                    <a:pt x="1497" y="14430"/>
                    <a:pt x="1299" y="14298"/>
                    <a:pt x="1123" y="14144"/>
                  </a:cubicBezTo>
                  <a:cubicBezTo>
                    <a:pt x="991" y="14034"/>
                    <a:pt x="870" y="13902"/>
                    <a:pt x="771" y="13748"/>
                  </a:cubicBezTo>
                  <a:cubicBezTo>
                    <a:pt x="507" y="13352"/>
                    <a:pt x="331" y="12923"/>
                    <a:pt x="232" y="12461"/>
                  </a:cubicBezTo>
                  <a:cubicBezTo>
                    <a:pt x="188" y="12263"/>
                    <a:pt x="155" y="12054"/>
                    <a:pt x="166" y="11845"/>
                  </a:cubicBezTo>
                  <a:cubicBezTo>
                    <a:pt x="166" y="11702"/>
                    <a:pt x="166" y="11570"/>
                    <a:pt x="166" y="11427"/>
                  </a:cubicBezTo>
                  <a:cubicBezTo>
                    <a:pt x="155" y="10988"/>
                    <a:pt x="243" y="10559"/>
                    <a:pt x="375" y="10152"/>
                  </a:cubicBezTo>
                  <a:cubicBezTo>
                    <a:pt x="474" y="9822"/>
                    <a:pt x="595" y="9503"/>
                    <a:pt x="705" y="9184"/>
                  </a:cubicBezTo>
                  <a:cubicBezTo>
                    <a:pt x="771" y="9030"/>
                    <a:pt x="837" y="8876"/>
                    <a:pt x="914" y="8722"/>
                  </a:cubicBezTo>
                  <a:cubicBezTo>
                    <a:pt x="1134" y="8216"/>
                    <a:pt x="1398" y="7721"/>
                    <a:pt x="1639" y="7216"/>
                  </a:cubicBezTo>
                  <a:cubicBezTo>
                    <a:pt x="1848" y="6776"/>
                    <a:pt x="2046" y="6325"/>
                    <a:pt x="2200" y="5863"/>
                  </a:cubicBezTo>
                  <a:cubicBezTo>
                    <a:pt x="2354" y="5401"/>
                    <a:pt x="2464" y="4950"/>
                    <a:pt x="2541" y="4477"/>
                  </a:cubicBezTo>
                  <a:cubicBezTo>
                    <a:pt x="2585" y="4235"/>
                    <a:pt x="2629" y="4004"/>
                    <a:pt x="2673" y="3762"/>
                  </a:cubicBezTo>
                  <a:cubicBezTo>
                    <a:pt x="2695" y="3609"/>
                    <a:pt x="2706" y="3444"/>
                    <a:pt x="2728" y="3279"/>
                  </a:cubicBezTo>
                  <a:cubicBezTo>
                    <a:pt x="2794" y="2817"/>
                    <a:pt x="2893" y="2344"/>
                    <a:pt x="3091" y="1904"/>
                  </a:cubicBezTo>
                  <a:cubicBezTo>
                    <a:pt x="3168" y="1739"/>
                    <a:pt x="3267" y="1585"/>
                    <a:pt x="3366" y="1431"/>
                  </a:cubicBezTo>
                  <a:cubicBezTo>
                    <a:pt x="3575" y="1112"/>
                    <a:pt x="3828" y="848"/>
                    <a:pt x="4092" y="595"/>
                  </a:cubicBezTo>
                  <a:cubicBezTo>
                    <a:pt x="4191" y="507"/>
                    <a:pt x="4279" y="441"/>
                    <a:pt x="4378" y="364"/>
                  </a:cubicBezTo>
                  <a:cubicBezTo>
                    <a:pt x="4554" y="254"/>
                    <a:pt x="4730" y="199"/>
                    <a:pt x="4928" y="199"/>
                  </a:cubicBezTo>
                  <a:cubicBezTo>
                    <a:pt x="5016" y="194"/>
                    <a:pt x="5101" y="191"/>
                    <a:pt x="5185" y="191"/>
                  </a:cubicBezTo>
                  <a:close/>
                  <a:moveTo>
                    <a:pt x="5315" y="0"/>
                  </a:moveTo>
                  <a:cubicBezTo>
                    <a:pt x="4998" y="0"/>
                    <a:pt x="4700" y="78"/>
                    <a:pt x="4422" y="243"/>
                  </a:cubicBezTo>
                  <a:cubicBezTo>
                    <a:pt x="4268" y="331"/>
                    <a:pt x="4114" y="441"/>
                    <a:pt x="3982" y="562"/>
                  </a:cubicBezTo>
                  <a:cubicBezTo>
                    <a:pt x="3663" y="848"/>
                    <a:pt x="3399" y="1167"/>
                    <a:pt x="3168" y="1530"/>
                  </a:cubicBezTo>
                  <a:cubicBezTo>
                    <a:pt x="3102" y="1640"/>
                    <a:pt x="3036" y="1750"/>
                    <a:pt x="2981" y="1860"/>
                  </a:cubicBezTo>
                  <a:cubicBezTo>
                    <a:pt x="2838" y="2190"/>
                    <a:pt x="2728" y="2531"/>
                    <a:pt x="2673" y="2883"/>
                  </a:cubicBezTo>
                  <a:cubicBezTo>
                    <a:pt x="2607" y="3268"/>
                    <a:pt x="2552" y="3652"/>
                    <a:pt x="2475" y="4048"/>
                  </a:cubicBezTo>
                  <a:cubicBezTo>
                    <a:pt x="2431" y="4356"/>
                    <a:pt x="2365" y="4664"/>
                    <a:pt x="2299" y="4972"/>
                  </a:cubicBezTo>
                  <a:cubicBezTo>
                    <a:pt x="2222" y="5313"/>
                    <a:pt x="2123" y="5654"/>
                    <a:pt x="1991" y="5995"/>
                  </a:cubicBezTo>
                  <a:cubicBezTo>
                    <a:pt x="1881" y="6292"/>
                    <a:pt x="1760" y="6589"/>
                    <a:pt x="1628" y="6886"/>
                  </a:cubicBezTo>
                  <a:cubicBezTo>
                    <a:pt x="1365" y="7446"/>
                    <a:pt x="1068" y="7996"/>
                    <a:pt x="815" y="8557"/>
                  </a:cubicBezTo>
                  <a:cubicBezTo>
                    <a:pt x="727" y="8766"/>
                    <a:pt x="628" y="8975"/>
                    <a:pt x="540" y="9184"/>
                  </a:cubicBezTo>
                  <a:cubicBezTo>
                    <a:pt x="408" y="9503"/>
                    <a:pt x="298" y="9833"/>
                    <a:pt x="199" y="10163"/>
                  </a:cubicBezTo>
                  <a:cubicBezTo>
                    <a:pt x="78" y="10570"/>
                    <a:pt x="1" y="10988"/>
                    <a:pt x="12" y="11416"/>
                  </a:cubicBezTo>
                  <a:cubicBezTo>
                    <a:pt x="12" y="11548"/>
                    <a:pt x="12" y="11680"/>
                    <a:pt x="12" y="11812"/>
                  </a:cubicBezTo>
                  <a:cubicBezTo>
                    <a:pt x="1" y="12032"/>
                    <a:pt x="34" y="12263"/>
                    <a:pt x="78" y="12483"/>
                  </a:cubicBezTo>
                  <a:cubicBezTo>
                    <a:pt x="166" y="12923"/>
                    <a:pt x="331" y="13352"/>
                    <a:pt x="573" y="13737"/>
                  </a:cubicBezTo>
                  <a:cubicBezTo>
                    <a:pt x="716" y="13968"/>
                    <a:pt x="881" y="14188"/>
                    <a:pt x="1112" y="14342"/>
                  </a:cubicBezTo>
                  <a:cubicBezTo>
                    <a:pt x="1475" y="14650"/>
                    <a:pt x="1903" y="14760"/>
                    <a:pt x="2365" y="14815"/>
                  </a:cubicBezTo>
                  <a:cubicBezTo>
                    <a:pt x="2486" y="14826"/>
                    <a:pt x="2618" y="14815"/>
                    <a:pt x="2750" y="14848"/>
                  </a:cubicBezTo>
                  <a:cubicBezTo>
                    <a:pt x="2794" y="14859"/>
                    <a:pt x="2849" y="14859"/>
                    <a:pt x="2893" y="14859"/>
                  </a:cubicBezTo>
                  <a:lnTo>
                    <a:pt x="3300" y="14859"/>
                  </a:lnTo>
                  <a:cubicBezTo>
                    <a:pt x="3408" y="14859"/>
                    <a:pt x="3515" y="14863"/>
                    <a:pt x="3622" y="14863"/>
                  </a:cubicBezTo>
                  <a:cubicBezTo>
                    <a:pt x="3755" y="14863"/>
                    <a:pt x="3887" y="14856"/>
                    <a:pt x="4015" y="14826"/>
                  </a:cubicBezTo>
                  <a:cubicBezTo>
                    <a:pt x="4042" y="14815"/>
                    <a:pt x="4073" y="14812"/>
                    <a:pt x="4103" y="14812"/>
                  </a:cubicBezTo>
                  <a:cubicBezTo>
                    <a:pt x="4133" y="14812"/>
                    <a:pt x="4163" y="14815"/>
                    <a:pt x="4191" y="14815"/>
                  </a:cubicBezTo>
                  <a:cubicBezTo>
                    <a:pt x="4235" y="14815"/>
                    <a:pt x="4290" y="14815"/>
                    <a:pt x="4334" y="14804"/>
                  </a:cubicBezTo>
                  <a:cubicBezTo>
                    <a:pt x="4697" y="14738"/>
                    <a:pt x="5071" y="14694"/>
                    <a:pt x="5433" y="14617"/>
                  </a:cubicBezTo>
                  <a:cubicBezTo>
                    <a:pt x="5851" y="14518"/>
                    <a:pt x="6269" y="14408"/>
                    <a:pt x="6687" y="14254"/>
                  </a:cubicBezTo>
                  <a:cubicBezTo>
                    <a:pt x="6841" y="14199"/>
                    <a:pt x="6995" y="14133"/>
                    <a:pt x="7160" y="14067"/>
                  </a:cubicBezTo>
                  <a:cubicBezTo>
                    <a:pt x="7512" y="13935"/>
                    <a:pt x="7842" y="13759"/>
                    <a:pt x="8161" y="13550"/>
                  </a:cubicBezTo>
                  <a:cubicBezTo>
                    <a:pt x="8546" y="13319"/>
                    <a:pt x="8887" y="13044"/>
                    <a:pt x="9195" y="12725"/>
                  </a:cubicBezTo>
                  <a:cubicBezTo>
                    <a:pt x="9228" y="12692"/>
                    <a:pt x="9260" y="12659"/>
                    <a:pt x="9282" y="12637"/>
                  </a:cubicBezTo>
                  <a:cubicBezTo>
                    <a:pt x="9491" y="12428"/>
                    <a:pt x="9667" y="12208"/>
                    <a:pt x="9832" y="11966"/>
                  </a:cubicBezTo>
                  <a:cubicBezTo>
                    <a:pt x="9942" y="11801"/>
                    <a:pt x="10041" y="11636"/>
                    <a:pt x="10140" y="11471"/>
                  </a:cubicBezTo>
                  <a:cubicBezTo>
                    <a:pt x="10272" y="11229"/>
                    <a:pt x="10382" y="10977"/>
                    <a:pt x="10470" y="10713"/>
                  </a:cubicBezTo>
                  <a:cubicBezTo>
                    <a:pt x="10580" y="10383"/>
                    <a:pt x="10613" y="10020"/>
                    <a:pt x="10657" y="9668"/>
                  </a:cubicBezTo>
                  <a:cubicBezTo>
                    <a:pt x="10668" y="9580"/>
                    <a:pt x="10657" y="9481"/>
                    <a:pt x="10635" y="9382"/>
                  </a:cubicBezTo>
                  <a:cubicBezTo>
                    <a:pt x="10624" y="9338"/>
                    <a:pt x="10613" y="9294"/>
                    <a:pt x="10613" y="9239"/>
                  </a:cubicBezTo>
                  <a:cubicBezTo>
                    <a:pt x="10613" y="9140"/>
                    <a:pt x="10591" y="9030"/>
                    <a:pt x="10569" y="8931"/>
                  </a:cubicBezTo>
                  <a:cubicBezTo>
                    <a:pt x="10525" y="8722"/>
                    <a:pt x="10470" y="8524"/>
                    <a:pt x="10382" y="8326"/>
                  </a:cubicBezTo>
                  <a:cubicBezTo>
                    <a:pt x="10283" y="8106"/>
                    <a:pt x="10195" y="7864"/>
                    <a:pt x="10074" y="7644"/>
                  </a:cubicBezTo>
                  <a:cubicBezTo>
                    <a:pt x="9898" y="7337"/>
                    <a:pt x="9744" y="7018"/>
                    <a:pt x="9601" y="6699"/>
                  </a:cubicBezTo>
                  <a:cubicBezTo>
                    <a:pt x="9480" y="6435"/>
                    <a:pt x="9392" y="6171"/>
                    <a:pt x="9315" y="5896"/>
                  </a:cubicBezTo>
                  <a:cubicBezTo>
                    <a:pt x="9151" y="5258"/>
                    <a:pt x="8997" y="4620"/>
                    <a:pt x="8865" y="3971"/>
                  </a:cubicBezTo>
                  <a:cubicBezTo>
                    <a:pt x="8799" y="3641"/>
                    <a:pt x="8711" y="3323"/>
                    <a:pt x="8601" y="3015"/>
                  </a:cubicBezTo>
                  <a:cubicBezTo>
                    <a:pt x="8513" y="2773"/>
                    <a:pt x="8425" y="2531"/>
                    <a:pt x="8315" y="2300"/>
                  </a:cubicBezTo>
                  <a:cubicBezTo>
                    <a:pt x="8128" y="1893"/>
                    <a:pt x="7930" y="1497"/>
                    <a:pt x="7644" y="1156"/>
                  </a:cubicBezTo>
                  <a:cubicBezTo>
                    <a:pt x="7413" y="870"/>
                    <a:pt x="7160" y="617"/>
                    <a:pt x="6841" y="419"/>
                  </a:cubicBezTo>
                  <a:cubicBezTo>
                    <a:pt x="6577" y="265"/>
                    <a:pt x="6291" y="133"/>
                    <a:pt x="5972" y="89"/>
                  </a:cubicBezTo>
                  <a:cubicBezTo>
                    <a:pt x="5818" y="56"/>
                    <a:pt x="5653" y="34"/>
                    <a:pt x="5499" y="1"/>
                  </a:cubicBezTo>
                  <a:lnTo>
                    <a:pt x="5379" y="1"/>
                  </a:lnTo>
                  <a:cubicBezTo>
                    <a:pt x="5357" y="1"/>
                    <a:pt x="5336" y="0"/>
                    <a:pt x="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-319935" y="-753547"/>
              <a:ext cx="1037732" cy="1630954"/>
            </a:xfrm>
            <a:custGeom>
              <a:avLst/>
              <a:gdLst/>
              <a:ahLst/>
              <a:cxnLst/>
              <a:rect l="l" t="t" r="r" b="b"/>
              <a:pathLst>
                <a:path w="8161" h="12826" extrusionOk="0">
                  <a:moveTo>
                    <a:pt x="4044" y="95"/>
                  </a:moveTo>
                  <a:cubicBezTo>
                    <a:pt x="4063" y="95"/>
                    <a:pt x="4086" y="107"/>
                    <a:pt x="4102" y="132"/>
                  </a:cubicBezTo>
                  <a:cubicBezTo>
                    <a:pt x="4113" y="154"/>
                    <a:pt x="4135" y="176"/>
                    <a:pt x="4157" y="176"/>
                  </a:cubicBezTo>
                  <a:cubicBezTo>
                    <a:pt x="4520" y="352"/>
                    <a:pt x="4597" y="429"/>
                    <a:pt x="4839" y="704"/>
                  </a:cubicBezTo>
                  <a:cubicBezTo>
                    <a:pt x="5026" y="924"/>
                    <a:pt x="5169" y="1199"/>
                    <a:pt x="5334" y="1441"/>
                  </a:cubicBezTo>
                  <a:cubicBezTo>
                    <a:pt x="5367" y="1485"/>
                    <a:pt x="5389" y="1540"/>
                    <a:pt x="5411" y="1595"/>
                  </a:cubicBezTo>
                  <a:cubicBezTo>
                    <a:pt x="5488" y="1760"/>
                    <a:pt x="5576" y="1925"/>
                    <a:pt x="5642" y="2101"/>
                  </a:cubicBezTo>
                  <a:cubicBezTo>
                    <a:pt x="5741" y="2321"/>
                    <a:pt x="5829" y="2541"/>
                    <a:pt x="5917" y="2772"/>
                  </a:cubicBezTo>
                  <a:cubicBezTo>
                    <a:pt x="6060" y="3123"/>
                    <a:pt x="6192" y="3486"/>
                    <a:pt x="6324" y="3860"/>
                  </a:cubicBezTo>
                  <a:cubicBezTo>
                    <a:pt x="6456" y="4256"/>
                    <a:pt x="6610" y="4641"/>
                    <a:pt x="6786" y="5026"/>
                  </a:cubicBezTo>
                  <a:cubicBezTo>
                    <a:pt x="6896" y="5257"/>
                    <a:pt x="6995" y="5499"/>
                    <a:pt x="7105" y="5730"/>
                  </a:cubicBezTo>
                  <a:cubicBezTo>
                    <a:pt x="7182" y="5895"/>
                    <a:pt x="7259" y="6071"/>
                    <a:pt x="7325" y="6236"/>
                  </a:cubicBezTo>
                  <a:cubicBezTo>
                    <a:pt x="7567" y="6763"/>
                    <a:pt x="7754" y="7302"/>
                    <a:pt x="7919" y="7852"/>
                  </a:cubicBezTo>
                  <a:cubicBezTo>
                    <a:pt x="7973" y="8028"/>
                    <a:pt x="8017" y="8226"/>
                    <a:pt x="8006" y="8424"/>
                  </a:cubicBezTo>
                  <a:cubicBezTo>
                    <a:pt x="8006" y="8479"/>
                    <a:pt x="8006" y="8545"/>
                    <a:pt x="8006" y="8611"/>
                  </a:cubicBezTo>
                  <a:cubicBezTo>
                    <a:pt x="8006" y="8633"/>
                    <a:pt x="8006" y="8644"/>
                    <a:pt x="8006" y="8655"/>
                  </a:cubicBezTo>
                  <a:cubicBezTo>
                    <a:pt x="8017" y="9194"/>
                    <a:pt x="7864" y="9667"/>
                    <a:pt x="7567" y="10118"/>
                  </a:cubicBezTo>
                  <a:cubicBezTo>
                    <a:pt x="7424" y="10338"/>
                    <a:pt x="7259" y="10546"/>
                    <a:pt x="7094" y="10755"/>
                  </a:cubicBezTo>
                  <a:cubicBezTo>
                    <a:pt x="7072" y="10766"/>
                    <a:pt x="7061" y="10788"/>
                    <a:pt x="7039" y="10799"/>
                  </a:cubicBezTo>
                  <a:cubicBezTo>
                    <a:pt x="6896" y="10920"/>
                    <a:pt x="6764" y="11052"/>
                    <a:pt x="6621" y="11162"/>
                  </a:cubicBezTo>
                  <a:cubicBezTo>
                    <a:pt x="6445" y="11305"/>
                    <a:pt x="6280" y="11426"/>
                    <a:pt x="6093" y="11558"/>
                  </a:cubicBezTo>
                  <a:cubicBezTo>
                    <a:pt x="5961" y="11657"/>
                    <a:pt x="5818" y="11745"/>
                    <a:pt x="5675" y="11833"/>
                  </a:cubicBezTo>
                  <a:cubicBezTo>
                    <a:pt x="5411" y="11976"/>
                    <a:pt x="5158" y="12130"/>
                    <a:pt x="4894" y="12262"/>
                  </a:cubicBezTo>
                  <a:cubicBezTo>
                    <a:pt x="4707" y="12361"/>
                    <a:pt x="4509" y="12427"/>
                    <a:pt x="4300" y="12482"/>
                  </a:cubicBezTo>
                  <a:cubicBezTo>
                    <a:pt x="4124" y="12526"/>
                    <a:pt x="3949" y="12570"/>
                    <a:pt x="3762" y="12614"/>
                  </a:cubicBezTo>
                  <a:cubicBezTo>
                    <a:pt x="3624" y="12643"/>
                    <a:pt x="3495" y="12682"/>
                    <a:pt x="3360" y="12682"/>
                  </a:cubicBezTo>
                  <a:cubicBezTo>
                    <a:pt x="3343" y="12682"/>
                    <a:pt x="3327" y="12681"/>
                    <a:pt x="3311" y="12680"/>
                  </a:cubicBezTo>
                  <a:lnTo>
                    <a:pt x="3212" y="12680"/>
                  </a:lnTo>
                  <a:cubicBezTo>
                    <a:pt x="3082" y="12715"/>
                    <a:pt x="2948" y="12725"/>
                    <a:pt x="2814" y="12725"/>
                  </a:cubicBezTo>
                  <a:cubicBezTo>
                    <a:pt x="2698" y="12725"/>
                    <a:pt x="2581" y="12718"/>
                    <a:pt x="2464" y="12713"/>
                  </a:cubicBezTo>
                  <a:cubicBezTo>
                    <a:pt x="2244" y="12713"/>
                    <a:pt x="2013" y="12680"/>
                    <a:pt x="1804" y="12614"/>
                  </a:cubicBezTo>
                  <a:cubicBezTo>
                    <a:pt x="1551" y="12537"/>
                    <a:pt x="1309" y="12449"/>
                    <a:pt x="1067" y="12350"/>
                  </a:cubicBezTo>
                  <a:cubicBezTo>
                    <a:pt x="891" y="12273"/>
                    <a:pt x="726" y="12163"/>
                    <a:pt x="583" y="12042"/>
                  </a:cubicBezTo>
                  <a:cubicBezTo>
                    <a:pt x="451" y="11921"/>
                    <a:pt x="352" y="11767"/>
                    <a:pt x="286" y="11602"/>
                  </a:cubicBezTo>
                  <a:cubicBezTo>
                    <a:pt x="231" y="11448"/>
                    <a:pt x="166" y="11283"/>
                    <a:pt x="166" y="11107"/>
                  </a:cubicBezTo>
                  <a:cubicBezTo>
                    <a:pt x="166" y="11074"/>
                    <a:pt x="155" y="11030"/>
                    <a:pt x="144" y="10997"/>
                  </a:cubicBezTo>
                  <a:cubicBezTo>
                    <a:pt x="122" y="10887"/>
                    <a:pt x="122" y="10766"/>
                    <a:pt x="133" y="10656"/>
                  </a:cubicBezTo>
                  <a:cubicBezTo>
                    <a:pt x="166" y="10382"/>
                    <a:pt x="199" y="10118"/>
                    <a:pt x="275" y="9854"/>
                  </a:cubicBezTo>
                  <a:cubicBezTo>
                    <a:pt x="352" y="9634"/>
                    <a:pt x="407" y="9414"/>
                    <a:pt x="473" y="9205"/>
                  </a:cubicBezTo>
                  <a:cubicBezTo>
                    <a:pt x="572" y="8864"/>
                    <a:pt x="715" y="8534"/>
                    <a:pt x="858" y="8215"/>
                  </a:cubicBezTo>
                  <a:cubicBezTo>
                    <a:pt x="1111" y="7665"/>
                    <a:pt x="1353" y="7104"/>
                    <a:pt x="1562" y="6544"/>
                  </a:cubicBezTo>
                  <a:cubicBezTo>
                    <a:pt x="1771" y="5961"/>
                    <a:pt x="1969" y="5367"/>
                    <a:pt x="2112" y="4762"/>
                  </a:cubicBezTo>
                  <a:cubicBezTo>
                    <a:pt x="2211" y="4300"/>
                    <a:pt x="2310" y="3838"/>
                    <a:pt x="2387" y="3365"/>
                  </a:cubicBezTo>
                  <a:cubicBezTo>
                    <a:pt x="2420" y="3189"/>
                    <a:pt x="2431" y="3013"/>
                    <a:pt x="2453" y="2838"/>
                  </a:cubicBezTo>
                  <a:cubicBezTo>
                    <a:pt x="2475" y="2651"/>
                    <a:pt x="2508" y="2453"/>
                    <a:pt x="2552" y="2266"/>
                  </a:cubicBezTo>
                  <a:cubicBezTo>
                    <a:pt x="2640" y="1826"/>
                    <a:pt x="2772" y="1397"/>
                    <a:pt x="2992" y="990"/>
                  </a:cubicBezTo>
                  <a:cubicBezTo>
                    <a:pt x="3124" y="748"/>
                    <a:pt x="3278" y="528"/>
                    <a:pt x="3487" y="341"/>
                  </a:cubicBezTo>
                  <a:cubicBezTo>
                    <a:pt x="3597" y="242"/>
                    <a:pt x="3707" y="165"/>
                    <a:pt x="3850" y="121"/>
                  </a:cubicBezTo>
                  <a:cubicBezTo>
                    <a:pt x="3905" y="99"/>
                    <a:pt x="3960" y="99"/>
                    <a:pt x="4026" y="99"/>
                  </a:cubicBezTo>
                  <a:cubicBezTo>
                    <a:pt x="4031" y="96"/>
                    <a:pt x="4037" y="95"/>
                    <a:pt x="4044" y="95"/>
                  </a:cubicBezTo>
                  <a:close/>
                  <a:moveTo>
                    <a:pt x="4091" y="1"/>
                  </a:moveTo>
                  <a:cubicBezTo>
                    <a:pt x="4055" y="1"/>
                    <a:pt x="4018" y="4"/>
                    <a:pt x="3982" y="11"/>
                  </a:cubicBezTo>
                  <a:cubicBezTo>
                    <a:pt x="3817" y="33"/>
                    <a:pt x="3663" y="88"/>
                    <a:pt x="3542" y="198"/>
                  </a:cubicBezTo>
                  <a:cubicBezTo>
                    <a:pt x="3333" y="374"/>
                    <a:pt x="3124" y="561"/>
                    <a:pt x="2992" y="803"/>
                  </a:cubicBezTo>
                  <a:cubicBezTo>
                    <a:pt x="2904" y="968"/>
                    <a:pt x="2816" y="1133"/>
                    <a:pt x="2739" y="1298"/>
                  </a:cubicBezTo>
                  <a:cubicBezTo>
                    <a:pt x="2585" y="1661"/>
                    <a:pt x="2497" y="2035"/>
                    <a:pt x="2409" y="2409"/>
                  </a:cubicBezTo>
                  <a:cubicBezTo>
                    <a:pt x="2376" y="2541"/>
                    <a:pt x="2365" y="2684"/>
                    <a:pt x="2343" y="2816"/>
                  </a:cubicBezTo>
                  <a:cubicBezTo>
                    <a:pt x="2321" y="2991"/>
                    <a:pt x="2310" y="3167"/>
                    <a:pt x="2277" y="3343"/>
                  </a:cubicBezTo>
                  <a:cubicBezTo>
                    <a:pt x="2244" y="3585"/>
                    <a:pt x="2200" y="3816"/>
                    <a:pt x="2145" y="4058"/>
                  </a:cubicBezTo>
                  <a:cubicBezTo>
                    <a:pt x="2035" y="4619"/>
                    <a:pt x="1903" y="5169"/>
                    <a:pt x="1727" y="5719"/>
                  </a:cubicBezTo>
                  <a:cubicBezTo>
                    <a:pt x="1584" y="6148"/>
                    <a:pt x="1430" y="6566"/>
                    <a:pt x="1265" y="6994"/>
                  </a:cubicBezTo>
                  <a:cubicBezTo>
                    <a:pt x="1111" y="7379"/>
                    <a:pt x="935" y="7764"/>
                    <a:pt x="770" y="8149"/>
                  </a:cubicBezTo>
                  <a:cubicBezTo>
                    <a:pt x="627" y="8457"/>
                    <a:pt x="495" y="8765"/>
                    <a:pt x="385" y="9084"/>
                  </a:cubicBezTo>
                  <a:cubicBezTo>
                    <a:pt x="286" y="9370"/>
                    <a:pt x="221" y="9656"/>
                    <a:pt x="144" y="9953"/>
                  </a:cubicBezTo>
                  <a:cubicBezTo>
                    <a:pt x="89" y="10162"/>
                    <a:pt x="45" y="10371"/>
                    <a:pt x="34" y="10590"/>
                  </a:cubicBezTo>
                  <a:cubicBezTo>
                    <a:pt x="1" y="10909"/>
                    <a:pt x="45" y="11228"/>
                    <a:pt x="155" y="11547"/>
                  </a:cubicBezTo>
                  <a:cubicBezTo>
                    <a:pt x="275" y="11921"/>
                    <a:pt x="517" y="12185"/>
                    <a:pt x="858" y="12372"/>
                  </a:cubicBezTo>
                  <a:cubicBezTo>
                    <a:pt x="1001" y="12449"/>
                    <a:pt x="1155" y="12515"/>
                    <a:pt x="1320" y="12570"/>
                  </a:cubicBezTo>
                  <a:cubicBezTo>
                    <a:pt x="1463" y="12625"/>
                    <a:pt x="1606" y="12669"/>
                    <a:pt x="1760" y="12713"/>
                  </a:cubicBezTo>
                  <a:cubicBezTo>
                    <a:pt x="1958" y="12782"/>
                    <a:pt x="2164" y="12825"/>
                    <a:pt x="2371" y="12825"/>
                  </a:cubicBezTo>
                  <a:cubicBezTo>
                    <a:pt x="2395" y="12825"/>
                    <a:pt x="2418" y="12824"/>
                    <a:pt x="2442" y="12823"/>
                  </a:cubicBezTo>
                  <a:lnTo>
                    <a:pt x="3102" y="12823"/>
                  </a:lnTo>
                  <a:cubicBezTo>
                    <a:pt x="3125" y="12825"/>
                    <a:pt x="3148" y="12826"/>
                    <a:pt x="3170" y="12826"/>
                  </a:cubicBezTo>
                  <a:cubicBezTo>
                    <a:pt x="3265" y="12826"/>
                    <a:pt x="3356" y="12810"/>
                    <a:pt x="3454" y="12801"/>
                  </a:cubicBezTo>
                  <a:cubicBezTo>
                    <a:pt x="3718" y="12757"/>
                    <a:pt x="3982" y="12691"/>
                    <a:pt x="4234" y="12636"/>
                  </a:cubicBezTo>
                  <a:cubicBezTo>
                    <a:pt x="4531" y="12559"/>
                    <a:pt x="4806" y="12460"/>
                    <a:pt x="5070" y="12306"/>
                  </a:cubicBezTo>
                  <a:cubicBezTo>
                    <a:pt x="5147" y="12273"/>
                    <a:pt x="5224" y="12218"/>
                    <a:pt x="5301" y="12174"/>
                  </a:cubicBezTo>
                  <a:cubicBezTo>
                    <a:pt x="5653" y="11998"/>
                    <a:pt x="5983" y="11778"/>
                    <a:pt x="6313" y="11558"/>
                  </a:cubicBezTo>
                  <a:cubicBezTo>
                    <a:pt x="6577" y="11371"/>
                    <a:pt x="6819" y="11162"/>
                    <a:pt x="7061" y="10942"/>
                  </a:cubicBezTo>
                  <a:cubicBezTo>
                    <a:pt x="7248" y="10777"/>
                    <a:pt x="7391" y="10568"/>
                    <a:pt x="7534" y="10371"/>
                  </a:cubicBezTo>
                  <a:cubicBezTo>
                    <a:pt x="7864" y="9931"/>
                    <a:pt x="8083" y="9458"/>
                    <a:pt x="8116" y="8908"/>
                  </a:cubicBezTo>
                  <a:cubicBezTo>
                    <a:pt x="8160" y="8732"/>
                    <a:pt x="8160" y="8556"/>
                    <a:pt x="8116" y="8380"/>
                  </a:cubicBezTo>
                  <a:cubicBezTo>
                    <a:pt x="8116" y="8358"/>
                    <a:pt x="8116" y="8336"/>
                    <a:pt x="8116" y="8314"/>
                  </a:cubicBezTo>
                  <a:cubicBezTo>
                    <a:pt x="8116" y="8160"/>
                    <a:pt x="8083" y="8017"/>
                    <a:pt x="8050" y="7885"/>
                  </a:cubicBezTo>
                  <a:cubicBezTo>
                    <a:pt x="8017" y="7742"/>
                    <a:pt x="7973" y="7621"/>
                    <a:pt x="7930" y="7489"/>
                  </a:cubicBezTo>
                  <a:cubicBezTo>
                    <a:pt x="7875" y="7335"/>
                    <a:pt x="7820" y="7181"/>
                    <a:pt x="7765" y="7027"/>
                  </a:cubicBezTo>
                  <a:cubicBezTo>
                    <a:pt x="7622" y="6577"/>
                    <a:pt x="7413" y="6148"/>
                    <a:pt x="7237" y="5708"/>
                  </a:cubicBezTo>
                  <a:cubicBezTo>
                    <a:pt x="7094" y="5378"/>
                    <a:pt x="6940" y="5059"/>
                    <a:pt x="6797" y="4740"/>
                  </a:cubicBezTo>
                  <a:cubicBezTo>
                    <a:pt x="6665" y="4432"/>
                    <a:pt x="6533" y="4135"/>
                    <a:pt x="6434" y="3816"/>
                  </a:cubicBezTo>
                  <a:cubicBezTo>
                    <a:pt x="6324" y="3475"/>
                    <a:pt x="6203" y="3145"/>
                    <a:pt x="6071" y="2816"/>
                  </a:cubicBezTo>
                  <a:cubicBezTo>
                    <a:pt x="5983" y="2596"/>
                    <a:pt x="5917" y="2376"/>
                    <a:pt x="5807" y="2167"/>
                  </a:cubicBezTo>
                  <a:cubicBezTo>
                    <a:pt x="5719" y="1991"/>
                    <a:pt x="5642" y="1815"/>
                    <a:pt x="5565" y="1639"/>
                  </a:cubicBezTo>
                  <a:cubicBezTo>
                    <a:pt x="5477" y="1419"/>
                    <a:pt x="5345" y="1210"/>
                    <a:pt x="5213" y="1001"/>
                  </a:cubicBezTo>
                  <a:cubicBezTo>
                    <a:pt x="5191" y="968"/>
                    <a:pt x="5169" y="935"/>
                    <a:pt x="5147" y="902"/>
                  </a:cubicBezTo>
                  <a:cubicBezTo>
                    <a:pt x="5103" y="803"/>
                    <a:pt x="5037" y="726"/>
                    <a:pt x="4960" y="649"/>
                  </a:cubicBezTo>
                  <a:cubicBezTo>
                    <a:pt x="4883" y="572"/>
                    <a:pt x="4828" y="473"/>
                    <a:pt x="4740" y="396"/>
                  </a:cubicBezTo>
                  <a:cubicBezTo>
                    <a:pt x="4663" y="308"/>
                    <a:pt x="4553" y="242"/>
                    <a:pt x="4465" y="165"/>
                  </a:cubicBezTo>
                  <a:cubicBezTo>
                    <a:pt x="4361" y="52"/>
                    <a:pt x="4229" y="1"/>
                    <a:pt x="4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7"/>
          <p:cNvSpPr/>
          <p:nvPr/>
        </p:nvSpPr>
        <p:spPr>
          <a:xfrm>
            <a:off x="8690173" y="2724082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4447723" y="4665132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/>
          <p:nvPr/>
        </p:nvSpPr>
        <p:spPr>
          <a:xfrm rot="-1590423" flipH="1">
            <a:off x="265146" y="301596"/>
            <a:ext cx="728140" cy="979661"/>
          </a:xfrm>
          <a:custGeom>
            <a:avLst/>
            <a:gdLst/>
            <a:ahLst/>
            <a:cxnLst/>
            <a:rect l="l" t="t" r="r" b="b"/>
            <a:pathLst>
              <a:path w="25354" h="34112" extrusionOk="0">
                <a:moveTo>
                  <a:pt x="9965" y="976"/>
                </a:moveTo>
                <a:cubicBezTo>
                  <a:pt x="10243" y="1278"/>
                  <a:pt x="10498" y="1556"/>
                  <a:pt x="10753" y="1880"/>
                </a:cubicBezTo>
                <a:cubicBezTo>
                  <a:pt x="10684" y="1950"/>
                  <a:pt x="10637" y="2019"/>
                  <a:pt x="10568" y="2112"/>
                </a:cubicBezTo>
                <a:cubicBezTo>
                  <a:pt x="10591" y="2228"/>
                  <a:pt x="10637" y="2344"/>
                  <a:pt x="10684" y="2529"/>
                </a:cubicBezTo>
                <a:cubicBezTo>
                  <a:pt x="10498" y="2297"/>
                  <a:pt x="10359" y="2112"/>
                  <a:pt x="10220" y="1927"/>
                </a:cubicBezTo>
                <a:cubicBezTo>
                  <a:pt x="10197" y="1927"/>
                  <a:pt x="10197" y="1880"/>
                  <a:pt x="10197" y="1857"/>
                </a:cubicBezTo>
                <a:cubicBezTo>
                  <a:pt x="10104" y="1602"/>
                  <a:pt x="10012" y="1324"/>
                  <a:pt x="9919" y="1069"/>
                </a:cubicBezTo>
                <a:cubicBezTo>
                  <a:pt x="9919" y="1046"/>
                  <a:pt x="9942" y="1023"/>
                  <a:pt x="9965" y="976"/>
                </a:cubicBezTo>
                <a:close/>
                <a:moveTo>
                  <a:pt x="1586" y="2515"/>
                </a:moveTo>
                <a:cubicBezTo>
                  <a:pt x="1658" y="2515"/>
                  <a:pt x="1726" y="2531"/>
                  <a:pt x="1785" y="2576"/>
                </a:cubicBezTo>
                <a:cubicBezTo>
                  <a:pt x="1993" y="2691"/>
                  <a:pt x="2225" y="2854"/>
                  <a:pt x="2433" y="2993"/>
                </a:cubicBezTo>
                <a:cubicBezTo>
                  <a:pt x="2457" y="2993"/>
                  <a:pt x="2457" y="3016"/>
                  <a:pt x="2503" y="3109"/>
                </a:cubicBezTo>
                <a:cubicBezTo>
                  <a:pt x="2109" y="2923"/>
                  <a:pt x="1785" y="2761"/>
                  <a:pt x="1483" y="2552"/>
                </a:cubicBezTo>
                <a:cubicBezTo>
                  <a:pt x="1483" y="2552"/>
                  <a:pt x="1483" y="2529"/>
                  <a:pt x="1483" y="2529"/>
                </a:cubicBezTo>
                <a:cubicBezTo>
                  <a:pt x="1482" y="2528"/>
                  <a:pt x="1481" y="2527"/>
                  <a:pt x="1480" y="2526"/>
                </a:cubicBezTo>
                <a:lnTo>
                  <a:pt x="1480" y="2526"/>
                </a:lnTo>
                <a:cubicBezTo>
                  <a:pt x="1515" y="2519"/>
                  <a:pt x="1551" y="2515"/>
                  <a:pt x="1586" y="2515"/>
                </a:cubicBezTo>
                <a:close/>
                <a:moveTo>
                  <a:pt x="2665" y="3155"/>
                </a:moveTo>
                <a:cubicBezTo>
                  <a:pt x="2665" y="3178"/>
                  <a:pt x="2665" y="3178"/>
                  <a:pt x="2665" y="3178"/>
                </a:cubicBezTo>
                <a:lnTo>
                  <a:pt x="2642" y="3178"/>
                </a:lnTo>
                <a:cubicBezTo>
                  <a:pt x="2642" y="3178"/>
                  <a:pt x="2642" y="3155"/>
                  <a:pt x="2642" y="3155"/>
                </a:cubicBezTo>
                <a:close/>
                <a:moveTo>
                  <a:pt x="12139" y="3867"/>
                </a:moveTo>
                <a:cubicBezTo>
                  <a:pt x="12191" y="3867"/>
                  <a:pt x="12209" y="3903"/>
                  <a:pt x="12213" y="3966"/>
                </a:cubicBezTo>
                <a:lnTo>
                  <a:pt x="12213" y="3966"/>
                </a:lnTo>
                <a:cubicBezTo>
                  <a:pt x="12167" y="3943"/>
                  <a:pt x="12144" y="3920"/>
                  <a:pt x="12097" y="3873"/>
                </a:cubicBezTo>
                <a:cubicBezTo>
                  <a:pt x="12113" y="3869"/>
                  <a:pt x="12127" y="3867"/>
                  <a:pt x="12139" y="3867"/>
                </a:cubicBezTo>
                <a:close/>
                <a:moveTo>
                  <a:pt x="17405" y="3039"/>
                </a:moveTo>
                <a:cubicBezTo>
                  <a:pt x="17636" y="3410"/>
                  <a:pt x="17845" y="3804"/>
                  <a:pt x="18030" y="4244"/>
                </a:cubicBezTo>
                <a:cubicBezTo>
                  <a:pt x="17822" y="4291"/>
                  <a:pt x="17636" y="4337"/>
                  <a:pt x="17428" y="4360"/>
                </a:cubicBezTo>
                <a:cubicBezTo>
                  <a:pt x="17381" y="3943"/>
                  <a:pt x="17358" y="3503"/>
                  <a:pt x="17312" y="3085"/>
                </a:cubicBezTo>
                <a:cubicBezTo>
                  <a:pt x="17312" y="3062"/>
                  <a:pt x="17335" y="3062"/>
                  <a:pt x="17335" y="3062"/>
                </a:cubicBezTo>
                <a:cubicBezTo>
                  <a:pt x="17335" y="3039"/>
                  <a:pt x="17358" y="3039"/>
                  <a:pt x="17405" y="3039"/>
                </a:cubicBezTo>
                <a:close/>
                <a:moveTo>
                  <a:pt x="12213" y="3969"/>
                </a:moveTo>
                <a:cubicBezTo>
                  <a:pt x="12213" y="3975"/>
                  <a:pt x="12213" y="3982"/>
                  <a:pt x="12213" y="3989"/>
                </a:cubicBezTo>
                <a:cubicBezTo>
                  <a:pt x="12237" y="3989"/>
                  <a:pt x="12283" y="4012"/>
                  <a:pt x="12283" y="4036"/>
                </a:cubicBezTo>
                <a:cubicBezTo>
                  <a:pt x="12538" y="4476"/>
                  <a:pt x="12770" y="4916"/>
                  <a:pt x="13001" y="5357"/>
                </a:cubicBezTo>
                <a:cubicBezTo>
                  <a:pt x="13024" y="5380"/>
                  <a:pt x="13001" y="5403"/>
                  <a:pt x="13001" y="5449"/>
                </a:cubicBezTo>
                <a:cubicBezTo>
                  <a:pt x="12978" y="5426"/>
                  <a:pt x="12932" y="5403"/>
                  <a:pt x="12932" y="5380"/>
                </a:cubicBezTo>
                <a:cubicBezTo>
                  <a:pt x="12723" y="5032"/>
                  <a:pt x="12515" y="4661"/>
                  <a:pt x="12329" y="4314"/>
                </a:cubicBezTo>
                <a:cubicBezTo>
                  <a:pt x="12260" y="4222"/>
                  <a:pt x="12191" y="4107"/>
                  <a:pt x="12213" y="3969"/>
                </a:cubicBezTo>
                <a:close/>
                <a:moveTo>
                  <a:pt x="17520" y="4870"/>
                </a:moveTo>
                <a:cubicBezTo>
                  <a:pt x="17544" y="4963"/>
                  <a:pt x="17590" y="5032"/>
                  <a:pt x="17590" y="5125"/>
                </a:cubicBezTo>
                <a:cubicBezTo>
                  <a:pt x="17636" y="5519"/>
                  <a:pt x="17660" y="5913"/>
                  <a:pt x="17706" y="6307"/>
                </a:cubicBezTo>
                <a:cubicBezTo>
                  <a:pt x="17706" y="6353"/>
                  <a:pt x="17683" y="6376"/>
                  <a:pt x="17683" y="6423"/>
                </a:cubicBezTo>
                <a:lnTo>
                  <a:pt x="17613" y="6423"/>
                </a:lnTo>
                <a:cubicBezTo>
                  <a:pt x="17474" y="5913"/>
                  <a:pt x="17520" y="5403"/>
                  <a:pt x="17520" y="4870"/>
                </a:cubicBezTo>
                <a:close/>
                <a:moveTo>
                  <a:pt x="4485" y="6814"/>
                </a:moveTo>
                <a:cubicBezTo>
                  <a:pt x="4775" y="6814"/>
                  <a:pt x="5028" y="6925"/>
                  <a:pt x="5261" y="7095"/>
                </a:cubicBezTo>
                <a:cubicBezTo>
                  <a:pt x="5307" y="7118"/>
                  <a:pt x="5330" y="7164"/>
                  <a:pt x="5307" y="7211"/>
                </a:cubicBezTo>
                <a:cubicBezTo>
                  <a:pt x="5291" y="7227"/>
                  <a:pt x="5251" y="7243"/>
                  <a:pt x="5221" y="7243"/>
                </a:cubicBezTo>
                <a:cubicBezTo>
                  <a:pt x="5209" y="7243"/>
                  <a:pt x="5198" y="7241"/>
                  <a:pt x="5191" y="7234"/>
                </a:cubicBezTo>
                <a:cubicBezTo>
                  <a:pt x="4913" y="7118"/>
                  <a:pt x="4658" y="7002"/>
                  <a:pt x="4403" y="6817"/>
                </a:cubicBezTo>
                <a:cubicBezTo>
                  <a:pt x="4431" y="6815"/>
                  <a:pt x="4458" y="6814"/>
                  <a:pt x="4485" y="6814"/>
                </a:cubicBezTo>
                <a:close/>
                <a:moveTo>
                  <a:pt x="15342" y="12842"/>
                </a:moveTo>
                <a:lnTo>
                  <a:pt x="15342" y="12842"/>
                </a:lnTo>
                <a:cubicBezTo>
                  <a:pt x="15458" y="12912"/>
                  <a:pt x="15504" y="13028"/>
                  <a:pt x="15574" y="13120"/>
                </a:cubicBezTo>
                <a:cubicBezTo>
                  <a:pt x="15388" y="13004"/>
                  <a:pt x="15388" y="13004"/>
                  <a:pt x="15342" y="12842"/>
                </a:cubicBezTo>
                <a:close/>
                <a:moveTo>
                  <a:pt x="7625" y="12958"/>
                </a:moveTo>
                <a:lnTo>
                  <a:pt x="7625" y="12958"/>
                </a:lnTo>
                <a:cubicBezTo>
                  <a:pt x="7764" y="13051"/>
                  <a:pt x="7764" y="13051"/>
                  <a:pt x="7787" y="13190"/>
                </a:cubicBezTo>
                <a:cubicBezTo>
                  <a:pt x="7694" y="13120"/>
                  <a:pt x="7555" y="13120"/>
                  <a:pt x="7625" y="12958"/>
                </a:cubicBezTo>
                <a:close/>
                <a:moveTo>
                  <a:pt x="11657" y="13607"/>
                </a:moveTo>
                <a:cubicBezTo>
                  <a:pt x="11680" y="13630"/>
                  <a:pt x="11727" y="13653"/>
                  <a:pt x="11773" y="13700"/>
                </a:cubicBezTo>
                <a:cubicBezTo>
                  <a:pt x="11750" y="13700"/>
                  <a:pt x="11727" y="13723"/>
                  <a:pt x="11727" y="13746"/>
                </a:cubicBezTo>
                <a:lnTo>
                  <a:pt x="11634" y="13630"/>
                </a:lnTo>
                <a:cubicBezTo>
                  <a:pt x="11634" y="13607"/>
                  <a:pt x="11634" y="13607"/>
                  <a:pt x="11657" y="13607"/>
                </a:cubicBezTo>
                <a:close/>
                <a:moveTo>
                  <a:pt x="9456" y="13955"/>
                </a:moveTo>
                <a:cubicBezTo>
                  <a:pt x="9595" y="14047"/>
                  <a:pt x="9687" y="14163"/>
                  <a:pt x="9780" y="14302"/>
                </a:cubicBezTo>
                <a:cubicBezTo>
                  <a:pt x="9761" y="14305"/>
                  <a:pt x="9743" y="14307"/>
                  <a:pt x="9725" y="14307"/>
                </a:cubicBezTo>
                <a:cubicBezTo>
                  <a:pt x="9616" y="14307"/>
                  <a:pt x="9536" y="14250"/>
                  <a:pt x="9456" y="14209"/>
                </a:cubicBezTo>
                <a:cubicBezTo>
                  <a:pt x="9432" y="14186"/>
                  <a:pt x="9409" y="14140"/>
                  <a:pt x="9409" y="14117"/>
                </a:cubicBezTo>
                <a:cubicBezTo>
                  <a:pt x="9409" y="14070"/>
                  <a:pt x="9432" y="14024"/>
                  <a:pt x="9456" y="13955"/>
                </a:cubicBezTo>
                <a:close/>
                <a:moveTo>
                  <a:pt x="11866" y="14812"/>
                </a:moveTo>
                <a:cubicBezTo>
                  <a:pt x="11982" y="14882"/>
                  <a:pt x="12074" y="14951"/>
                  <a:pt x="12144" y="15021"/>
                </a:cubicBezTo>
                <a:lnTo>
                  <a:pt x="12121" y="15090"/>
                </a:lnTo>
                <a:cubicBezTo>
                  <a:pt x="12028" y="15044"/>
                  <a:pt x="11912" y="15021"/>
                  <a:pt x="11796" y="14997"/>
                </a:cubicBezTo>
                <a:cubicBezTo>
                  <a:pt x="11819" y="14928"/>
                  <a:pt x="11843" y="14858"/>
                  <a:pt x="11866" y="14812"/>
                </a:cubicBezTo>
                <a:close/>
                <a:moveTo>
                  <a:pt x="13094" y="14905"/>
                </a:moveTo>
                <a:cubicBezTo>
                  <a:pt x="13233" y="14951"/>
                  <a:pt x="13349" y="15021"/>
                  <a:pt x="13488" y="15160"/>
                </a:cubicBezTo>
                <a:cubicBezTo>
                  <a:pt x="13364" y="15160"/>
                  <a:pt x="13261" y="15170"/>
                  <a:pt x="13165" y="15170"/>
                </a:cubicBezTo>
                <a:cubicBezTo>
                  <a:pt x="13117" y="15170"/>
                  <a:pt x="13071" y="15167"/>
                  <a:pt x="13024" y="15160"/>
                </a:cubicBezTo>
                <a:cubicBezTo>
                  <a:pt x="13024" y="15113"/>
                  <a:pt x="13024" y="15067"/>
                  <a:pt x="13048" y="15044"/>
                </a:cubicBezTo>
                <a:cubicBezTo>
                  <a:pt x="13048" y="14997"/>
                  <a:pt x="13071" y="14951"/>
                  <a:pt x="13094" y="14905"/>
                </a:cubicBezTo>
                <a:close/>
                <a:moveTo>
                  <a:pt x="11008" y="20444"/>
                </a:moveTo>
                <a:cubicBezTo>
                  <a:pt x="11008" y="20444"/>
                  <a:pt x="11008" y="20467"/>
                  <a:pt x="11031" y="20467"/>
                </a:cubicBezTo>
                <a:lnTo>
                  <a:pt x="10985" y="20467"/>
                </a:lnTo>
                <a:cubicBezTo>
                  <a:pt x="10985" y="20444"/>
                  <a:pt x="11008" y="20444"/>
                  <a:pt x="11008" y="20444"/>
                </a:cubicBezTo>
                <a:close/>
                <a:moveTo>
                  <a:pt x="13117" y="21162"/>
                </a:moveTo>
                <a:cubicBezTo>
                  <a:pt x="13094" y="21185"/>
                  <a:pt x="13094" y="21185"/>
                  <a:pt x="13094" y="21185"/>
                </a:cubicBezTo>
                <a:lnTo>
                  <a:pt x="13048" y="21185"/>
                </a:lnTo>
                <a:cubicBezTo>
                  <a:pt x="13048" y="21162"/>
                  <a:pt x="13048" y="21162"/>
                  <a:pt x="13048" y="21162"/>
                </a:cubicBezTo>
                <a:close/>
                <a:moveTo>
                  <a:pt x="14554" y="21533"/>
                </a:moveTo>
                <a:lnTo>
                  <a:pt x="14531" y="21556"/>
                </a:lnTo>
                <a:lnTo>
                  <a:pt x="14531" y="21533"/>
                </a:lnTo>
                <a:close/>
                <a:moveTo>
                  <a:pt x="15806" y="21417"/>
                </a:moveTo>
                <a:lnTo>
                  <a:pt x="15806" y="21417"/>
                </a:lnTo>
                <a:cubicBezTo>
                  <a:pt x="15921" y="21486"/>
                  <a:pt x="16014" y="21533"/>
                  <a:pt x="16130" y="21602"/>
                </a:cubicBezTo>
                <a:cubicBezTo>
                  <a:pt x="16028" y="21624"/>
                  <a:pt x="15958" y="21637"/>
                  <a:pt x="15910" y="21637"/>
                </a:cubicBezTo>
                <a:cubicBezTo>
                  <a:pt x="15806" y="21637"/>
                  <a:pt x="15806" y="21576"/>
                  <a:pt x="15806" y="21417"/>
                </a:cubicBezTo>
                <a:close/>
                <a:moveTo>
                  <a:pt x="16825" y="21394"/>
                </a:moveTo>
                <a:lnTo>
                  <a:pt x="16825" y="21394"/>
                </a:lnTo>
                <a:cubicBezTo>
                  <a:pt x="16987" y="21486"/>
                  <a:pt x="17103" y="21556"/>
                  <a:pt x="17242" y="21626"/>
                </a:cubicBezTo>
                <a:cubicBezTo>
                  <a:pt x="17138" y="21646"/>
                  <a:pt x="17081" y="21658"/>
                  <a:pt x="17035" y="21658"/>
                </a:cubicBezTo>
                <a:cubicBezTo>
                  <a:pt x="16978" y="21658"/>
                  <a:pt x="16938" y="21641"/>
                  <a:pt x="16848" y="21602"/>
                </a:cubicBezTo>
                <a:cubicBezTo>
                  <a:pt x="16848" y="21556"/>
                  <a:pt x="16825" y="21510"/>
                  <a:pt x="16825" y="21394"/>
                </a:cubicBezTo>
                <a:close/>
                <a:moveTo>
                  <a:pt x="19444" y="21741"/>
                </a:moveTo>
                <a:cubicBezTo>
                  <a:pt x="19676" y="21857"/>
                  <a:pt x="19838" y="21973"/>
                  <a:pt x="20023" y="22089"/>
                </a:cubicBezTo>
                <a:cubicBezTo>
                  <a:pt x="20047" y="22112"/>
                  <a:pt x="20047" y="22135"/>
                  <a:pt x="20116" y="22205"/>
                </a:cubicBezTo>
                <a:cubicBezTo>
                  <a:pt x="19838" y="22135"/>
                  <a:pt x="19606" y="22089"/>
                  <a:pt x="19398" y="21950"/>
                </a:cubicBezTo>
                <a:cubicBezTo>
                  <a:pt x="19421" y="21880"/>
                  <a:pt x="19421" y="21834"/>
                  <a:pt x="19444" y="21741"/>
                </a:cubicBezTo>
                <a:close/>
                <a:moveTo>
                  <a:pt x="18285" y="25936"/>
                </a:moveTo>
                <a:cubicBezTo>
                  <a:pt x="18285" y="25936"/>
                  <a:pt x="18308" y="25959"/>
                  <a:pt x="18332" y="25959"/>
                </a:cubicBezTo>
                <a:cubicBezTo>
                  <a:pt x="18332" y="25959"/>
                  <a:pt x="18332" y="25982"/>
                  <a:pt x="18308" y="25982"/>
                </a:cubicBezTo>
                <a:cubicBezTo>
                  <a:pt x="18285" y="25982"/>
                  <a:pt x="18285" y="25982"/>
                  <a:pt x="18262" y="25959"/>
                </a:cubicBezTo>
                <a:cubicBezTo>
                  <a:pt x="18262" y="25959"/>
                  <a:pt x="18262" y="25936"/>
                  <a:pt x="18285" y="25936"/>
                </a:cubicBezTo>
                <a:close/>
                <a:moveTo>
                  <a:pt x="19088" y="25976"/>
                </a:moveTo>
                <a:cubicBezTo>
                  <a:pt x="19177" y="25976"/>
                  <a:pt x="19252" y="26014"/>
                  <a:pt x="19328" y="26052"/>
                </a:cubicBezTo>
                <a:cubicBezTo>
                  <a:pt x="19276" y="26078"/>
                  <a:pt x="19230" y="26091"/>
                  <a:pt x="19190" y="26091"/>
                </a:cubicBezTo>
                <a:cubicBezTo>
                  <a:pt x="19123" y="26091"/>
                  <a:pt x="19070" y="26055"/>
                  <a:pt x="19027" y="25982"/>
                </a:cubicBezTo>
                <a:cubicBezTo>
                  <a:pt x="19048" y="25978"/>
                  <a:pt x="19069" y="25976"/>
                  <a:pt x="19088" y="25976"/>
                </a:cubicBezTo>
                <a:close/>
                <a:moveTo>
                  <a:pt x="9501" y="0"/>
                </a:moveTo>
                <a:cubicBezTo>
                  <a:pt x="9252" y="0"/>
                  <a:pt x="9160" y="121"/>
                  <a:pt x="9224" y="397"/>
                </a:cubicBezTo>
                <a:cubicBezTo>
                  <a:pt x="9293" y="745"/>
                  <a:pt x="9409" y="1046"/>
                  <a:pt x="9502" y="1370"/>
                </a:cubicBezTo>
                <a:cubicBezTo>
                  <a:pt x="10243" y="3757"/>
                  <a:pt x="11170" y="6075"/>
                  <a:pt x="12283" y="8300"/>
                </a:cubicBezTo>
                <a:cubicBezTo>
                  <a:pt x="12607" y="8926"/>
                  <a:pt x="12955" y="9551"/>
                  <a:pt x="13303" y="10154"/>
                </a:cubicBezTo>
                <a:cubicBezTo>
                  <a:pt x="13465" y="10455"/>
                  <a:pt x="13766" y="11127"/>
                  <a:pt x="13882" y="11521"/>
                </a:cubicBezTo>
                <a:cubicBezTo>
                  <a:pt x="13488" y="11243"/>
                  <a:pt x="13164" y="10942"/>
                  <a:pt x="12816" y="10664"/>
                </a:cubicBezTo>
                <a:cubicBezTo>
                  <a:pt x="12468" y="10362"/>
                  <a:pt x="12121" y="10084"/>
                  <a:pt x="11773" y="9783"/>
                </a:cubicBezTo>
                <a:cubicBezTo>
                  <a:pt x="11796" y="9690"/>
                  <a:pt x="11796" y="9621"/>
                  <a:pt x="11796" y="9551"/>
                </a:cubicBezTo>
                <a:cubicBezTo>
                  <a:pt x="11796" y="9389"/>
                  <a:pt x="11750" y="9250"/>
                  <a:pt x="11634" y="9134"/>
                </a:cubicBezTo>
                <a:cubicBezTo>
                  <a:pt x="11472" y="8949"/>
                  <a:pt x="11310" y="8787"/>
                  <a:pt x="11170" y="8601"/>
                </a:cubicBezTo>
                <a:cubicBezTo>
                  <a:pt x="11101" y="8508"/>
                  <a:pt x="11031" y="8416"/>
                  <a:pt x="10962" y="8323"/>
                </a:cubicBezTo>
                <a:cubicBezTo>
                  <a:pt x="10916" y="8277"/>
                  <a:pt x="10869" y="8207"/>
                  <a:pt x="10823" y="8161"/>
                </a:cubicBezTo>
                <a:cubicBezTo>
                  <a:pt x="10684" y="8022"/>
                  <a:pt x="10522" y="7883"/>
                  <a:pt x="10383" y="7720"/>
                </a:cubicBezTo>
                <a:cubicBezTo>
                  <a:pt x="9456" y="6678"/>
                  <a:pt x="8482" y="5681"/>
                  <a:pt x="7416" y="4800"/>
                </a:cubicBezTo>
                <a:cubicBezTo>
                  <a:pt x="6327" y="3920"/>
                  <a:pt x="5191" y="3155"/>
                  <a:pt x="3917" y="2599"/>
                </a:cubicBezTo>
                <a:cubicBezTo>
                  <a:pt x="3036" y="2228"/>
                  <a:pt x="2132" y="1950"/>
                  <a:pt x="1182" y="1811"/>
                </a:cubicBezTo>
                <a:cubicBezTo>
                  <a:pt x="1105" y="1803"/>
                  <a:pt x="1025" y="1800"/>
                  <a:pt x="944" y="1800"/>
                </a:cubicBezTo>
                <a:cubicBezTo>
                  <a:pt x="783" y="1800"/>
                  <a:pt x="618" y="1811"/>
                  <a:pt x="464" y="1811"/>
                </a:cubicBezTo>
                <a:cubicBezTo>
                  <a:pt x="417" y="1811"/>
                  <a:pt x="348" y="1811"/>
                  <a:pt x="301" y="1834"/>
                </a:cubicBezTo>
                <a:cubicBezTo>
                  <a:pt x="70" y="1880"/>
                  <a:pt x="0" y="2019"/>
                  <a:pt x="116" y="2251"/>
                </a:cubicBezTo>
                <a:cubicBezTo>
                  <a:pt x="209" y="2460"/>
                  <a:pt x="348" y="2622"/>
                  <a:pt x="533" y="2738"/>
                </a:cubicBezTo>
                <a:cubicBezTo>
                  <a:pt x="788" y="2900"/>
                  <a:pt x="1043" y="3039"/>
                  <a:pt x="1298" y="3178"/>
                </a:cubicBezTo>
                <a:cubicBezTo>
                  <a:pt x="2225" y="3688"/>
                  <a:pt x="3152" y="4198"/>
                  <a:pt x="4079" y="4708"/>
                </a:cubicBezTo>
                <a:cubicBezTo>
                  <a:pt x="4705" y="5032"/>
                  <a:pt x="5284" y="5403"/>
                  <a:pt x="5840" y="5820"/>
                </a:cubicBezTo>
                <a:cubicBezTo>
                  <a:pt x="6466" y="6307"/>
                  <a:pt x="7115" y="6793"/>
                  <a:pt x="7741" y="7280"/>
                </a:cubicBezTo>
                <a:cubicBezTo>
                  <a:pt x="7787" y="7326"/>
                  <a:pt x="7856" y="7373"/>
                  <a:pt x="7880" y="7466"/>
                </a:cubicBezTo>
                <a:cubicBezTo>
                  <a:pt x="7833" y="7442"/>
                  <a:pt x="7787" y="7442"/>
                  <a:pt x="7741" y="7419"/>
                </a:cubicBezTo>
                <a:cubicBezTo>
                  <a:pt x="7161" y="7164"/>
                  <a:pt x="6605" y="6932"/>
                  <a:pt x="6002" y="6724"/>
                </a:cubicBezTo>
                <a:cubicBezTo>
                  <a:pt x="5887" y="6701"/>
                  <a:pt x="5794" y="6631"/>
                  <a:pt x="5678" y="6585"/>
                </a:cubicBezTo>
                <a:cubicBezTo>
                  <a:pt x="5377" y="6446"/>
                  <a:pt x="5052" y="6376"/>
                  <a:pt x="4705" y="6330"/>
                </a:cubicBezTo>
                <a:cubicBezTo>
                  <a:pt x="4357" y="6284"/>
                  <a:pt x="4009" y="6214"/>
                  <a:pt x="3685" y="6145"/>
                </a:cubicBezTo>
                <a:cubicBezTo>
                  <a:pt x="3615" y="6137"/>
                  <a:pt x="3548" y="6132"/>
                  <a:pt x="3484" y="6132"/>
                </a:cubicBezTo>
                <a:cubicBezTo>
                  <a:pt x="3355" y="6132"/>
                  <a:pt x="3237" y="6152"/>
                  <a:pt x="3129" y="6214"/>
                </a:cubicBezTo>
                <a:cubicBezTo>
                  <a:pt x="2966" y="6307"/>
                  <a:pt x="2943" y="6423"/>
                  <a:pt x="3059" y="6562"/>
                </a:cubicBezTo>
                <a:cubicBezTo>
                  <a:pt x="3175" y="6654"/>
                  <a:pt x="3291" y="6747"/>
                  <a:pt x="3407" y="6840"/>
                </a:cubicBezTo>
                <a:cubicBezTo>
                  <a:pt x="4473" y="7605"/>
                  <a:pt x="5632" y="8184"/>
                  <a:pt x="6837" y="8647"/>
                </a:cubicBezTo>
                <a:cubicBezTo>
                  <a:pt x="7787" y="8995"/>
                  <a:pt x="8737" y="9296"/>
                  <a:pt x="9687" y="9598"/>
                </a:cubicBezTo>
                <a:cubicBezTo>
                  <a:pt x="9942" y="9690"/>
                  <a:pt x="10197" y="9760"/>
                  <a:pt x="10452" y="9853"/>
                </a:cubicBezTo>
                <a:cubicBezTo>
                  <a:pt x="10522" y="9876"/>
                  <a:pt x="10562" y="9887"/>
                  <a:pt x="10608" y="9887"/>
                </a:cubicBezTo>
                <a:cubicBezTo>
                  <a:pt x="10655" y="9887"/>
                  <a:pt x="10707" y="9876"/>
                  <a:pt x="10800" y="9853"/>
                </a:cubicBezTo>
                <a:cubicBezTo>
                  <a:pt x="11518" y="10316"/>
                  <a:pt x="15226" y="13746"/>
                  <a:pt x="15991" y="14650"/>
                </a:cubicBezTo>
                <a:cubicBezTo>
                  <a:pt x="15968" y="14743"/>
                  <a:pt x="15898" y="14719"/>
                  <a:pt x="15852" y="14743"/>
                </a:cubicBezTo>
                <a:cubicBezTo>
                  <a:pt x="15807" y="14747"/>
                  <a:pt x="15762" y="14749"/>
                  <a:pt x="15717" y="14749"/>
                </a:cubicBezTo>
                <a:cubicBezTo>
                  <a:pt x="15507" y="14749"/>
                  <a:pt x="15301" y="14707"/>
                  <a:pt x="15110" y="14650"/>
                </a:cubicBezTo>
                <a:cubicBezTo>
                  <a:pt x="13928" y="14372"/>
                  <a:pt x="12885" y="13839"/>
                  <a:pt x="11912" y="13097"/>
                </a:cubicBezTo>
                <a:cubicBezTo>
                  <a:pt x="11425" y="12726"/>
                  <a:pt x="10939" y="12332"/>
                  <a:pt x="10429" y="11962"/>
                </a:cubicBezTo>
                <a:cubicBezTo>
                  <a:pt x="9201" y="11011"/>
                  <a:pt x="7856" y="10270"/>
                  <a:pt x="6396" y="9806"/>
                </a:cubicBezTo>
                <a:cubicBezTo>
                  <a:pt x="5632" y="9551"/>
                  <a:pt x="4867" y="9389"/>
                  <a:pt x="4079" y="9296"/>
                </a:cubicBezTo>
                <a:cubicBezTo>
                  <a:pt x="3708" y="9273"/>
                  <a:pt x="3360" y="9250"/>
                  <a:pt x="3013" y="9111"/>
                </a:cubicBezTo>
                <a:cubicBezTo>
                  <a:pt x="2897" y="9088"/>
                  <a:pt x="2781" y="9088"/>
                  <a:pt x="2665" y="9088"/>
                </a:cubicBezTo>
                <a:cubicBezTo>
                  <a:pt x="2503" y="9111"/>
                  <a:pt x="2433" y="9273"/>
                  <a:pt x="2503" y="9435"/>
                </a:cubicBezTo>
                <a:cubicBezTo>
                  <a:pt x="2596" y="9621"/>
                  <a:pt x="2712" y="9783"/>
                  <a:pt x="2943" y="9853"/>
                </a:cubicBezTo>
                <a:cubicBezTo>
                  <a:pt x="3082" y="9899"/>
                  <a:pt x="3198" y="10015"/>
                  <a:pt x="3314" y="10131"/>
                </a:cubicBezTo>
                <a:cubicBezTo>
                  <a:pt x="3615" y="10409"/>
                  <a:pt x="3917" y="10710"/>
                  <a:pt x="4218" y="11011"/>
                </a:cubicBezTo>
                <a:cubicBezTo>
                  <a:pt x="5284" y="12124"/>
                  <a:pt x="6443" y="13167"/>
                  <a:pt x="7717" y="14047"/>
                </a:cubicBezTo>
                <a:cubicBezTo>
                  <a:pt x="8760" y="14789"/>
                  <a:pt x="9873" y="15345"/>
                  <a:pt x="11101" y="15670"/>
                </a:cubicBezTo>
                <a:cubicBezTo>
                  <a:pt x="11872" y="15862"/>
                  <a:pt x="12644" y="15955"/>
                  <a:pt x="13415" y="15955"/>
                </a:cubicBezTo>
                <a:cubicBezTo>
                  <a:pt x="13756" y="15955"/>
                  <a:pt x="14097" y="15937"/>
                  <a:pt x="14438" y="15901"/>
                </a:cubicBezTo>
                <a:cubicBezTo>
                  <a:pt x="15018" y="15832"/>
                  <a:pt x="15597" y="15670"/>
                  <a:pt x="16153" y="15484"/>
                </a:cubicBezTo>
                <a:cubicBezTo>
                  <a:pt x="16286" y="15446"/>
                  <a:pt x="16418" y="15408"/>
                  <a:pt x="16563" y="15408"/>
                </a:cubicBezTo>
                <a:cubicBezTo>
                  <a:pt x="16596" y="15408"/>
                  <a:pt x="16629" y="15410"/>
                  <a:pt x="16663" y="15415"/>
                </a:cubicBezTo>
                <a:cubicBezTo>
                  <a:pt x="17080" y="15878"/>
                  <a:pt x="17497" y="16365"/>
                  <a:pt x="17868" y="16875"/>
                </a:cubicBezTo>
                <a:cubicBezTo>
                  <a:pt x="18239" y="17384"/>
                  <a:pt x="18610" y="17894"/>
                  <a:pt x="18957" y="18404"/>
                </a:cubicBezTo>
                <a:cubicBezTo>
                  <a:pt x="19305" y="18914"/>
                  <a:pt x="19629" y="19447"/>
                  <a:pt x="19861" y="20026"/>
                </a:cubicBezTo>
                <a:cubicBezTo>
                  <a:pt x="20232" y="20536"/>
                  <a:pt x="20441" y="21139"/>
                  <a:pt x="20672" y="21718"/>
                </a:cubicBezTo>
                <a:lnTo>
                  <a:pt x="20533" y="21602"/>
                </a:lnTo>
                <a:cubicBezTo>
                  <a:pt x="20232" y="21347"/>
                  <a:pt x="19931" y="21069"/>
                  <a:pt x="19606" y="20814"/>
                </a:cubicBezTo>
                <a:cubicBezTo>
                  <a:pt x="18749" y="20142"/>
                  <a:pt x="17752" y="19748"/>
                  <a:pt x="16709" y="19517"/>
                </a:cubicBezTo>
                <a:cubicBezTo>
                  <a:pt x="16246" y="19420"/>
                  <a:pt x="15766" y="19372"/>
                  <a:pt x="15284" y="19372"/>
                </a:cubicBezTo>
                <a:cubicBezTo>
                  <a:pt x="15187" y="19372"/>
                  <a:pt x="15091" y="19374"/>
                  <a:pt x="14994" y="19378"/>
                </a:cubicBezTo>
                <a:cubicBezTo>
                  <a:pt x="14461" y="19401"/>
                  <a:pt x="13928" y="19401"/>
                  <a:pt x="13395" y="19401"/>
                </a:cubicBezTo>
                <a:cubicBezTo>
                  <a:pt x="13071" y="19378"/>
                  <a:pt x="12746" y="19308"/>
                  <a:pt x="12422" y="19262"/>
                </a:cubicBezTo>
                <a:cubicBezTo>
                  <a:pt x="11796" y="19123"/>
                  <a:pt x="11170" y="18984"/>
                  <a:pt x="10522" y="18868"/>
                </a:cubicBezTo>
                <a:cubicBezTo>
                  <a:pt x="9849" y="18729"/>
                  <a:pt x="9201" y="18682"/>
                  <a:pt x="8528" y="18682"/>
                </a:cubicBezTo>
                <a:cubicBezTo>
                  <a:pt x="8274" y="18671"/>
                  <a:pt x="8019" y="18665"/>
                  <a:pt x="7767" y="18665"/>
                </a:cubicBezTo>
                <a:cubicBezTo>
                  <a:pt x="7515" y="18665"/>
                  <a:pt x="7265" y="18671"/>
                  <a:pt x="7022" y="18682"/>
                </a:cubicBezTo>
                <a:cubicBezTo>
                  <a:pt x="6906" y="18705"/>
                  <a:pt x="6790" y="18705"/>
                  <a:pt x="6674" y="18775"/>
                </a:cubicBezTo>
                <a:cubicBezTo>
                  <a:pt x="6559" y="18868"/>
                  <a:pt x="6535" y="18984"/>
                  <a:pt x="6628" y="19076"/>
                </a:cubicBezTo>
                <a:cubicBezTo>
                  <a:pt x="6744" y="19169"/>
                  <a:pt x="6837" y="19262"/>
                  <a:pt x="6953" y="19331"/>
                </a:cubicBezTo>
                <a:cubicBezTo>
                  <a:pt x="8250" y="19911"/>
                  <a:pt x="9525" y="20490"/>
                  <a:pt x="10800" y="21069"/>
                </a:cubicBezTo>
                <a:cubicBezTo>
                  <a:pt x="11634" y="21440"/>
                  <a:pt x="12491" y="21718"/>
                  <a:pt x="13349" y="21996"/>
                </a:cubicBezTo>
                <a:cubicBezTo>
                  <a:pt x="14178" y="22251"/>
                  <a:pt x="15026" y="22370"/>
                  <a:pt x="15895" y="22370"/>
                </a:cubicBezTo>
                <a:cubicBezTo>
                  <a:pt x="15973" y="22370"/>
                  <a:pt x="16051" y="22369"/>
                  <a:pt x="16130" y="22367"/>
                </a:cubicBezTo>
                <a:cubicBezTo>
                  <a:pt x="16825" y="22367"/>
                  <a:pt x="17520" y="22390"/>
                  <a:pt x="18216" y="22437"/>
                </a:cubicBezTo>
                <a:cubicBezTo>
                  <a:pt x="18726" y="22460"/>
                  <a:pt x="19235" y="22599"/>
                  <a:pt x="19722" y="22761"/>
                </a:cubicBezTo>
                <a:cubicBezTo>
                  <a:pt x="20232" y="22923"/>
                  <a:pt x="20719" y="23132"/>
                  <a:pt x="21228" y="23294"/>
                </a:cubicBezTo>
                <a:cubicBezTo>
                  <a:pt x="21344" y="23341"/>
                  <a:pt x="21391" y="23410"/>
                  <a:pt x="21437" y="23526"/>
                </a:cubicBezTo>
                <a:cubicBezTo>
                  <a:pt x="21576" y="23966"/>
                  <a:pt x="21738" y="24407"/>
                  <a:pt x="21854" y="24847"/>
                </a:cubicBezTo>
                <a:cubicBezTo>
                  <a:pt x="22132" y="25843"/>
                  <a:pt x="22410" y="26840"/>
                  <a:pt x="22665" y="27813"/>
                </a:cubicBezTo>
                <a:cubicBezTo>
                  <a:pt x="22665" y="27836"/>
                  <a:pt x="22665" y="27860"/>
                  <a:pt x="22665" y="27906"/>
                </a:cubicBezTo>
                <a:cubicBezTo>
                  <a:pt x="22573" y="27906"/>
                  <a:pt x="22526" y="27836"/>
                  <a:pt x="22480" y="27767"/>
                </a:cubicBezTo>
                <a:cubicBezTo>
                  <a:pt x="22086" y="27257"/>
                  <a:pt x="21669" y="26770"/>
                  <a:pt x="21205" y="26353"/>
                </a:cubicBezTo>
                <a:cubicBezTo>
                  <a:pt x="20626" y="25843"/>
                  <a:pt x="19954" y="25473"/>
                  <a:pt x="19212" y="25310"/>
                </a:cubicBezTo>
                <a:cubicBezTo>
                  <a:pt x="18818" y="25241"/>
                  <a:pt x="18424" y="25241"/>
                  <a:pt x="18030" y="25241"/>
                </a:cubicBezTo>
                <a:lnTo>
                  <a:pt x="17173" y="25241"/>
                </a:lnTo>
                <a:cubicBezTo>
                  <a:pt x="17109" y="25244"/>
                  <a:pt x="17046" y="25245"/>
                  <a:pt x="16983" y="25245"/>
                </a:cubicBezTo>
                <a:cubicBezTo>
                  <a:pt x="16583" y="25245"/>
                  <a:pt x="16182" y="25188"/>
                  <a:pt x="15782" y="25148"/>
                </a:cubicBezTo>
                <a:cubicBezTo>
                  <a:pt x="15157" y="25079"/>
                  <a:pt x="14531" y="24986"/>
                  <a:pt x="13928" y="24893"/>
                </a:cubicBezTo>
                <a:cubicBezTo>
                  <a:pt x="13789" y="24893"/>
                  <a:pt x="13627" y="24893"/>
                  <a:pt x="13488" y="24916"/>
                </a:cubicBezTo>
                <a:cubicBezTo>
                  <a:pt x="13442" y="24916"/>
                  <a:pt x="13372" y="24963"/>
                  <a:pt x="13349" y="24986"/>
                </a:cubicBezTo>
                <a:cubicBezTo>
                  <a:pt x="13279" y="25032"/>
                  <a:pt x="13256" y="25125"/>
                  <a:pt x="13303" y="25195"/>
                </a:cubicBezTo>
                <a:cubicBezTo>
                  <a:pt x="13372" y="25357"/>
                  <a:pt x="13488" y="25519"/>
                  <a:pt x="13673" y="25588"/>
                </a:cubicBezTo>
                <a:cubicBezTo>
                  <a:pt x="14137" y="25797"/>
                  <a:pt x="14554" y="26122"/>
                  <a:pt x="14994" y="26400"/>
                </a:cubicBezTo>
                <a:cubicBezTo>
                  <a:pt x="16315" y="27257"/>
                  <a:pt x="17729" y="27860"/>
                  <a:pt x="19259" y="28091"/>
                </a:cubicBezTo>
                <a:cubicBezTo>
                  <a:pt x="20047" y="28230"/>
                  <a:pt x="20835" y="28462"/>
                  <a:pt x="21576" y="28740"/>
                </a:cubicBezTo>
                <a:cubicBezTo>
                  <a:pt x="21947" y="28879"/>
                  <a:pt x="22271" y="29042"/>
                  <a:pt x="22596" y="29250"/>
                </a:cubicBezTo>
                <a:cubicBezTo>
                  <a:pt x="22735" y="29320"/>
                  <a:pt x="22874" y="29389"/>
                  <a:pt x="23036" y="29482"/>
                </a:cubicBezTo>
                <a:cubicBezTo>
                  <a:pt x="23384" y="30965"/>
                  <a:pt x="23639" y="32495"/>
                  <a:pt x="23940" y="34001"/>
                </a:cubicBezTo>
                <a:cubicBezTo>
                  <a:pt x="24025" y="34069"/>
                  <a:pt x="24097" y="34112"/>
                  <a:pt x="24175" y="34112"/>
                </a:cubicBezTo>
                <a:cubicBezTo>
                  <a:pt x="24204" y="34112"/>
                  <a:pt x="24233" y="34106"/>
                  <a:pt x="24264" y="34094"/>
                </a:cubicBezTo>
                <a:cubicBezTo>
                  <a:pt x="24288" y="34071"/>
                  <a:pt x="24311" y="34047"/>
                  <a:pt x="24288" y="34024"/>
                </a:cubicBezTo>
                <a:cubicBezTo>
                  <a:pt x="24264" y="33746"/>
                  <a:pt x="24241" y="33491"/>
                  <a:pt x="24195" y="33236"/>
                </a:cubicBezTo>
                <a:cubicBezTo>
                  <a:pt x="24125" y="32819"/>
                  <a:pt x="24056" y="32379"/>
                  <a:pt x="23986" y="31962"/>
                </a:cubicBezTo>
                <a:cubicBezTo>
                  <a:pt x="23778" y="30571"/>
                  <a:pt x="23523" y="29204"/>
                  <a:pt x="23198" y="27836"/>
                </a:cubicBezTo>
                <a:cubicBezTo>
                  <a:pt x="23152" y="27651"/>
                  <a:pt x="23106" y="27489"/>
                  <a:pt x="23083" y="27327"/>
                </a:cubicBezTo>
                <a:cubicBezTo>
                  <a:pt x="23059" y="27211"/>
                  <a:pt x="23059" y="27118"/>
                  <a:pt x="23083" y="27025"/>
                </a:cubicBezTo>
                <a:cubicBezTo>
                  <a:pt x="23129" y="26446"/>
                  <a:pt x="23198" y="25890"/>
                  <a:pt x="23245" y="25334"/>
                </a:cubicBezTo>
                <a:cubicBezTo>
                  <a:pt x="23291" y="24916"/>
                  <a:pt x="23407" y="24522"/>
                  <a:pt x="23546" y="24152"/>
                </a:cubicBezTo>
                <a:cubicBezTo>
                  <a:pt x="23778" y="23480"/>
                  <a:pt x="24033" y="22784"/>
                  <a:pt x="24264" y="22112"/>
                </a:cubicBezTo>
                <a:cubicBezTo>
                  <a:pt x="24635" y="21000"/>
                  <a:pt x="24960" y="19864"/>
                  <a:pt x="25145" y="18705"/>
                </a:cubicBezTo>
                <a:cubicBezTo>
                  <a:pt x="25354" y="17408"/>
                  <a:pt x="25354" y="16110"/>
                  <a:pt x="25168" y="14812"/>
                </a:cubicBezTo>
                <a:cubicBezTo>
                  <a:pt x="25029" y="13862"/>
                  <a:pt x="24844" y="12935"/>
                  <a:pt x="24589" y="12008"/>
                </a:cubicBezTo>
                <a:cubicBezTo>
                  <a:pt x="24543" y="11846"/>
                  <a:pt x="24473" y="11707"/>
                  <a:pt x="24450" y="11544"/>
                </a:cubicBezTo>
                <a:cubicBezTo>
                  <a:pt x="24380" y="11359"/>
                  <a:pt x="24241" y="11266"/>
                  <a:pt x="24056" y="11243"/>
                </a:cubicBezTo>
                <a:cubicBezTo>
                  <a:pt x="24037" y="11239"/>
                  <a:pt x="24018" y="11237"/>
                  <a:pt x="24000" y="11237"/>
                </a:cubicBezTo>
                <a:cubicBezTo>
                  <a:pt x="23910" y="11237"/>
                  <a:pt x="23840" y="11286"/>
                  <a:pt x="23801" y="11382"/>
                </a:cubicBezTo>
                <a:cubicBezTo>
                  <a:pt x="23755" y="11521"/>
                  <a:pt x="23731" y="11660"/>
                  <a:pt x="23708" y="11776"/>
                </a:cubicBezTo>
                <a:cubicBezTo>
                  <a:pt x="23569" y="12495"/>
                  <a:pt x="23453" y="13213"/>
                  <a:pt x="23314" y="13931"/>
                </a:cubicBezTo>
                <a:cubicBezTo>
                  <a:pt x="23106" y="14905"/>
                  <a:pt x="22874" y="15878"/>
                  <a:pt x="22665" y="16875"/>
                </a:cubicBezTo>
                <a:cubicBezTo>
                  <a:pt x="22434" y="17987"/>
                  <a:pt x="22225" y="19123"/>
                  <a:pt x="22109" y="20258"/>
                </a:cubicBezTo>
                <a:cubicBezTo>
                  <a:pt x="22016" y="21301"/>
                  <a:pt x="22086" y="22344"/>
                  <a:pt x="22271" y="23364"/>
                </a:cubicBezTo>
                <a:cubicBezTo>
                  <a:pt x="22341" y="23758"/>
                  <a:pt x="22387" y="24128"/>
                  <a:pt x="22457" y="24522"/>
                </a:cubicBezTo>
                <a:cubicBezTo>
                  <a:pt x="22457" y="24569"/>
                  <a:pt x="22457" y="24615"/>
                  <a:pt x="22410" y="24685"/>
                </a:cubicBezTo>
                <a:cubicBezTo>
                  <a:pt x="22318" y="24383"/>
                  <a:pt x="22225" y="24082"/>
                  <a:pt x="22109" y="23781"/>
                </a:cubicBezTo>
                <a:cubicBezTo>
                  <a:pt x="21715" y="22460"/>
                  <a:pt x="21205" y="21185"/>
                  <a:pt x="20580" y="19957"/>
                </a:cubicBezTo>
                <a:cubicBezTo>
                  <a:pt x="20510" y="19841"/>
                  <a:pt x="20417" y="19725"/>
                  <a:pt x="20487" y="19563"/>
                </a:cubicBezTo>
                <a:cubicBezTo>
                  <a:pt x="20533" y="19563"/>
                  <a:pt x="20580" y="19563"/>
                  <a:pt x="20649" y="19540"/>
                </a:cubicBezTo>
                <a:cubicBezTo>
                  <a:pt x="20510" y="19285"/>
                  <a:pt x="20441" y="19053"/>
                  <a:pt x="20464" y="18752"/>
                </a:cubicBezTo>
                <a:cubicBezTo>
                  <a:pt x="20464" y="18520"/>
                  <a:pt x="20394" y="18288"/>
                  <a:pt x="20464" y="18057"/>
                </a:cubicBezTo>
                <a:cubicBezTo>
                  <a:pt x="20487" y="17987"/>
                  <a:pt x="20441" y="17894"/>
                  <a:pt x="20417" y="17802"/>
                </a:cubicBezTo>
                <a:cubicBezTo>
                  <a:pt x="20186" y="17106"/>
                  <a:pt x="20093" y="16411"/>
                  <a:pt x="20139" y="15693"/>
                </a:cubicBezTo>
                <a:cubicBezTo>
                  <a:pt x="20209" y="14928"/>
                  <a:pt x="20232" y="14163"/>
                  <a:pt x="20255" y="13398"/>
                </a:cubicBezTo>
                <a:cubicBezTo>
                  <a:pt x="20325" y="11985"/>
                  <a:pt x="20278" y="10571"/>
                  <a:pt x="20070" y="9157"/>
                </a:cubicBezTo>
                <a:cubicBezTo>
                  <a:pt x="19792" y="7211"/>
                  <a:pt x="19189" y="5357"/>
                  <a:pt x="18285" y="3595"/>
                </a:cubicBezTo>
                <a:cubicBezTo>
                  <a:pt x="18100" y="3248"/>
                  <a:pt x="17891" y="2923"/>
                  <a:pt x="17706" y="2599"/>
                </a:cubicBezTo>
                <a:cubicBezTo>
                  <a:pt x="17636" y="2506"/>
                  <a:pt x="17544" y="2413"/>
                  <a:pt x="17474" y="2321"/>
                </a:cubicBezTo>
                <a:cubicBezTo>
                  <a:pt x="17377" y="2204"/>
                  <a:pt x="17264" y="2153"/>
                  <a:pt x="17134" y="2153"/>
                </a:cubicBezTo>
                <a:cubicBezTo>
                  <a:pt x="17109" y="2153"/>
                  <a:pt x="17083" y="2155"/>
                  <a:pt x="17057" y="2158"/>
                </a:cubicBezTo>
                <a:cubicBezTo>
                  <a:pt x="16895" y="2182"/>
                  <a:pt x="16802" y="2274"/>
                  <a:pt x="16779" y="2437"/>
                </a:cubicBezTo>
                <a:cubicBezTo>
                  <a:pt x="16779" y="2552"/>
                  <a:pt x="16779" y="2691"/>
                  <a:pt x="16779" y="2807"/>
                </a:cubicBezTo>
                <a:cubicBezTo>
                  <a:pt x="16872" y="4036"/>
                  <a:pt x="16964" y="5241"/>
                  <a:pt x="17057" y="6446"/>
                </a:cubicBezTo>
                <a:cubicBezTo>
                  <a:pt x="17126" y="7303"/>
                  <a:pt x="17242" y="8184"/>
                  <a:pt x="17358" y="9041"/>
                </a:cubicBezTo>
                <a:cubicBezTo>
                  <a:pt x="17451" y="9598"/>
                  <a:pt x="17544" y="10154"/>
                  <a:pt x="17636" y="10733"/>
                </a:cubicBezTo>
                <a:cubicBezTo>
                  <a:pt x="17822" y="11776"/>
                  <a:pt x="18100" y="12819"/>
                  <a:pt x="18424" y="13839"/>
                </a:cubicBezTo>
                <a:cubicBezTo>
                  <a:pt x="18447" y="13955"/>
                  <a:pt x="18494" y="14094"/>
                  <a:pt x="18494" y="14233"/>
                </a:cubicBezTo>
                <a:cubicBezTo>
                  <a:pt x="18587" y="15160"/>
                  <a:pt x="18702" y="16110"/>
                  <a:pt x="18818" y="17037"/>
                </a:cubicBezTo>
                <a:cubicBezTo>
                  <a:pt x="18772" y="16991"/>
                  <a:pt x="18726" y="16921"/>
                  <a:pt x="18679" y="16875"/>
                </a:cubicBezTo>
                <a:lnTo>
                  <a:pt x="17312" y="15113"/>
                </a:lnTo>
                <a:cubicBezTo>
                  <a:pt x="17103" y="14974"/>
                  <a:pt x="17196" y="14580"/>
                  <a:pt x="16848" y="14557"/>
                </a:cubicBezTo>
                <a:cubicBezTo>
                  <a:pt x="16686" y="14372"/>
                  <a:pt x="16501" y="14186"/>
                  <a:pt x="16339" y="14001"/>
                </a:cubicBezTo>
                <a:cubicBezTo>
                  <a:pt x="16060" y="13676"/>
                  <a:pt x="15945" y="13329"/>
                  <a:pt x="16060" y="12889"/>
                </a:cubicBezTo>
                <a:cubicBezTo>
                  <a:pt x="16107" y="12726"/>
                  <a:pt x="16130" y="12541"/>
                  <a:pt x="16060" y="12379"/>
                </a:cubicBezTo>
                <a:cubicBezTo>
                  <a:pt x="15991" y="12077"/>
                  <a:pt x="15921" y="11776"/>
                  <a:pt x="15806" y="11475"/>
                </a:cubicBezTo>
                <a:cubicBezTo>
                  <a:pt x="15319" y="10270"/>
                  <a:pt x="14925" y="9018"/>
                  <a:pt x="14485" y="7767"/>
                </a:cubicBezTo>
                <a:cubicBezTo>
                  <a:pt x="13951" y="6237"/>
                  <a:pt x="13303" y="4777"/>
                  <a:pt x="12468" y="3433"/>
                </a:cubicBezTo>
                <a:cubicBezTo>
                  <a:pt x="11750" y="2297"/>
                  <a:pt x="10962" y="1255"/>
                  <a:pt x="10012" y="304"/>
                </a:cubicBezTo>
                <a:cubicBezTo>
                  <a:pt x="9942" y="235"/>
                  <a:pt x="9873" y="142"/>
                  <a:pt x="9780" y="96"/>
                </a:cubicBezTo>
                <a:cubicBezTo>
                  <a:pt x="9710" y="49"/>
                  <a:pt x="9641" y="26"/>
                  <a:pt x="9571" y="3"/>
                </a:cubicBezTo>
                <a:cubicBezTo>
                  <a:pt x="9547" y="1"/>
                  <a:pt x="9523" y="0"/>
                  <a:pt x="9501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356378" y="3702910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647213" y="1297850"/>
            <a:ext cx="3714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1"/>
          </p:nvPr>
        </p:nvSpPr>
        <p:spPr>
          <a:xfrm>
            <a:off x="4647213" y="2045450"/>
            <a:ext cx="3714300" cy="17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40" name="Google Shape;240;p18"/>
          <p:cNvSpPr/>
          <p:nvPr/>
        </p:nvSpPr>
        <p:spPr>
          <a:xfrm rot="-891377" flipH="1">
            <a:off x="8135163" y="365022"/>
            <a:ext cx="720519" cy="1420638"/>
          </a:xfrm>
          <a:custGeom>
            <a:avLst/>
            <a:gdLst/>
            <a:ahLst/>
            <a:cxnLst/>
            <a:rect l="l" t="t" r="r" b="b"/>
            <a:pathLst>
              <a:path w="6248" h="12318" fill="none" extrusionOk="0">
                <a:moveTo>
                  <a:pt x="2442" y="8193"/>
                </a:moveTo>
                <a:cubicBezTo>
                  <a:pt x="2442" y="8171"/>
                  <a:pt x="2442" y="8160"/>
                  <a:pt x="2442" y="8149"/>
                </a:cubicBezTo>
                <a:cubicBezTo>
                  <a:pt x="2431" y="8116"/>
                  <a:pt x="2420" y="8083"/>
                  <a:pt x="2398" y="8050"/>
                </a:cubicBezTo>
                <a:cubicBezTo>
                  <a:pt x="2365" y="7995"/>
                  <a:pt x="2354" y="7940"/>
                  <a:pt x="2332" y="7885"/>
                </a:cubicBezTo>
                <a:cubicBezTo>
                  <a:pt x="2321" y="7830"/>
                  <a:pt x="2299" y="7786"/>
                  <a:pt x="2277" y="7742"/>
                </a:cubicBezTo>
                <a:cubicBezTo>
                  <a:pt x="2255" y="7709"/>
                  <a:pt x="2244" y="7665"/>
                  <a:pt x="2233" y="7632"/>
                </a:cubicBezTo>
                <a:cubicBezTo>
                  <a:pt x="2167" y="7446"/>
                  <a:pt x="2112" y="7259"/>
                  <a:pt x="2057" y="7061"/>
                </a:cubicBezTo>
                <a:cubicBezTo>
                  <a:pt x="2046" y="7028"/>
                  <a:pt x="2035" y="6984"/>
                  <a:pt x="2024" y="6929"/>
                </a:cubicBezTo>
                <a:cubicBezTo>
                  <a:pt x="2024" y="6918"/>
                  <a:pt x="2024" y="6896"/>
                  <a:pt x="2024" y="6885"/>
                </a:cubicBezTo>
                <a:cubicBezTo>
                  <a:pt x="1991" y="6786"/>
                  <a:pt x="1980" y="6676"/>
                  <a:pt x="1958" y="6577"/>
                </a:cubicBezTo>
                <a:cubicBezTo>
                  <a:pt x="1947" y="6522"/>
                  <a:pt x="1936" y="6467"/>
                  <a:pt x="1936" y="6412"/>
                </a:cubicBezTo>
                <a:cubicBezTo>
                  <a:pt x="1914" y="6247"/>
                  <a:pt x="1903" y="6071"/>
                  <a:pt x="1892" y="5906"/>
                </a:cubicBezTo>
                <a:cubicBezTo>
                  <a:pt x="1892" y="5708"/>
                  <a:pt x="1892" y="5521"/>
                  <a:pt x="1903" y="5323"/>
                </a:cubicBezTo>
                <a:cubicBezTo>
                  <a:pt x="1914" y="5235"/>
                  <a:pt x="1903" y="5147"/>
                  <a:pt x="1870" y="5059"/>
                </a:cubicBezTo>
                <a:cubicBezTo>
                  <a:pt x="1826" y="4927"/>
                  <a:pt x="1793" y="4784"/>
                  <a:pt x="1739" y="4652"/>
                </a:cubicBezTo>
                <a:cubicBezTo>
                  <a:pt x="1717" y="4575"/>
                  <a:pt x="1684" y="4509"/>
                  <a:pt x="1640" y="4443"/>
                </a:cubicBezTo>
                <a:cubicBezTo>
                  <a:pt x="1563" y="4289"/>
                  <a:pt x="1497" y="4135"/>
                  <a:pt x="1420" y="3992"/>
                </a:cubicBezTo>
                <a:cubicBezTo>
                  <a:pt x="1387" y="3882"/>
                  <a:pt x="1321" y="3794"/>
                  <a:pt x="1299" y="3696"/>
                </a:cubicBezTo>
                <a:cubicBezTo>
                  <a:pt x="1288" y="3674"/>
                  <a:pt x="1277" y="3652"/>
                  <a:pt x="1266" y="3641"/>
                </a:cubicBezTo>
                <a:cubicBezTo>
                  <a:pt x="1200" y="3520"/>
                  <a:pt x="1178" y="3388"/>
                  <a:pt x="1134" y="3256"/>
                </a:cubicBezTo>
                <a:cubicBezTo>
                  <a:pt x="1134" y="3146"/>
                  <a:pt x="1101" y="3047"/>
                  <a:pt x="1079" y="2948"/>
                </a:cubicBezTo>
                <a:cubicBezTo>
                  <a:pt x="1068" y="2816"/>
                  <a:pt x="1046" y="2684"/>
                  <a:pt x="1046" y="2552"/>
                </a:cubicBezTo>
                <a:cubicBezTo>
                  <a:pt x="1035" y="2398"/>
                  <a:pt x="1046" y="2244"/>
                  <a:pt x="1057" y="2090"/>
                </a:cubicBezTo>
                <a:cubicBezTo>
                  <a:pt x="1079" y="1848"/>
                  <a:pt x="1134" y="1628"/>
                  <a:pt x="1211" y="1408"/>
                </a:cubicBezTo>
                <a:cubicBezTo>
                  <a:pt x="1222" y="1353"/>
                  <a:pt x="1244" y="1298"/>
                  <a:pt x="1266" y="1243"/>
                </a:cubicBezTo>
                <a:cubicBezTo>
                  <a:pt x="1310" y="1144"/>
                  <a:pt x="1354" y="1045"/>
                  <a:pt x="1398" y="935"/>
                </a:cubicBezTo>
                <a:cubicBezTo>
                  <a:pt x="1442" y="847"/>
                  <a:pt x="1486" y="759"/>
                  <a:pt x="1530" y="671"/>
                </a:cubicBezTo>
                <a:cubicBezTo>
                  <a:pt x="1585" y="550"/>
                  <a:pt x="1651" y="429"/>
                  <a:pt x="1717" y="308"/>
                </a:cubicBezTo>
                <a:cubicBezTo>
                  <a:pt x="1739" y="275"/>
                  <a:pt x="1749" y="253"/>
                  <a:pt x="1771" y="242"/>
                </a:cubicBezTo>
                <a:cubicBezTo>
                  <a:pt x="1782" y="231"/>
                  <a:pt x="1804" y="220"/>
                  <a:pt x="1815" y="209"/>
                </a:cubicBezTo>
                <a:cubicBezTo>
                  <a:pt x="1848" y="198"/>
                  <a:pt x="1892" y="220"/>
                  <a:pt x="1903" y="264"/>
                </a:cubicBezTo>
                <a:cubicBezTo>
                  <a:pt x="1914" y="319"/>
                  <a:pt x="1914" y="374"/>
                  <a:pt x="1925" y="429"/>
                </a:cubicBezTo>
                <a:cubicBezTo>
                  <a:pt x="1947" y="737"/>
                  <a:pt x="1947" y="1056"/>
                  <a:pt x="1925" y="1364"/>
                </a:cubicBezTo>
                <a:cubicBezTo>
                  <a:pt x="1925" y="1496"/>
                  <a:pt x="1914" y="1639"/>
                  <a:pt x="1903" y="1782"/>
                </a:cubicBezTo>
                <a:cubicBezTo>
                  <a:pt x="1881" y="2057"/>
                  <a:pt x="1859" y="2321"/>
                  <a:pt x="1837" y="2596"/>
                </a:cubicBezTo>
                <a:cubicBezTo>
                  <a:pt x="1826" y="2673"/>
                  <a:pt x="1826" y="2739"/>
                  <a:pt x="1815" y="2805"/>
                </a:cubicBezTo>
                <a:cubicBezTo>
                  <a:pt x="1793" y="3069"/>
                  <a:pt x="1782" y="3333"/>
                  <a:pt x="1760" y="3586"/>
                </a:cubicBezTo>
                <a:cubicBezTo>
                  <a:pt x="1749" y="3718"/>
                  <a:pt x="1760" y="3849"/>
                  <a:pt x="1771" y="3981"/>
                </a:cubicBezTo>
                <a:cubicBezTo>
                  <a:pt x="1771" y="4146"/>
                  <a:pt x="1782" y="4311"/>
                  <a:pt x="1793" y="4476"/>
                </a:cubicBezTo>
                <a:cubicBezTo>
                  <a:pt x="1793" y="4531"/>
                  <a:pt x="1804" y="4575"/>
                  <a:pt x="1815" y="4630"/>
                </a:cubicBezTo>
                <a:cubicBezTo>
                  <a:pt x="1848" y="4718"/>
                  <a:pt x="1870" y="4806"/>
                  <a:pt x="1903" y="4883"/>
                </a:cubicBezTo>
                <a:cubicBezTo>
                  <a:pt x="1903" y="4905"/>
                  <a:pt x="1903" y="4916"/>
                  <a:pt x="1925" y="4927"/>
                </a:cubicBezTo>
                <a:cubicBezTo>
                  <a:pt x="1925" y="4916"/>
                  <a:pt x="1936" y="4905"/>
                  <a:pt x="1936" y="4894"/>
                </a:cubicBezTo>
                <a:cubicBezTo>
                  <a:pt x="1958" y="4784"/>
                  <a:pt x="1980" y="4663"/>
                  <a:pt x="1991" y="4542"/>
                </a:cubicBezTo>
                <a:cubicBezTo>
                  <a:pt x="1991" y="4498"/>
                  <a:pt x="1991" y="4465"/>
                  <a:pt x="2002" y="4421"/>
                </a:cubicBezTo>
                <a:cubicBezTo>
                  <a:pt x="2024" y="4355"/>
                  <a:pt x="2024" y="4278"/>
                  <a:pt x="2013" y="4201"/>
                </a:cubicBezTo>
                <a:cubicBezTo>
                  <a:pt x="1991" y="4058"/>
                  <a:pt x="1980" y="3904"/>
                  <a:pt x="1980" y="3751"/>
                </a:cubicBezTo>
                <a:cubicBezTo>
                  <a:pt x="1969" y="3520"/>
                  <a:pt x="1980" y="3289"/>
                  <a:pt x="2013" y="3058"/>
                </a:cubicBezTo>
                <a:cubicBezTo>
                  <a:pt x="2024" y="3003"/>
                  <a:pt x="2024" y="2948"/>
                  <a:pt x="2024" y="2893"/>
                </a:cubicBezTo>
                <a:cubicBezTo>
                  <a:pt x="2079" y="2607"/>
                  <a:pt x="2145" y="2321"/>
                  <a:pt x="2255" y="2057"/>
                </a:cubicBezTo>
                <a:cubicBezTo>
                  <a:pt x="2266" y="2024"/>
                  <a:pt x="2277" y="1991"/>
                  <a:pt x="2288" y="1969"/>
                </a:cubicBezTo>
                <a:cubicBezTo>
                  <a:pt x="2310" y="1936"/>
                  <a:pt x="2321" y="1903"/>
                  <a:pt x="2343" y="1859"/>
                </a:cubicBezTo>
                <a:cubicBezTo>
                  <a:pt x="2376" y="1760"/>
                  <a:pt x="2431" y="1650"/>
                  <a:pt x="2497" y="1562"/>
                </a:cubicBezTo>
                <a:cubicBezTo>
                  <a:pt x="2508" y="1540"/>
                  <a:pt x="2530" y="1518"/>
                  <a:pt x="2541" y="1496"/>
                </a:cubicBezTo>
                <a:cubicBezTo>
                  <a:pt x="2629" y="1320"/>
                  <a:pt x="2750" y="1155"/>
                  <a:pt x="2871" y="1001"/>
                </a:cubicBezTo>
                <a:cubicBezTo>
                  <a:pt x="3058" y="748"/>
                  <a:pt x="3256" y="517"/>
                  <a:pt x="3487" y="319"/>
                </a:cubicBezTo>
                <a:cubicBezTo>
                  <a:pt x="3586" y="220"/>
                  <a:pt x="3696" y="143"/>
                  <a:pt x="3795" y="55"/>
                </a:cubicBezTo>
                <a:cubicBezTo>
                  <a:pt x="3817" y="44"/>
                  <a:pt x="3839" y="33"/>
                  <a:pt x="3861" y="22"/>
                </a:cubicBezTo>
                <a:cubicBezTo>
                  <a:pt x="3905" y="0"/>
                  <a:pt x="3949" y="22"/>
                  <a:pt x="3949" y="66"/>
                </a:cubicBezTo>
                <a:cubicBezTo>
                  <a:pt x="3949" y="110"/>
                  <a:pt x="3949" y="154"/>
                  <a:pt x="3938" y="187"/>
                </a:cubicBezTo>
                <a:cubicBezTo>
                  <a:pt x="3905" y="363"/>
                  <a:pt x="3850" y="539"/>
                  <a:pt x="3784" y="704"/>
                </a:cubicBezTo>
                <a:cubicBezTo>
                  <a:pt x="3707" y="924"/>
                  <a:pt x="3619" y="1133"/>
                  <a:pt x="3531" y="1353"/>
                </a:cubicBezTo>
                <a:cubicBezTo>
                  <a:pt x="3498" y="1441"/>
                  <a:pt x="3454" y="1540"/>
                  <a:pt x="3410" y="1628"/>
                </a:cubicBezTo>
                <a:cubicBezTo>
                  <a:pt x="3355" y="1760"/>
                  <a:pt x="3300" y="1892"/>
                  <a:pt x="3245" y="2013"/>
                </a:cubicBezTo>
                <a:cubicBezTo>
                  <a:pt x="3223" y="2057"/>
                  <a:pt x="3201" y="2090"/>
                  <a:pt x="3190" y="2134"/>
                </a:cubicBezTo>
                <a:cubicBezTo>
                  <a:pt x="3157" y="2200"/>
                  <a:pt x="3113" y="2266"/>
                  <a:pt x="3091" y="2332"/>
                </a:cubicBezTo>
                <a:cubicBezTo>
                  <a:pt x="3080" y="2365"/>
                  <a:pt x="3058" y="2398"/>
                  <a:pt x="3047" y="2431"/>
                </a:cubicBezTo>
                <a:cubicBezTo>
                  <a:pt x="2871" y="2761"/>
                  <a:pt x="2706" y="3080"/>
                  <a:pt x="2530" y="3399"/>
                </a:cubicBezTo>
                <a:cubicBezTo>
                  <a:pt x="2486" y="3498"/>
                  <a:pt x="2431" y="3586"/>
                  <a:pt x="2398" y="3696"/>
                </a:cubicBezTo>
                <a:cubicBezTo>
                  <a:pt x="2376" y="3751"/>
                  <a:pt x="2343" y="3805"/>
                  <a:pt x="2310" y="3849"/>
                </a:cubicBezTo>
                <a:cubicBezTo>
                  <a:pt x="2266" y="3937"/>
                  <a:pt x="2233" y="4036"/>
                  <a:pt x="2200" y="4124"/>
                </a:cubicBezTo>
                <a:cubicBezTo>
                  <a:pt x="2167" y="4179"/>
                  <a:pt x="2167" y="4245"/>
                  <a:pt x="2145" y="4300"/>
                </a:cubicBezTo>
                <a:cubicBezTo>
                  <a:pt x="2123" y="4443"/>
                  <a:pt x="2090" y="4586"/>
                  <a:pt x="2068" y="4740"/>
                </a:cubicBezTo>
                <a:cubicBezTo>
                  <a:pt x="2035" y="4938"/>
                  <a:pt x="2013" y="5136"/>
                  <a:pt x="2002" y="5334"/>
                </a:cubicBezTo>
                <a:cubicBezTo>
                  <a:pt x="2002" y="5400"/>
                  <a:pt x="1991" y="5466"/>
                  <a:pt x="1991" y="5532"/>
                </a:cubicBezTo>
                <a:cubicBezTo>
                  <a:pt x="1980" y="5763"/>
                  <a:pt x="1991" y="5994"/>
                  <a:pt x="2013" y="6214"/>
                </a:cubicBezTo>
                <a:cubicBezTo>
                  <a:pt x="2013" y="6324"/>
                  <a:pt x="2035" y="6423"/>
                  <a:pt x="2046" y="6522"/>
                </a:cubicBezTo>
                <a:cubicBezTo>
                  <a:pt x="2046" y="6533"/>
                  <a:pt x="2057" y="6533"/>
                  <a:pt x="2057" y="6533"/>
                </a:cubicBezTo>
                <a:cubicBezTo>
                  <a:pt x="2057" y="6533"/>
                  <a:pt x="2068" y="6533"/>
                  <a:pt x="2068" y="6533"/>
                </a:cubicBezTo>
                <a:lnTo>
                  <a:pt x="2112" y="6390"/>
                </a:lnTo>
                <a:cubicBezTo>
                  <a:pt x="2134" y="6324"/>
                  <a:pt x="2156" y="6269"/>
                  <a:pt x="2189" y="6203"/>
                </a:cubicBezTo>
                <a:cubicBezTo>
                  <a:pt x="2222" y="6137"/>
                  <a:pt x="2266" y="6060"/>
                  <a:pt x="2299" y="5994"/>
                </a:cubicBezTo>
                <a:cubicBezTo>
                  <a:pt x="2354" y="5895"/>
                  <a:pt x="2409" y="5807"/>
                  <a:pt x="2475" y="5719"/>
                </a:cubicBezTo>
                <a:cubicBezTo>
                  <a:pt x="2519" y="5653"/>
                  <a:pt x="2563" y="5587"/>
                  <a:pt x="2596" y="5510"/>
                </a:cubicBezTo>
                <a:cubicBezTo>
                  <a:pt x="2629" y="5400"/>
                  <a:pt x="2684" y="5312"/>
                  <a:pt x="2739" y="5224"/>
                </a:cubicBezTo>
                <a:cubicBezTo>
                  <a:pt x="2816" y="5092"/>
                  <a:pt x="2904" y="4960"/>
                  <a:pt x="2959" y="4806"/>
                </a:cubicBezTo>
                <a:cubicBezTo>
                  <a:pt x="2959" y="4795"/>
                  <a:pt x="2959" y="4784"/>
                  <a:pt x="2970" y="4773"/>
                </a:cubicBezTo>
                <a:cubicBezTo>
                  <a:pt x="3036" y="4630"/>
                  <a:pt x="3102" y="4476"/>
                  <a:pt x="3179" y="4333"/>
                </a:cubicBezTo>
                <a:cubicBezTo>
                  <a:pt x="3234" y="4245"/>
                  <a:pt x="3278" y="4157"/>
                  <a:pt x="3311" y="4058"/>
                </a:cubicBezTo>
                <a:cubicBezTo>
                  <a:pt x="3322" y="4025"/>
                  <a:pt x="3333" y="4003"/>
                  <a:pt x="3355" y="3981"/>
                </a:cubicBezTo>
                <a:cubicBezTo>
                  <a:pt x="3630" y="3443"/>
                  <a:pt x="3916" y="2915"/>
                  <a:pt x="4191" y="2376"/>
                </a:cubicBezTo>
                <a:cubicBezTo>
                  <a:pt x="4202" y="2365"/>
                  <a:pt x="4213" y="2354"/>
                  <a:pt x="4213" y="2343"/>
                </a:cubicBezTo>
                <a:cubicBezTo>
                  <a:pt x="4312" y="2200"/>
                  <a:pt x="4378" y="2057"/>
                  <a:pt x="4466" y="1914"/>
                </a:cubicBezTo>
                <a:cubicBezTo>
                  <a:pt x="4499" y="1848"/>
                  <a:pt x="4532" y="1771"/>
                  <a:pt x="4576" y="1705"/>
                </a:cubicBezTo>
                <a:cubicBezTo>
                  <a:pt x="4609" y="1639"/>
                  <a:pt x="4642" y="1573"/>
                  <a:pt x="4686" y="1518"/>
                </a:cubicBezTo>
                <a:cubicBezTo>
                  <a:pt x="4741" y="1430"/>
                  <a:pt x="4774" y="1342"/>
                  <a:pt x="4829" y="1254"/>
                </a:cubicBezTo>
                <a:cubicBezTo>
                  <a:pt x="4895" y="1122"/>
                  <a:pt x="4983" y="1001"/>
                  <a:pt x="5060" y="880"/>
                </a:cubicBezTo>
                <a:cubicBezTo>
                  <a:pt x="5082" y="858"/>
                  <a:pt x="5104" y="836"/>
                  <a:pt x="5137" y="814"/>
                </a:cubicBezTo>
                <a:cubicBezTo>
                  <a:pt x="5148" y="803"/>
                  <a:pt x="5159" y="803"/>
                  <a:pt x="5181" y="792"/>
                </a:cubicBezTo>
                <a:cubicBezTo>
                  <a:pt x="5203" y="792"/>
                  <a:pt x="5236" y="814"/>
                  <a:pt x="5247" y="836"/>
                </a:cubicBezTo>
                <a:cubicBezTo>
                  <a:pt x="5280" y="902"/>
                  <a:pt x="5291" y="957"/>
                  <a:pt x="5302" y="1023"/>
                </a:cubicBezTo>
                <a:cubicBezTo>
                  <a:pt x="5302" y="1078"/>
                  <a:pt x="5302" y="1133"/>
                  <a:pt x="5302" y="1188"/>
                </a:cubicBezTo>
                <a:cubicBezTo>
                  <a:pt x="5302" y="1496"/>
                  <a:pt x="5291" y="1815"/>
                  <a:pt x="5258" y="2134"/>
                </a:cubicBezTo>
                <a:cubicBezTo>
                  <a:pt x="5225" y="2365"/>
                  <a:pt x="5203" y="2596"/>
                  <a:pt x="5126" y="2816"/>
                </a:cubicBezTo>
                <a:cubicBezTo>
                  <a:pt x="5104" y="2882"/>
                  <a:pt x="5093" y="2948"/>
                  <a:pt x="5071" y="3014"/>
                </a:cubicBezTo>
                <a:cubicBezTo>
                  <a:pt x="5027" y="3146"/>
                  <a:pt x="4983" y="3278"/>
                  <a:pt x="4917" y="3399"/>
                </a:cubicBezTo>
                <a:cubicBezTo>
                  <a:pt x="4884" y="3454"/>
                  <a:pt x="4851" y="3509"/>
                  <a:pt x="4829" y="3564"/>
                </a:cubicBezTo>
                <a:cubicBezTo>
                  <a:pt x="4752" y="3718"/>
                  <a:pt x="4653" y="3849"/>
                  <a:pt x="4554" y="3992"/>
                </a:cubicBezTo>
                <a:cubicBezTo>
                  <a:pt x="4477" y="4102"/>
                  <a:pt x="4378" y="4212"/>
                  <a:pt x="4301" y="4311"/>
                </a:cubicBezTo>
                <a:cubicBezTo>
                  <a:pt x="4268" y="4355"/>
                  <a:pt x="4235" y="4388"/>
                  <a:pt x="4202" y="4421"/>
                </a:cubicBezTo>
                <a:cubicBezTo>
                  <a:pt x="4169" y="4454"/>
                  <a:pt x="4136" y="4498"/>
                  <a:pt x="4092" y="4531"/>
                </a:cubicBezTo>
                <a:cubicBezTo>
                  <a:pt x="4070" y="4553"/>
                  <a:pt x="4048" y="4575"/>
                  <a:pt x="4026" y="4597"/>
                </a:cubicBezTo>
                <a:cubicBezTo>
                  <a:pt x="3949" y="4663"/>
                  <a:pt x="3883" y="4729"/>
                  <a:pt x="3806" y="4795"/>
                </a:cubicBezTo>
                <a:cubicBezTo>
                  <a:pt x="3652" y="4938"/>
                  <a:pt x="3487" y="5059"/>
                  <a:pt x="3322" y="5169"/>
                </a:cubicBezTo>
                <a:cubicBezTo>
                  <a:pt x="3179" y="5268"/>
                  <a:pt x="3047" y="5367"/>
                  <a:pt x="2904" y="5466"/>
                </a:cubicBezTo>
                <a:cubicBezTo>
                  <a:pt x="2871" y="5488"/>
                  <a:pt x="2838" y="5532"/>
                  <a:pt x="2805" y="5565"/>
                </a:cubicBezTo>
                <a:cubicBezTo>
                  <a:pt x="2706" y="5697"/>
                  <a:pt x="2607" y="5829"/>
                  <a:pt x="2475" y="5928"/>
                </a:cubicBezTo>
                <a:cubicBezTo>
                  <a:pt x="2453" y="5950"/>
                  <a:pt x="2431" y="5983"/>
                  <a:pt x="2420" y="6005"/>
                </a:cubicBezTo>
                <a:cubicBezTo>
                  <a:pt x="2365" y="6104"/>
                  <a:pt x="2299" y="6203"/>
                  <a:pt x="2255" y="6313"/>
                </a:cubicBezTo>
                <a:cubicBezTo>
                  <a:pt x="2200" y="6434"/>
                  <a:pt x="2167" y="6566"/>
                  <a:pt x="2123" y="6698"/>
                </a:cubicBezTo>
                <a:cubicBezTo>
                  <a:pt x="2090" y="6786"/>
                  <a:pt x="2101" y="6885"/>
                  <a:pt x="2134" y="6973"/>
                </a:cubicBezTo>
                <a:cubicBezTo>
                  <a:pt x="2156" y="7072"/>
                  <a:pt x="2189" y="7171"/>
                  <a:pt x="2211" y="7270"/>
                </a:cubicBezTo>
                <a:cubicBezTo>
                  <a:pt x="2255" y="7391"/>
                  <a:pt x="2288" y="7512"/>
                  <a:pt x="2332" y="7632"/>
                </a:cubicBezTo>
                <a:cubicBezTo>
                  <a:pt x="2354" y="7698"/>
                  <a:pt x="2365" y="7764"/>
                  <a:pt x="2409" y="7819"/>
                </a:cubicBezTo>
                <a:cubicBezTo>
                  <a:pt x="2409" y="7830"/>
                  <a:pt x="2420" y="7841"/>
                  <a:pt x="2420" y="7841"/>
                </a:cubicBezTo>
                <a:cubicBezTo>
                  <a:pt x="2453" y="7951"/>
                  <a:pt x="2497" y="8061"/>
                  <a:pt x="2541" y="8160"/>
                </a:cubicBezTo>
                <a:cubicBezTo>
                  <a:pt x="2585" y="8259"/>
                  <a:pt x="2629" y="8347"/>
                  <a:pt x="2673" y="8446"/>
                </a:cubicBezTo>
                <a:cubicBezTo>
                  <a:pt x="2706" y="8512"/>
                  <a:pt x="2739" y="8578"/>
                  <a:pt x="2772" y="8644"/>
                </a:cubicBezTo>
                <a:cubicBezTo>
                  <a:pt x="2805" y="8732"/>
                  <a:pt x="2849" y="8809"/>
                  <a:pt x="2893" y="8897"/>
                </a:cubicBezTo>
                <a:cubicBezTo>
                  <a:pt x="2948" y="9007"/>
                  <a:pt x="3003" y="9128"/>
                  <a:pt x="3058" y="9238"/>
                </a:cubicBezTo>
                <a:cubicBezTo>
                  <a:pt x="3080" y="9282"/>
                  <a:pt x="3102" y="9337"/>
                  <a:pt x="3124" y="9381"/>
                </a:cubicBezTo>
                <a:cubicBezTo>
                  <a:pt x="3201" y="9535"/>
                  <a:pt x="3278" y="9689"/>
                  <a:pt x="3355" y="9843"/>
                </a:cubicBezTo>
                <a:cubicBezTo>
                  <a:pt x="3355" y="9843"/>
                  <a:pt x="3366" y="9854"/>
                  <a:pt x="3377" y="9854"/>
                </a:cubicBezTo>
                <a:cubicBezTo>
                  <a:pt x="3388" y="9865"/>
                  <a:pt x="3399" y="9854"/>
                  <a:pt x="3399" y="9832"/>
                </a:cubicBezTo>
                <a:cubicBezTo>
                  <a:pt x="3399" y="9832"/>
                  <a:pt x="3399" y="9832"/>
                  <a:pt x="3399" y="9821"/>
                </a:cubicBezTo>
                <a:cubicBezTo>
                  <a:pt x="3421" y="9711"/>
                  <a:pt x="3454" y="9590"/>
                  <a:pt x="3498" y="9480"/>
                </a:cubicBezTo>
                <a:cubicBezTo>
                  <a:pt x="3520" y="9436"/>
                  <a:pt x="3531" y="9403"/>
                  <a:pt x="3553" y="9359"/>
                </a:cubicBezTo>
                <a:cubicBezTo>
                  <a:pt x="3564" y="9326"/>
                  <a:pt x="3575" y="9293"/>
                  <a:pt x="3586" y="9260"/>
                </a:cubicBezTo>
                <a:cubicBezTo>
                  <a:pt x="3597" y="9139"/>
                  <a:pt x="3619" y="9007"/>
                  <a:pt x="3619" y="8886"/>
                </a:cubicBezTo>
                <a:cubicBezTo>
                  <a:pt x="3608" y="8831"/>
                  <a:pt x="3619" y="8776"/>
                  <a:pt x="3608" y="8721"/>
                </a:cubicBezTo>
                <a:cubicBezTo>
                  <a:pt x="3597" y="8666"/>
                  <a:pt x="3553" y="8633"/>
                  <a:pt x="3531" y="8589"/>
                </a:cubicBezTo>
                <a:cubicBezTo>
                  <a:pt x="3487" y="8523"/>
                  <a:pt x="3454" y="8457"/>
                  <a:pt x="3432" y="8391"/>
                </a:cubicBezTo>
                <a:cubicBezTo>
                  <a:pt x="3388" y="8248"/>
                  <a:pt x="3355" y="8116"/>
                  <a:pt x="3311" y="7973"/>
                </a:cubicBezTo>
                <a:cubicBezTo>
                  <a:pt x="3300" y="7929"/>
                  <a:pt x="3289" y="7885"/>
                  <a:pt x="3289" y="7841"/>
                </a:cubicBezTo>
                <a:cubicBezTo>
                  <a:pt x="3278" y="7819"/>
                  <a:pt x="3278" y="7808"/>
                  <a:pt x="3278" y="7786"/>
                </a:cubicBezTo>
                <a:cubicBezTo>
                  <a:pt x="3223" y="7577"/>
                  <a:pt x="3212" y="7369"/>
                  <a:pt x="3212" y="7160"/>
                </a:cubicBezTo>
                <a:cubicBezTo>
                  <a:pt x="3212" y="6918"/>
                  <a:pt x="3234" y="6676"/>
                  <a:pt x="3267" y="6423"/>
                </a:cubicBezTo>
                <a:cubicBezTo>
                  <a:pt x="3278" y="6302"/>
                  <a:pt x="3289" y="6170"/>
                  <a:pt x="3300" y="6049"/>
                </a:cubicBezTo>
                <a:cubicBezTo>
                  <a:pt x="3311" y="5972"/>
                  <a:pt x="3311" y="5895"/>
                  <a:pt x="3322" y="5829"/>
                </a:cubicBezTo>
                <a:cubicBezTo>
                  <a:pt x="3322" y="5818"/>
                  <a:pt x="3322" y="5807"/>
                  <a:pt x="3333" y="5807"/>
                </a:cubicBezTo>
                <a:cubicBezTo>
                  <a:pt x="3333" y="5785"/>
                  <a:pt x="3355" y="5763"/>
                  <a:pt x="3366" y="5763"/>
                </a:cubicBezTo>
                <a:cubicBezTo>
                  <a:pt x="3388" y="5763"/>
                  <a:pt x="3410" y="5774"/>
                  <a:pt x="3421" y="5785"/>
                </a:cubicBezTo>
                <a:cubicBezTo>
                  <a:pt x="3432" y="5818"/>
                  <a:pt x="3443" y="5840"/>
                  <a:pt x="3454" y="5862"/>
                </a:cubicBezTo>
                <a:cubicBezTo>
                  <a:pt x="3487" y="5961"/>
                  <a:pt x="3520" y="6060"/>
                  <a:pt x="3553" y="6159"/>
                </a:cubicBezTo>
                <a:cubicBezTo>
                  <a:pt x="3619" y="6368"/>
                  <a:pt x="3685" y="6577"/>
                  <a:pt x="3751" y="6797"/>
                </a:cubicBezTo>
                <a:cubicBezTo>
                  <a:pt x="3762" y="6852"/>
                  <a:pt x="3784" y="6907"/>
                  <a:pt x="3784" y="6973"/>
                </a:cubicBezTo>
                <a:cubicBezTo>
                  <a:pt x="3784" y="6995"/>
                  <a:pt x="3784" y="7006"/>
                  <a:pt x="3795" y="7017"/>
                </a:cubicBezTo>
                <a:cubicBezTo>
                  <a:pt x="3850" y="7259"/>
                  <a:pt x="3872" y="7501"/>
                  <a:pt x="3872" y="7742"/>
                </a:cubicBezTo>
                <a:cubicBezTo>
                  <a:pt x="3872" y="7918"/>
                  <a:pt x="3861" y="8094"/>
                  <a:pt x="3828" y="8259"/>
                </a:cubicBezTo>
                <a:cubicBezTo>
                  <a:pt x="3817" y="8369"/>
                  <a:pt x="3784" y="8468"/>
                  <a:pt x="3729" y="8567"/>
                </a:cubicBezTo>
                <a:cubicBezTo>
                  <a:pt x="3707" y="8622"/>
                  <a:pt x="3696" y="8677"/>
                  <a:pt x="3696" y="8743"/>
                </a:cubicBezTo>
                <a:cubicBezTo>
                  <a:pt x="3707" y="8831"/>
                  <a:pt x="3696" y="8919"/>
                  <a:pt x="3696" y="8996"/>
                </a:cubicBezTo>
                <a:cubicBezTo>
                  <a:pt x="3696" y="9007"/>
                  <a:pt x="3696" y="9007"/>
                  <a:pt x="3696" y="9007"/>
                </a:cubicBezTo>
                <a:cubicBezTo>
                  <a:pt x="3707" y="9007"/>
                  <a:pt x="3707" y="9007"/>
                  <a:pt x="3707" y="9007"/>
                </a:cubicBezTo>
                <a:cubicBezTo>
                  <a:pt x="3762" y="8930"/>
                  <a:pt x="3795" y="8853"/>
                  <a:pt x="3839" y="8765"/>
                </a:cubicBezTo>
                <a:cubicBezTo>
                  <a:pt x="3872" y="8688"/>
                  <a:pt x="3905" y="8600"/>
                  <a:pt x="3938" y="8523"/>
                </a:cubicBezTo>
                <a:cubicBezTo>
                  <a:pt x="3960" y="8468"/>
                  <a:pt x="3982" y="8413"/>
                  <a:pt x="4004" y="8358"/>
                </a:cubicBezTo>
                <a:cubicBezTo>
                  <a:pt x="4037" y="8259"/>
                  <a:pt x="4081" y="8171"/>
                  <a:pt x="4114" y="8072"/>
                </a:cubicBezTo>
                <a:cubicBezTo>
                  <a:pt x="4125" y="8028"/>
                  <a:pt x="4136" y="7973"/>
                  <a:pt x="4125" y="7929"/>
                </a:cubicBezTo>
                <a:cubicBezTo>
                  <a:pt x="4103" y="7819"/>
                  <a:pt x="4103" y="7720"/>
                  <a:pt x="4103" y="7610"/>
                </a:cubicBezTo>
                <a:cubicBezTo>
                  <a:pt x="4103" y="7479"/>
                  <a:pt x="4103" y="7336"/>
                  <a:pt x="4114" y="7204"/>
                </a:cubicBezTo>
                <a:cubicBezTo>
                  <a:pt x="4114" y="6995"/>
                  <a:pt x="4158" y="6786"/>
                  <a:pt x="4224" y="6588"/>
                </a:cubicBezTo>
                <a:cubicBezTo>
                  <a:pt x="4257" y="6511"/>
                  <a:pt x="4290" y="6445"/>
                  <a:pt x="4323" y="6368"/>
                </a:cubicBezTo>
                <a:cubicBezTo>
                  <a:pt x="4389" y="6203"/>
                  <a:pt x="4477" y="6049"/>
                  <a:pt x="4554" y="5895"/>
                </a:cubicBezTo>
                <a:cubicBezTo>
                  <a:pt x="4598" y="5818"/>
                  <a:pt x="4631" y="5730"/>
                  <a:pt x="4664" y="5653"/>
                </a:cubicBezTo>
                <a:cubicBezTo>
                  <a:pt x="4697" y="5587"/>
                  <a:pt x="4741" y="5510"/>
                  <a:pt x="4763" y="5433"/>
                </a:cubicBezTo>
                <a:cubicBezTo>
                  <a:pt x="4774" y="5400"/>
                  <a:pt x="4796" y="5378"/>
                  <a:pt x="4807" y="5345"/>
                </a:cubicBezTo>
                <a:cubicBezTo>
                  <a:pt x="4829" y="5290"/>
                  <a:pt x="4862" y="5235"/>
                  <a:pt x="4884" y="5180"/>
                </a:cubicBezTo>
                <a:cubicBezTo>
                  <a:pt x="4917" y="5092"/>
                  <a:pt x="4961" y="5015"/>
                  <a:pt x="5005" y="4938"/>
                </a:cubicBezTo>
                <a:cubicBezTo>
                  <a:pt x="5027" y="4883"/>
                  <a:pt x="5049" y="4839"/>
                  <a:pt x="5082" y="4795"/>
                </a:cubicBezTo>
                <a:cubicBezTo>
                  <a:pt x="5093" y="4773"/>
                  <a:pt x="5104" y="4751"/>
                  <a:pt x="5126" y="4740"/>
                </a:cubicBezTo>
                <a:cubicBezTo>
                  <a:pt x="5159" y="4707"/>
                  <a:pt x="5214" y="4718"/>
                  <a:pt x="5225" y="4751"/>
                </a:cubicBezTo>
                <a:cubicBezTo>
                  <a:pt x="5247" y="4795"/>
                  <a:pt x="5258" y="4839"/>
                  <a:pt x="5258" y="4883"/>
                </a:cubicBezTo>
                <a:cubicBezTo>
                  <a:pt x="5258" y="4927"/>
                  <a:pt x="5269" y="4960"/>
                  <a:pt x="5269" y="4993"/>
                </a:cubicBezTo>
                <a:cubicBezTo>
                  <a:pt x="5269" y="5246"/>
                  <a:pt x="5269" y="5499"/>
                  <a:pt x="5247" y="5752"/>
                </a:cubicBezTo>
                <a:cubicBezTo>
                  <a:pt x="5236" y="5928"/>
                  <a:pt x="5203" y="6093"/>
                  <a:pt x="5159" y="6258"/>
                </a:cubicBezTo>
                <a:cubicBezTo>
                  <a:pt x="5126" y="6379"/>
                  <a:pt x="5093" y="6511"/>
                  <a:pt x="5038" y="6632"/>
                </a:cubicBezTo>
                <a:cubicBezTo>
                  <a:pt x="5027" y="6665"/>
                  <a:pt x="5005" y="6709"/>
                  <a:pt x="4994" y="6753"/>
                </a:cubicBezTo>
                <a:cubicBezTo>
                  <a:pt x="4939" y="6885"/>
                  <a:pt x="4873" y="7017"/>
                  <a:pt x="4807" y="7138"/>
                </a:cubicBezTo>
                <a:cubicBezTo>
                  <a:pt x="4785" y="7182"/>
                  <a:pt x="4752" y="7215"/>
                  <a:pt x="4730" y="7259"/>
                </a:cubicBezTo>
                <a:cubicBezTo>
                  <a:pt x="4719" y="7281"/>
                  <a:pt x="4697" y="7314"/>
                  <a:pt x="4686" y="7336"/>
                </a:cubicBezTo>
                <a:cubicBezTo>
                  <a:pt x="4587" y="7523"/>
                  <a:pt x="4477" y="7676"/>
                  <a:pt x="4334" y="7830"/>
                </a:cubicBezTo>
                <a:cubicBezTo>
                  <a:pt x="4312" y="7863"/>
                  <a:pt x="4290" y="7896"/>
                  <a:pt x="4279" y="7929"/>
                </a:cubicBezTo>
                <a:cubicBezTo>
                  <a:pt x="4246" y="8028"/>
                  <a:pt x="4224" y="8116"/>
                  <a:pt x="4191" y="8204"/>
                </a:cubicBezTo>
                <a:cubicBezTo>
                  <a:pt x="4136" y="8336"/>
                  <a:pt x="4092" y="8468"/>
                  <a:pt x="4037" y="8600"/>
                </a:cubicBezTo>
                <a:cubicBezTo>
                  <a:pt x="3982" y="8732"/>
                  <a:pt x="3905" y="8864"/>
                  <a:pt x="3850" y="8996"/>
                </a:cubicBezTo>
                <a:cubicBezTo>
                  <a:pt x="3806" y="9106"/>
                  <a:pt x="3740" y="9216"/>
                  <a:pt x="3685" y="9337"/>
                </a:cubicBezTo>
                <a:cubicBezTo>
                  <a:pt x="3685" y="9337"/>
                  <a:pt x="3685" y="9348"/>
                  <a:pt x="3685" y="9359"/>
                </a:cubicBezTo>
                <a:cubicBezTo>
                  <a:pt x="3696" y="9359"/>
                  <a:pt x="3707" y="9359"/>
                  <a:pt x="3707" y="9348"/>
                </a:cubicBezTo>
                <a:cubicBezTo>
                  <a:pt x="3751" y="9326"/>
                  <a:pt x="3784" y="9293"/>
                  <a:pt x="3817" y="9271"/>
                </a:cubicBezTo>
                <a:cubicBezTo>
                  <a:pt x="3894" y="9205"/>
                  <a:pt x="3971" y="9139"/>
                  <a:pt x="4048" y="9073"/>
                </a:cubicBezTo>
                <a:cubicBezTo>
                  <a:pt x="4092" y="9029"/>
                  <a:pt x="4136" y="8985"/>
                  <a:pt x="4191" y="8941"/>
                </a:cubicBezTo>
                <a:cubicBezTo>
                  <a:pt x="4213" y="8919"/>
                  <a:pt x="4235" y="8886"/>
                  <a:pt x="4235" y="8853"/>
                </a:cubicBezTo>
                <a:cubicBezTo>
                  <a:pt x="4235" y="8820"/>
                  <a:pt x="4246" y="8787"/>
                  <a:pt x="4246" y="8754"/>
                </a:cubicBezTo>
                <a:cubicBezTo>
                  <a:pt x="4290" y="8556"/>
                  <a:pt x="4356" y="8369"/>
                  <a:pt x="4466" y="8204"/>
                </a:cubicBezTo>
                <a:cubicBezTo>
                  <a:pt x="4631" y="7973"/>
                  <a:pt x="4818" y="7764"/>
                  <a:pt x="5038" y="7577"/>
                </a:cubicBezTo>
                <a:cubicBezTo>
                  <a:pt x="5280" y="7369"/>
                  <a:pt x="5544" y="7171"/>
                  <a:pt x="5818" y="6984"/>
                </a:cubicBezTo>
                <a:cubicBezTo>
                  <a:pt x="5884" y="6940"/>
                  <a:pt x="5961" y="6885"/>
                  <a:pt x="6038" y="6841"/>
                </a:cubicBezTo>
                <a:cubicBezTo>
                  <a:pt x="6071" y="6808"/>
                  <a:pt x="6104" y="6797"/>
                  <a:pt x="6148" y="6786"/>
                </a:cubicBezTo>
                <a:cubicBezTo>
                  <a:pt x="6203" y="6775"/>
                  <a:pt x="6247" y="6808"/>
                  <a:pt x="6236" y="6863"/>
                </a:cubicBezTo>
                <a:cubicBezTo>
                  <a:pt x="6236" y="6896"/>
                  <a:pt x="6225" y="6918"/>
                  <a:pt x="6214" y="6951"/>
                </a:cubicBezTo>
                <a:cubicBezTo>
                  <a:pt x="6203" y="7006"/>
                  <a:pt x="6181" y="7061"/>
                  <a:pt x="6159" y="7116"/>
                </a:cubicBezTo>
                <a:cubicBezTo>
                  <a:pt x="6104" y="7270"/>
                  <a:pt x="6049" y="7413"/>
                  <a:pt x="5972" y="7556"/>
                </a:cubicBezTo>
                <a:cubicBezTo>
                  <a:pt x="5906" y="7687"/>
                  <a:pt x="5829" y="7797"/>
                  <a:pt x="5741" y="7918"/>
                </a:cubicBezTo>
                <a:cubicBezTo>
                  <a:pt x="5653" y="8050"/>
                  <a:pt x="5555" y="8171"/>
                  <a:pt x="5445" y="8270"/>
                </a:cubicBezTo>
                <a:cubicBezTo>
                  <a:pt x="5258" y="8446"/>
                  <a:pt x="5060" y="8611"/>
                  <a:pt x="4829" y="8732"/>
                </a:cubicBezTo>
                <a:cubicBezTo>
                  <a:pt x="4719" y="8787"/>
                  <a:pt x="4598" y="8842"/>
                  <a:pt x="4466" y="8875"/>
                </a:cubicBezTo>
                <a:cubicBezTo>
                  <a:pt x="4433" y="8886"/>
                  <a:pt x="4400" y="8897"/>
                  <a:pt x="4367" y="8908"/>
                </a:cubicBezTo>
                <a:cubicBezTo>
                  <a:pt x="4334" y="8919"/>
                  <a:pt x="4301" y="8930"/>
                  <a:pt x="4268" y="8963"/>
                </a:cubicBezTo>
                <a:cubicBezTo>
                  <a:pt x="4114" y="9117"/>
                  <a:pt x="3938" y="9238"/>
                  <a:pt x="3773" y="9381"/>
                </a:cubicBezTo>
                <a:cubicBezTo>
                  <a:pt x="3696" y="9447"/>
                  <a:pt x="3630" y="9513"/>
                  <a:pt x="3575" y="9601"/>
                </a:cubicBezTo>
                <a:cubicBezTo>
                  <a:pt x="3564" y="9612"/>
                  <a:pt x="3553" y="9634"/>
                  <a:pt x="3542" y="9656"/>
                </a:cubicBezTo>
                <a:cubicBezTo>
                  <a:pt x="3509" y="9755"/>
                  <a:pt x="3487" y="9876"/>
                  <a:pt x="3465" y="9986"/>
                </a:cubicBezTo>
                <a:cubicBezTo>
                  <a:pt x="3465" y="10030"/>
                  <a:pt x="3465" y="10074"/>
                  <a:pt x="3487" y="10118"/>
                </a:cubicBezTo>
                <a:cubicBezTo>
                  <a:pt x="3553" y="10228"/>
                  <a:pt x="3608" y="10338"/>
                  <a:pt x="3663" y="10459"/>
                </a:cubicBezTo>
                <a:cubicBezTo>
                  <a:pt x="3707" y="10547"/>
                  <a:pt x="3740" y="10646"/>
                  <a:pt x="3784" y="10734"/>
                </a:cubicBezTo>
                <a:cubicBezTo>
                  <a:pt x="3795" y="10756"/>
                  <a:pt x="3795" y="10778"/>
                  <a:pt x="3806" y="10789"/>
                </a:cubicBezTo>
                <a:cubicBezTo>
                  <a:pt x="3850" y="10866"/>
                  <a:pt x="3872" y="10943"/>
                  <a:pt x="3894" y="11020"/>
                </a:cubicBezTo>
                <a:cubicBezTo>
                  <a:pt x="3927" y="11119"/>
                  <a:pt x="3960" y="11218"/>
                  <a:pt x="3982" y="11317"/>
                </a:cubicBezTo>
                <a:cubicBezTo>
                  <a:pt x="4015" y="11415"/>
                  <a:pt x="4037" y="11514"/>
                  <a:pt x="4059" y="11613"/>
                </a:cubicBezTo>
                <a:cubicBezTo>
                  <a:pt x="4070" y="11723"/>
                  <a:pt x="4092" y="11822"/>
                  <a:pt x="4092" y="11932"/>
                </a:cubicBezTo>
                <a:cubicBezTo>
                  <a:pt x="4103" y="12042"/>
                  <a:pt x="4103" y="12141"/>
                  <a:pt x="4070" y="12251"/>
                </a:cubicBezTo>
                <a:cubicBezTo>
                  <a:pt x="4070" y="12273"/>
                  <a:pt x="4059" y="12284"/>
                  <a:pt x="4048" y="12306"/>
                </a:cubicBezTo>
                <a:cubicBezTo>
                  <a:pt x="4048" y="12306"/>
                  <a:pt x="4037" y="12317"/>
                  <a:pt x="4037" y="12306"/>
                </a:cubicBezTo>
                <a:cubicBezTo>
                  <a:pt x="4037" y="12306"/>
                  <a:pt x="4026" y="12306"/>
                  <a:pt x="4026" y="12295"/>
                </a:cubicBezTo>
                <a:cubicBezTo>
                  <a:pt x="4037" y="12218"/>
                  <a:pt x="4048" y="12141"/>
                  <a:pt x="4048" y="12064"/>
                </a:cubicBezTo>
                <a:cubicBezTo>
                  <a:pt x="4048" y="11899"/>
                  <a:pt x="4037" y="11734"/>
                  <a:pt x="3982" y="11569"/>
                </a:cubicBezTo>
                <a:cubicBezTo>
                  <a:pt x="3982" y="11536"/>
                  <a:pt x="3971" y="11514"/>
                  <a:pt x="3971" y="11481"/>
                </a:cubicBezTo>
                <a:cubicBezTo>
                  <a:pt x="3960" y="11371"/>
                  <a:pt x="3916" y="11273"/>
                  <a:pt x="3883" y="11163"/>
                </a:cubicBezTo>
                <a:cubicBezTo>
                  <a:pt x="3872" y="11141"/>
                  <a:pt x="3872" y="11130"/>
                  <a:pt x="3861" y="11108"/>
                </a:cubicBezTo>
                <a:cubicBezTo>
                  <a:pt x="3828" y="11064"/>
                  <a:pt x="3817" y="11009"/>
                  <a:pt x="3795" y="10965"/>
                </a:cubicBezTo>
                <a:cubicBezTo>
                  <a:pt x="3784" y="10910"/>
                  <a:pt x="3751" y="10855"/>
                  <a:pt x="3729" y="10800"/>
                </a:cubicBezTo>
                <a:cubicBezTo>
                  <a:pt x="3696" y="10723"/>
                  <a:pt x="3663" y="10646"/>
                  <a:pt x="3630" y="10569"/>
                </a:cubicBezTo>
                <a:lnTo>
                  <a:pt x="3443" y="10195"/>
                </a:lnTo>
                <a:cubicBezTo>
                  <a:pt x="3388" y="10085"/>
                  <a:pt x="3333" y="9964"/>
                  <a:pt x="3278" y="9854"/>
                </a:cubicBezTo>
                <a:cubicBezTo>
                  <a:pt x="3223" y="9744"/>
                  <a:pt x="3157" y="9634"/>
                  <a:pt x="3113" y="9524"/>
                </a:cubicBezTo>
                <a:cubicBezTo>
                  <a:pt x="3058" y="9414"/>
                  <a:pt x="3003" y="9304"/>
                  <a:pt x="2948" y="9194"/>
                </a:cubicBezTo>
                <a:cubicBezTo>
                  <a:pt x="2893" y="9084"/>
                  <a:pt x="2838" y="8974"/>
                  <a:pt x="2783" y="8864"/>
                </a:cubicBezTo>
                <a:cubicBezTo>
                  <a:pt x="2750" y="8809"/>
                  <a:pt x="2717" y="8743"/>
                  <a:pt x="2684" y="8677"/>
                </a:cubicBezTo>
                <a:cubicBezTo>
                  <a:pt x="2629" y="8567"/>
                  <a:pt x="2563" y="8457"/>
                  <a:pt x="2486" y="8358"/>
                </a:cubicBezTo>
                <a:cubicBezTo>
                  <a:pt x="2453" y="8336"/>
                  <a:pt x="2431" y="8303"/>
                  <a:pt x="2409" y="8270"/>
                </a:cubicBezTo>
                <a:cubicBezTo>
                  <a:pt x="2387" y="8237"/>
                  <a:pt x="2365" y="8215"/>
                  <a:pt x="2332" y="8182"/>
                </a:cubicBezTo>
                <a:cubicBezTo>
                  <a:pt x="2277" y="8149"/>
                  <a:pt x="2222" y="8105"/>
                  <a:pt x="2178" y="8061"/>
                </a:cubicBezTo>
                <a:cubicBezTo>
                  <a:pt x="2068" y="7984"/>
                  <a:pt x="1947" y="7929"/>
                  <a:pt x="1826" y="7874"/>
                </a:cubicBezTo>
                <a:cubicBezTo>
                  <a:pt x="1804" y="7863"/>
                  <a:pt x="1782" y="7852"/>
                  <a:pt x="1749" y="7852"/>
                </a:cubicBezTo>
                <a:cubicBezTo>
                  <a:pt x="1728" y="7841"/>
                  <a:pt x="1706" y="7841"/>
                  <a:pt x="1684" y="7852"/>
                </a:cubicBezTo>
                <a:cubicBezTo>
                  <a:pt x="1420" y="7852"/>
                  <a:pt x="1167" y="7786"/>
                  <a:pt x="925" y="7698"/>
                </a:cubicBezTo>
                <a:cubicBezTo>
                  <a:pt x="870" y="7676"/>
                  <a:pt x="815" y="7643"/>
                  <a:pt x="771" y="7621"/>
                </a:cubicBezTo>
                <a:cubicBezTo>
                  <a:pt x="562" y="7479"/>
                  <a:pt x="397" y="7314"/>
                  <a:pt x="243" y="7116"/>
                </a:cubicBezTo>
                <a:cubicBezTo>
                  <a:pt x="177" y="7028"/>
                  <a:pt x="122" y="6929"/>
                  <a:pt x="78" y="6819"/>
                </a:cubicBezTo>
                <a:cubicBezTo>
                  <a:pt x="56" y="6786"/>
                  <a:pt x="34" y="6753"/>
                  <a:pt x="23" y="6709"/>
                </a:cubicBezTo>
                <a:cubicBezTo>
                  <a:pt x="12" y="6687"/>
                  <a:pt x="1" y="6665"/>
                  <a:pt x="1" y="6643"/>
                </a:cubicBezTo>
                <a:cubicBezTo>
                  <a:pt x="12" y="6621"/>
                  <a:pt x="34" y="6599"/>
                  <a:pt x="56" y="6599"/>
                </a:cubicBezTo>
                <a:cubicBezTo>
                  <a:pt x="89" y="6610"/>
                  <a:pt x="111" y="6632"/>
                  <a:pt x="133" y="6643"/>
                </a:cubicBezTo>
                <a:cubicBezTo>
                  <a:pt x="210" y="6698"/>
                  <a:pt x="287" y="6753"/>
                  <a:pt x="364" y="6808"/>
                </a:cubicBezTo>
                <a:cubicBezTo>
                  <a:pt x="441" y="6863"/>
                  <a:pt x="529" y="6918"/>
                  <a:pt x="606" y="6973"/>
                </a:cubicBezTo>
                <a:cubicBezTo>
                  <a:pt x="705" y="7028"/>
                  <a:pt x="804" y="7083"/>
                  <a:pt x="892" y="7138"/>
                </a:cubicBezTo>
                <a:cubicBezTo>
                  <a:pt x="991" y="7204"/>
                  <a:pt x="1112" y="7259"/>
                  <a:pt x="1200" y="7336"/>
                </a:cubicBezTo>
                <a:cubicBezTo>
                  <a:pt x="1343" y="7413"/>
                  <a:pt x="1464" y="7523"/>
                  <a:pt x="1585" y="7621"/>
                </a:cubicBezTo>
                <a:cubicBezTo>
                  <a:pt x="1618" y="7643"/>
                  <a:pt x="1651" y="7676"/>
                  <a:pt x="1673" y="7709"/>
                </a:cubicBezTo>
                <a:cubicBezTo>
                  <a:pt x="1706" y="7742"/>
                  <a:pt x="1739" y="7764"/>
                  <a:pt x="1771" y="7775"/>
                </a:cubicBezTo>
                <a:cubicBezTo>
                  <a:pt x="1892" y="7819"/>
                  <a:pt x="2002" y="7885"/>
                  <a:pt x="2112" y="7951"/>
                </a:cubicBezTo>
                <a:cubicBezTo>
                  <a:pt x="2123" y="7951"/>
                  <a:pt x="2123" y="7951"/>
                  <a:pt x="2134" y="7940"/>
                </a:cubicBezTo>
                <a:cubicBezTo>
                  <a:pt x="2134" y="7940"/>
                  <a:pt x="2134" y="7940"/>
                  <a:pt x="2134" y="7929"/>
                </a:cubicBezTo>
                <a:cubicBezTo>
                  <a:pt x="2101" y="7885"/>
                  <a:pt x="2068" y="7852"/>
                  <a:pt x="2035" y="7808"/>
                </a:cubicBezTo>
                <a:cubicBezTo>
                  <a:pt x="1936" y="7676"/>
                  <a:pt x="1826" y="7556"/>
                  <a:pt x="1728" y="7424"/>
                </a:cubicBezTo>
                <a:cubicBezTo>
                  <a:pt x="1684" y="7380"/>
                  <a:pt x="1640" y="7336"/>
                  <a:pt x="1596" y="7303"/>
                </a:cubicBezTo>
                <a:cubicBezTo>
                  <a:pt x="1420" y="7149"/>
                  <a:pt x="1244" y="6995"/>
                  <a:pt x="1101" y="6808"/>
                </a:cubicBezTo>
                <a:cubicBezTo>
                  <a:pt x="1046" y="6742"/>
                  <a:pt x="991" y="6665"/>
                  <a:pt x="947" y="6588"/>
                </a:cubicBezTo>
                <a:cubicBezTo>
                  <a:pt x="925" y="6544"/>
                  <a:pt x="903" y="6511"/>
                  <a:pt x="870" y="6467"/>
                </a:cubicBezTo>
                <a:cubicBezTo>
                  <a:pt x="760" y="6313"/>
                  <a:pt x="650" y="6148"/>
                  <a:pt x="551" y="5972"/>
                </a:cubicBezTo>
                <a:cubicBezTo>
                  <a:pt x="485" y="5851"/>
                  <a:pt x="408" y="5730"/>
                  <a:pt x="364" y="5587"/>
                </a:cubicBezTo>
                <a:cubicBezTo>
                  <a:pt x="364" y="5587"/>
                  <a:pt x="353" y="5576"/>
                  <a:pt x="353" y="5565"/>
                </a:cubicBezTo>
                <a:cubicBezTo>
                  <a:pt x="287" y="5455"/>
                  <a:pt x="254" y="5323"/>
                  <a:pt x="221" y="5202"/>
                </a:cubicBezTo>
                <a:cubicBezTo>
                  <a:pt x="188" y="5103"/>
                  <a:pt x="144" y="4993"/>
                  <a:pt x="144" y="4894"/>
                </a:cubicBezTo>
                <a:cubicBezTo>
                  <a:pt x="67" y="4564"/>
                  <a:pt x="67" y="4234"/>
                  <a:pt x="78" y="3904"/>
                </a:cubicBezTo>
                <a:cubicBezTo>
                  <a:pt x="78" y="3696"/>
                  <a:pt x="100" y="3498"/>
                  <a:pt x="122" y="3289"/>
                </a:cubicBezTo>
                <a:cubicBezTo>
                  <a:pt x="133" y="3124"/>
                  <a:pt x="166" y="2959"/>
                  <a:pt x="188" y="2794"/>
                </a:cubicBezTo>
                <a:cubicBezTo>
                  <a:pt x="199" y="2739"/>
                  <a:pt x="210" y="2695"/>
                  <a:pt x="232" y="2651"/>
                </a:cubicBezTo>
                <a:cubicBezTo>
                  <a:pt x="232" y="2640"/>
                  <a:pt x="232" y="2629"/>
                  <a:pt x="243" y="2618"/>
                </a:cubicBezTo>
                <a:cubicBezTo>
                  <a:pt x="254" y="2596"/>
                  <a:pt x="276" y="2585"/>
                  <a:pt x="298" y="2574"/>
                </a:cubicBezTo>
                <a:cubicBezTo>
                  <a:pt x="331" y="2574"/>
                  <a:pt x="353" y="2596"/>
                  <a:pt x="364" y="2607"/>
                </a:cubicBezTo>
                <a:cubicBezTo>
                  <a:pt x="375" y="2618"/>
                  <a:pt x="375" y="2629"/>
                  <a:pt x="375" y="2629"/>
                </a:cubicBezTo>
                <a:cubicBezTo>
                  <a:pt x="386" y="2651"/>
                  <a:pt x="386" y="2662"/>
                  <a:pt x="397" y="2684"/>
                </a:cubicBezTo>
                <a:cubicBezTo>
                  <a:pt x="496" y="2992"/>
                  <a:pt x="584" y="3311"/>
                  <a:pt x="683" y="3619"/>
                </a:cubicBezTo>
                <a:cubicBezTo>
                  <a:pt x="705" y="3729"/>
                  <a:pt x="727" y="3849"/>
                  <a:pt x="760" y="3959"/>
                </a:cubicBezTo>
                <a:cubicBezTo>
                  <a:pt x="760" y="4058"/>
                  <a:pt x="793" y="4157"/>
                  <a:pt x="826" y="4256"/>
                </a:cubicBezTo>
                <a:cubicBezTo>
                  <a:pt x="848" y="4311"/>
                  <a:pt x="859" y="4366"/>
                  <a:pt x="870" y="4432"/>
                </a:cubicBezTo>
                <a:cubicBezTo>
                  <a:pt x="870" y="4476"/>
                  <a:pt x="892" y="4531"/>
                  <a:pt x="903" y="4575"/>
                </a:cubicBezTo>
                <a:cubicBezTo>
                  <a:pt x="925" y="4663"/>
                  <a:pt x="958" y="4740"/>
                  <a:pt x="958" y="4828"/>
                </a:cubicBezTo>
                <a:cubicBezTo>
                  <a:pt x="958" y="4850"/>
                  <a:pt x="969" y="4872"/>
                  <a:pt x="969" y="4883"/>
                </a:cubicBezTo>
                <a:cubicBezTo>
                  <a:pt x="991" y="4938"/>
                  <a:pt x="1002" y="4993"/>
                  <a:pt x="1002" y="5059"/>
                </a:cubicBezTo>
                <a:cubicBezTo>
                  <a:pt x="1013" y="5147"/>
                  <a:pt x="1035" y="5235"/>
                  <a:pt x="1057" y="5334"/>
                </a:cubicBezTo>
                <a:cubicBezTo>
                  <a:pt x="1057" y="5367"/>
                  <a:pt x="1068" y="5400"/>
                  <a:pt x="1068" y="5433"/>
                </a:cubicBezTo>
                <a:cubicBezTo>
                  <a:pt x="1079" y="5466"/>
                  <a:pt x="1079" y="5488"/>
                  <a:pt x="1090" y="5521"/>
                </a:cubicBezTo>
                <a:cubicBezTo>
                  <a:pt x="1101" y="5576"/>
                  <a:pt x="1112" y="5631"/>
                  <a:pt x="1123" y="5686"/>
                </a:cubicBezTo>
                <a:cubicBezTo>
                  <a:pt x="1134" y="5730"/>
                  <a:pt x="1145" y="5774"/>
                  <a:pt x="1156" y="5829"/>
                </a:cubicBezTo>
                <a:cubicBezTo>
                  <a:pt x="1178" y="5895"/>
                  <a:pt x="1200" y="5961"/>
                  <a:pt x="1200" y="6027"/>
                </a:cubicBezTo>
                <a:cubicBezTo>
                  <a:pt x="1211" y="6060"/>
                  <a:pt x="1222" y="6093"/>
                  <a:pt x="1222" y="6126"/>
                </a:cubicBezTo>
                <a:cubicBezTo>
                  <a:pt x="1266" y="6236"/>
                  <a:pt x="1299" y="6357"/>
                  <a:pt x="1332" y="6478"/>
                </a:cubicBezTo>
                <a:cubicBezTo>
                  <a:pt x="1332" y="6478"/>
                  <a:pt x="1343" y="6489"/>
                  <a:pt x="1343" y="6500"/>
                </a:cubicBezTo>
                <a:cubicBezTo>
                  <a:pt x="1398" y="6610"/>
                  <a:pt x="1431" y="6731"/>
                  <a:pt x="1497" y="6841"/>
                </a:cubicBezTo>
                <a:cubicBezTo>
                  <a:pt x="1552" y="6951"/>
                  <a:pt x="1607" y="7061"/>
                  <a:pt x="1673" y="7171"/>
                </a:cubicBezTo>
                <a:cubicBezTo>
                  <a:pt x="1728" y="7281"/>
                  <a:pt x="1793" y="7369"/>
                  <a:pt x="1870" y="7468"/>
                </a:cubicBezTo>
                <a:cubicBezTo>
                  <a:pt x="2013" y="7654"/>
                  <a:pt x="2167" y="7841"/>
                  <a:pt x="2310" y="8017"/>
                </a:cubicBezTo>
                <a:cubicBezTo>
                  <a:pt x="2343" y="8061"/>
                  <a:pt x="2376" y="8105"/>
                  <a:pt x="2409" y="8149"/>
                </a:cubicBezTo>
                <a:cubicBezTo>
                  <a:pt x="2420" y="8171"/>
                  <a:pt x="2420" y="8193"/>
                  <a:pt x="2442" y="81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flipH="1">
            <a:off x="7448291" y="4381085"/>
            <a:ext cx="3441548" cy="989928"/>
            <a:chOff x="1914900" y="4613725"/>
            <a:chExt cx="3734723" cy="1074257"/>
          </a:xfrm>
        </p:grpSpPr>
        <p:sp>
          <p:nvSpPr>
            <p:cNvPr id="242" name="Google Shape;242;p18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8"/>
          <p:cNvSpPr/>
          <p:nvPr/>
        </p:nvSpPr>
        <p:spPr>
          <a:xfrm>
            <a:off x="339300" y="3749500"/>
            <a:ext cx="1406108" cy="1718216"/>
          </a:xfrm>
          <a:custGeom>
            <a:avLst/>
            <a:gdLst/>
            <a:ahLst/>
            <a:cxnLst/>
            <a:rect l="l" t="t" r="r" b="b"/>
            <a:pathLst>
              <a:path w="43385" h="53015" extrusionOk="0">
                <a:moveTo>
                  <a:pt x="6119" y="981"/>
                </a:moveTo>
                <a:cubicBezTo>
                  <a:pt x="6582" y="981"/>
                  <a:pt x="6999" y="1190"/>
                  <a:pt x="7347" y="1468"/>
                </a:cubicBezTo>
                <a:cubicBezTo>
                  <a:pt x="7509" y="1584"/>
                  <a:pt x="7648" y="1723"/>
                  <a:pt x="7764" y="1885"/>
                </a:cubicBezTo>
                <a:cubicBezTo>
                  <a:pt x="8158" y="2372"/>
                  <a:pt x="8552" y="2859"/>
                  <a:pt x="8854" y="3415"/>
                </a:cubicBezTo>
                <a:cubicBezTo>
                  <a:pt x="9155" y="3948"/>
                  <a:pt x="9456" y="4481"/>
                  <a:pt x="9734" y="5037"/>
                </a:cubicBezTo>
                <a:cubicBezTo>
                  <a:pt x="10128" y="5848"/>
                  <a:pt x="10661" y="6543"/>
                  <a:pt x="11310" y="7146"/>
                </a:cubicBezTo>
                <a:cubicBezTo>
                  <a:pt x="12121" y="7888"/>
                  <a:pt x="12909" y="8652"/>
                  <a:pt x="13720" y="9371"/>
                </a:cubicBezTo>
                <a:cubicBezTo>
                  <a:pt x="14184" y="9788"/>
                  <a:pt x="14670" y="10159"/>
                  <a:pt x="15134" y="10553"/>
                </a:cubicBezTo>
                <a:cubicBezTo>
                  <a:pt x="15482" y="10854"/>
                  <a:pt x="15852" y="11109"/>
                  <a:pt x="16200" y="11410"/>
                </a:cubicBezTo>
                <a:cubicBezTo>
                  <a:pt x="16617" y="11758"/>
                  <a:pt x="17011" y="12129"/>
                  <a:pt x="17428" y="12499"/>
                </a:cubicBezTo>
                <a:cubicBezTo>
                  <a:pt x="18100" y="13125"/>
                  <a:pt x="18749" y="13774"/>
                  <a:pt x="19421" y="14423"/>
                </a:cubicBezTo>
                <a:cubicBezTo>
                  <a:pt x="19403" y="14460"/>
                  <a:pt x="19381" y="14471"/>
                  <a:pt x="19358" y="14471"/>
                </a:cubicBezTo>
                <a:cubicBezTo>
                  <a:pt x="19323" y="14471"/>
                  <a:pt x="19287" y="14446"/>
                  <a:pt x="19259" y="14446"/>
                </a:cubicBezTo>
                <a:cubicBezTo>
                  <a:pt x="18633" y="14214"/>
                  <a:pt x="18031" y="13983"/>
                  <a:pt x="17405" y="13774"/>
                </a:cubicBezTo>
                <a:cubicBezTo>
                  <a:pt x="17289" y="13728"/>
                  <a:pt x="17197" y="13658"/>
                  <a:pt x="17127" y="13542"/>
                </a:cubicBezTo>
                <a:cubicBezTo>
                  <a:pt x="16362" y="12360"/>
                  <a:pt x="15319" y="11457"/>
                  <a:pt x="14277" y="10553"/>
                </a:cubicBezTo>
                <a:cubicBezTo>
                  <a:pt x="13929" y="10251"/>
                  <a:pt x="13581" y="9997"/>
                  <a:pt x="13210" y="9718"/>
                </a:cubicBezTo>
                <a:cubicBezTo>
                  <a:pt x="12677" y="9324"/>
                  <a:pt x="12098" y="9093"/>
                  <a:pt x="11426" y="9046"/>
                </a:cubicBezTo>
                <a:cubicBezTo>
                  <a:pt x="11264" y="9023"/>
                  <a:pt x="11125" y="8977"/>
                  <a:pt x="11009" y="8838"/>
                </a:cubicBezTo>
                <a:cubicBezTo>
                  <a:pt x="10962" y="8768"/>
                  <a:pt x="10893" y="8722"/>
                  <a:pt x="10847" y="8652"/>
                </a:cubicBezTo>
                <a:cubicBezTo>
                  <a:pt x="10631" y="8437"/>
                  <a:pt x="10391" y="8316"/>
                  <a:pt x="10111" y="8316"/>
                </a:cubicBezTo>
                <a:cubicBezTo>
                  <a:pt x="10000" y="8316"/>
                  <a:pt x="9882" y="8335"/>
                  <a:pt x="9757" y="8374"/>
                </a:cubicBezTo>
                <a:cubicBezTo>
                  <a:pt x="9595" y="8212"/>
                  <a:pt x="9433" y="8073"/>
                  <a:pt x="9271" y="7911"/>
                </a:cubicBezTo>
                <a:cubicBezTo>
                  <a:pt x="8575" y="7262"/>
                  <a:pt x="7903" y="6590"/>
                  <a:pt x="7231" y="5941"/>
                </a:cubicBezTo>
                <a:cubicBezTo>
                  <a:pt x="7046" y="5756"/>
                  <a:pt x="6860" y="5547"/>
                  <a:pt x="6675" y="5338"/>
                </a:cubicBezTo>
                <a:cubicBezTo>
                  <a:pt x="6536" y="5199"/>
                  <a:pt x="6490" y="5060"/>
                  <a:pt x="6443" y="4875"/>
                </a:cubicBezTo>
                <a:cubicBezTo>
                  <a:pt x="6304" y="4133"/>
                  <a:pt x="6142" y="3392"/>
                  <a:pt x="6003" y="2673"/>
                </a:cubicBezTo>
                <a:cubicBezTo>
                  <a:pt x="5910" y="2210"/>
                  <a:pt x="5818" y="1746"/>
                  <a:pt x="5818" y="1283"/>
                </a:cubicBezTo>
                <a:cubicBezTo>
                  <a:pt x="5818" y="1074"/>
                  <a:pt x="5910" y="981"/>
                  <a:pt x="6119" y="981"/>
                </a:cubicBezTo>
                <a:close/>
                <a:moveTo>
                  <a:pt x="14859" y="1586"/>
                </a:moveTo>
                <a:cubicBezTo>
                  <a:pt x="14918" y="1586"/>
                  <a:pt x="14986" y="1602"/>
                  <a:pt x="15064" y="1630"/>
                </a:cubicBezTo>
                <a:cubicBezTo>
                  <a:pt x="15250" y="1723"/>
                  <a:pt x="15389" y="1839"/>
                  <a:pt x="15505" y="2001"/>
                </a:cubicBezTo>
                <a:cubicBezTo>
                  <a:pt x="15806" y="2326"/>
                  <a:pt x="16038" y="2720"/>
                  <a:pt x="16223" y="3137"/>
                </a:cubicBezTo>
                <a:cubicBezTo>
                  <a:pt x="16548" y="3878"/>
                  <a:pt x="16872" y="4643"/>
                  <a:pt x="17058" y="5431"/>
                </a:cubicBezTo>
                <a:cubicBezTo>
                  <a:pt x="17289" y="6428"/>
                  <a:pt x="17706" y="7355"/>
                  <a:pt x="18286" y="8189"/>
                </a:cubicBezTo>
                <a:cubicBezTo>
                  <a:pt x="18958" y="9232"/>
                  <a:pt x="19584" y="10275"/>
                  <a:pt x="20256" y="11294"/>
                </a:cubicBezTo>
                <a:cubicBezTo>
                  <a:pt x="20881" y="12245"/>
                  <a:pt x="21507" y="13195"/>
                  <a:pt x="22202" y="14099"/>
                </a:cubicBezTo>
                <a:cubicBezTo>
                  <a:pt x="22457" y="14400"/>
                  <a:pt x="22689" y="14724"/>
                  <a:pt x="22944" y="15026"/>
                </a:cubicBezTo>
                <a:cubicBezTo>
                  <a:pt x="23222" y="15304"/>
                  <a:pt x="23500" y="15582"/>
                  <a:pt x="23802" y="15837"/>
                </a:cubicBezTo>
                <a:cubicBezTo>
                  <a:pt x="24056" y="16068"/>
                  <a:pt x="24381" y="16208"/>
                  <a:pt x="24729" y="16208"/>
                </a:cubicBezTo>
                <a:cubicBezTo>
                  <a:pt x="24821" y="16215"/>
                  <a:pt x="24914" y="16218"/>
                  <a:pt x="25006" y="16218"/>
                </a:cubicBezTo>
                <a:cubicBezTo>
                  <a:pt x="25189" y="16218"/>
                  <a:pt x="25370" y="16208"/>
                  <a:pt x="25540" y="16208"/>
                </a:cubicBezTo>
                <a:cubicBezTo>
                  <a:pt x="25702" y="16208"/>
                  <a:pt x="25795" y="16138"/>
                  <a:pt x="25887" y="15999"/>
                </a:cubicBezTo>
                <a:cubicBezTo>
                  <a:pt x="26049" y="15790"/>
                  <a:pt x="26165" y="15535"/>
                  <a:pt x="26235" y="15281"/>
                </a:cubicBezTo>
                <a:cubicBezTo>
                  <a:pt x="26374" y="14817"/>
                  <a:pt x="26443" y="14377"/>
                  <a:pt x="26467" y="13913"/>
                </a:cubicBezTo>
                <a:cubicBezTo>
                  <a:pt x="26536" y="13102"/>
                  <a:pt x="26490" y="12291"/>
                  <a:pt x="26467" y="11480"/>
                </a:cubicBezTo>
                <a:cubicBezTo>
                  <a:pt x="26443" y="10622"/>
                  <a:pt x="26397" y="9765"/>
                  <a:pt x="26397" y="8907"/>
                </a:cubicBezTo>
                <a:cubicBezTo>
                  <a:pt x="26374" y="8027"/>
                  <a:pt x="26351" y="7169"/>
                  <a:pt x="26351" y="6289"/>
                </a:cubicBezTo>
                <a:cubicBezTo>
                  <a:pt x="26351" y="5941"/>
                  <a:pt x="26420" y="5616"/>
                  <a:pt x="26467" y="5269"/>
                </a:cubicBezTo>
                <a:cubicBezTo>
                  <a:pt x="26513" y="5107"/>
                  <a:pt x="26583" y="4921"/>
                  <a:pt x="26675" y="4782"/>
                </a:cubicBezTo>
                <a:cubicBezTo>
                  <a:pt x="26770" y="4617"/>
                  <a:pt x="26906" y="4530"/>
                  <a:pt x="27044" y="4530"/>
                </a:cubicBezTo>
                <a:cubicBezTo>
                  <a:pt x="27178" y="4530"/>
                  <a:pt x="27314" y="4611"/>
                  <a:pt x="27417" y="4782"/>
                </a:cubicBezTo>
                <a:cubicBezTo>
                  <a:pt x="27649" y="5130"/>
                  <a:pt x="27834" y="5524"/>
                  <a:pt x="27950" y="5918"/>
                </a:cubicBezTo>
                <a:cubicBezTo>
                  <a:pt x="28205" y="6659"/>
                  <a:pt x="28344" y="7447"/>
                  <a:pt x="28460" y="8212"/>
                </a:cubicBezTo>
                <a:cubicBezTo>
                  <a:pt x="28552" y="8699"/>
                  <a:pt x="28599" y="9185"/>
                  <a:pt x="28645" y="9672"/>
                </a:cubicBezTo>
                <a:cubicBezTo>
                  <a:pt x="28668" y="9765"/>
                  <a:pt x="28668" y="9858"/>
                  <a:pt x="28761" y="9904"/>
                </a:cubicBezTo>
                <a:cubicBezTo>
                  <a:pt x="28807" y="9927"/>
                  <a:pt x="28831" y="10020"/>
                  <a:pt x="28831" y="10089"/>
                </a:cubicBezTo>
                <a:cubicBezTo>
                  <a:pt x="28877" y="10483"/>
                  <a:pt x="28900" y="10877"/>
                  <a:pt x="28923" y="11271"/>
                </a:cubicBezTo>
                <a:cubicBezTo>
                  <a:pt x="28993" y="12175"/>
                  <a:pt x="29039" y="13102"/>
                  <a:pt x="29109" y="14006"/>
                </a:cubicBezTo>
                <a:cubicBezTo>
                  <a:pt x="29201" y="14887"/>
                  <a:pt x="29364" y="15744"/>
                  <a:pt x="29758" y="16532"/>
                </a:cubicBezTo>
                <a:cubicBezTo>
                  <a:pt x="29920" y="16833"/>
                  <a:pt x="30105" y="17135"/>
                  <a:pt x="30291" y="17413"/>
                </a:cubicBezTo>
                <a:cubicBezTo>
                  <a:pt x="30569" y="17830"/>
                  <a:pt x="30893" y="18224"/>
                  <a:pt x="31171" y="18641"/>
                </a:cubicBezTo>
                <a:cubicBezTo>
                  <a:pt x="31218" y="18664"/>
                  <a:pt x="31241" y="18734"/>
                  <a:pt x="31310" y="18849"/>
                </a:cubicBezTo>
                <a:cubicBezTo>
                  <a:pt x="30824" y="18664"/>
                  <a:pt x="30453" y="18502"/>
                  <a:pt x="30082" y="18340"/>
                </a:cubicBezTo>
                <a:cubicBezTo>
                  <a:pt x="29132" y="17946"/>
                  <a:pt x="28158" y="17644"/>
                  <a:pt x="27162" y="17389"/>
                </a:cubicBezTo>
                <a:cubicBezTo>
                  <a:pt x="26351" y="17204"/>
                  <a:pt x="25540" y="16995"/>
                  <a:pt x="24752" y="16764"/>
                </a:cubicBezTo>
                <a:cubicBezTo>
                  <a:pt x="23593" y="16416"/>
                  <a:pt x="22504" y="15953"/>
                  <a:pt x="21438" y="15443"/>
                </a:cubicBezTo>
                <a:cubicBezTo>
                  <a:pt x="21113" y="15281"/>
                  <a:pt x="20789" y="15118"/>
                  <a:pt x="20441" y="14956"/>
                </a:cubicBezTo>
                <a:cubicBezTo>
                  <a:pt x="20325" y="14887"/>
                  <a:pt x="20209" y="14840"/>
                  <a:pt x="20117" y="14724"/>
                </a:cubicBezTo>
                <a:cubicBezTo>
                  <a:pt x="19746" y="14261"/>
                  <a:pt x="19306" y="13867"/>
                  <a:pt x="18888" y="13450"/>
                </a:cubicBezTo>
                <a:cubicBezTo>
                  <a:pt x="18263" y="12847"/>
                  <a:pt x="17614" y="12245"/>
                  <a:pt x="16988" y="11642"/>
                </a:cubicBezTo>
                <a:cubicBezTo>
                  <a:pt x="16872" y="11549"/>
                  <a:pt x="16803" y="11410"/>
                  <a:pt x="16733" y="11271"/>
                </a:cubicBezTo>
                <a:cubicBezTo>
                  <a:pt x="16246" y="10136"/>
                  <a:pt x="15760" y="9000"/>
                  <a:pt x="15273" y="7841"/>
                </a:cubicBezTo>
                <a:cubicBezTo>
                  <a:pt x="15180" y="7610"/>
                  <a:pt x="15064" y="7378"/>
                  <a:pt x="14972" y="7146"/>
                </a:cubicBezTo>
                <a:cubicBezTo>
                  <a:pt x="14786" y="6752"/>
                  <a:pt x="14694" y="6335"/>
                  <a:pt x="14647" y="5918"/>
                </a:cubicBezTo>
                <a:cubicBezTo>
                  <a:pt x="14555" y="5107"/>
                  <a:pt x="14462" y="4295"/>
                  <a:pt x="14462" y="3461"/>
                </a:cubicBezTo>
                <a:cubicBezTo>
                  <a:pt x="14485" y="3090"/>
                  <a:pt x="14462" y="2720"/>
                  <a:pt x="14485" y="2349"/>
                </a:cubicBezTo>
                <a:cubicBezTo>
                  <a:pt x="14485" y="2187"/>
                  <a:pt x="14531" y="2001"/>
                  <a:pt x="14578" y="1839"/>
                </a:cubicBezTo>
                <a:cubicBezTo>
                  <a:pt x="14642" y="1663"/>
                  <a:pt x="14728" y="1586"/>
                  <a:pt x="14859" y="1586"/>
                </a:cubicBezTo>
                <a:close/>
                <a:moveTo>
                  <a:pt x="1858" y="1027"/>
                </a:moveTo>
                <a:cubicBezTo>
                  <a:pt x="1872" y="1027"/>
                  <a:pt x="1886" y="1027"/>
                  <a:pt x="1901" y="1028"/>
                </a:cubicBezTo>
                <a:cubicBezTo>
                  <a:pt x="2133" y="1051"/>
                  <a:pt x="2341" y="1097"/>
                  <a:pt x="2573" y="1213"/>
                </a:cubicBezTo>
                <a:cubicBezTo>
                  <a:pt x="2967" y="1399"/>
                  <a:pt x="3315" y="1654"/>
                  <a:pt x="3616" y="1955"/>
                </a:cubicBezTo>
                <a:cubicBezTo>
                  <a:pt x="4265" y="2650"/>
                  <a:pt x="4844" y="3368"/>
                  <a:pt x="5308" y="4180"/>
                </a:cubicBezTo>
                <a:cubicBezTo>
                  <a:pt x="5887" y="5130"/>
                  <a:pt x="6582" y="5941"/>
                  <a:pt x="7417" y="6659"/>
                </a:cubicBezTo>
                <a:cubicBezTo>
                  <a:pt x="8135" y="7285"/>
                  <a:pt x="8807" y="7934"/>
                  <a:pt x="9502" y="8583"/>
                </a:cubicBezTo>
                <a:cubicBezTo>
                  <a:pt x="9456" y="8722"/>
                  <a:pt x="9410" y="8815"/>
                  <a:pt x="9387" y="8931"/>
                </a:cubicBezTo>
                <a:cubicBezTo>
                  <a:pt x="9363" y="9046"/>
                  <a:pt x="9410" y="9185"/>
                  <a:pt x="9363" y="9301"/>
                </a:cubicBezTo>
                <a:cubicBezTo>
                  <a:pt x="9271" y="9579"/>
                  <a:pt x="9387" y="9811"/>
                  <a:pt x="9502" y="10043"/>
                </a:cubicBezTo>
                <a:cubicBezTo>
                  <a:pt x="9665" y="10391"/>
                  <a:pt x="9850" y="10738"/>
                  <a:pt x="10035" y="11086"/>
                </a:cubicBezTo>
                <a:cubicBezTo>
                  <a:pt x="10545" y="11943"/>
                  <a:pt x="11055" y="12778"/>
                  <a:pt x="11542" y="13612"/>
                </a:cubicBezTo>
                <a:cubicBezTo>
                  <a:pt x="11889" y="14191"/>
                  <a:pt x="12214" y="14794"/>
                  <a:pt x="12492" y="15396"/>
                </a:cubicBezTo>
                <a:cubicBezTo>
                  <a:pt x="12816" y="16045"/>
                  <a:pt x="13164" y="16671"/>
                  <a:pt x="13512" y="17297"/>
                </a:cubicBezTo>
                <a:cubicBezTo>
                  <a:pt x="13859" y="17922"/>
                  <a:pt x="14323" y="18409"/>
                  <a:pt x="14902" y="18803"/>
                </a:cubicBezTo>
                <a:cubicBezTo>
                  <a:pt x="15482" y="19197"/>
                  <a:pt x="16038" y="19591"/>
                  <a:pt x="16664" y="19892"/>
                </a:cubicBezTo>
                <a:cubicBezTo>
                  <a:pt x="17359" y="20263"/>
                  <a:pt x="17985" y="20727"/>
                  <a:pt x="18657" y="21167"/>
                </a:cubicBezTo>
                <a:cubicBezTo>
                  <a:pt x="18703" y="21654"/>
                  <a:pt x="18772" y="22164"/>
                  <a:pt x="19004" y="22627"/>
                </a:cubicBezTo>
                <a:cubicBezTo>
                  <a:pt x="19074" y="22488"/>
                  <a:pt x="19074" y="22488"/>
                  <a:pt x="19051" y="22279"/>
                </a:cubicBezTo>
                <a:cubicBezTo>
                  <a:pt x="19051" y="22164"/>
                  <a:pt x="19051" y="22024"/>
                  <a:pt x="19051" y="21885"/>
                </a:cubicBezTo>
                <a:cubicBezTo>
                  <a:pt x="19051" y="21770"/>
                  <a:pt x="19004" y="21630"/>
                  <a:pt x="19097" y="21515"/>
                </a:cubicBezTo>
                <a:cubicBezTo>
                  <a:pt x="19421" y="21654"/>
                  <a:pt x="19676" y="21885"/>
                  <a:pt x="19954" y="22094"/>
                </a:cubicBezTo>
                <a:cubicBezTo>
                  <a:pt x="20256" y="22303"/>
                  <a:pt x="20557" y="22534"/>
                  <a:pt x="20835" y="22766"/>
                </a:cubicBezTo>
                <a:cubicBezTo>
                  <a:pt x="21113" y="22975"/>
                  <a:pt x="21345" y="23253"/>
                  <a:pt x="21716" y="23461"/>
                </a:cubicBezTo>
                <a:cubicBezTo>
                  <a:pt x="21669" y="23369"/>
                  <a:pt x="21669" y="23299"/>
                  <a:pt x="21646" y="23276"/>
                </a:cubicBezTo>
                <a:cubicBezTo>
                  <a:pt x="21391" y="22998"/>
                  <a:pt x="21160" y="22697"/>
                  <a:pt x="20905" y="22442"/>
                </a:cubicBezTo>
                <a:cubicBezTo>
                  <a:pt x="20186" y="21723"/>
                  <a:pt x="19352" y="21144"/>
                  <a:pt x="18541" y="20541"/>
                </a:cubicBezTo>
                <a:cubicBezTo>
                  <a:pt x="17892" y="20055"/>
                  <a:pt x="17220" y="19614"/>
                  <a:pt x="16501" y="19243"/>
                </a:cubicBezTo>
                <a:cubicBezTo>
                  <a:pt x="15876" y="18942"/>
                  <a:pt x="15319" y="18502"/>
                  <a:pt x="14763" y="18085"/>
                </a:cubicBezTo>
                <a:cubicBezTo>
                  <a:pt x="14439" y="17853"/>
                  <a:pt x="14207" y="17528"/>
                  <a:pt x="13998" y="17181"/>
                </a:cubicBezTo>
                <a:cubicBezTo>
                  <a:pt x="13628" y="16532"/>
                  <a:pt x="13280" y="15883"/>
                  <a:pt x="12909" y="15211"/>
                </a:cubicBezTo>
                <a:cubicBezTo>
                  <a:pt x="12538" y="14539"/>
                  <a:pt x="12168" y="13890"/>
                  <a:pt x="11797" y="13218"/>
                </a:cubicBezTo>
                <a:cubicBezTo>
                  <a:pt x="11750" y="13102"/>
                  <a:pt x="11704" y="13009"/>
                  <a:pt x="11611" y="12847"/>
                </a:cubicBezTo>
                <a:lnTo>
                  <a:pt x="11611" y="12847"/>
                </a:lnTo>
                <a:cubicBezTo>
                  <a:pt x="11750" y="12893"/>
                  <a:pt x="11820" y="12917"/>
                  <a:pt x="11889" y="12963"/>
                </a:cubicBezTo>
                <a:cubicBezTo>
                  <a:pt x="12001" y="13013"/>
                  <a:pt x="12113" y="13036"/>
                  <a:pt x="12228" y="13036"/>
                </a:cubicBezTo>
                <a:cubicBezTo>
                  <a:pt x="12328" y="13036"/>
                  <a:pt x="12431" y="13018"/>
                  <a:pt x="12538" y="12986"/>
                </a:cubicBezTo>
                <a:cubicBezTo>
                  <a:pt x="12724" y="12940"/>
                  <a:pt x="12840" y="12824"/>
                  <a:pt x="12886" y="12639"/>
                </a:cubicBezTo>
                <a:cubicBezTo>
                  <a:pt x="12909" y="12476"/>
                  <a:pt x="12932" y="12337"/>
                  <a:pt x="12909" y="12175"/>
                </a:cubicBezTo>
                <a:cubicBezTo>
                  <a:pt x="12840" y="11526"/>
                  <a:pt x="12608" y="10900"/>
                  <a:pt x="12214" y="10367"/>
                </a:cubicBezTo>
                <a:cubicBezTo>
                  <a:pt x="12052" y="10136"/>
                  <a:pt x="11889" y="9904"/>
                  <a:pt x="11704" y="9672"/>
                </a:cubicBezTo>
                <a:cubicBezTo>
                  <a:pt x="11681" y="9626"/>
                  <a:pt x="11658" y="9579"/>
                  <a:pt x="11611" y="9510"/>
                </a:cubicBezTo>
                <a:cubicBezTo>
                  <a:pt x="11866" y="9510"/>
                  <a:pt x="12029" y="9579"/>
                  <a:pt x="12191" y="9649"/>
                </a:cubicBezTo>
                <a:cubicBezTo>
                  <a:pt x="12654" y="9858"/>
                  <a:pt x="13048" y="10136"/>
                  <a:pt x="13442" y="10437"/>
                </a:cubicBezTo>
                <a:cubicBezTo>
                  <a:pt x="14207" y="11039"/>
                  <a:pt x="14925" y="11735"/>
                  <a:pt x="15644" y="12407"/>
                </a:cubicBezTo>
                <a:cubicBezTo>
                  <a:pt x="15945" y="12731"/>
                  <a:pt x="16270" y="13009"/>
                  <a:pt x="16594" y="13311"/>
                </a:cubicBezTo>
                <a:cubicBezTo>
                  <a:pt x="16733" y="13473"/>
                  <a:pt x="16849" y="13635"/>
                  <a:pt x="17011" y="13774"/>
                </a:cubicBezTo>
                <a:cubicBezTo>
                  <a:pt x="17104" y="13867"/>
                  <a:pt x="17243" y="13960"/>
                  <a:pt x="17359" y="14029"/>
                </a:cubicBezTo>
                <a:cubicBezTo>
                  <a:pt x="17521" y="14099"/>
                  <a:pt x="17683" y="14145"/>
                  <a:pt x="17845" y="14214"/>
                </a:cubicBezTo>
                <a:cubicBezTo>
                  <a:pt x="18680" y="14608"/>
                  <a:pt x="19514" y="15002"/>
                  <a:pt x="20325" y="15396"/>
                </a:cubicBezTo>
                <a:cubicBezTo>
                  <a:pt x="21090" y="15767"/>
                  <a:pt x="21855" y="16138"/>
                  <a:pt x="22620" y="16486"/>
                </a:cubicBezTo>
                <a:cubicBezTo>
                  <a:pt x="23755" y="16995"/>
                  <a:pt x="24914" y="17366"/>
                  <a:pt x="26119" y="17668"/>
                </a:cubicBezTo>
                <a:cubicBezTo>
                  <a:pt x="27092" y="17922"/>
                  <a:pt x="28066" y="18131"/>
                  <a:pt x="28993" y="18456"/>
                </a:cubicBezTo>
                <a:cubicBezTo>
                  <a:pt x="29410" y="18595"/>
                  <a:pt x="29827" y="18757"/>
                  <a:pt x="30221" y="18919"/>
                </a:cubicBezTo>
                <a:cubicBezTo>
                  <a:pt x="30800" y="19151"/>
                  <a:pt x="31380" y="19359"/>
                  <a:pt x="31936" y="19591"/>
                </a:cubicBezTo>
                <a:cubicBezTo>
                  <a:pt x="32353" y="19776"/>
                  <a:pt x="32770" y="19962"/>
                  <a:pt x="33187" y="20147"/>
                </a:cubicBezTo>
                <a:cubicBezTo>
                  <a:pt x="33628" y="20356"/>
                  <a:pt x="34091" y="20564"/>
                  <a:pt x="34555" y="20773"/>
                </a:cubicBezTo>
                <a:cubicBezTo>
                  <a:pt x="34763" y="20843"/>
                  <a:pt x="34926" y="20935"/>
                  <a:pt x="35088" y="21097"/>
                </a:cubicBezTo>
                <a:cubicBezTo>
                  <a:pt x="35204" y="21190"/>
                  <a:pt x="35343" y="21306"/>
                  <a:pt x="35459" y="21399"/>
                </a:cubicBezTo>
                <a:cubicBezTo>
                  <a:pt x="36270" y="21955"/>
                  <a:pt x="36965" y="22650"/>
                  <a:pt x="37683" y="23345"/>
                </a:cubicBezTo>
                <a:cubicBezTo>
                  <a:pt x="37869" y="23554"/>
                  <a:pt x="38077" y="23763"/>
                  <a:pt x="38240" y="23994"/>
                </a:cubicBezTo>
                <a:cubicBezTo>
                  <a:pt x="39190" y="25315"/>
                  <a:pt x="40001" y="26729"/>
                  <a:pt x="40534" y="28282"/>
                </a:cubicBezTo>
                <a:cubicBezTo>
                  <a:pt x="41044" y="29672"/>
                  <a:pt x="41461" y="31086"/>
                  <a:pt x="41809" y="32523"/>
                </a:cubicBezTo>
                <a:cubicBezTo>
                  <a:pt x="42110" y="33751"/>
                  <a:pt x="42272" y="35026"/>
                  <a:pt x="42365" y="36277"/>
                </a:cubicBezTo>
                <a:cubicBezTo>
                  <a:pt x="42388" y="36787"/>
                  <a:pt x="42458" y="37274"/>
                  <a:pt x="42481" y="37760"/>
                </a:cubicBezTo>
                <a:cubicBezTo>
                  <a:pt x="42527" y="38664"/>
                  <a:pt x="42527" y="39568"/>
                  <a:pt x="42550" y="40472"/>
                </a:cubicBezTo>
                <a:cubicBezTo>
                  <a:pt x="42573" y="41237"/>
                  <a:pt x="42620" y="42025"/>
                  <a:pt x="42643" y="42789"/>
                </a:cubicBezTo>
                <a:cubicBezTo>
                  <a:pt x="42689" y="44273"/>
                  <a:pt x="42689" y="45756"/>
                  <a:pt x="42736" y="47216"/>
                </a:cubicBezTo>
                <a:cubicBezTo>
                  <a:pt x="42759" y="48050"/>
                  <a:pt x="42805" y="48861"/>
                  <a:pt x="42852" y="49672"/>
                </a:cubicBezTo>
                <a:cubicBezTo>
                  <a:pt x="42898" y="50205"/>
                  <a:pt x="42944" y="50715"/>
                  <a:pt x="42967" y="51225"/>
                </a:cubicBezTo>
                <a:cubicBezTo>
                  <a:pt x="42689" y="51434"/>
                  <a:pt x="42411" y="51665"/>
                  <a:pt x="42133" y="51851"/>
                </a:cubicBezTo>
                <a:cubicBezTo>
                  <a:pt x="41785" y="52106"/>
                  <a:pt x="41391" y="52222"/>
                  <a:pt x="40974" y="52245"/>
                </a:cubicBezTo>
                <a:cubicBezTo>
                  <a:pt x="40325" y="52314"/>
                  <a:pt x="39677" y="52384"/>
                  <a:pt x="39028" y="52407"/>
                </a:cubicBezTo>
                <a:cubicBezTo>
                  <a:pt x="38680" y="52430"/>
                  <a:pt x="38309" y="52430"/>
                  <a:pt x="37962" y="52430"/>
                </a:cubicBezTo>
                <a:cubicBezTo>
                  <a:pt x="37498" y="52407"/>
                  <a:pt x="37035" y="52361"/>
                  <a:pt x="36571" y="52338"/>
                </a:cubicBezTo>
                <a:lnTo>
                  <a:pt x="34485" y="52338"/>
                </a:lnTo>
                <a:cubicBezTo>
                  <a:pt x="33813" y="52338"/>
                  <a:pt x="33141" y="52338"/>
                  <a:pt x="32469" y="52314"/>
                </a:cubicBezTo>
                <a:cubicBezTo>
                  <a:pt x="32454" y="52314"/>
                  <a:pt x="32438" y="52325"/>
                  <a:pt x="32423" y="52325"/>
                </a:cubicBezTo>
                <a:cubicBezTo>
                  <a:pt x="32415" y="52325"/>
                  <a:pt x="32407" y="52322"/>
                  <a:pt x="32399" y="52314"/>
                </a:cubicBezTo>
                <a:cubicBezTo>
                  <a:pt x="31565" y="52175"/>
                  <a:pt x="30754" y="51990"/>
                  <a:pt x="30012" y="51526"/>
                </a:cubicBezTo>
                <a:cubicBezTo>
                  <a:pt x="29665" y="51318"/>
                  <a:pt x="29503" y="51040"/>
                  <a:pt x="29503" y="50646"/>
                </a:cubicBezTo>
                <a:cubicBezTo>
                  <a:pt x="29503" y="50414"/>
                  <a:pt x="29526" y="50159"/>
                  <a:pt x="29549" y="49927"/>
                </a:cubicBezTo>
                <a:cubicBezTo>
                  <a:pt x="29572" y="49603"/>
                  <a:pt x="29572" y="49302"/>
                  <a:pt x="29618" y="48977"/>
                </a:cubicBezTo>
                <a:cubicBezTo>
                  <a:pt x="29642" y="48653"/>
                  <a:pt x="29688" y="48328"/>
                  <a:pt x="29734" y="48004"/>
                </a:cubicBezTo>
                <a:cubicBezTo>
                  <a:pt x="29897" y="46683"/>
                  <a:pt x="30152" y="45362"/>
                  <a:pt x="30244" y="44018"/>
                </a:cubicBezTo>
                <a:cubicBezTo>
                  <a:pt x="30267" y="43693"/>
                  <a:pt x="30314" y="43369"/>
                  <a:pt x="30360" y="43044"/>
                </a:cubicBezTo>
                <a:cubicBezTo>
                  <a:pt x="30545" y="41793"/>
                  <a:pt x="30754" y="40541"/>
                  <a:pt x="30870" y="39267"/>
                </a:cubicBezTo>
                <a:cubicBezTo>
                  <a:pt x="30916" y="39012"/>
                  <a:pt x="30939" y="38734"/>
                  <a:pt x="30986" y="38456"/>
                </a:cubicBezTo>
                <a:cubicBezTo>
                  <a:pt x="31125" y="37737"/>
                  <a:pt x="31125" y="37019"/>
                  <a:pt x="31102" y="36254"/>
                </a:cubicBezTo>
                <a:cubicBezTo>
                  <a:pt x="30939" y="36231"/>
                  <a:pt x="30870" y="36161"/>
                  <a:pt x="30800" y="36022"/>
                </a:cubicBezTo>
                <a:cubicBezTo>
                  <a:pt x="30383" y="35257"/>
                  <a:pt x="29943" y="34516"/>
                  <a:pt x="29503" y="33751"/>
                </a:cubicBezTo>
                <a:cubicBezTo>
                  <a:pt x="29271" y="33357"/>
                  <a:pt x="28993" y="32963"/>
                  <a:pt x="28715" y="32616"/>
                </a:cubicBezTo>
                <a:cubicBezTo>
                  <a:pt x="28390" y="32222"/>
                  <a:pt x="28043" y="31897"/>
                  <a:pt x="27625" y="31619"/>
                </a:cubicBezTo>
                <a:cubicBezTo>
                  <a:pt x="26907" y="31109"/>
                  <a:pt x="26212" y="30576"/>
                  <a:pt x="25493" y="30066"/>
                </a:cubicBezTo>
                <a:cubicBezTo>
                  <a:pt x="24219" y="29139"/>
                  <a:pt x="22874" y="28305"/>
                  <a:pt x="21530" y="27471"/>
                </a:cubicBezTo>
                <a:cubicBezTo>
                  <a:pt x="19908" y="26474"/>
                  <a:pt x="18263" y="25524"/>
                  <a:pt x="16594" y="24597"/>
                </a:cubicBezTo>
                <a:cubicBezTo>
                  <a:pt x="16038" y="24272"/>
                  <a:pt x="15528" y="23878"/>
                  <a:pt x="15134" y="23369"/>
                </a:cubicBezTo>
                <a:cubicBezTo>
                  <a:pt x="14949" y="23114"/>
                  <a:pt x="14763" y="22882"/>
                  <a:pt x="14578" y="22650"/>
                </a:cubicBezTo>
                <a:cubicBezTo>
                  <a:pt x="14207" y="22233"/>
                  <a:pt x="13929" y="21746"/>
                  <a:pt x="13651" y="21260"/>
                </a:cubicBezTo>
                <a:cubicBezTo>
                  <a:pt x="12886" y="19892"/>
                  <a:pt x="12075" y="18571"/>
                  <a:pt x="11125" y="17343"/>
                </a:cubicBezTo>
                <a:cubicBezTo>
                  <a:pt x="10476" y="16486"/>
                  <a:pt x="9850" y="15628"/>
                  <a:pt x="9224" y="14771"/>
                </a:cubicBezTo>
                <a:cubicBezTo>
                  <a:pt x="8297" y="13426"/>
                  <a:pt x="7301" y="12152"/>
                  <a:pt x="6304" y="10854"/>
                </a:cubicBezTo>
                <a:cubicBezTo>
                  <a:pt x="5053" y="9185"/>
                  <a:pt x="3917" y="7424"/>
                  <a:pt x="2944" y="5570"/>
                </a:cubicBezTo>
                <a:cubicBezTo>
                  <a:pt x="2550" y="4852"/>
                  <a:pt x="2156" y="4133"/>
                  <a:pt x="1785" y="3392"/>
                </a:cubicBezTo>
                <a:cubicBezTo>
                  <a:pt x="1576" y="2974"/>
                  <a:pt x="1391" y="2534"/>
                  <a:pt x="1206" y="2094"/>
                </a:cubicBezTo>
                <a:cubicBezTo>
                  <a:pt x="1183" y="2047"/>
                  <a:pt x="1183" y="2024"/>
                  <a:pt x="1159" y="1978"/>
                </a:cubicBezTo>
                <a:cubicBezTo>
                  <a:pt x="1001" y="1458"/>
                  <a:pt x="1305" y="1027"/>
                  <a:pt x="1858" y="1027"/>
                </a:cubicBezTo>
                <a:close/>
                <a:moveTo>
                  <a:pt x="5254" y="0"/>
                </a:moveTo>
                <a:cubicBezTo>
                  <a:pt x="5233" y="0"/>
                  <a:pt x="5213" y="3"/>
                  <a:pt x="5192" y="8"/>
                </a:cubicBezTo>
                <a:cubicBezTo>
                  <a:pt x="5076" y="8"/>
                  <a:pt x="4983" y="78"/>
                  <a:pt x="4960" y="193"/>
                </a:cubicBezTo>
                <a:cubicBezTo>
                  <a:pt x="4937" y="263"/>
                  <a:pt x="4937" y="333"/>
                  <a:pt x="4937" y="402"/>
                </a:cubicBezTo>
                <a:cubicBezTo>
                  <a:pt x="4937" y="657"/>
                  <a:pt x="5006" y="912"/>
                  <a:pt x="5076" y="1167"/>
                </a:cubicBezTo>
                <a:cubicBezTo>
                  <a:pt x="5308" y="1816"/>
                  <a:pt x="5563" y="2441"/>
                  <a:pt x="5725" y="3090"/>
                </a:cubicBezTo>
                <a:cubicBezTo>
                  <a:pt x="5841" y="3531"/>
                  <a:pt x="5980" y="3971"/>
                  <a:pt x="6096" y="4411"/>
                </a:cubicBezTo>
                <a:cubicBezTo>
                  <a:pt x="6119" y="4411"/>
                  <a:pt x="6096" y="4458"/>
                  <a:pt x="6096" y="4504"/>
                </a:cubicBezTo>
                <a:cubicBezTo>
                  <a:pt x="6003" y="4388"/>
                  <a:pt x="5933" y="4295"/>
                  <a:pt x="5864" y="4203"/>
                </a:cubicBezTo>
                <a:cubicBezTo>
                  <a:pt x="5609" y="3809"/>
                  <a:pt x="5377" y="3415"/>
                  <a:pt x="5099" y="3044"/>
                </a:cubicBezTo>
                <a:cubicBezTo>
                  <a:pt x="4728" y="2534"/>
                  <a:pt x="4358" y="2024"/>
                  <a:pt x="3894" y="1584"/>
                </a:cubicBezTo>
                <a:cubicBezTo>
                  <a:pt x="3523" y="1213"/>
                  <a:pt x="3083" y="935"/>
                  <a:pt x="2596" y="750"/>
                </a:cubicBezTo>
                <a:cubicBezTo>
                  <a:pt x="2363" y="654"/>
                  <a:pt x="2134" y="598"/>
                  <a:pt x="1908" y="598"/>
                </a:cubicBezTo>
                <a:cubicBezTo>
                  <a:pt x="1641" y="598"/>
                  <a:pt x="1377" y="677"/>
                  <a:pt x="1113" y="866"/>
                </a:cubicBezTo>
                <a:cubicBezTo>
                  <a:pt x="1067" y="889"/>
                  <a:pt x="1020" y="912"/>
                  <a:pt x="974" y="935"/>
                </a:cubicBezTo>
                <a:cubicBezTo>
                  <a:pt x="858" y="796"/>
                  <a:pt x="742" y="657"/>
                  <a:pt x="649" y="518"/>
                </a:cubicBezTo>
                <a:lnTo>
                  <a:pt x="1" y="657"/>
                </a:lnTo>
                <a:cubicBezTo>
                  <a:pt x="47" y="819"/>
                  <a:pt x="70" y="981"/>
                  <a:pt x="116" y="1144"/>
                </a:cubicBezTo>
                <a:cubicBezTo>
                  <a:pt x="371" y="1908"/>
                  <a:pt x="719" y="2627"/>
                  <a:pt x="1136" y="3322"/>
                </a:cubicBezTo>
                <a:cubicBezTo>
                  <a:pt x="1414" y="3739"/>
                  <a:pt x="1669" y="4180"/>
                  <a:pt x="1901" y="4620"/>
                </a:cubicBezTo>
                <a:cubicBezTo>
                  <a:pt x="2527" y="5802"/>
                  <a:pt x="3129" y="6984"/>
                  <a:pt x="3848" y="8096"/>
                </a:cubicBezTo>
                <a:cubicBezTo>
                  <a:pt x="4705" y="9417"/>
                  <a:pt x="5563" y="10715"/>
                  <a:pt x="6559" y="11943"/>
                </a:cubicBezTo>
                <a:cubicBezTo>
                  <a:pt x="7185" y="12754"/>
                  <a:pt x="7787" y="13612"/>
                  <a:pt x="8413" y="14446"/>
                </a:cubicBezTo>
                <a:cubicBezTo>
                  <a:pt x="8784" y="14956"/>
                  <a:pt x="9155" y="15466"/>
                  <a:pt x="9526" y="15976"/>
                </a:cubicBezTo>
                <a:cubicBezTo>
                  <a:pt x="10453" y="17274"/>
                  <a:pt x="11495" y="18479"/>
                  <a:pt x="12376" y="19823"/>
                </a:cubicBezTo>
                <a:cubicBezTo>
                  <a:pt x="12909" y="20680"/>
                  <a:pt x="13489" y="21515"/>
                  <a:pt x="14022" y="22372"/>
                </a:cubicBezTo>
                <a:cubicBezTo>
                  <a:pt x="14300" y="22859"/>
                  <a:pt x="14578" y="23299"/>
                  <a:pt x="14879" y="23763"/>
                </a:cubicBezTo>
                <a:cubicBezTo>
                  <a:pt x="15157" y="24226"/>
                  <a:pt x="15528" y="24574"/>
                  <a:pt x="15991" y="24829"/>
                </a:cubicBezTo>
                <a:cubicBezTo>
                  <a:pt x="16687" y="25246"/>
                  <a:pt x="17382" y="25663"/>
                  <a:pt x="18077" y="26057"/>
                </a:cubicBezTo>
                <a:cubicBezTo>
                  <a:pt x="19584" y="26891"/>
                  <a:pt x="21044" y="27772"/>
                  <a:pt x="22481" y="28699"/>
                </a:cubicBezTo>
                <a:cubicBezTo>
                  <a:pt x="24195" y="29788"/>
                  <a:pt x="25841" y="30947"/>
                  <a:pt x="27486" y="32106"/>
                </a:cubicBezTo>
                <a:cubicBezTo>
                  <a:pt x="27741" y="32291"/>
                  <a:pt x="27973" y="32476"/>
                  <a:pt x="28158" y="32731"/>
                </a:cubicBezTo>
                <a:cubicBezTo>
                  <a:pt x="28437" y="33149"/>
                  <a:pt x="28761" y="33566"/>
                  <a:pt x="29039" y="34006"/>
                </a:cubicBezTo>
                <a:cubicBezTo>
                  <a:pt x="29503" y="34771"/>
                  <a:pt x="29966" y="35512"/>
                  <a:pt x="30522" y="36208"/>
                </a:cubicBezTo>
                <a:cubicBezTo>
                  <a:pt x="30638" y="36347"/>
                  <a:pt x="30731" y="36486"/>
                  <a:pt x="30847" y="36625"/>
                </a:cubicBezTo>
                <a:cubicBezTo>
                  <a:pt x="30545" y="37482"/>
                  <a:pt x="30430" y="38317"/>
                  <a:pt x="30360" y="39174"/>
                </a:cubicBezTo>
                <a:cubicBezTo>
                  <a:pt x="30244" y="40310"/>
                  <a:pt x="30036" y="41422"/>
                  <a:pt x="29873" y="42558"/>
                </a:cubicBezTo>
                <a:cubicBezTo>
                  <a:pt x="29781" y="43068"/>
                  <a:pt x="29734" y="43577"/>
                  <a:pt x="29665" y="44087"/>
                </a:cubicBezTo>
                <a:cubicBezTo>
                  <a:pt x="29618" y="44458"/>
                  <a:pt x="29572" y="44852"/>
                  <a:pt x="29526" y="45223"/>
                </a:cubicBezTo>
                <a:cubicBezTo>
                  <a:pt x="29410" y="46127"/>
                  <a:pt x="29294" y="47007"/>
                  <a:pt x="29224" y="47911"/>
                </a:cubicBezTo>
                <a:cubicBezTo>
                  <a:pt x="29201" y="48398"/>
                  <a:pt x="29201" y="48861"/>
                  <a:pt x="29271" y="49348"/>
                </a:cubicBezTo>
                <a:cubicBezTo>
                  <a:pt x="29294" y="49487"/>
                  <a:pt x="29294" y="49603"/>
                  <a:pt x="29271" y="49742"/>
                </a:cubicBezTo>
                <a:cubicBezTo>
                  <a:pt x="29224" y="50066"/>
                  <a:pt x="29155" y="50391"/>
                  <a:pt x="29109" y="50715"/>
                </a:cubicBezTo>
                <a:cubicBezTo>
                  <a:pt x="29062" y="51202"/>
                  <a:pt x="29201" y="51619"/>
                  <a:pt x="29572" y="51920"/>
                </a:cubicBezTo>
                <a:cubicBezTo>
                  <a:pt x="29943" y="52245"/>
                  <a:pt x="30360" y="52500"/>
                  <a:pt x="30824" y="52616"/>
                </a:cubicBezTo>
                <a:cubicBezTo>
                  <a:pt x="30986" y="52662"/>
                  <a:pt x="31125" y="52708"/>
                  <a:pt x="31287" y="52778"/>
                </a:cubicBezTo>
                <a:cubicBezTo>
                  <a:pt x="31658" y="52894"/>
                  <a:pt x="32029" y="52986"/>
                  <a:pt x="32423" y="52986"/>
                </a:cubicBezTo>
                <a:cubicBezTo>
                  <a:pt x="32624" y="52994"/>
                  <a:pt x="32824" y="52997"/>
                  <a:pt x="33024" y="52997"/>
                </a:cubicBezTo>
                <a:cubicBezTo>
                  <a:pt x="33424" y="52997"/>
                  <a:pt x="33821" y="52986"/>
                  <a:pt x="34207" y="52986"/>
                </a:cubicBezTo>
                <a:cubicBezTo>
                  <a:pt x="34902" y="52986"/>
                  <a:pt x="35598" y="52956"/>
                  <a:pt x="36293" y="52956"/>
                </a:cubicBezTo>
                <a:cubicBezTo>
                  <a:pt x="36641" y="52956"/>
                  <a:pt x="36988" y="52963"/>
                  <a:pt x="37336" y="52986"/>
                </a:cubicBezTo>
                <a:cubicBezTo>
                  <a:pt x="37624" y="53003"/>
                  <a:pt x="37913" y="53014"/>
                  <a:pt x="38201" y="53014"/>
                </a:cubicBezTo>
                <a:cubicBezTo>
                  <a:pt x="38701" y="53014"/>
                  <a:pt x="39200" y="52982"/>
                  <a:pt x="39700" y="52894"/>
                </a:cubicBezTo>
                <a:cubicBezTo>
                  <a:pt x="40094" y="52824"/>
                  <a:pt x="40511" y="52824"/>
                  <a:pt x="40928" y="52801"/>
                </a:cubicBezTo>
                <a:cubicBezTo>
                  <a:pt x="41531" y="52732"/>
                  <a:pt x="42110" y="52569"/>
                  <a:pt x="42573" y="52152"/>
                </a:cubicBezTo>
                <a:cubicBezTo>
                  <a:pt x="42712" y="52013"/>
                  <a:pt x="42898" y="51920"/>
                  <a:pt x="43014" y="51735"/>
                </a:cubicBezTo>
                <a:cubicBezTo>
                  <a:pt x="43060" y="51689"/>
                  <a:pt x="43153" y="51665"/>
                  <a:pt x="43222" y="51619"/>
                </a:cubicBezTo>
                <a:cubicBezTo>
                  <a:pt x="43338" y="51109"/>
                  <a:pt x="43385" y="50599"/>
                  <a:pt x="43361" y="50066"/>
                </a:cubicBezTo>
                <a:cubicBezTo>
                  <a:pt x="43315" y="49116"/>
                  <a:pt x="43245" y="48166"/>
                  <a:pt x="43199" y="47216"/>
                </a:cubicBezTo>
                <a:cubicBezTo>
                  <a:pt x="43153" y="46150"/>
                  <a:pt x="43130" y="45107"/>
                  <a:pt x="43106" y="44064"/>
                </a:cubicBezTo>
                <a:cubicBezTo>
                  <a:pt x="43083" y="43392"/>
                  <a:pt x="43083" y="42720"/>
                  <a:pt x="43060" y="42048"/>
                </a:cubicBezTo>
                <a:cubicBezTo>
                  <a:pt x="43037" y="41074"/>
                  <a:pt x="42991" y="40078"/>
                  <a:pt x="42944" y="39105"/>
                </a:cubicBezTo>
                <a:cubicBezTo>
                  <a:pt x="42921" y="38456"/>
                  <a:pt x="42898" y="37784"/>
                  <a:pt x="42852" y="37135"/>
                </a:cubicBezTo>
                <a:cubicBezTo>
                  <a:pt x="42805" y="36463"/>
                  <a:pt x="42736" y="35791"/>
                  <a:pt x="42643" y="35142"/>
                </a:cubicBezTo>
                <a:cubicBezTo>
                  <a:pt x="42550" y="34470"/>
                  <a:pt x="42481" y="33774"/>
                  <a:pt x="42318" y="33125"/>
                </a:cubicBezTo>
                <a:cubicBezTo>
                  <a:pt x="42203" y="32546"/>
                  <a:pt x="42064" y="31990"/>
                  <a:pt x="41924" y="31434"/>
                </a:cubicBezTo>
                <a:cubicBezTo>
                  <a:pt x="41762" y="30808"/>
                  <a:pt x="41577" y="30182"/>
                  <a:pt x="41368" y="29556"/>
                </a:cubicBezTo>
                <a:cubicBezTo>
                  <a:pt x="41137" y="28815"/>
                  <a:pt x="40905" y="28096"/>
                  <a:pt x="40627" y="27378"/>
                </a:cubicBezTo>
                <a:cubicBezTo>
                  <a:pt x="40256" y="26358"/>
                  <a:pt x="39746" y="25408"/>
                  <a:pt x="39167" y="24504"/>
                </a:cubicBezTo>
                <a:cubicBezTo>
                  <a:pt x="38657" y="23670"/>
                  <a:pt x="38031" y="22928"/>
                  <a:pt x="37289" y="22303"/>
                </a:cubicBezTo>
                <a:cubicBezTo>
                  <a:pt x="37058" y="22094"/>
                  <a:pt x="36849" y="21909"/>
                  <a:pt x="36594" y="21700"/>
                </a:cubicBezTo>
                <a:cubicBezTo>
                  <a:pt x="36432" y="21584"/>
                  <a:pt x="36247" y="21445"/>
                  <a:pt x="36084" y="21329"/>
                </a:cubicBezTo>
                <a:cubicBezTo>
                  <a:pt x="35482" y="20958"/>
                  <a:pt x="34902" y="20588"/>
                  <a:pt x="34300" y="20217"/>
                </a:cubicBezTo>
                <a:cubicBezTo>
                  <a:pt x="34254" y="20170"/>
                  <a:pt x="34184" y="20124"/>
                  <a:pt x="34138" y="20124"/>
                </a:cubicBezTo>
                <a:cubicBezTo>
                  <a:pt x="34109" y="20131"/>
                  <a:pt x="34082" y="20133"/>
                  <a:pt x="34056" y="20133"/>
                </a:cubicBezTo>
                <a:cubicBezTo>
                  <a:pt x="33897" y="20133"/>
                  <a:pt x="33794" y="20022"/>
                  <a:pt x="33674" y="19962"/>
                </a:cubicBezTo>
                <a:cubicBezTo>
                  <a:pt x="33257" y="19753"/>
                  <a:pt x="32840" y="19545"/>
                  <a:pt x="32423" y="19336"/>
                </a:cubicBezTo>
                <a:cubicBezTo>
                  <a:pt x="32260" y="19243"/>
                  <a:pt x="32052" y="19174"/>
                  <a:pt x="31913" y="19104"/>
                </a:cubicBezTo>
                <a:cubicBezTo>
                  <a:pt x="31820" y="18873"/>
                  <a:pt x="31751" y="18687"/>
                  <a:pt x="31635" y="18502"/>
                </a:cubicBezTo>
                <a:cubicBezTo>
                  <a:pt x="31380" y="18131"/>
                  <a:pt x="31125" y="17783"/>
                  <a:pt x="30824" y="17436"/>
                </a:cubicBezTo>
                <a:cubicBezTo>
                  <a:pt x="30152" y="16601"/>
                  <a:pt x="29734" y="15674"/>
                  <a:pt x="29618" y="14608"/>
                </a:cubicBezTo>
                <a:cubicBezTo>
                  <a:pt x="29526" y="14052"/>
                  <a:pt x="29503" y="13496"/>
                  <a:pt x="29433" y="12940"/>
                </a:cubicBezTo>
                <a:cubicBezTo>
                  <a:pt x="29317" y="11897"/>
                  <a:pt x="29224" y="10854"/>
                  <a:pt x="28993" y="9811"/>
                </a:cubicBezTo>
                <a:cubicBezTo>
                  <a:pt x="28970" y="9603"/>
                  <a:pt x="28946" y="9417"/>
                  <a:pt x="28993" y="9209"/>
                </a:cubicBezTo>
                <a:cubicBezTo>
                  <a:pt x="29062" y="8954"/>
                  <a:pt x="29039" y="8676"/>
                  <a:pt x="28970" y="8421"/>
                </a:cubicBezTo>
                <a:lnTo>
                  <a:pt x="28576" y="6428"/>
                </a:lnTo>
                <a:cubicBezTo>
                  <a:pt x="28437" y="5779"/>
                  <a:pt x="28182" y="5199"/>
                  <a:pt x="27857" y="4643"/>
                </a:cubicBezTo>
                <a:cubicBezTo>
                  <a:pt x="27764" y="4504"/>
                  <a:pt x="27649" y="4365"/>
                  <a:pt x="27533" y="4272"/>
                </a:cubicBezTo>
                <a:cubicBezTo>
                  <a:pt x="27381" y="4134"/>
                  <a:pt x="27213" y="4070"/>
                  <a:pt x="27038" y="4070"/>
                </a:cubicBezTo>
                <a:cubicBezTo>
                  <a:pt x="26919" y="4070"/>
                  <a:pt x="26797" y="4100"/>
                  <a:pt x="26675" y="4156"/>
                </a:cubicBezTo>
                <a:cubicBezTo>
                  <a:pt x="26443" y="4272"/>
                  <a:pt x="26281" y="4435"/>
                  <a:pt x="26189" y="4643"/>
                </a:cubicBezTo>
                <a:cubicBezTo>
                  <a:pt x="26142" y="4805"/>
                  <a:pt x="26073" y="4991"/>
                  <a:pt x="26049" y="5153"/>
                </a:cubicBezTo>
                <a:cubicBezTo>
                  <a:pt x="25957" y="5524"/>
                  <a:pt x="25910" y="5918"/>
                  <a:pt x="25934" y="6289"/>
                </a:cubicBezTo>
                <a:cubicBezTo>
                  <a:pt x="25957" y="7007"/>
                  <a:pt x="25957" y="7725"/>
                  <a:pt x="25980" y="8421"/>
                </a:cubicBezTo>
                <a:cubicBezTo>
                  <a:pt x="26026" y="9510"/>
                  <a:pt x="26049" y="10576"/>
                  <a:pt x="26096" y="11665"/>
                </a:cubicBezTo>
                <a:cubicBezTo>
                  <a:pt x="26119" y="12523"/>
                  <a:pt x="26142" y="13380"/>
                  <a:pt x="26049" y="14238"/>
                </a:cubicBezTo>
                <a:cubicBezTo>
                  <a:pt x="25980" y="14771"/>
                  <a:pt x="25864" y="15257"/>
                  <a:pt x="25563" y="15698"/>
                </a:cubicBezTo>
                <a:cubicBezTo>
                  <a:pt x="25447" y="15744"/>
                  <a:pt x="25354" y="15790"/>
                  <a:pt x="25262" y="15837"/>
                </a:cubicBezTo>
                <a:cubicBezTo>
                  <a:pt x="25157" y="15889"/>
                  <a:pt x="25053" y="15919"/>
                  <a:pt x="24949" y="15919"/>
                </a:cubicBezTo>
                <a:cubicBezTo>
                  <a:pt x="24868" y="15919"/>
                  <a:pt x="24787" y="15901"/>
                  <a:pt x="24705" y="15860"/>
                </a:cubicBezTo>
                <a:cubicBezTo>
                  <a:pt x="24358" y="15744"/>
                  <a:pt x="24010" y="15582"/>
                  <a:pt x="23755" y="15304"/>
                </a:cubicBezTo>
                <a:cubicBezTo>
                  <a:pt x="23523" y="15072"/>
                  <a:pt x="23292" y="14840"/>
                  <a:pt x="23083" y="14585"/>
                </a:cubicBezTo>
                <a:cubicBezTo>
                  <a:pt x="22202" y="13542"/>
                  <a:pt x="21438" y="12407"/>
                  <a:pt x="20673" y="11294"/>
                </a:cubicBezTo>
                <a:cubicBezTo>
                  <a:pt x="19931" y="10182"/>
                  <a:pt x="19213" y="9046"/>
                  <a:pt x="18494" y="7911"/>
                </a:cubicBezTo>
                <a:cubicBezTo>
                  <a:pt x="18031" y="7192"/>
                  <a:pt x="17683" y="6428"/>
                  <a:pt x="17521" y="5593"/>
                </a:cubicBezTo>
                <a:cubicBezTo>
                  <a:pt x="17312" y="4643"/>
                  <a:pt x="17011" y="3716"/>
                  <a:pt x="16594" y="2835"/>
                </a:cubicBezTo>
                <a:cubicBezTo>
                  <a:pt x="16409" y="2418"/>
                  <a:pt x="16177" y="2024"/>
                  <a:pt x="15876" y="1700"/>
                </a:cubicBezTo>
                <a:cubicBezTo>
                  <a:pt x="15690" y="1514"/>
                  <a:pt x="15482" y="1352"/>
                  <a:pt x="15250" y="1236"/>
                </a:cubicBezTo>
                <a:cubicBezTo>
                  <a:pt x="15106" y="1147"/>
                  <a:pt x="14935" y="1112"/>
                  <a:pt x="14767" y="1112"/>
                </a:cubicBezTo>
                <a:cubicBezTo>
                  <a:pt x="14719" y="1112"/>
                  <a:pt x="14671" y="1115"/>
                  <a:pt x="14624" y="1120"/>
                </a:cubicBezTo>
                <a:cubicBezTo>
                  <a:pt x="14392" y="1120"/>
                  <a:pt x="14277" y="1236"/>
                  <a:pt x="14184" y="1445"/>
                </a:cubicBezTo>
                <a:cubicBezTo>
                  <a:pt x="14091" y="1746"/>
                  <a:pt x="14022" y="2071"/>
                  <a:pt x="13998" y="2395"/>
                </a:cubicBezTo>
                <a:cubicBezTo>
                  <a:pt x="13975" y="3438"/>
                  <a:pt x="13998" y="4504"/>
                  <a:pt x="14114" y="5547"/>
                </a:cubicBezTo>
                <a:cubicBezTo>
                  <a:pt x="14184" y="6265"/>
                  <a:pt x="14346" y="6937"/>
                  <a:pt x="14670" y="7586"/>
                </a:cubicBezTo>
                <a:cubicBezTo>
                  <a:pt x="15204" y="8652"/>
                  <a:pt x="15737" y="9742"/>
                  <a:pt x="16293" y="10808"/>
                </a:cubicBezTo>
                <a:cubicBezTo>
                  <a:pt x="16316" y="10900"/>
                  <a:pt x="16362" y="10970"/>
                  <a:pt x="16432" y="11132"/>
                </a:cubicBezTo>
                <a:cubicBezTo>
                  <a:pt x="16293" y="11039"/>
                  <a:pt x="16223" y="11016"/>
                  <a:pt x="16177" y="10970"/>
                </a:cubicBezTo>
                <a:cubicBezTo>
                  <a:pt x="15528" y="10437"/>
                  <a:pt x="14879" y="9927"/>
                  <a:pt x="14253" y="9417"/>
                </a:cubicBezTo>
                <a:cubicBezTo>
                  <a:pt x="14114" y="9324"/>
                  <a:pt x="13998" y="9209"/>
                  <a:pt x="13883" y="9093"/>
                </a:cubicBezTo>
                <a:cubicBezTo>
                  <a:pt x="13164" y="8421"/>
                  <a:pt x="12469" y="7749"/>
                  <a:pt x="11750" y="7100"/>
                </a:cubicBezTo>
                <a:cubicBezTo>
                  <a:pt x="10962" y="6358"/>
                  <a:pt x="10337" y="5524"/>
                  <a:pt x="9896" y="4527"/>
                </a:cubicBezTo>
                <a:cubicBezTo>
                  <a:pt x="9479" y="3531"/>
                  <a:pt x="8946" y="2604"/>
                  <a:pt x="8274" y="1746"/>
                </a:cubicBezTo>
                <a:cubicBezTo>
                  <a:pt x="8042" y="1468"/>
                  <a:pt x="7834" y="1213"/>
                  <a:pt x="7556" y="1005"/>
                </a:cubicBezTo>
                <a:cubicBezTo>
                  <a:pt x="7182" y="719"/>
                  <a:pt x="6766" y="516"/>
                  <a:pt x="6269" y="516"/>
                </a:cubicBezTo>
                <a:cubicBezTo>
                  <a:pt x="6242" y="516"/>
                  <a:pt x="6215" y="517"/>
                  <a:pt x="6188" y="518"/>
                </a:cubicBezTo>
                <a:cubicBezTo>
                  <a:pt x="6003" y="518"/>
                  <a:pt x="5818" y="541"/>
                  <a:pt x="5632" y="564"/>
                </a:cubicBezTo>
                <a:cubicBezTo>
                  <a:pt x="5563" y="402"/>
                  <a:pt x="5493" y="263"/>
                  <a:pt x="5424" y="124"/>
                </a:cubicBezTo>
                <a:cubicBezTo>
                  <a:pt x="5388" y="34"/>
                  <a:pt x="5324" y="0"/>
                  <a:pt x="5254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4323729" y="4006062"/>
            <a:ext cx="792173" cy="1205029"/>
          </a:xfrm>
          <a:custGeom>
            <a:avLst/>
            <a:gdLst/>
            <a:ahLst/>
            <a:cxnLst/>
            <a:rect l="l" t="t" r="r" b="b"/>
            <a:pathLst>
              <a:path w="20859" h="31728" extrusionOk="0">
                <a:moveTo>
                  <a:pt x="16108" y="5887"/>
                </a:moveTo>
                <a:cubicBezTo>
                  <a:pt x="16108" y="5933"/>
                  <a:pt x="16108" y="5957"/>
                  <a:pt x="16108" y="5980"/>
                </a:cubicBezTo>
                <a:cubicBezTo>
                  <a:pt x="16084" y="6003"/>
                  <a:pt x="16061" y="6026"/>
                  <a:pt x="16038" y="6026"/>
                </a:cubicBezTo>
                <a:cubicBezTo>
                  <a:pt x="16038" y="6003"/>
                  <a:pt x="16015" y="5957"/>
                  <a:pt x="16015" y="5933"/>
                </a:cubicBezTo>
                <a:cubicBezTo>
                  <a:pt x="16038" y="5910"/>
                  <a:pt x="16084" y="5910"/>
                  <a:pt x="16108" y="5887"/>
                </a:cubicBezTo>
                <a:close/>
                <a:moveTo>
                  <a:pt x="15436" y="6397"/>
                </a:moveTo>
                <a:cubicBezTo>
                  <a:pt x="15436" y="6397"/>
                  <a:pt x="15482" y="6420"/>
                  <a:pt x="15482" y="6420"/>
                </a:cubicBezTo>
                <a:cubicBezTo>
                  <a:pt x="15482" y="6466"/>
                  <a:pt x="15459" y="6490"/>
                  <a:pt x="15436" y="6559"/>
                </a:cubicBezTo>
                <a:cubicBezTo>
                  <a:pt x="15412" y="6513"/>
                  <a:pt x="15366" y="6490"/>
                  <a:pt x="15366" y="6466"/>
                </a:cubicBezTo>
                <a:cubicBezTo>
                  <a:pt x="15389" y="6443"/>
                  <a:pt x="15412" y="6420"/>
                  <a:pt x="15436" y="6397"/>
                </a:cubicBezTo>
                <a:close/>
                <a:moveTo>
                  <a:pt x="15157" y="6606"/>
                </a:moveTo>
                <a:cubicBezTo>
                  <a:pt x="15157" y="6606"/>
                  <a:pt x="15181" y="6606"/>
                  <a:pt x="15204" y="6629"/>
                </a:cubicBezTo>
                <a:cubicBezTo>
                  <a:pt x="15181" y="6652"/>
                  <a:pt x="15157" y="6698"/>
                  <a:pt x="15134" y="6745"/>
                </a:cubicBezTo>
                <a:cubicBezTo>
                  <a:pt x="15088" y="6675"/>
                  <a:pt x="15088" y="6629"/>
                  <a:pt x="15157" y="6606"/>
                </a:cubicBezTo>
                <a:close/>
                <a:moveTo>
                  <a:pt x="7000" y="8112"/>
                </a:moveTo>
                <a:cubicBezTo>
                  <a:pt x="7000" y="8112"/>
                  <a:pt x="7000" y="8112"/>
                  <a:pt x="7023" y="8135"/>
                </a:cubicBezTo>
                <a:cubicBezTo>
                  <a:pt x="7000" y="8135"/>
                  <a:pt x="7000" y="8158"/>
                  <a:pt x="7000" y="8158"/>
                </a:cubicBezTo>
                <a:cubicBezTo>
                  <a:pt x="7000" y="8135"/>
                  <a:pt x="6977" y="8135"/>
                  <a:pt x="6977" y="8112"/>
                </a:cubicBezTo>
                <a:close/>
                <a:moveTo>
                  <a:pt x="12979" y="8019"/>
                </a:moveTo>
                <a:cubicBezTo>
                  <a:pt x="13002" y="8066"/>
                  <a:pt x="13025" y="8089"/>
                  <a:pt x="13025" y="8089"/>
                </a:cubicBezTo>
                <a:cubicBezTo>
                  <a:pt x="13002" y="8112"/>
                  <a:pt x="12979" y="8135"/>
                  <a:pt x="12956" y="8158"/>
                </a:cubicBezTo>
                <a:cubicBezTo>
                  <a:pt x="12956" y="8158"/>
                  <a:pt x="12933" y="8135"/>
                  <a:pt x="12909" y="8135"/>
                </a:cubicBezTo>
                <a:cubicBezTo>
                  <a:pt x="12933" y="8112"/>
                  <a:pt x="12956" y="8066"/>
                  <a:pt x="12979" y="8019"/>
                </a:cubicBezTo>
                <a:close/>
                <a:moveTo>
                  <a:pt x="5354" y="8622"/>
                </a:moveTo>
                <a:cubicBezTo>
                  <a:pt x="5354" y="8622"/>
                  <a:pt x="5331" y="8645"/>
                  <a:pt x="5331" y="8645"/>
                </a:cubicBezTo>
                <a:cubicBezTo>
                  <a:pt x="5331" y="8645"/>
                  <a:pt x="5331" y="8622"/>
                  <a:pt x="5331" y="8622"/>
                </a:cubicBezTo>
                <a:close/>
                <a:moveTo>
                  <a:pt x="20047" y="9062"/>
                </a:moveTo>
                <a:cubicBezTo>
                  <a:pt x="20071" y="9062"/>
                  <a:pt x="20071" y="9085"/>
                  <a:pt x="20071" y="9085"/>
                </a:cubicBezTo>
                <a:cubicBezTo>
                  <a:pt x="20071" y="9085"/>
                  <a:pt x="20071" y="9085"/>
                  <a:pt x="20071" y="9108"/>
                </a:cubicBezTo>
                <a:cubicBezTo>
                  <a:pt x="20071" y="9085"/>
                  <a:pt x="20047" y="9085"/>
                  <a:pt x="20047" y="9062"/>
                </a:cubicBezTo>
                <a:close/>
                <a:moveTo>
                  <a:pt x="19839" y="9085"/>
                </a:moveTo>
                <a:cubicBezTo>
                  <a:pt x="19862" y="9108"/>
                  <a:pt x="19862" y="9108"/>
                  <a:pt x="19885" y="9108"/>
                </a:cubicBezTo>
                <a:cubicBezTo>
                  <a:pt x="19862" y="9132"/>
                  <a:pt x="19862" y="9132"/>
                  <a:pt x="19839" y="9132"/>
                </a:cubicBezTo>
                <a:cubicBezTo>
                  <a:pt x="19839" y="9132"/>
                  <a:pt x="19816" y="9108"/>
                  <a:pt x="19816" y="9108"/>
                </a:cubicBezTo>
                <a:cubicBezTo>
                  <a:pt x="19816" y="9085"/>
                  <a:pt x="19839" y="9085"/>
                  <a:pt x="19839" y="9085"/>
                </a:cubicBezTo>
                <a:close/>
                <a:moveTo>
                  <a:pt x="19607" y="9132"/>
                </a:moveTo>
                <a:lnTo>
                  <a:pt x="19607" y="9178"/>
                </a:lnTo>
                <a:cubicBezTo>
                  <a:pt x="19584" y="9178"/>
                  <a:pt x="19584" y="9178"/>
                  <a:pt x="19584" y="9155"/>
                </a:cubicBezTo>
                <a:cubicBezTo>
                  <a:pt x="19561" y="9155"/>
                  <a:pt x="19584" y="9155"/>
                  <a:pt x="19584" y="9132"/>
                </a:cubicBezTo>
                <a:close/>
                <a:moveTo>
                  <a:pt x="19248" y="9219"/>
                </a:moveTo>
                <a:cubicBezTo>
                  <a:pt x="19271" y="9219"/>
                  <a:pt x="19306" y="9236"/>
                  <a:pt x="19375" y="9271"/>
                </a:cubicBezTo>
                <a:lnTo>
                  <a:pt x="19190" y="9271"/>
                </a:lnTo>
                <a:cubicBezTo>
                  <a:pt x="19163" y="9298"/>
                  <a:pt x="19128" y="9309"/>
                  <a:pt x="19094" y="9309"/>
                </a:cubicBezTo>
                <a:cubicBezTo>
                  <a:pt x="19074" y="9309"/>
                  <a:pt x="19055" y="9305"/>
                  <a:pt x="19038" y="9298"/>
                </a:cubicBezTo>
                <a:lnTo>
                  <a:pt x="19038" y="9298"/>
                </a:lnTo>
                <a:cubicBezTo>
                  <a:pt x="19060" y="9262"/>
                  <a:pt x="19083" y="9250"/>
                  <a:pt x="19109" y="9250"/>
                </a:cubicBezTo>
                <a:cubicBezTo>
                  <a:pt x="19132" y="9250"/>
                  <a:pt x="19159" y="9260"/>
                  <a:pt x="19190" y="9271"/>
                </a:cubicBezTo>
                <a:cubicBezTo>
                  <a:pt x="19213" y="9236"/>
                  <a:pt x="19225" y="9219"/>
                  <a:pt x="19248" y="9219"/>
                </a:cubicBezTo>
                <a:close/>
                <a:moveTo>
                  <a:pt x="18952" y="9302"/>
                </a:moveTo>
                <a:cubicBezTo>
                  <a:pt x="18966" y="9302"/>
                  <a:pt x="18982" y="9304"/>
                  <a:pt x="18999" y="9308"/>
                </a:cubicBezTo>
                <a:lnTo>
                  <a:pt x="18999" y="9308"/>
                </a:lnTo>
                <a:lnTo>
                  <a:pt x="18889" y="9363"/>
                </a:lnTo>
                <a:cubicBezTo>
                  <a:pt x="18863" y="9389"/>
                  <a:pt x="18838" y="9407"/>
                  <a:pt x="18809" y="9407"/>
                </a:cubicBezTo>
                <a:cubicBezTo>
                  <a:pt x="18785" y="9407"/>
                  <a:pt x="18758" y="9395"/>
                  <a:pt x="18726" y="9363"/>
                </a:cubicBezTo>
                <a:cubicBezTo>
                  <a:pt x="18773" y="9340"/>
                  <a:pt x="18819" y="9340"/>
                  <a:pt x="18866" y="9340"/>
                </a:cubicBezTo>
                <a:cubicBezTo>
                  <a:pt x="18893" y="9313"/>
                  <a:pt x="18920" y="9302"/>
                  <a:pt x="18952" y="9302"/>
                </a:cubicBezTo>
                <a:close/>
                <a:moveTo>
                  <a:pt x="18634" y="9410"/>
                </a:moveTo>
                <a:cubicBezTo>
                  <a:pt x="18634" y="9410"/>
                  <a:pt x="18634" y="9410"/>
                  <a:pt x="18634" y="9433"/>
                </a:cubicBezTo>
                <a:lnTo>
                  <a:pt x="18587" y="9433"/>
                </a:lnTo>
                <a:cubicBezTo>
                  <a:pt x="18587" y="9433"/>
                  <a:pt x="18564" y="9433"/>
                  <a:pt x="18564" y="9410"/>
                </a:cubicBezTo>
                <a:close/>
                <a:moveTo>
                  <a:pt x="2481" y="9178"/>
                </a:moveTo>
                <a:lnTo>
                  <a:pt x="2481" y="9178"/>
                </a:lnTo>
                <a:cubicBezTo>
                  <a:pt x="2504" y="9340"/>
                  <a:pt x="2481" y="9433"/>
                  <a:pt x="2434" y="9595"/>
                </a:cubicBezTo>
                <a:cubicBezTo>
                  <a:pt x="2388" y="9433"/>
                  <a:pt x="2411" y="9317"/>
                  <a:pt x="2481" y="9178"/>
                </a:cubicBezTo>
                <a:close/>
                <a:moveTo>
                  <a:pt x="17979" y="9576"/>
                </a:moveTo>
                <a:cubicBezTo>
                  <a:pt x="18017" y="9576"/>
                  <a:pt x="18051" y="9605"/>
                  <a:pt x="18078" y="9618"/>
                </a:cubicBezTo>
                <a:lnTo>
                  <a:pt x="17908" y="9618"/>
                </a:lnTo>
                <a:cubicBezTo>
                  <a:pt x="17932" y="9587"/>
                  <a:pt x="17956" y="9576"/>
                  <a:pt x="17979" y="9576"/>
                </a:cubicBezTo>
                <a:close/>
                <a:moveTo>
                  <a:pt x="18147" y="9549"/>
                </a:moveTo>
                <a:lnTo>
                  <a:pt x="18078" y="9618"/>
                </a:lnTo>
                <a:lnTo>
                  <a:pt x="18078" y="9549"/>
                </a:lnTo>
                <a:close/>
                <a:moveTo>
                  <a:pt x="17707" y="9665"/>
                </a:moveTo>
                <a:cubicBezTo>
                  <a:pt x="17730" y="9688"/>
                  <a:pt x="17753" y="9711"/>
                  <a:pt x="17799" y="9734"/>
                </a:cubicBezTo>
                <a:cubicBezTo>
                  <a:pt x="17753" y="9734"/>
                  <a:pt x="17730" y="9734"/>
                  <a:pt x="17684" y="9711"/>
                </a:cubicBezTo>
                <a:cubicBezTo>
                  <a:pt x="17684" y="9711"/>
                  <a:pt x="17684" y="9688"/>
                  <a:pt x="17684" y="9665"/>
                </a:cubicBezTo>
                <a:close/>
                <a:moveTo>
                  <a:pt x="17836" y="9623"/>
                </a:moveTo>
                <a:cubicBezTo>
                  <a:pt x="17847" y="9623"/>
                  <a:pt x="17862" y="9627"/>
                  <a:pt x="17881" y="9636"/>
                </a:cubicBezTo>
                <a:lnTo>
                  <a:pt x="17881" y="9636"/>
                </a:lnTo>
                <a:cubicBezTo>
                  <a:pt x="17857" y="9671"/>
                  <a:pt x="17819" y="9694"/>
                  <a:pt x="17799" y="9734"/>
                </a:cubicBezTo>
                <a:cubicBezTo>
                  <a:pt x="17799" y="9666"/>
                  <a:pt x="17799" y="9623"/>
                  <a:pt x="17836" y="9623"/>
                </a:cubicBezTo>
                <a:close/>
                <a:moveTo>
                  <a:pt x="16996" y="9919"/>
                </a:moveTo>
                <a:cubicBezTo>
                  <a:pt x="17037" y="9919"/>
                  <a:pt x="17075" y="9951"/>
                  <a:pt x="17104" y="9966"/>
                </a:cubicBezTo>
                <a:lnTo>
                  <a:pt x="16919" y="9966"/>
                </a:lnTo>
                <a:cubicBezTo>
                  <a:pt x="16945" y="9931"/>
                  <a:pt x="16971" y="9919"/>
                  <a:pt x="16996" y="9919"/>
                </a:cubicBezTo>
                <a:close/>
                <a:moveTo>
                  <a:pt x="17190" y="9844"/>
                </a:moveTo>
                <a:cubicBezTo>
                  <a:pt x="17206" y="9844"/>
                  <a:pt x="17223" y="9846"/>
                  <a:pt x="17243" y="9850"/>
                </a:cubicBezTo>
                <a:cubicBezTo>
                  <a:pt x="17197" y="9896"/>
                  <a:pt x="17151" y="9920"/>
                  <a:pt x="17104" y="9966"/>
                </a:cubicBezTo>
                <a:cubicBezTo>
                  <a:pt x="17085" y="9889"/>
                  <a:pt x="17114" y="9844"/>
                  <a:pt x="17190" y="9844"/>
                </a:cubicBezTo>
                <a:close/>
                <a:moveTo>
                  <a:pt x="16664" y="10082"/>
                </a:moveTo>
                <a:cubicBezTo>
                  <a:pt x="16687" y="10082"/>
                  <a:pt x="16710" y="10105"/>
                  <a:pt x="16710" y="10128"/>
                </a:cubicBezTo>
                <a:cubicBezTo>
                  <a:pt x="16687" y="10128"/>
                  <a:pt x="16664" y="10128"/>
                  <a:pt x="16664" y="10105"/>
                </a:cubicBezTo>
                <a:lnTo>
                  <a:pt x="16641" y="10105"/>
                </a:lnTo>
                <a:cubicBezTo>
                  <a:pt x="16641" y="10105"/>
                  <a:pt x="16664" y="10082"/>
                  <a:pt x="16664" y="10082"/>
                </a:cubicBezTo>
                <a:close/>
                <a:moveTo>
                  <a:pt x="16919" y="9966"/>
                </a:moveTo>
                <a:lnTo>
                  <a:pt x="16919" y="9966"/>
                </a:lnTo>
                <a:cubicBezTo>
                  <a:pt x="16849" y="10012"/>
                  <a:pt x="16780" y="10082"/>
                  <a:pt x="16710" y="10128"/>
                </a:cubicBezTo>
                <a:cubicBezTo>
                  <a:pt x="16757" y="9989"/>
                  <a:pt x="16780" y="9989"/>
                  <a:pt x="16919" y="9966"/>
                </a:cubicBezTo>
                <a:close/>
                <a:moveTo>
                  <a:pt x="2457" y="9850"/>
                </a:moveTo>
                <a:cubicBezTo>
                  <a:pt x="2457" y="9896"/>
                  <a:pt x="2457" y="9943"/>
                  <a:pt x="2457" y="9989"/>
                </a:cubicBezTo>
                <a:cubicBezTo>
                  <a:pt x="2434" y="10035"/>
                  <a:pt x="2434" y="10105"/>
                  <a:pt x="2434" y="10151"/>
                </a:cubicBezTo>
                <a:lnTo>
                  <a:pt x="2365" y="10151"/>
                </a:lnTo>
                <a:cubicBezTo>
                  <a:pt x="2388" y="10059"/>
                  <a:pt x="2411" y="9943"/>
                  <a:pt x="2411" y="9850"/>
                </a:cubicBezTo>
                <a:close/>
                <a:moveTo>
                  <a:pt x="2411" y="10545"/>
                </a:moveTo>
                <a:lnTo>
                  <a:pt x="2388" y="10568"/>
                </a:lnTo>
                <a:lnTo>
                  <a:pt x="2388" y="10545"/>
                </a:lnTo>
                <a:close/>
                <a:moveTo>
                  <a:pt x="18866" y="10847"/>
                </a:moveTo>
                <a:lnTo>
                  <a:pt x="18889" y="10870"/>
                </a:lnTo>
                <a:lnTo>
                  <a:pt x="18866" y="10893"/>
                </a:lnTo>
                <a:lnTo>
                  <a:pt x="18866" y="10847"/>
                </a:lnTo>
                <a:close/>
                <a:moveTo>
                  <a:pt x="5980" y="10916"/>
                </a:moveTo>
                <a:lnTo>
                  <a:pt x="5980" y="10939"/>
                </a:lnTo>
                <a:lnTo>
                  <a:pt x="5957" y="10916"/>
                </a:lnTo>
                <a:close/>
                <a:moveTo>
                  <a:pt x="2342" y="11472"/>
                </a:moveTo>
                <a:lnTo>
                  <a:pt x="2342" y="11495"/>
                </a:lnTo>
                <a:lnTo>
                  <a:pt x="2318" y="11495"/>
                </a:lnTo>
                <a:cubicBezTo>
                  <a:pt x="2318" y="11472"/>
                  <a:pt x="2318" y="11472"/>
                  <a:pt x="2318" y="11472"/>
                </a:cubicBezTo>
                <a:close/>
                <a:moveTo>
                  <a:pt x="2365" y="11681"/>
                </a:moveTo>
                <a:lnTo>
                  <a:pt x="2365" y="11681"/>
                </a:lnTo>
                <a:cubicBezTo>
                  <a:pt x="2388" y="11750"/>
                  <a:pt x="2388" y="11820"/>
                  <a:pt x="2411" y="11866"/>
                </a:cubicBezTo>
                <a:cubicBezTo>
                  <a:pt x="2411" y="11936"/>
                  <a:pt x="2411" y="12005"/>
                  <a:pt x="2411" y="12098"/>
                </a:cubicBezTo>
                <a:cubicBezTo>
                  <a:pt x="2295" y="12005"/>
                  <a:pt x="2365" y="11936"/>
                  <a:pt x="2411" y="11866"/>
                </a:cubicBezTo>
                <a:cubicBezTo>
                  <a:pt x="2295" y="11843"/>
                  <a:pt x="2295" y="11774"/>
                  <a:pt x="2365" y="11681"/>
                </a:cubicBezTo>
                <a:close/>
                <a:moveTo>
                  <a:pt x="17568" y="12353"/>
                </a:moveTo>
                <a:cubicBezTo>
                  <a:pt x="17568" y="12376"/>
                  <a:pt x="17568" y="12376"/>
                  <a:pt x="17568" y="12399"/>
                </a:cubicBezTo>
                <a:lnTo>
                  <a:pt x="17521" y="12399"/>
                </a:lnTo>
                <a:cubicBezTo>
                  <a:pt x="17521" y="12399"/>
                  <a:pt x="17521" y="12376"/>
                  <a:pt x="17521" y="12376"/>
                </a:cubicBezTo>
                <a:cubicBezTo>
                  <a:pt x="17545" y="12376"/>
                  <a:pt x="17545" y="12376"/>
                  <a:pt x="17568" y="12353"/>
                </a:cubicBezTo>
                <a:close/>
                <a:moveTo>
                  <a:pt x="2457" y="12492"/>
                </a:moveTo>
                <a:cubicBezTo>
                  <a:pt x="2457" y="12538"/>
                  <a:pt x="2457" y="12585"/>
                  <a:pt x="2457" y="12654"/>
                </a:cubicBezTo>
                <a:cubicBezTo>
                  <a:pt x="2388" y="12585"/>
                  <a:pt x="2411" y="12538"/>
                  <a:pt x="2457" y="12492"/>
                </a:cubicBezTo>
                <a:close/>
                <a:moveTo>
                  <a:pt x="8622" y="12538"/>
                </a:moveTo>
                <a:lnTo>
                  <a:pt x="8622" y="12538"/>
                </a:lnTo>
                <a:cubicBezTo>
                  <a:pt x="8761" y="12770"/>
                  <a:pt x="8831" y="13095"/>
                  <a:pt x="8831" y="13489"/>
                </a:cubicBezTo>
                <a:cubicBezTo>
                  <a:pt x="8715" y="13280"/>
                  <a:pt x="8622" y="12909"/>
                  <a:pt x="8622" y="12538"/>
                </a:cubicBezTo>
                <a:close/>
                <a:moveTo>
                  <a:pt x="6119" y="14879"/>
                </a:moveTo>
                <a:cubicBezTo>
                  <a:pt x="6119" y="14902"/>
                  <a:pt x="6142" y="14902"/>
                  <a:pt x="6142" y="14902"/>
                </a:cubicBezTo>
                <a:lnTo>
                  <a:pt x="6096" y="14902"/>
                </a:lnTo>
                <a:cubicBezTo>
                  <a:pt x="6096" y="14902"/>
                  <a:pt x="6096" y="14902"/>
                  <a:pt x="6096" y="14879"/>
                </a:cubicBezTo>
                <a:close/>
                <a:moveTo>
                  <a:pt x="6513" y="15791"/>
                </a:moveTo>
                <a:lnTo>
                  <a:pt x="6559" y="15806"/>
                </a:lnTo>
                <a:cubicBezTo>
                  <a:pt x="6559" y="15829"/>
                  <a:pt x="6536" y="15829"/>
                  <a:pt x="6536" y="15852"/>
                </a:cubicBezTo>
                <a:cubicBezTo>
                  <a:pt x="6536" y="15852"/>
                  <a:pt x="6513" y="15852"/>
                  <a:pt x="6513" y="15829"/>
                </a:cubicBezTo>
                <a:cubicBezTo>
                  <a:pt x="6513" y="15809"/>
                  <a:pt x="6513" y="15806"/>
                  <a:pt x="6513" y="15791"/>
                </a:cubicBezTo>
                <a:close/>
                <a:moveTo>
                  <a:pt x="7208" y="17127"/>
                </a:moveTo>
                <a:cubicBezTo>
                  <a:pt x="7232" y="17150"/>
                  <a:pt x="7255" y="17173"/>
                  <a:pt x="7278" y="17197"/>
                </a:cubicBezTo>
                <a:cubicBezTo>
                  <a:pt x="7255" y="17197"/>
                  <a:pt x="7255" y="17220"/>
                  <a:pt x="7232" y="17220"/>
                </a:cubicBezTo>
                <a:cubicBezTo>
                  <a:pt x="7208" y="17197"/>
                  <a:pt x="7185" y="17173"/>
                  <a:pt x="7185" y="17150"/>
                </a:cubicBezTo>
                <a:cubicBezTo>
                  <a:pt x="7185" y="17127"/>
                  <a:pt x="7208" y="17127"/>
                  <a:pt x="7208" y="17127"/>
                </a:cubicBezTo>
                <a:close/>
                <a:moveTo>
                  <a:pt x="4057" y="20325"/>
                </a:moveTo>
                <a:cubicBezTo>
                  <a:pt x="4149" y="20325"/>
                  <a:pt x="4219" y="20325"/>
                  <a:pt x="4311" y="20348"/>
                </a:cubicBezTo>
                <a:cubicBezTo>
                  <a:pt x="4284" y="20382"/>
                  <a:pt x="4259" y="20394"/>
                  <a:pt x="4235" y="20394"/>
                </a:cubicBezTo>
                <a:cubicBezTo>
                  <a:pt x="4176" y="20394"/>
                  <a:pt x="4122" y="20325"/>
                  <a:pt x="4057" y="20325"/>
                </a:cubicBezTo>
                <a:close/>
                <a:moveTo>
                  <a:pt x="4670" y="20497"/>
                </a:moveTo>
                <a:cubicBezTo>
                  <a:pt x="4711" y="20497"/>
                  <a:pt x="4736" y="20507"/>
                  <a:pt x="4782" y="20534"/>
                </a:cubicBezTo>
                <a:lnTo>
                  <a:pt x="4782" y="20534"/>
                </a:lnTo>
                <a:cubicBezTo>
                  <a:pt x="4724" y="20533"/>
                  <a:pt x="4656" y="20529"/>
                  <a:pt x="4543" y="20511"/>
                </a:cubicBezTo>
                <a:cubicBezTo>
                  <a:pt x="4603" y="20502"/>
                  <a:pt x="4640" y="20497"/>
                  <a:pt x="4670" y="20497"/>
                </a:cubicBezTo>
                <a:close/>
                <a:moveTo>
                  <a:pt x="4829" y="20558"/>
                </a:moveTo>
                <a:cubicBezTo>
                  <a:pt x="4845" y="20563"/>
                  <a:pt x="4848" y="20580"/>
                  <a:pt x="4868" y="20580"/>
                </a:cubicBezTo>
                <a:cubicBezTo>
                  <a:pt x="4868" y="20603"/>
                  <a:pt x="4845" y="20603"/>
                  <a:pt x="4845" y="20603"/>
                </a:cubicBezTo>
                <a:lnTo>
                  <a:pt x="4829" y="20558"/>
                </a:lnTo>
                <a:close/>
                <a:moveTo>
                  <a:pt x="11009" y="1"/>
                </a:moveTo>
                <a:cubicBezTo>
                  <a:pt x="10731" y="302"/>
                  <a:pt x="10407" y="603"/>
                  <a:pt x="10152" y="951"/>
                </a:cubicBezTo>
                <a:cubicBezTo>
                  <a:pt x="9665" y="1600"/>
                  <a:pt x="9294" y="2341"/>
                  <a:pt x="8993" y="3106"/>
                </a:cubicBezTo>
                <a:cubicBezTo>
                  <a:pt x="8900" y="3338"/>
                  <a:pt x="8854" y="3593"/>
                  <a:pt x="8761" y="3825"/>
                </a:cubicBezTo>
                <a:cubicBezTo>
                  <a:pt x="8553" y="4520"/>
                  <a:pt x="8483" y="5238"/>
                  <a:pt x="8413" y="5980"/>
                </a:cubicBezTo>
                <a:cubicBezTo>
                  <a:pt x="8413" y="5980"/>
                  <a:pt x="8413" y="6003"/>
                  <a:pt x="8413" y="6003"/>
                </a:cubicBezTo>
                <a:cubicBezTo>
                  <a:pt x="8390" y="6490"/>
                  <a:pt x="8437" y="6976"/>
                  <a:pt x="8553" y="7463"/>
                </a:cubicBezTo>
                <a:cubicBezTo>
                  <a:pt x="8692" y="7950"/>
                  <a:pt x="8784" y="8413"/>
                  <a:pt x="8923" y="8900"/>
                </a:cubicBezTo>
                <a:cubicBezTo>
                  <a:pt x="9016" y="9178"/>
                  <a:pt x="9109" y="9479"/>
                  <a:pt x="9201" y="9757"/>
                </a:cubicBezTo>
                <a:cubicBezTo>
                  <a:pt x="9294" y="10151"/>
                  <a:pt x="9410" y="10522"/>
                  <a:pt x="9526" y="10916"/>
                </a:cubicBezTo>
                <a:cubicBezTo>
                  <a:pt x="9711" y="11519"/>
                  <a:pt x="9874" y="12121"/>
                  <a:pt x="9897" y="12770"/>
                </a:cubicBezTo>
                <a:cubicBezTo>
                  <a:pt x="9920" y="12909"/>
                  <a:pt x="9897" y="13048"/>
                  <a:pt x="9827" y="13210"/>
                </a:cubicBezTo>
                <a:cubicBezTo>
                  <a:pt x="9688" y="13558"/>
                  <a:pt x="9526" y="13906"/>
                  <a:pt x="9433" y="14276"/>
                </a:cubicBezTo>
                <a:cubicBezTo>
                  <a:pt x="9410" y="14346"/>
                  <a:pt x="9387" y="14392"/>
                  <a:pt x="9341" y="14508"/>
                </a:cubicBezTo>
                <a:cubicBezTo>
                  <a:pt x="9294" y="14300"/>
                  <a:pt x="9294" y="14137"/>
                  <a:pt x="9248" y="13998"/>
                </a:cubicBezTo>
                <a:cubicBezTo>
                  <a:pt x="9132" y="13303"/>
                  <a:pt x="8993" y="12631"/>
                  <a:pt x="8854" y="11936"/>
                </a:cubicBezTo>
                <a:cubicBezTo>
                  <a:pt x="8738" y="11403"/>
                  <a:pt x="8576" y="10893"/>
                  <a:pt x="8367" y="10406"/>
                </a:cubicBezTo>
                <a:cubicBezTo>
                  <a:pt x="8367" y="10360"/>
                  <a:pt x="8344" y="10290"/>
                  <a:pt x="8321" y="10290"/>
                </a:cubicBezTo>
                <a:cubicBezTo>
                  <a:pt x="8159" y="10244"/>
                  <a:pt x="8159" y="10128"/>
                  <a:pt x="8135" y="9989"/>
                </a:cubicBezTo>
                <a:cubicBezTo>
                  <a:pt x="8089" y="9966"/>
                  <a:pt x="8043" y="9920"/>
                  <a:pt x="8020" y="9873"/>
                </a:cubicBezTo>
                <a:cubicBezTo>
                  <a:pt x="7857" y="9618"/>
                  <a:pt x="7741" y="9340"/>
                  <a:pt x="7626" y="9062"/>
                </a:cubicBezTo>
                <a:cubicBezTo>
                  <a:pt x="7417" y="8575"/>
                  <a:pt x="7232" y="8112"/>
                  <a:pt x="7139" y="7602"/>
                </a:cubicBezTo>
                <a:cubicBezTo>
                  <a:pt x="7116" y="7556"/>
                  <a:pt x="7093" y="7486"/>
                  <a:pt x="7093" y="7440"/>
                </a:cubicBezTo>
                <a:cubicBezTo>
                  <a:pt x="7162" y="7301"/>
                  <a:pt x="7093" y="7185"/>
                  <a:pt x="7093" y="7069"/>
                </a:cubicBezTo>
                <a:cubicBezTo>
                  <a:pt x="7046" y="6860"/>
                  <a:pt x="7023" y="6675"/>
                  <a:pt x="6953" y="6490"/>
                </a:cubicBezTo>
                <a:cubicBezTo>
                  <a:pt x="6861" y="6281"/>
                  <a:pt x="6907" y="6072"/>
                  <a:pt x="6838" y="5887"/>
                </a:cubicBezTo>
                <a:cubicBezTo>
                  <a:pt x="6768" y="5679"/>
                  <a:pt x="6768" y="5447"/>
                  <a:pt x="6745" y="5238"/>
                </a:cubicBezTo>
                <a:cubicBezTo>
                  <a:pt x="6722" y="5006"/>
                  <a:pt x="6722" y="4798"/>
                  <a:pt x="6699" y="4566"/>
                </a:cubicBezTo>
                <a:cubicBezTo>
                  <a:pt x="6652" y="4242"/>
                  <a:pt x="6675" y="3894"/>
                  <a:pt x="6536" y="3570"/>
                </a:cubicBezTo>
                <a:cubicBezTo>
                  <a:pt x="6536" y="3546"/>
                  <a:pt x="6513" y="3546"/>
                  <a:pt x="6490" y="3523"/>
                </a:cubicBezTo>
                <a:cubicBezTo>
                  <a:pt x="6397" y="3500"/>
                  <a:pt x="6305" y="3500"/>
                  <a:pt x="6212" y="3500"/>
                </a:cubicBezTo>
                <a:cubicBezTo>
                  <a:pt x="6189" y="3593"/>
                  <a:pt x="6142" y="3709"/>
                  <a:pt x="6119" y="3801"/>
                </a:cubicBezTo>
                <a:cubicBezTo>
                  <a:pt x="6073" y="3825"/>
                  <a:pt x="6026" y="3825"/>
                  <a:pt x="5957" y="3848"/>
                </a:cubicBezTo>
                <a:cubicBezTo>
                  <a:pt x="5911" y="4079"/>
                  <a:pt x="5841" y="4311"/>
                  <a:pt x="5795" y="4543"/>
                </a:cubicBezTo>
                <a:cubicBezTo>
                  <a:pt x="5748" y="4705"/>
                  <a:pt x="5725" y="4891"/>
                  <a:pt x="5679" y="5053"/>
                </a:cubicBezTo>
                <a:cubicBezTo>
                  <a:pt x="5470" y="5609"/>
                  <a:pt x="5378" y="6188"/>
                  <a:pt x="5285" y="6745"/>
                </a:cubicBezTo>
                <a:cubicBezTo>
                  <a:pt x="5238" y="6976"/>
                  <a:pt x="5215" y="7208"/>
                  <a:pt x="5215" y="7417"/>
                </a:cubicBezTo>
                <a:cubicBezTo>
                  <a:pt x="5215" y="7857"/>
                  <a:pt x="5192" y="8274"/>
                  <a:pt x="5215" y="8714"/>
                </a:cubicBezTo>
                <a:cubicBezTo>
                  <a:pt x="5238" y="9201"/>
                  <a:pt x="5331" y="9688"/>
                  <a:pt x="5563" y="10128"/>
                </a:cubicBezTo>
                <a:lnTo>
                  <a:pt x="5609" y="10035"/>
                </a:lnTo>
                <a:cubicBezTo>
                  <a:pt x="5632" y="10082"/>
                  <a:pt x="5632" y="10105"/>
                  <a:pt x="5656" y="10128"/>
                </a:cubicBezTo>
                <a:cubicBezTo>
                  <a:pt x="5772" y="10244"/>
                  <a:pt x="5725" y="10383"/>
                  <a:pt x="5679" y="10499"/>
                </a:cubicBezTo>
                <a:cubicBezTo>
                  <a:pt x="5748" y="10708"/>
                  <a:pt x="5818" y="10939"/>
                  <a:pt x="5911" y="11125"/>
                </a:cubicBezTo>
                <a:cubicBezTo>
                  <a:pt x="6258" y="11774"/>
                  <a:pt x="6652" y="12399"/>
                  <a:pt x="7139" y="12956"/>
                </a:cubicBezTo>
                <a:cubicBezTo>
                  <a:pt x="7255" y="13095"/>
                  <a:pt x="7347" y="13234"/>
                  <a:pt x="7463" y="13373"/>
                </a:cubicBezTo>
                <a:cubicBezTo>
                  <a:pt x="7486" y="13489"/>
                  <a:pt x="7602" y="13512"/>
                  <a:pt x="7718" y="13535"/>
                </a:cubicBezTo>
                <a:cubicBezTo>
                  <a:pt x="7718" y="13581"/>
                  <a:pt x="7718" y="13651"/>
                  <a:pt x="7718" y="13697"/>
                </a:cubicBezTo>
                <a:cubicBezTo>
                  <a:pt x="7741" y="13743"/>
                  <a:pt x="7770" y="13755"/>
                  <a:pt x="7802" y="13755"/>
                </a:cubicBezTo>
                <a:cubicBezTo>
                  <a:pt x="7834" y="13755"/>
                  <a:pt x="7869" y="13743"/>
                  <a:pt x="7904" y="13743"/>
                </a:cubicBezTo>
                <a:cubicBezTo>
                  <a:pt x="7927" y="13743"/>
                  <a:pt x="7973" y="13790"/>
                  <a:pt x="8020" y="13813"/>
                </a:cubicBezTo>
                <a:cubicBezTo>
                  <a:pt x="8066" y="13906"/>
                  <a:pt x="8089" y="14022"/>
                  <a:pt x="8159" y="14068"/>
                </a:cubicBezTo>
                <a:cubicBezTo>
                  <a:pt x="8274" y="14137"/>
                  <a:pt x="8321" y="14230"/>
                  <a:pt x="8321" y="14323"/>
                </a:cubicBezTo>
                <a:cubicBezTo>
                  <a:pt x="8344" y="14439"/>
                  <a:pt x="8413" y="14531"/>
                  <a:pt x="8483" y="14624"/>
                </a:cubicBezTo>
                <a:cubicBezTo>
                  <a:pt x="8576" y="14763"/>
                  <a:pt x="8668" y="14879"/>
                  <a:pt x="8761" y="15018"/>
                </a:cubicBezTo>
                <a:cubicBezTo>
                  <a:pt x="8807" y="15134"/>
                  <a:pt x="8877" y="15227"/>
                  <a:pt x="8900" y="15343"/>
                </a:cubicBezTo>
                <a:cubicBezTo>
                  <a:pt x="8947" y="15621"/>
                  <a:pt x="8923" y="15876"/>
                  <a:pt x="9016" y="16131"/>
                </a:cubicBezTo>
                <a:cubicBezTo>
                  <a:pt x="9016" y="16154"/>
                  <a:pt x="9016" y="16154"/>
                  <a:pt x="9016" y="16177"/>
                </a:cubicBezTo>
                <a:cubicBezTo>
                  <a:pt x="8993" y="16478"/>
                  <a:pt x="8970" y="16803"/>
                  <a:pt x="8900" y="17104"/>
                </a:cubicBezTo>
                <a:cubicBezTo>
                  <a:pt x="8831" y="17405"/>
                  <a:pt x="8807" y="17706"/>
                  <a:pt x="8761" y="18008"/>
                </a:cubicBezTo>
                <a:cubicBezTo>
                  <a:pt x="8738" y="18239"/>
                  <a:pt x="8715" y="18471"/>
                  <a:pt x="8692" y="18703"/>
                </a:cubicBezTo>
                <a:cubicBezTo>
                  <a:pt x="8692" y="18749"/>
                  <a:pt x="8692" y="18819"/>
                  <a:pt x="8622" y="18819"/>
                </a:cubicBezTo>
                <a:cubicBezTo>
                  <a:pt x="8529" y="18749"/>
                  <a:pt x="8506" y="18633"/>
                  <a:pt x="8483" y="18541"/>
                </a:cubicBezTo>
                <a:cubicBezTo>
                  <a:pt x="8298" y="18031"/>
                  <a:pt x="8066" y="17521"/>
                  <a:pt x="7741" y="17081"/>
                </a:cubicBezTo>
                <a:cubicBezTo>
                  <a:pt x="7649" y="16942"/>
                  <a:pt x="7533" y="16803"/>
                  <a:pt x="7463" y="16640"/>
                </a:cubicBezTo>
                <a:cubicBezTo>
                  <a:pt x="7208" y="16084"/>
                  <a:pt x="6953" y="15528"/>
                  <a:pt x="6699" y="14972"/>
                </a:cubicBezTo>
                <a:cubicBezTo>
                  <a:pt x="6559" y="14694"/>
                  <a:pt x="6397" y="14392"/>
                  <a:pt x="6258" y="14114"/>
                </a:cubicBezTo>
                <a:cubicBezTo>
                  <a:pt x="6119" y="13790"/>
                  <a:pt x="5887" y="13535"/>
                  <a:pt x="5656" y="13280"/>
                </a:cubicBezTo>
                <a:cubicBezTo>
                  <a:pt x="5331" y="12909"/>
                  <a:pt x="5030" y="12515"/>
                  <a:pt x="4729" y="12098"/>
                </a:cubicBezTo>
                <a:cubicBezTo>
                  <a:pt x="4705" y="12052"/>
                  <a:pt x="4682" y="12005"/>
                  <a:pt x="4659" y="11982"/>
                </a:cubicBezTo>
                <a:cubicBezTo>
                  <a:pt x="4219" y="11472"/>
                  <a:pt x="3848" y="10916"/>
                  <a:pt x="3547" y="10314"/>
                </a:cubicBezTo>
                <a:cubicBezTo>
                  <a:pt x="3384" y="10012"/>
                  <a:pt x="3199" y="9688"/>
                  <a:pt x="3106" y="9340"/>
                </a:cubicBezTo>
                <a:cubicBezTo>
                  <a:pt x="3037" y="9132"/>
                  <a:pt x="3014" y="8900"/>
                  <a:pt x="2828" y="8761"/>
                </a:cubicBezTo>
                <a:cubicBezTo>
                  <a:pt x="2782" y="8714"/>
                  <a:pt x="2782" y="8622"/>
                  <a:pt x="2805" y="8552"/>
                </a:cubicBezTo>
                <a:cubicBezTo>
                  <a:pt x="2851" y="8436"/>
                  <a:pt x="2805" y="8344"/>
                  <a:pt x="2736" y="8274"/>
                </a:cubicBezTo>
                <a:cubicBezTo>
                  <a:pt x="2658" y="8235"/>
                  <a:pt x="2580" y="8148"/>
                  <a:pt x="2461" y="8148"/>
                </a:cubicBezTo>
                <a:cubicBezTo>
                  <a:pt x="2439" y="8148"/>
                  <a:pt x="2414" y="8151"/>
                  <a:pt x="2388" y="8158"/>
                </a:cubicBezTo>
                <a:cubicBezTo>
                  <a:pt x="2365" y="8205"/>
                  <a:pt x="2342" y="8251"/>
                  <a:pt x="2318" y="8297"/>
                </a:cubicBezTo>
                <a:cubicBezTo>
                  <a:pt x="2226" y="8506"/>
                  <a:pt x="2203" y="8761"/>
                  <a:pt x="2179" y="8993"/>
                </a:cubicBezTo>
                <a:cubicBezTo>
                  <a:pt x="2156" y="9317"/>
                  <a:pt x="2156" y="9665"/>
                  <a:pt x="2087" y="9989"/>
                </a:cubicBezTo>
                <a:cubicBezTo>
                  <a:pt x="2017" y="10499"/>
                  <a:pt x="2017" y="11032"/>
                  <a:pt x="2040" y="11542"/>
                </a:cubicBezTo>
                <a:cubicBezTo>
                  <a:pt x="2040" y="11913"/>
                  <a:pt x="2087" y="12283"/>
                  <a:pt x="2110" y="12654"/>
                </a:cubicBezTo>
                <a:cubicBezTo>
                  <a:pt x="2156" y="13048"/>
                  <a:pt x="2272" y="13442"/>
                  <a:pt x="2411" y="13813"/>
                </a:cubicBezTo>
                <a:cubicBezTo>
                  <a:pt x="2527" y="14091"/>
                  <a:pt x="2643" y="14369"/>
                  <a:pt x="2805" y="14624"/>
                </a:cubicBezTo>
                <a:cubicBezTo>
                  <a:pt x="3014" y="14972"/>
                  <a:pt x="3245" y="15296"/>
                  <a:pt x="3477" y="15644"/>
                </a:cubicBezTo>
                <a:cubicBezTo>
                  <a:pt x="3570" y="15760"/>
                  <a:pt x="3639" y="15899"/>
                  <a:pt x="3755" y="15991"/>
                </a:cubicBezTo>
                <a:cubicBezTo>
                  <a:pt x="4010" y="16223"/>
                  <a:pt x="4219" y="16524"/>
                  <a:pt x="4427" y="16779"/>
                </a:cubicBezTo>
                <a:cubicBezTo>
                  <a:pt x="4543" y="16849"/>
                  <a:pt x="4543" y="16849"/>
                  <a:pt x="4497" y="16965"/>
                </a:cubicBezTo>
                <a:cubicBezTo>
                  <a:pt x="4613" y="16988"/>
                  <a:pt x="4705" y="17034"/>
                  <a:pt x="4821" y="17127"/>
                </a:cubicBezTo>
                <a:cubicBezTo>
                  <a:pt x="5007" y="17312"/>
                  <a:pt x="5192" y="17498"/>
                  <a:pt x="5378" y="17637"/>
                </a:cubicBezTo>
                <a:cubicBezTo>
                  <a:pt x="5772" y="17938"/>
                  <a:pt x="6142" y="18263"/>
                  <a:pt x="6490" y="18610"/>
                </a:cubicBezTo>
                <a:cubicBezTo>
                  <a:pt x="6490" y="18633"/>
                  <a:pt x="6490" y="18657"/>
                  <a:pt x="6490" y="18680"/>
                </a:cubicBezTo>
                <a:cubicBezTo>
                  <a:pt x="6583" y="18726"/>
                  <a:pt x="6675" y="18772"/>
                  <a:pt x="6745" y="18842"/>
                </a:cubicBezTo>
                <a:cubicBezTo>
                  <a:pt x="6930" y="19027"/>
                  <a:pt x="7139" y="19213"/>
                  <a:pt x="7301" y="19421"/>
                </a:cubicBezTo>
                <a:cubicBezTo>
                  <a:pt x="7602" y="19746"/>
                  <a:pt x="7904" y="20093"/>
                  <a:pt x="8182" y="20418"/>
                </a:cubicBezTo>
                <a:cubicBezTo>
                  <a:pt x="8390" y="20673"/>
                  <a:pt x="8668" y="21507"/>
                  <a:pt x="8622" y="21832"/>
                </a:cubicBezTo>
                <a:cubicBezTo>
                  <a:pt x="8576" y="22411"/>
                  <a:pt x="8645" y="22967"/>
                  <a:pt x="8692" y="23523"/>
                </a:cubicBezTo>
                <a:cubicBezTo>
                  <a:pt x="8692" y="23662"/>
                  <a:pt x="8738" y="23801"/>
                  <a:pt x="8761" y="23917"/>
                </a:cubicBezTo>
                <a:cubicBezTo>
                  <a:pt x="8784" y="23964"/>
                  <a:pt x="8807" y="24010"/>
                  <a:pt x="8738" y="24033"/>
                </a:cubicBezTo>
                <a:cubicBezTo>
                  <a:pt x="8715" y="24010"/>
                  <a:pt x="8692" y="24010"/>
                  <a:pt x="8668" y="23964"/>
                </a:cubicBezTo>
                <a:cubicBezTo>
                  <a:pt x="8529" y="23755"/>
                  <a:pt x="8390" y="23547"/>
                  <a:pt x="8251" y="23338"/>
                </a:cubicBezTo>
                <a:cubicBezTo>
                  <a:pt x="8112" y="23129"/>
                  <a:pt x="7996" y="22921"/>
                  <a:pt x="7880" y="22735"/>
                </a:cubicBezTo>
                <a:cubicBezTo>
                  <a:pt x="7533" y="22272"/>
                  <a:pt x="7139" y="21832"/>
                  <a:pt x="6675" y="21461"/>
                </a:cubicBezTo>
                <a:cubicBezTo>
                  <a:pt x="6235" y="21067"/>
                  <a:pt x="5748" y="20719"/>
                  <a:pt x="5192" y="20511"/>
                </a:cubicBezTo>
                <a:cubicBezTo>
                  <a:pt x="5169" y="20487"/>
                  <a:pt x="5123" y="20487"/>
                  <a:pt x="5099" y="20464"/>
                </a:cubicBezTo>
                <a:cubicBezTo>
                  <a:pt x="4636" y="20256"/>
                  <a:pt x="4172" y="20093"/>
                  <a:pt x="3663" y="20024"/>
                </a:cubicBezTo>
                <a:cubicBezTo>
                  <a:pt x="3408" y="20001"/>
                  <a:pt x="3176" y="20001"/>
                  <a:pt x="2921" y="19978"/>
                </a:cubicBezTo>
                <a:cubicBezTo>
                  <a:pt x="2550" y="19954"/>
                  <a:pt x="2179" y="19908"/>
                  <a:pt x="1809" y="19908"/>
                </a:cubicBezTo>
                <a:cubicBezTo>
                  <a:pt x="1484" y="19885"/>
                  <a:pt x="1160" y="19862"/>
                  <a:pt x="835" y="19746"/>
                </a:cubicBezTo>
                <a:cubicBezTo>
                  <a:pt x="720" y="19708"/>
                  <a:pt x="599" y="19690"/>
                  <a:pt x="474" y="19690"/>
                </a:cubicBezTo>
                <a:cubicBezTo>
                  <a:pt x="371" y="19690"/>
                  <a:pt x="267" y="19702"/>
                  <a:pt x="163" y="19723"/>
                </a:cubicBezTo>
                <a:cubicBezTo>
                  <a:pt x="24" y="19931"/>
                  <a:pt x="1" y="20001"/>
                  <a:pt x="70" y="20163"/>
                </a:cubicBezTo>
                <a:cubicBezTo>
                  <a:pt x="256" y="20603"/>
                  <a:pt x="488" y="21044"/>
                  <a:pt x="766" y="21438"/>
                </a:cubicBezTo>
                <a:cubicBezTo>
                  <a:pt x="789" y="21507"/>
                  <a:pt x="835" y="21553"/>
                  <a:pt x="905" y="21600"/>
                </a:cubicBezTo>
                <a:cubicBezTo>
                  <a:pt x="1136" y="21739"/>
                  <a:pt x="1368" y="21901"/>
                  <a:pt x="1600" y="22040"/>
                </a:cubicBezTo>
                <a:cubicBezTo>
                  <a:pt x="1762" y="22133"/>
                  <a:pt x="1924" y="22202"/>
                  <a:pt x="2087" y="22226"/>
                </a:cubicBezTo>
                <a:cubicBezTo>
                  <a:pt x="2272" y="22272"/>
                  <a:pt x="2434" y="22388"/>
                  <a:pt x="2597" y="22434"/>
                </a:cubicBezTo>
                <a:cubicBezTo>
                  <a:pt x="2944" y="22527"/>
                  <a:pt x="3245" y="22735"/>
                  <a:pt x="3593" y="22851"/>
                </a:cubicBezTo>
                <a:cubicBezTo>
                  <a:pt x="3871" y="22921"/>
                  <a:pt x="4080" y="23106"/>
                  <a:pt x="4265" y="23338"/>
                </a:cubicBezTo>
                <a:cubicBezTo>
                  <a:pt x="4311" y="23408"/>
                  <a:pt x="4381" y="23477"/>
                  <a:pt x="4451" y="23547"/>
                </a:cubicBezTo>
                <a:cubicBezTo>
                  <a:pt x="4613" y="23755"/>
                  <a:pt x="4821" y="23941"/>
                  <a:pt x="5007" y="24126"/>
                </a:cubicBezTo>
                <a:cubicBezTo>
                  <a:pt x="5308" y="24242"/>
                  <a:pt x="5517" y="24497"/>
                  <a:pt x="5818" y="24659"/>
                </a:cubicBezTo>
                <a:cubicBezTo>
                  <a:pt x="5841" y="24659"/>
                  <a:pt x="5841" y="24728"/>
                  <a:pt x="5864" y="24775"/>
                </a:cubicBezTo>
                <a:lnTo>
                  <a:pt x="5864" y="24752"/>
                </a:lnTo>
                <a:cubicBezTo>
                  <a:pt x="6142" y="24844"/>
                  <a:pt x="6444" y="24868"/>
                  <a:pt x="6675" y="25076"/>
                </a:cubicBezTo>
                <a:cubicBezTo>
                  <a:pt x="6687" y="25088"/>
                  <a:pt x="6710" y="25088"/>
                  <a:pt x="6736" y="25088"/>
                </a:cubicBezTo>
                <a:cubicBezTo>
                  <a:pt x="6762" y="25088"/>
                  <a:pt x="6791" y="25088"/>
                  <a:pt x="6814" y="25099"/>
                </a:cubicBezTo>
                <a:cubicBezTo>
                  <a:pt x="6977" y="25122"/>
                  <a:pt x="7139" y="25146"/>
                  <a:pt x="7301" y="25169"/>
                </a:cubicBezTo>
                <a:cubicBezTo>
                  <a:pt x="7347" y="25192"/>
                  <a:pt x="7371" y="25238"/>
                  <a:pt x="7394" y="25285"/>
                </a:cubicBezTo>
                <a:cubicBezTo>
                  <a:pt x="7463" y="25285"/>
                  <a:pt x="7533" y="25308"/>
                  <a:pt x="7579" y="25308"/>
                </a:cubicBezTo>
                <a:cubicBezTo>
                  <a:pt x="7741" y="25308"/>
                  <a:pt x="7741" y="25308"/>
                  <a:pt x="7927" y="25447"/>
                </a:cubicBezTo>
                <a:cubicBezTo>
                  <a:pt x="7973" y="25470"/>
                  <a:pt x="8043" y="25493"/>
                  <a:pt x="8066" y="25493"/>
                </a:cubicBezTo>
                <a:cubicBezTo>
                  <a:pt x="8112" y="25435"/>
                  <a:pt x="8164" y="25424"/>
                  <a:pt x="8219" y="25424"/>
                </a:cubicBezTo>
                <a:cubicBezTo>
                  <a:pt x="8256" y="25424"/>
                  <a:pt x="8294" y="25429"/>
                  <a:pt x="8332" y="25429"/>
                </a:cubicBezTo>
                <a:cubicBezTo>
                  <a:pt x="8352" y="25429"/>
                  <a:pt x="8371" y="25428"/>
                  <a:pt x="8390" y="25424"/>
                </a:cubicBezTo>
                <a:cubicBezTo>
                  <a:pt x="8417" y="25505"/>
                  <a:pt x="8429" y="25539"/>
                  <a:pt x="8466" y="25539"/>
                </a:cubicBezTo>
                <a:cubicBezTo>
                  <a:pt x="8492" y="25539"/>
                  <a:pt x="8532" y="25522"/>
                  <a:pt x="8599" y="25493"/>
                </a:cubicBezTo>
                <a:lnTo>
                  <a:pt x="8529" y="25470"/>
                </a:lnTo>
                <a:cubicBezTo>
                  <a:pt x="8553" y="25447"/>
                  <a:pt x="8553" y="25447"/>
                  <a:pt x="8576" y="25447"/>
                </a:cubicBezTo>
                <a:cubicBezTo>
                  <a:pt x="8599" y="25447"/>
                  <a:pt x="8622" y="25470"/>
                  <a:pt x="8599" y="25516"/>
                </a:cubicBezTo>
                <a:cubicBezTo>
                  <a:pt x="8738" y="25655"/>
                  <a:pt x="8877" y="25795"/>
                  <a:pt x="9016" y="25934"/>
                </a:cubicBezTo>
                <a:cubicBezTo>
                  <a:pt x="9039" y="25957"/>
                  <a:pt x="9016" y="26003"/>
                  <a:pt x="9039" y="26026"/>
                </a:cubicBezTo>
                <a:lnTo>
                  <a:pt x="9039" y="26049"/>
                </a:lnTo>
                <a:cubicBezTo>
                  <a:pt x="9086" y="26165"/>
                  <a:pt x="9248" y="26281"/>
                  <a:pt x="9132" y="26443"/>
                </a:cubicBezTo>
                <a:cubicBezTo>
                  <a:pt x="9109" y="26467"/>
                  <a:pt x="9132" y="26490"/>
                  <a:pt x="9132" y="26513"/>
                </a:cubicBezTo>
                <a:cubicBezTo>
                  <a:pt x="9178" y="26745"/>
                  <a:pt x="9225" y="26976"/>
                  <a:pt x="9271" y="27185"/>
                </a:cubicBezTo>
                <a:cubicBezTo>
                  <a:pt x="9294" y="27255"/>
                  <a:pt x="9317" y="27324"/>
                  <a:pt x="9341" y="27394"/>
                </a:cubicBezTo>
                <a:cubicBezTo>
                  <a:pt x="9341" y="27440"/>
                  <a:pt x="9317" y="27533"/>
                  <a:pt x="9341" y="27579"/>
                </a:cubicBezTo>
                <a:cubicBezTo>
                  <a:pt x="9456" y="27788"/>
                  <a:pt x="9503" y="28019"/>
                  <a:pt x="9503" y="28251"/>
                </a:cubicBezTo>
                <a:cubicBezTo>
                  <a:pt x="9526" y="28599"/>
                  <a:pt x="9619" y="28923"/>
                  <a:pt x="9711" y="29224"/>
                </a:cubicBezTo>
                <a:cubicBezTo>
                  <a:pt x="9781" y="29410"/>
                  <a:pt x="9804" y="29572"/>
                  <a:pt x="9874" y="29734"/>
                </a:cubicBezTo>
                <a:cubicBezTo>
                  <a:pt x="9966" y="30059"/>
                  <a:pt x="10082" y="30406"/>
                  <a:pt x="10221" y="30731"/>
                </a:cubicBezTo>
                <a:cubicBezTo>
                  <a:pt x="10291" y="30916"/>
                  <a:pt x="10407" y="31102"/>
                  <a:pt x="10453" y="31310"/>
                </a:cubicBezTo>
                <a:cubicBezTo>
                  <a:pt x="10476" y="31449"/>
                  <a:pt x="10569" y="31588"/>
                  <a:pt x="10638" y="31727"/>
                </a:cubicBezTo>
                <a:cubicBezTo>
                  <a:pt x="10569" y="31333"/>
                  <a:pt x="10499" y="30986"/>
                  <a:pt x="10360" y="30638"/>
                </a:cubicBezTo>
                <a:cubicBezTo>
                  <a:pt x="10268" y="30453"/>
                  <a:pt x="10221" y="30267"/>
                  <a:pt x="10175" y="30082"/>
                </a:cubicBezTo>
                <a:cubicBezTo>
                  <a:pt x="10082" y="29757"/>
                  <a:pt x="9989" y="29433"/>
                  <a:pt x="9920" y="29132"/>
                </a:cubicBezTo>
                <a:cubicBezTo>
                  <a:pt x="9781" y="28599"/>
                  <a:pt x="9595" y="28066"/>
                  <a:pt x="9526" y="27510"/>
                </a:cubicBezTo>
                <a:cubicBezTo>
                  <a:pt x="9480" y="26930"/>
                  <a:pt x="9503" y="26814"/>
                  <a:pt x="9920" y="26420"/>
                </a:cubicBezTo>
                <a:cubicBezTo>
                  <a:pt x="9966" y="26374"/>
                  <a:pt x="9989" y="26351"/>
                  <a:pt x="10036" y="26328"/>
                </a:cubicBezTo>
                <a:cubicBezTo>
                  <a:pt x="10152" y="26212"/>
                  <a:pt x="10291" y="26119"/>
                  <a:pt x="10453" y="26073"/>
                </a:cubicBezTo>
                <a:cubicBezTo>
                  <a:pt x="10685" y="26026"/>
                  <a:pt x="10916" y="25980"/>
                  <a:pt x="11148" y="25980"/>
                </a:cubicBezTo>
                <a:cubicBezTo>
                  <a:pt x="11588" y="25980"/>
                  <a:pt x="12029" y="26003"/>
                  <a:pt x="12469" y="26049"/>
                </a:cubicBezTo>
                <a:cubicBezTo>
                  <a:pt x="12517" y="26053"/>
                  <a:pt x="12564" y="26055"/>
                  <a:pt x="12610" y="26055"/>
                </a:cubicBezTo>
                <a:cubicBezTo>
                  <a:pt x="12835" y="26055"/>
                  <a:pt x="13046" y="26010"/>
                  <a:pt x="13257" y="25934"/>
                </a:cubicBezTo>
                <a:cubicBezTo>
                  <a:pt x="13443" y="25841"/>
                  <a:pt x="13651" y="25725"/>
                  <a:pt x="13883" y="25725"/>
                </a:cubicBezTo>
                <a:cubicBezTo>
                  <a:pt x="14346" y="25725"/>
                  <a:pt x="14787" y="25586"/>
                  <a:pt x="15250" y="25447"/>
                </a:cubicBezTo>
                <a:cubicBezTo>
                  <a:pt x="15830" y="25285"/>
                  <a:pt x="16386" y="25030"/>
                  <a:pt x="16872" y="24636"/>
                </a:cubicBezTo>
                <a:cubicBezTo>
                  <a:pt x="17197" y="24358"/>
                  <a:pt x="17498" y="24056"/>
                  <a:pt x="17823" y="23778"/>
                </a:cubicBezTo>
                <a:cubicBezTo>
                  <a:pt x="17869" y="23732"/>
                  <a:pt x="17869" y="23686"/>
                  <a:pt x="17915" y="23639"/>
                </a:cubicBezTo>
                <a:cubicBezTo>
                  <a:pt x="18008" y="23523"/>
                  <a:pt x="18124" y="23431"/>
                  <a:pt x="18217" y="23338"/>
                </a:cubicBezTo>
                <a:cubicBezTo>
                  <a:pt x="18425" y="23083"/>
                  <a:pt x="18634" y="22828"/>
                  <a:pt x="18842" y="22596"/>
                </a:cubicBezTo>
                <a:cubicBezTo>
                  <a:pt x="19329" y="22087"/>
                  <a:pt x="19862" y="21623"/>
                  <a:pt x="20557" y="21414"/>
                </a:cubicBezTo>
                <a:cubicBezTo>
                  <a:pt x="20650" y="21391"/>
                  <a:pt x="20743" y="21322"/>
                  <a:pt x="20859" y="21275"/>
                </a:cubicBezTo>
                <a:cubicBezTo>
                  <a:pt x="20696" y="21067"/>
                  <a:pt x="20511" y="20905"/>
                  <a:pt x="20256" y="20881"/>
                </a:cubicBezTo>
                <a:cubicBezTo>
                  <a:pt x="19955" y="20881"/>
                  <a:pt x="19653" y="20835"/>
                  <a:pt x="19375" y="20812"/>
                </a:cubicBezTo>
                <a:cubicBezTo>
                  <a:pt x="19289" y="20807"/>
                  <a:pt x="19203" y="20804"/>
                  <a:pt x="19117" y="20804"/>
                </a:cubicBezTo>
                <a:cubicBezTo>
                  <a:pt x="18448" y="20804"/>
                  <a:pt x="17813" y="20962"/>
                  <a:pt x="17197" y="21229"/>
                </a:cubicBezTo>
                <a:cubicBezTo>
                  <a:pt x="16664" y="21461"/>
                  <a:pt x="16177" y="21739"/>
                  <a:pt x="15667" y="21994"/>
                </a:cubicBezTo>
                <a:cubicBezTo>
                  <a:pt x="15018" y="22341"/>
                  <a:pt x="14323" y="22596"/>
                  <a:pt x="13582" y="22712"/>
                </a:cubicBezTo>
                <a:cubicBezTo>
                  <a:pt x="12770" y="22828"/>
                  <a:pt x="12006" y="23106"/>
                  <a:pt x="11334" y="23616"/>
                </a:cubicBezTo>
                <a:cubicBezTo>
                  <a:pt x="10847" y="23964"/>
                  <a:pt x="10407" y="24404"/>
                  <a:pt x="10105" y="24937"/>
                </a:cubicBezTo>
                <a:cubicBezTo>
                  <a:pt x="10036" y="25030"/>
                  <a:pt x="9989" y="25122"/>
                  <a:pt x="9966" y="25215"/>
                </a:cubicBezTo>
                <a:cubicBezTo>
                  <a:pt x="9966" y="25308"/>
                  <a:pt x="9827" y="25331"/>
                  <a:pt x="9850" y="25447"/>
                </a:cubicBezTo>
                <a:cubicBezTo>
                  <a:pt x="9897" y="25586"/>
                  <a:pt x="9734" y="25586"/>
                  <a:pt x="9688" y="25702"/>
                </a:cubicBezTo>
                <a:cubicBezTo>
                  <a:pt x="9642" y="25887"/>
                  <a:pt x="9549" y="26049"/>
                  <a:pt x="9456" y="26212"/>
                </a:cubicBezTo>
                <a:cubicBezTo>
                  <a:pt x="9456" y="26235"/>
                  <a:pt x="9410" y="26258"/>
                  <a:pt x="9341" y="26281"/>
                </a:cubicBezTo>
                <a:cubicBezTo>
                  <a:pt x="9364" y="26165"/>
                  <a:pt x="9317" y="26049"/>
                  <a:pt x="9364" y="26003"/>
                </a:cubicBezTo>
                <a:cubicBezTo>
                  <a:pt x="9480" y="25910"/>
                  <a:pt x="9456" y="25818"/>
                  <a:pt x="9387" y="25748"/>
                </a:cubicBezTo>
                <a:cubicBezTo>
                  <a:pt x="9248" y="25632"/>
                  <a:pt x="9225" y="25493"/>
                  <a:pt x="9201" y="25331"/>
                </a:cubicBezTo>
                <a:cubicBezTo>
                  <a:pt x="9109" y="24728"/>
                  <a:pt x="9016" y="24126"/>
                  <a:pt x="8993" y="23500"/>
                </a:cubicBezTo>
                <a:cubicBezTo>
                  <a:pt x="8900" y="23199"/>
                  <a:pt x="9016" y="22921"/>
                  <a:pt x="9062" y="22666"/>
                </a:cubicBezTo>
                <a:cubicBezTo>
                  <a:pt x="9271" y="22596"/>
                  <a:pt x="9456" y="22573"/>
                  <a:pt x="9642" y="22573"/>
                </a:cubicBezTo>
                <a:cubicBezTo>
                  <a:pt x="9781" y="22596"/>
                  <a:pt x="9920" y="22596"/>
                  <a:pt x="10059" y="22596"/>
                </a:cubicBezTo>
                <a:cubicBezTo>
                  <a:pt x="10291" y="22620"/>
                  <a:pt x="10546" y="22620"/>
                  <a:pt x="10777" y="22620"/>
                </a:cubicBezTo>
                <a:cubicBezTo>
                  <a:pt x="10823" y="22623"/>
                  <a:pt x="10868" y="22624"/>
                  <a:pt x="10913" y="22624"/>
                </a:cubicBezTo>
                <a:cubicBezTo>
                  <a:pt x="11210" y="22624"/>
                  <a:pt x="11489" y="22561"/>
                  <a:pt x="11751" y="22480"/>
                </a:cubicBezTo>
                <a:cubicBezTo>
                  <a:pt x="11808" y="22461"/>
                  <a:pt x="11850" y="22426"/>
                  <a:pt x="11889" y="22388"/>
                </a:cubicBezTo>
                <a:lnTo>
                  <a:pt x="11889" y="22388"/>
                </a:lnTo>
                <a:cubicBezTo>
                  <a:pt x="11890" y="22396"/>
                  <a:pt x="11890" y="22403"/>
                  <a:pt x="11890" y="22411"/>
                </a:cubicBezTo>
                <a:cubicBezTo>
                  <a:pt x="11890" y="22402"/>
                  <a:pt x="11890" y="22394"/>
                  <a:pt x="11891" y="22386"/>
                </a:cubicBezTo>
                <a:lnTo>
                  <a:pt x="11891" y="22386"/>
                </a:lnTo>
                <a:cubicBezTo>
                  <a:pt x="11898" y="22379"/>
                  <a:pt x="11906" y="22372"/>
                  <a:pt x="11913" y="22365"/>
                </a:cubicBezTo>
                <a:cubicBezTo>
                  <a:pt x="11936" y="22388"/>
                  <a:pt x="11959" y="22394"/>
                  <a:pt x="11982" y="22394"/>
                </a:cubicBezTo>
                <a:cubicBezTo>
                  <a:pt x="12006" y="22394"/>
                  <a:pt x="12029" y="22388"/>
                  <a:pt x="12052" y="22388"/>
                </a:cubicBezTo>
                <a:cubicBezTo>
                  <a:pt x="12400" y="22318"/>
                  <a:pt x="12701" y="22156"/>
                  <a:pt x="13002" y="21994"/>
                </a:cubicBezTo>
                <a:cubicBezTo>
                  <a:pt x="13466" y="21785"/>
                  <a:pt x="13883" y="21461"/>
                  <a:pt x="14300" y="21160"/>
                </a:cubicBezTo>
                <a:cubicBezTo>
                  <a:pt x="14393" y="21090"/>
                  <a:pt x="14485" y="20997"/>
                  <a:pt x="14532" y="20881"/>
                </a:cubicBezTo>
                <a:cubicBezTo>
                  <a:pt x="14555" y="20789"/>
                  <a:pt x="14648" y="20742"/>
                  <a:pt x="14717" y="20742"/>
                </a:cubicBezTo>
                <a:cubicBezTo>
                  <a:pt x="14742" y="20745"/>
                  <a:pt x="14766" y="20747"/>
                  <a:pt x="14789" y="20747"/>
                </a:cubicBezTo>
                <a:cubicBezTo>
                  <a:pt x="14940" y="20747"/>
                  <a:pt x="15060" y="20687"/>
                  <a:pt x="15181" y="20626"/>
                </a:cubicBezTo>
                <a:cubicBezTo>
                  <a:pt x="15551" y="20441"/>
                  <a:pt x="15922" y="20279"/>
                  <a:pt x="16339" y="20186"/>
                </a:cubicBezTo>
                <a:cubicBezTo>
                  <a:pt x="16455" y="20163"/>
                  <a:pt x="16571" y="20117"/>
                  <a:pt x="16710" y="20070"/>
                </a:cubicBezTo>
                <a:cubicBezTo>
                  <a:pt x="16710" y="19954"/>
                  <a:pt x="16733" y="19839"/>
                  <a:pt x="16733" y="19723"/>
                </a:cubicBezTo>
                <a:cubicBezTo>
                  <a:pt x="16571" y="19607"/>
                  <a:pt x="16432" y="19584"/>
                  <a:pt x="16270" y="19560"/>
                </a:cubicBezTo>
                <a:cubicBezTo>
                  <a:pt x="16108" y="19535"/>
                  <a:pt x="15946" y="19525"/>
                  <a:pt x="15786" y="19525"/>
                </a:cubicBezTo>
                <a:cubicBezTo>
                  <a:pt x="15509" y="19525"/>
                  <a:pt x="15236" y="19554"/>
                  <a:pt x="14972" y="19584"/>
                </a:cubicBezTo>
                <a:cubicBezTo>
                  <a:pt x="14161" y="19699"/>
                  <a:pt x="13373" y="19815"/>
                  <a:pt x="12585" y="19908"/>
                </a:cubicBezTo>
                <a:cubicBezTo>
                  <a:pt x="12006" y="19978"/>
                  <a:pt x="11426" y="20093"/>
                  <a:pt x="10893" y="20372"/>
                </a:cubicBezTo>
                <a:cubicBezTo>
                  <a:pt x="10175" y="20742"/>
                  <a:pt x="9572" y="21229"/>
                  <a:pt x="9201" y="21971"/>
                </a:cubicBezTo>
                <a:cubicBezTo>
                  <a:pt x="9155" y="22040"/>
                  <a:pt x="9132" y="22110"/>
                  <a:pt x="9086" y="22156"/>
                </a:cubicBezTo>
                <a:cubicBezTo>
                  <a:pt x="9062" y="22202"/>
                  <a:pt x="8993" y="22202"/>
                  <a:pt x="8923" y="22226"/>
                </a:cubicBezTo>
                <a:cubicBezTo>
                  <a:pt x="8923" y="21924"/>
                  <a:pt x="8923" y="21669"/>
                  <a:pt x="8923" y="21391"/>
                </a:cubicBezTo>
                <a:cubicBezTo>
                  <a:pt x="8923" y="21322"/>
                  <a:pt x="8923" y="21229"/>
                  <a:pt x="8947" y="21160"/>
                </a:cubicBezTo>
                <a:cubicBezTo>
                  <a:pt x="8947" y="21067"/>
                  <a:pt x="8947" y="20997"/>
                  <a:pt x="8947" y="20905"/>
                </a:cubicBezTo>
                <a:cubicBezTo>
                  <a:pt x="8947" y="20673"/>
                  <a:pt x="8923" y="20441"/>
                  <a:pt x="8923" y="20209"/>
                </a:cubicBezTo>
                <a:cubicBezTo>
                  <a:pt x="8923" y="19978"/>
                  <a:pt x="9039" y="19769"/>
                  <a:pt x="9271" y="19676"/>
                </a:cubicBezTo>
                <a:cubicBezTo>
                  <a:pt x="9410" y="19630"/>
                  <a:pt x="9549" y="19584"/>
                  <a:pt x="9688" y="19560"/>
                </a:cubicBezTo>
                <a:cubicBezTo>
                  <a:pt x="9943" y="19514"/>
                  <a:pt x="10198" y="19491"/>
                  <a:pt x="10453" y="19445"/>
                </a:cubicBezTo>
                <a:cubicBezTo>
                  <a:pt x="11148" y="19306"/>
                  <a:pt x="11820" y="19120"/>
                  <a:pt x="12423" y="18726"/>
                </a:cubicBezTo>
                <a:cubicBezTo>
                  <a:pt x="12909" y="18402"/>
                  <a:pt x="13443" y="18147"/>
                  <a:pt x="14022" y="18054"/>
                </a:cubicBezTo>
                <a:cubicBezTo>
                  <a:pt x="14207" y="18031"/>
                  <a:pt x="14393" y="17985"/>
                  <a:pt x="14578" y="17961"/>
                </a:cubicBezTo>
                <a:cubicBezTo>
                  <a:pt x="15273" y="17892"/>
                  <a:pt x="15945" y="17753"/>
                  <a:pt x="16594" y="17451"/>
                </a:cubicBezTo>
                <a:cubicBezTo>
                  <a:pt x="16687" y="17405"/>
                  <a:pt x="16803" y="17382"/>
                  <a:pt x="16919" y="17336"/>
                </a:cubicBezTo>
                <a:cubicBezTo>
                  <a:pt x="17104" y="17266"/>
                  <a:pt x="17313" y="17197"/>
                  <a:pt x="17498" y="17104"/>
                </a:cubicBezTo>
                <a:cubicBezTo>
                  <a:pt x="17823" y="16918"/>
                  <a:pt x="18147" y="16779"/>
                  <a:pt x="18472" y="16640"/>
                </a:cubicBezTo>
                <a:cubicBezTo>
                  <a:pt x="18935" y="16478"/>
                  <a:pt x="19375" y="16270"/>
                  <a:pt x="19839" y="16200"/>
                </a:cubicBezTo>
                <a:cubicBezTo>
                  <a:pt x="20024" y="16177"/>
                  <a:pt x="20186" y="16131"/>
                  <a:pt x="20372" y="16107"/>
                </a:cubicBezTo>
                <a:cubicBezTo>
                  <a:pt x="20418" y="16084"/>
                  <a:pt x="20465" y="16061"/>
                  <a:pt x="20534" y="16038"/>
                </a:cubicBezTo>
                <a:cubicBezTo>
                  <a:pt x="20488" y="15852"/>
                  <a:pt x="20395" y="15760"/>
                  <a:pt x="20233" y="15690"/>
                </a:cubicBezTo>
                <a:cubicBezTo>
                  <a:pt x="19862" y="15528"/>
                  <a:pt x="19468" y="15435"/>
                  <a:pt x="19097" y="15319"/>
                </a:cubicBezTo>
                <a:cubicBezTo>
                  <a:pt x="18750" y="15227"/>
                  <a:pt x="18402" y="15180"/>
                  <a:pt x="18054" y="15134"/>
                </a:cubicBezTo>
                <a:cubicBezTo>
                  <a:pt x="17707" y="15088"/>
                  <a:pt x="17336" y="15064"/>
                  <a:pt x="16988" y="15041"/>
                </a:cubicBezTo>
                <a:lnTo>
                  <a:pt x="16919" y="15041"/>
                </a:lnTo>
                <a:cubicBezTo>
                  <a:pt x="16847" y="15056"/>
                  <a:pt x="16775" y="15061"/>
                  <a:pt x="16704" y="15061"/>
                </a:cubicBezTo>
                <a:cubicBezTo>
                  <a:pt x="16546" y="15061"/>
                  <a:pt x="16391" y="15034"/>
                  <a:pt x="16247" y="15018"/>
                </a:cubicBezTo>
                <a:cubicBezTo>
                  <a:pt x="15922" y="14995"/>
                  <a:pt x="15598" y="14949"/>
                  <a:pt x="15273" y="14925"/>
                </a:cubicBezTo>
                <a:cubicBezTo>
                  <a:pt x="15192" y="14923"/>
                  <a:pt x="15111" y="14921"/>
                  <a:pt x="15031" y="14921"/>
                </a:cubicBezTo>
                <a:cubicBezTo>
                  <a:pt x="14468" y="14921"/>
                  <a:pt x="13923" y="14992"/>
                  <a:pt x="13396" y="15134"/>
                </a:cubicBezTo>
                <a:cubicBezTo>
                  <a:pt x="13164" y="15204"/>
                  <a:pt x="12909" y="15250"/>
                  <a:pt x="12678" y="15343"/>
                </a:cubicBezTo>
                <a:cubicBezTo>
                  <a:pt x="12423" y="15458"/>
                  <a:pt x="12191" y="15574"/>
                  <a:pt x="11936" y="15667"/>
                </a:cubicBezTo>
                <a:cubicBezTo>
                  <a:pt x="11774" y="15737"/>
                  <a:pt x="11658" y="15852"/>
                  <a:pt x="11519" y="15922"/>
                </a:cubicBezTo>
                <a:cubicBezTo>
                  <a:pt x="11148" y="16107"/>
                  <a:pt x="10847" y="16362"/>
                  <a:pt x="10592" y="16664"/>
                </a:cubicBezTo>
                <a:cubicBezTo>
                  <a:pt x="10314" y="16988"/>
                  <a:pt x="10059" y="17336"/>
                  <a:pt x="9804" y="17683"/>
                </a:cubicBezTo>
                <a:cubicBezTo>
                  <a:pt x="9688" y="17822"/>
                  <a:pt x="9595" y="17985"/>
                  <a:pt x="9503" y="18147"/>
                </a:cubicBezTo>
                <a:cubicBezTo>
                  <a:pt x="9341" y="18425"/>
                  <a:pt x="9201" y="18703"/>
                  <a:pt x="9039" y="19027"/>
                </a:cubicBezTo>
                <a:cubicBezTo>
                  <a:pt x="8993" y="18935"/>
                  <a:pt x="8970" y="18888"/>
                  <a:pt x="8970" y="18842"/>
                </a:cubicBezTo>
                <a:cubicBezTo>
                  <a:pt x="8993" y="18680"/>
                  <a:pt x="8993" y="18518"/>
                  <a:pt x="9039" y="18355"/>
                </a:cubicBezTo>
                <a:cubicBezTo>
                  <a:pt x="9155" y="17753"/>
                  <a:pt x="9155" y="17150"/>
                  <a:pt x="9294" y="16548"/>
                </a:cubicBezTo>
                <a:cubicBezTo>
                  <a:pt x="9317" y="16409"/>
                  <a:pt x="9271" y="16223"/>
                  <a:pt x="9410" y="16084"/>
                </a:cubicBezTo>
                <a:cubicBezTo>
                  <a:pt x="9433" y="16084"/>
                  <a:pt x="9410" y="16038"/>
                  <a:pt x="9410" y="15991"/>
                </a:cubicBezTo>
                <a:cubicBezTo>
                  <a:pt x="9503" y="15273"/>
                  <a:pt x="9619" y="14578"/>
                  <a:pt x="9850" y="13906"/>
                </a:cubicBezTo>
                <a:cubicBezTo>
                  <a:pt x="9966" y="13489"/>
                  <a:pt x="10268" y="13280"/>
                  <a:pt x="10685" y="13210"/>
                </a:cubicBezTo>
                <a:cubicBezTo>
                  <a:pt x="10847" y="13187"/>
                  <a:pt x="11009" y="13176"/>
                  <a:pt x="11171" y="13176"/>
                </a:cubicBezTo>
                <a:cubicBezTo>
                  <a:pt x="11334" y="13176"/>
                  <a:pt x="11496" y="13187"/>
                  <a:pt x="11658" y="13210"/>
                </a:cubicBezTo>
                <a:cubicBezTo>
                  <a:pt x="11843" y="13257"/>
                  <a:pt x="12029" y="13303"/>
                  <a:pt x="12214" y="13303"/>
                </a:cubicBezTo>
                <a:cubicBezTo>
                  <a:pt x="12701" y="13303"/>
                  <a:pt x="13164" y="13396"/>
                  <a:pt x="13651" y="13465"/>
                </a:cubicBezTo>
                <a:cubicBezTo>
                  <a:pt x="13871" y="13500"/>
                  <a:pt x="14097" y="13518"/>
                  <a:pt x="14323" y="13518"/>
                </a:cubicBezTo>
                <a:cubicBezTo>
                  <a:pt x="14549" y="13518"/>
                  <a:pt x="14775" y="13500"/>
                  <a:pt x="14995" y="13465"/>
                </a:cubicBezTo>
                <a:cubicBezTo>
                  <a:pt x="15297" y="13419"/>
                  <a:pt x="15598" y="13326"/>
                  <a:pt x="15899" y="13280"/>
                </a:cubicBezTo>
                <a:cubicBezTo>
                  <a:pt x="16224" y="13234"/>
                  <a:pt x="16525" y="13141"/>
                  <a:pt x="16826" y="12979"/>
                </a:cubicBezTo>
                <a:cubicBezTo>
                  <a:pt x="17197" y="12747"/>
                  <a:pt x="17568" y="12515"/>
                  <a:pt x="17915" y="12283"/>
                </a:cubicBezTo>
                <a:cubicBezTo>
                  <a:pt x="18054" y="12214"/>
                  <a:pt x="18193" y="12121"/>
                  <a:pt x="18332" y="12005"/>
                </a:cubicBezTo>
                <a:cubicBezTo>
                  <a:pt x="18958" y="11495"/>
                  <a:pt x="19445" y="10847"/>
                  <a:pt x="19908" y="10198"/>
                </a:cubicBezTo>
                <a:cubicBezTo>
                  <a:pt x="20163" y="9804"/>
                  <a:pt x="20418" y="9410"/>
                  <a:pt x="20766" y="9108"/>
                </a:cubicBezTo>
                <a:cubicBezTo>
                  <a:pt x="20789" y="8969"/>
                  <a:pt x="20789" y="8877"/>
                  <a:pt x="20789" y="8738"/>
                </a:cubicBezTo>
                <a:cubicBezTo>
                  <a:pt x="20694" y="8710"/>
                  <a:pt x="20599" y="8699"/>
                  <a:pt x="20504" y="8699"/>
                </a:cubicBezTo>
                <a:cubicBezTo>
                  <a:pt x="20437" y="8699"/>
                  <a:pt x="20370" y="8705"/>
                  <a:pt x="20302" y="8714"/>
                </a:cubicBezTo>
                <a:cubicBezTo>
                  <a:pt x="19190" y="8877"/>
                  <a:pt x="18124" y="9201"/>
                  <a:pt x="17081" y="9572"/>
                </a:cubicBezTo>
                <a:cubicBezTo>
                  <a:pt x="16710" y="9688"/>
                  <a:pt x="16363" y="9850"/>
                  <a:pt x="16015" y="10012"/>
                </a:cubicBezTo>
                <a:cubicBezTo>
                  <a:pt x="15459" y="10244"/>
                  <a:pt x="14903" y="10406"/>
                  <a:pt x="14300" y="10429"/>
                </a:cubicBezTo>
                <a:cubicBezTo>
                  <a:pt x="14115" y="10453"/>
                  <a:pt x="13929" y="10499"/>
                  <a:pt x="13744" y="10522"/>
                </a:cubicBezTo>
                <a:cubicBezTo>
                  <a:pt x="13257" y="10568"/>
                  <a:pt x="12840" y="10731"/>
                  <a:pt x="12423" y="10986"/>
                </a:cubicBezTo>
                <a:cubicBezTo>
                  <a:pt x="11681" y="11426"/>
                  <a:pt x="11009" y="11936"/>
                  <a:pt x="10499" y="12631"/>
                </a:cubicBezTo>
                <a:cubicBezTo>
                  <a:pt x="10453" y="12701"/>
                  <a:pt x="10407" y="12747"/>
                  <a:pt x="10360" y="12793"/>
                </a:cubicBezTo>
                <a:cubicBezTo>
                  <a:pt x="10337" y="12805"/>
                  <a:pt x="10314" y="12816"/>
                  <a:pt x="10291" y="12816"/>
                </a:cubicBezTo>
                <a:cubicBezTo>
                  <a:pt x="10268" y="12816"/>
                  <a:pt x="10244" y="12805"/>
                  <a:pt x="10221" y="12770"/>
                </a:cubicBezTo>
                <a:cubicBezTo>
                  <a:pt x="10360" y="12538"/>
                  <a:pt x="10476" y="12283"/>
                  <a:pt x="10592" y="12029"/>
                </a:cubicBezTo>
                <a:cubicBezTo>
                  <a:pt x="10661" y="11913"/>
                  <a:pt x="10708" y="11774"/>
                  <a:pt x="10777" y="11658"/>
                </a:cubicBezTo>
                <a:cubicBezTo>
                  <a:pt x="10847" y="11495"/>
                  <a:pt x="10940" y="11356"/>
                  <a:pt x="11009" y="11194"/>
                </a:cubicBezTo>
                <a:cubicBezTo>
                  <a:pt x="11195" y="10777"/>
                  <a:pt x="11403" y="10383"/>
                  <a:pt x="11635" y="9989"/>
                </a:cubicBezTo>
                <a:cubicBezTo>
                  <a:pt x="11774" y="9734"/>
                  <a:pt x="11959" y="9502"/>
                  <a:pt x="12168" y="9294"/>
                </a:cubicBezTo>
                <a:lnTo>
                  <a:pt x="12145" y="9294"/>
                </a:lnTo>
                <a:cubicBezTo>
                  <a:pt x="12191" y="9224"/>
                  <a:pt x="12237" y="9132"/>
                  <a:pt x="12284" y="9085"/>
                </a:cubicBezTo>
                <a:cubicBezTo>
                  <a:pt x="12400" y="9016"/>
                  <a:pt x="12469" y="8923"/>
                  <a:pt x="12539" y="8854"/>
                </a:cubicBezTo>
                <a:cubicBezTo>
                  <a:pt x="12678" y="8714"/>
                  <a:pt x="12817" y="8622"/>
                  <a:pt x="12979" y="8529"/>
                </a:cubicBezTo>
                <a:cubicBezTo>
                  <a:pt x="13280" y="8390"/>
                  <a:pt x="13535" y="8205"/>
                  <a:pt x="13790" y="8019"/>
                </a:cubicBezTo>
                <a:cubicBezTo>
                  <a:pt x="14207" y="7695"/>
                  <a:pt x="14624" y="7393"/>
                  <a:pt x="15042" y="7092"/>
                </a:cubicBezTo>
                <a:cubicBezTo>
                  <a:pt x="16038" y="6443"/>
                  <a:pt x="16896" y="5632"/>
                  <a:pt x="17614" y="4682"/>
                </a:cubicBezTo>
                <a:cubicBezTo>
                  <a:pt x="18147" y="3964"/>
                  <a:pt x="18657" y="3222"/>
                  <a:pt x="19167" y="2480"/>
                </a:cubicBezTo>
                <a:cubicBezTo>
                  <a:pt x="19422" y="2110"/>
                  <a:pt x="19653" y="1739"/>
                  <a:pt x="19908" y="1368"/>
                </a:cubicBezTo>
                <a:cubicBezTo>
                  <a:pt x="20001" y="1206"/>
                  <a:pt x="20001" y="1043"/>
                  <a:pt x="20047" y="881"/>
                </a:cubicBezTo>
                <a:cubicBezTo>
                  <a:pt x="20071" y="835"/>
                  <a:pt x="20047" y="789"/>
                  <a:pt x="20024" y="765"/>
                </a:cubicBezTo>
                <a:cubicBezTo>
                  <a:pt x="19986" y="689"/>
                  <a:pt x="19932" y="644"/>
                  <a:pt x="19835" y="644"/>
                </a:cubicBezTo>
                <a:cubicBezTo>
                  <a:pt x="19815" y="644"/>
                  <a:pt x="19793" y="646"/>
                  <a:pt x="19769" y="650"/>
                </a:cubicBezTo>
                <a:cubicBezTo>
                  <a:pt x="19514" y="673"/>
                  <a:pt x="19259" y="789"/>
                  <a:pt x="19028" y="904"/>
                </a:cubicBezTo>
                <a:cubicBezTo>
                  <a:pt x="18842" y="997"/>
                  <a:pt x="18703" y="1113"/>
                  <a:pt x="18541" y="1229"/>
                </a:cubicBezTo>
                <a:cubicBezTo>
                  <a:pt x="18448" y="1275"/>
                  <a:pt x="18402" y="1345"/>
                  <a:pt x="18309" y="1391"/>
                </a:cubicBezTo>
                <a:cubicBezTo>
                  <a:pt x="18031" y="1553"/>
                  <a:pt x="17730" y="1716"/>
                  <a:pt x="17452" y="1878"/>
                </a:cubicBezTo>
                <a:cubicBezTo>
                  <a:pt x="17197" y="2040"/>
                  <a:pt x="16896" y="2110"/>
                  <a:pt x="16710" y="2364"/>
                </a:cubicBezTo>
                <a:cubicBezTo>
                  <a:pt x="16293" y="2643"/>
                  <a:pt x="15922" y="2944"/>
                  <a:pt x="15505" y="3222"/>
                </a:cubicBezTo>
                <a:cubicBezTo>
                  <a:pt x="15042" y="3523"/>
                  <a:pt x="14624" y="3894"/>
                  <a:pt x="14230" y="4288"/>
                </a:cubicBezTo>
                <a:cubicBezTo>
                  <a:pt x="14115" y="4427"/>
                  <a:pt x="13999" y="4543"/>
                  <a:pt x="13883" y="4682"/>
                </a:cubicBezTo>
                <a:cubicBezTo>
                  <a:pt x="13767" y="4891"/>
                  <a:pt x="13628" y="5076"/>
                  <a:pt x="13489" y="5261"/>
                </a:cubicBezTo>
                <a:cubicBezTo>
                  <a:pt x="13350" y="5447"/>
                  <a:pt x="13211" y="5655"/>
                  <a:pt x="13118" y="5887"/>
                </a:cubicBezTo>
                <a:cubicBezTo>
                  <a:pt x="12979" y="6188"/>
                  <a:pt x="12886" y="6490"/>
                  <a:pt x="12770" y="6791"/>
                </a:cubicBezTo>
                <a:cubicBezTo>
                  <a:pt x="12631" y="7208"/>
                  <a:pt x="12492" y="7625"/>
                  <a:pt x="12469" y="8089"/>
                </a:cubicBezTo>
                <a:cubicBezTo>
                  <a:pt x="12469" y="8205"/>
                  <a:pt x="12423" y="8297"/>
                  <a:pt x="12353" y="8390"/>
                </a:cubicBezTo>
                <a:cubicBezTo>
                  <a:pt x="12145" y="8714"/>
                  <a:pt x="11936" y="9016"/>
                  <a:pt x="11751" y="9340"/>
                </a:cubicBezTo>
                <a:cubicBezTo>
                  <a:pt x="11588" y="9595"/>
                  <a:pt x="11449" y="9873"/>
                  <a:pt x="11287" y="10128"/>
                </a:cubicBezTo>
                <a:cubicBezTo>
                  <a:pt x="11055" y="10476"/>
                  <a:pt x="10824" y="10823"/>
                  <a:pt x="10638" y="11194"/>
                </a:cubicBezTo>
                <a:cubicBezTo>
                  <a:pt x="10615" y="11264"/>
                  <a:pt x="10615" y="11356"/>
                  <a:pt x="10522" y="11356"/>
                </a:cubicBezTo>
                <a:cubicBezTo>
                  <a:pt x="10499" y="11333"/>
                  <a:pt x="10476" y="11310"/>
                  <a:pt x="10476" y="11287"/>
                </a:cubicBezTo>
                <a:cubicBezTo>
                  <a:pt x="10499" y="10986"/>
                  <a:pt x="10522" y="10661"/>
                  <a:pt x="10569" y="10360"/>
                </a:cubicBezTo>
                <a:cubicBezTo>
                  <a:pt x="10569" y="10244"/>
                  <a:pt x="10569" y="10151"/>
                  <a:pt x="10569" y="10035"/>
                </a:cubicBezTo>
                <a:cubicBezTo>
                  <a:pt x="10569" y="9711"/>
                  <a:pt x="10615" y="9363"/>
                  <a:pt x="10661" y="9039"/>
                </a:cubicBezTo>
                <a:cubicBezTo>
                  <a:pt x="10708" y="8807"/>
                  <a:pt x="10731" y="8575"/>
                  <a:pt x="10708" y="8344"/>
                </a:cubicBezTo>
                <a:cubicBezTo>
                  <a:pt x="10685" y="7903"/>
                  <a:pt x="10638" y="7463"/>
                  <a:pt x="10661" y="6999"/>
                </a:cubicBezTo>
                <a:cubicBezTo>
                  <a:pt x="10685" y="6582"/>
                  <a:pt x="10661" y="6142"/>
                  <a:pt x="10592" y="5725"/>
                </a:cubicBezTo>
                <a:cubicBezTo>
                  <a:pt x="10546" y="5400"/>
                  <a:pt x="10522" y="5076"/>
                  <a:pt x="10569" y="4728"/>
                </a:cubicBezTo>
                <a:cubicBezTo>
                  <a:pt x="10615" y="4126"/>
                  <a:pt x="10754" y="3546"/>
                  <a:pt x="10893" y="2967"/>
                </a:cubicBezTo>
                <a:cubicBezTo>
                  <a:pt x="11009" y="2480"/>
                  <a:pt x="11125" y="1994"/>
                  <a:pt x="11148" y="1484"/>
                </a:cubicBezTo>
                <a:cubicBezTo>
                  <a:pt x="11148" y="1322"/>
                  <a:pt x="11102" y="1159"/>
                  <a:pt x="11218" y="1020"/>
                </a:cubicBezTo>
                <a:cubicBezTo>
                  <a:pt x="11195" y="858"/>
                  <a:pt x="11264" y="696"/>
                  <a:pt x="11334" y="557"/>
                </a:cubicBezTo>
                <a:cubicBezTo>
                  <a:pt x="11449" y="256"/>
                  <a:pt x="11380" y="140"/>
                  <a:pt x="11102" y="1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8"/>
          <p:cNvGrpSpPr/>
          <p:nvPr/>
        </p:nvGrpSpPr>
        <p:grpSpPr>
          <a:xfrm>
            <a:off x="337738" y="-280383"/>
            <a:ext cx="1877491" cy="1076824"/>
            <a:chOff x="-8075225" y="4554275"/>
            <a:chExt cx="1129250" cy="647675"/>
          </a:xfrm>
        </p:grpSpPr>
        <p:sp>
          <p:nvSpPr>
            <p:cNvPr id="247" name="Google Shape;247;p18"/>
            <p:cNvSpPr/>
            <p:nvPr/>
          </p:nvSpPr>
          <p:spPr>
            <a:xfrm>
              <a:off x="-8075225" y="4582675"/>
              <a:ext cx="1129250" cy="619275"/>
            </a:xfrm>
            <a:custGeom>
              <a:avLst/>
              <a:gdLst/>
              <a:ahLst/>
              <a:cxnLst/>
              <a:rect l="l" t="t" r="r" b="b"/>
              <a:pathLst>
                <a:path w="45170" h="24771" extrusionOk="0">
                  <a:moveTo>
                    <a:pt x="44981" y="0"/>
                  </a:moveTo>
                  <a:cubicBezTo>
                    <a:pt x="44948" y="0"/>
                    <a:pt x="44911" y="8"/>
                    <a:pt x="44868" y="24"/>
                  </a:cubicBezTo>
                  <a:cubicBezTo>
                    <a:pt x="44845" y="302"/>
                    <a:pt x="44845" y="557"/>
                    <a:pt x="44775" y="812"/>
                  </a:cubicBezTo>
                  <a:cubicBezTo>
                    <a:pt x="44683" y="1275"/>
                    <a:pt x="44567" y="1715"/>
                    <a:pt x="44428" y="2179"/>
                  </a:cubicBezTo>
                  <a:cubicBezTo>
                    <a:pt x="43547" y="5006"/>
                    <a:pt x="42296" y="7672"/>
                    <a:pt x="40812" y="10244"/>
                  </a:cubicBezTo>
                  <a:cubicBezTo>
                    <a:pt x="40372" y="11032"/>
                    <a:pt x="39862" y="11750"/>
                    <a:pt x="39260" y="12422"/>
                  </a:cubicBezTo>
                  <a:cubicBezTo>
                    <a:pt x="38031" y="13743"/>
                    <a:pt x="36826" y="15088"/>
                    <a:pt x="35598" y="16409"/>
                  </a:cubicBezTo>
                  <a:cubicBezTo>
                    <a:pt x="34532" y="17567"/>
                    <a:pt x="33304" y="18564"/>
                    <a:pt x="32075" y="19514"/>
                  </a:cubicBezTo>
                  <a:cubicBezTo>
                    <a:pt x="29665" y="21345"/>
                    <a:pt x="26930" y="22365"/>
                    <a:pt x="23987" y="22967"/>
                  </a:cubicBezTo>
                  <a:cubicBezTo>
                    <a:pt x="23281" y="23108"/>
                    <a:pt x="22554" y="23165"/>
                    <a:pt x="21819" y="23165"/>
                  </a:cubicBezTo>
                  <a:cubicBezTo>
                    <a:pt x="21469" y="23165"/>
                    <a:pt x="21118" y="23152"/>
                    <a:pt x="20766" y="23129"/>
                  </a:cubicBezTo>
                  <a:cubicBezTo>
                    <a:pt x="18309" y="22990"/>
                    <a:pt x="15992" y="22295"/>
                    <a:pt x="13767" y="21252"/>
                  </a:cubicBezTo>
                  <a:cubicBezTo>
                    <a:pt x="12585" y="20673"/>
                    <a:pt x="11704" y="19815"/>
                    <a:pt x="11218" y="18564"/>
                  </a:cubicBezTo>
                  <a:cubicBezTo>
                    <a:pt x="11171" y="18448"/>
                    <a:pt x="11125" y="18355"/>
                    <a:pt x="11079" y="18239"/>
                  </a:cubicBezTo>
                  <a:cubicBezTo>
                    <a:pt x="10198" y="16061"/>
                    <a:pt x="8923" y="14137"/>
                    <a:pt x="7232" y="12492"/>
                  </a:cubicBezTo>
                  <a:cubicBezTo>
                    <a:pt x="6166" y="11495"/>
                    <a:pt x="5146" y="10453"/>
                    <a:pt x="4126" y="9433"/>
                  </a:cubicBezTo>
                  <a:cubicBezTo>
                    <a:pt x="3338" y="8645"/>
                    <a:pt x="2666" y="7764"/>
                    <a:pt x="2249" y="6745"/>
                  </a:cubicBezTo>
                  <a:cubicBezTo>
                    <a:pt x="2064" y="6281"/>
                    <a:pt x="1924" y="5817"/>
                    <a:pt x="1762" y="5331"/>
                  </a:cubicBezTo>
                  <a:cubicBezTo>
                    <a:pt x="1438" y="4311"/>
                    <a:pt x="1113" y="3291"/>
                    <a:pt x="789" y="2249"/>
                  </a:cubicBezTo>
                  <a:cubicBezTo>
                    <a:pt x="743" y="2133"/>
                    <a:pt x="673" y="2017"/>
                    <a:pt x="603" y="1901"/>
                  </a:cubicBezTo>
                  <a:cubicBezTo>
                    <a:pt x="349" y="1970"/>
                    <a:pt x="349" y="2179"/>
                    <a:pt x="302" y="2341"/>
                  </a:cubicBezTo>
                  <a:cubicBezTo>
                    <a:pt x="70" y="3384"/>
                    <a:pt x="1" y="4450"/>
                    <a:pt x="209" y="5493"/>
                  </a:cubicBezTo>
                  <a:cubicBezTo>
                    <a:pt x="534" y="7092"/>
                    <a:pt x="1183" y="8575"/>
                    <a:pt x="2272" y="9827"/>
                  </a:cubicBezTo>
                  <a:cubicBezTo>
                    <a:pt x="2736" y="10313"/>
                    <a:pt x="3222" y="10800"/>
                    <a:pt x="3709" y="11287"/>
                  </a:cubicBezTo>
                  <a:cubicBezTo>
                    <a:pt x="4613" y="12191"/>
                    <a:pt x="5563" y="13071"/>
                    <a:pt x="6490" y="13975"/>
                  </a:cubicBezTo>
                  <a:cubicBezTo>
                    <a:pt x="7556" y="14995"/>
                    <a:pt x="8483" y="16154"/>
                    <a:pt x="9155" y="17498"/>
                  </a:cubicBezTo>
                  <a:cubicBezTo>
                    <a:pt x="9480" y="18147"/>
                    <a:pt x="9804" y="18842"/>
                    <a:pt x="10105" y="19537"/>
                  </a:cubicBezTo>
                  <a:cubicBezTo>
                    <a:pt x="10499" y="20441"/>
                    <a:pt x="11032" y="21252"/>
                    <a:pt x="11843" y="21878"/>
                  </a:cubicBezTo>
                  <a:cubicBezTo>
                    <a:pt x="12261" y="22202"/>
                    <a:pt x="12724" y="22504"/>
                    <a:pt x="13188" y="22759"/>
                  </a:cubicBezTo>
                  <a:cubicBezTo>
                    <a:pt x="14207" y="23338"/>
                    <a:pt x="15343" y="23709"/>
                    <a:pt x="16455" y="24033"/>
                  </a:cubicBezTo>
                  <a:cubicBezTo>
                    <a:pt x="18072" y="24510"/>
                    <a:pt x="19707" y="24770"/>
                    <a:pt x="21359" y="24770"/>
                  </a:cubicBezTo>
                  <a:cubicBezTo>
                    <a:pt x="22360" y="24770"/>
                    <a:pt x="23367" y="24675"/>
                    <a:pt x="24381" y="24473"/>
                  </a:cubicBezTo>
                  <a:cubicBezTo>
                    <a:pt x="24961" y="24381"/>
                    <a:pt x="25517" y="24242"/>
                    <a:pt x="26096" y="24103"/>
                  </a:cubicBezTo>
                  <a:cubicBezTo>
                    <a:pt x="27232" y="23825"/>
                    <a:pt x="28344" y="23477"/>
                    <a:pt x="29410" y="22990"/>
                  </a:cubicBezTo>
                  <a:cubicBezTo>
                    <a:pt x="31751" y="21901"/>
                    <a:pt x="33814" y="20395"/>
                    <a:pt x="35621" y="18564"/>
                  </a:cubicBezTo>
                  <a:cubicBezTo>
                    <a:pt x="37081" y="17057"/>
                    <a:pt x="38472" y="15435"/>
                    <a:pt x="39839" y="13859"/>
                  </a:cubicBezTo>
                  <a:cubicBezTo>
                    <a:pt x="40557" y="13025"/>
                    <a:pt x="41160" y="12144"/>
                    <a:pt x="41670" y="11171"/>
                  </a:cubicBezTo>
                  <a:cubicBezTo>
                    <a:pt x="42875" y="8900"/>
                    <a:pt x="43848" y="6559"/>
                    <a:pt x="44520" y="4079"/>
                  </a:cubicBezTo>
                  <a:cubicBezTo>
                    <a:pt x="44752" y="3176"/>
                    <a:pt x="44938" y="2249"/>
                    <a:pt x="45100" y="1322"/>
                  </a:cubicBezTo>
                  <a:cubicBezTo>
                    <a:pt x="45169" y="951"/>
                    <a:pt x="45146" y="580"/>
                    <a:pt x="45146" y="209"/>
                  </a:cubicBezTo>
                  <a:cubicBezTo>
                    <a:pt x="45146" y="84"/>
                    <a:pt x="45091" y="0"/>
                    <a:pt x="449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-7992950" y="4568775"/>
              <a:ext cx="973400" cy="558300"/>
            </a:xfrm>
            <a:custGeom>
              <a:avLst/>
              <a:gdLst/>
              <a:ahLst/>
              <a:cxnLst/>
              <a:rect l="l" t="t" r="r" b="b"/>
              <a:pathLst>
                <a:path w="38936" h="22332" extrusionOk="0">
                  <a:moveTo>
                    <a:pt x="38541" y="0"/>
                  </a:moveTo>
                  <a:cubicBezTo>
                    <a:pt x="38402" y="0"/>
                    <a:pt x="38217" y="47"/>
                    <a:pt x="38008" y="70"/>
                  </a:cubicBezTo>
                  <a:cubicBezTo>
                    <a:pt x="38031" y="811"/>
                    <a:pt x="37800" y="1507"/>
                    <a:pt x="37637" y="2202"/>
                  </a:cubicBezTo>
                  <a:cubicBezTo>
                    <a:pt x="37266" y="3755"/>
                    <a:pt x="36618" y="5168"/>
                    <a:pt x="35575" y="6397"/>
                  </a:cubicBezTo>
                  <a:cubicBezTo>
                    <a:pt x="34601" y="7509"/>
                    <a:pt x="33767" y="8737"/>
                    <a:pt x="33164" y="10082"/>
                  </a:cubicBezTo>
                  <a:cubicBezTo>
                    <a:pt x="33025" y="10383"/>
                    <a:pt x="32886" y="10684"/>
                    <a:pt x="32701" y="10962"/>
                  </a:cubicBezTo>
                  <a:cubicBezTo>
                    <a:pt x="32052" y="12098"/>
                    <a:pt x="31403" y="13257"/>
                    <a:pt x="30708" y="14369"/>
                  </a:cubicBezTo>
                  <a:cubicBezTo>
                    <a:pt x="30013" y="15481"/>
                    <a:pt x="28970" y="16269"/>
                    <a:pt x="27834" y="16872"/>
                  </a:cubicBezTo>
                  <a:cubicBezTo>
                    <a:pt x="26467" y="17613"/>
                    <a:pt x="25100" y="18309"/>
                    <a:pt x="23709" y="19027"/>
                  </a:cubicBezTo>
                  <a:cubicBezTo>
                    <a:pt x="23431" y="19166"/>
                    <a:pt x="23130" y="19282"/>
                    <a:pt x="22828" y="19421"/>
                  </a:cubicBezTo>
                  <a:cubicBezTo>
                    <a:pt x="21925" y="19815"/>
                    <a:pt x="20974" y="20070"/>
                    <a:pt x="20024" y="20325"/>
                  </a:cubicBezTo>
                  <a:cubicBezTo>
                    <a:pt x="19143" y="20534"/>
                    <a:pt x="18263" y="20673"/>
                    <a:pt x="17359" y="20673"/>
                  </a:cubicBezTo>
                  <a:cubicBezTo>
                    <a:pt x="16339" y="20649"/>
                    <a:pt x="15320" y="20394"/>
                    <a:pt x="14346" y="20047"/>
                  </a:cubicBezTo>
                  <a:cubicBezTo>
                    <a:pt x="13257" y="19653"/>
                    <a:pt x="12353" y="19027"/>
                    <a:pt x="11635" y="18123"/>
                  </a:cubicBezTo>
                  <a:cubicBezTo>
                    <a:pt x="10986" y="17335"/>
                    <a:pt x="10499" y="16455"/>
                    <a:pt x="10059" y="15551"/>
                  </a:cubicBezTo>
                  <a:cubicBezTo>
                    <a:pt x="9595" y="14624"/>
                    <a:pt x="9109" y="13720"/>
                    <a:pt x="8506" y="12863"/>
                  </a:cubicBezTo>
                  <a:cubicBezTo>
                    <a:pt x="7996" y="12144"/>
                    <a:pt x="7463" y="11426"/>
                    <a:pt x="6953" y="10684"/>
                  </a:cubicBezTo>
                  <a:cubicBezTo>
                    <a:pt x="6304" y="9734"/>
                    <a:pt x="5447" y="8969"/>
                    <a:pt x="4427" y="8413"/>
                  </a:cubicBezTo>
                  <a:cubicBezTo>
                    <a:pt x="4311" y="8343"/>
                    <a:pt x="4172" y="8274"/>
                    <a:pt x="4056" y="8204"/>
                  </a:cubicBezTo>
                  <a:cubicBezTo>
                    <a:pt x="3268" y="7741"/>
                    <a:pt x="2643" y="7138"/>
                    <a:pt x="2156" y="6350"/>
                  </a:cubicBezTo>
                  <a:cubicBezTo>
                    <a:pt x="1669" y="5609"/>
                    <a:pt x="1299" y="4798"/>
                    <a:pt x="1090" y="3917"/>
                  </a:cubicBezTo>
                  <a:cubicBezTo>
                    <a:pt x="951" y="3338"/>
                    <a:pt x="766" y="2758"/>
                    <a:pt x="580" y="2156"/>
                  </a:cubicBezTo>
                  <a:cubicBezTo>
                    <a:pt x="534" y="1970"/>
                    <a:pt x="511" y="1738"/>
                    <a:pt x="233" y="1715"/>
                  </a:cubicBezTo>
                  <a:cubicBezTo>
                    <a:pt x="47" y="1715"/>
                    <a:pt x="1" y="1878"/>
                    <a:pt x="70" y="2295"/>
                  </a:cubicBezTo>
                  <a:cubicBezTo>
                    <a:pt x="186" y="3129"/>
                    <a:pt x="302" y="3986"/>
                    <a:pt x="441" y="4798"/>
                  </a:cubicBezTo>
                  <a:cubicBezTo>
                    <a:pt x="696" y="6165"/>
                    <a:pt x="1252" y="7393"/>
                    <a:pt x="2156" y="8459"/>
                  </a:cubicBezTo>
                  <a:cubicBezTo>
                    <a:pt x="2620" y="8969"/>
                    <a:pt x="3153" y="9363"/>
                    <a:pt x="3755" y="9711"/>
                  </a:cubicBezTo>
                  <a:cubicBezTo>
                    <a:pt x="4450" y="10151"/>
                    <a:pt x="5146" y="10591"/>
                    <a:pt x="5609" y="11287"/>
                  </a:cubicBezTo>
                  <a:cubicBezTo>
                    <a:pt x="6861" y="13141"/>
                    <a:pt x="8205" y="14902"/>
                    <a:pt x="9109" y="16965"/>
                  </a:cubicBezTo>
                  <a:cubicBezTo>
                    <a:pt x="9572" y="18031"/>
                    <a:pt x="10221" y="18981"/>
                    <a:pt x="11009" y="19815"/>
                  </a:cubicBezTo>
                  <a:cubicBezTo>
                    <a:pt x="11913" y="20765"/>
                    <a:pt x="12979" y="21437"/>
                    <a:pt x="14207" y="21831"/>
                  </a:cubicBezTo>
                  <a:cubicBezTo>
                    <a:pt x="15229" y="22176"/>
                    <a:pt x="16258" y="22331"/>
                    <a:pt x="17290" y="22331"/>
                  </a:cubicBezTo>
                  <a:cubicBezTo>
                    <a:pt x="18200" y="22331"/>
                    <a:pt x="19112" y="22211"/>
                    <a:pt x="20024" y="21994"/>
                  </a:cubicBezTo>
                  <a:cubicBezTo>
                    <a:pt x="21901" y="21576"/>
                    <a:pt x="23686" y="20904"/>
                    <a:pt x="25378" y="19908"/>
                  </a:cubicBezTo>
                  <a:cubicBezTo>
                    <a:pt x="26444" y="19259"/>
                    <a:pt x="27579" y="18703"/>
                    <a:pt x="28692" y="18077"/>
                  </a:cubicBezTo>
                  <a:cubicBezTo>
                    <a:pt x="30013" y="17335"/>
                    <a:pt x="31032" y="16292"/>
                    <a:pt x="31797" y="14995"/>
                  </a:cubicBezTo>
                  <a:cubicBezTo>
                    <a:pt x="32655" y="13558"/>
                    <a:pt x="33535" y="12098"/>
                    <a:pt x="34254" y="10568"/>
                  </a:cubicBezTo>
                  <a:cubicBezTo>
                    <a:pt x="34764" y="9433"/>
                    <a:pt x="35482" y="8413"/>
                    <a:pt x="36293" y="7463"/>
                  </a:cubicBezTo>
                  <a:cubicBezTo>
                    <a:pt x="36594" y="7092"/>
                    <a:pt x="36919" y="6698"/>
                    <a:pt x="37174" y="6281"/>
                  </a:cubicBezTo>
                  <a:cubicBezTo>
                    <a:pt x="37684" y="5516"/>
                    <a:pt x="38078" y="4682"/>
                    <a:pt x="38402" y="3824"/>
                  </a:cubicBezTo>
                  <a:cubicBezTo>
                    <a:pt x="38611" y="3268"/>
                    <a:pt x="38773" y="2712"/>
                    <a:pt x="38842" y="2132"/>
                  </a:cubicBezTo>
                  <a:cubicBezTo>
                    <a:pt x="38935" y="1437"/>
                    <a:pt x="38912" y="765"/>
                    <a:pt x="38657" y="116"/>
                  </a:cubicBezTo>
                  <a:cubicBezTo>
                    <a:pt x="38657" y="93"/>
                    <a:pt x="38611" y="47"/>
                    <a:pt x="38541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-7860850" y="4567100"/>
              <a:ext cx="755550" cy="472300"/>
            </a:xfrm>
            <a:custGeom>
              <a:avLst/>
              <a:gdLst/>
              <a:ahLst/>
              <a:cxnLst/>
              <a:rect l="l" t="t" r="r" b="b"/>
              <a:pathLst>
                <a:path w="30222" h="18892" extrusionOk="0">
                  <a:moveTo>
                    <a:pt x="29952" y="0"/>
                  </a:moveTo>
                  <a:cubicBezTo>
                    <a:pt x="29922" y="0"/>
                    <a:pt x="29897" y="6"/>
                    <a:pt x="29874" y="21"/>
                  </a:cubicBezTo>
                  <a:cubicBezTo>
                    <a:pt x="29781" y="44"/>
                    <a:pt x="29711" y="137"/>
                    <a:pt x="29688" y="206"/>
                  </a:cubicBezTo>
                  <a:cubicBezTo>
                    <a:pt x="29619" y="392"/>
                    <a:pt x="29595" y="577"/>
                    <a:pt x="29549" y="763"/>
                  </a:cubicBezTo>
                  <a:cubicBezTo>
                    <a:pt x="29410" y="1249"/>
                    <a:pt x="29294" y="1759"/>
                    <a:pt x="29109" y="2223"/>
                  </a:cubicBezTo>
                  <a:cubicBezTo>
                    <a:pt x="28668" y="3219"/>
                    <a:pt x="28205" y="4193"/>
                    <a:pt x="27741" y="5166"/>
                  </a:cubicBezTo>
                  <a:cubicBezTo>
                    <a:pt x="27000" y="6695"/>
                    <a:pt x="26189" y="8225"/>
                    <a:pt x="25447" y="9755"/>
                  </a:cubicBezTo>
                  <a:cubicBezTo>
                    <a:pt x="24590" y="11609"/>
                    <a:pt x="23338" y="13138"/>
                    <a:pt x="21855" y="14482"/>
                  </a:cubicBezTo>
                  <a:cubicBezTo>
                    <a:pt x="20835" y="15409"/>
                    <a:pt x="19630" y="15989"/>
                    <a:pt x="18286" y="16197"/>
                  </a:cubicBezTo>
                  <a:cubicBezTo>
                    <a:pt x="17058" y="16359"/>
                    <a:pt x="15899" y="16707"/>
                    <a:pt x="14740" y="17078"/>
                  </a:cubicBezTo>
                  <a:cubicBezTo>
                    <a:pt x="14134" y="17259"/>
                    <a:pt x="13535" y="17348"/>
                    <a:pt x="12942" y="17348"/>
                  </a:cubicBezTo>
                  <a:cubicBezTo>
                    <a:pt x="12018" y="17348"/>
                    <a:pt x="11111" y="17131"/>
                    <a:pt x="10221" y="16707"/>
                  </a:cubicBezTo>
                  <a:cubicBezTo>
                    <a:pt x="9479" y="16336"/>
                    <a:pt x="8854" y="15803"/>
                    <a:pt x="8483" y="15038"/>
                  </a:cubicBezTo>
                  <a:cubicBezTo>
                    <a:pt x="8182" y="14390"/>
                    <a:pt x="7857" y="13764"/>
                    <a:pt x="7579" y="13138"/>
                  </a:cubicBezTo>
                  <a:cubicBezTo>
                    <a:pt x="7231" y="12397"/>
                    <a:pt x="6930" y="11678"/>
                    <a:pt x="6559" y="10960"/>
                  </a:cubicBezTo>
                  <a:cubicBezTo>
                    <a:pt x="5934" y="9708"/>
                    <a:pt x="5076" y="8688"/>
                    <a:pt x="3894" y="7947"/>
                  </a:cubicBezTo>
                  <a:cubicBezTo>
                    <a:pt x="3639" y="7808"/>
                    <a:pt x="3407" y="7622"/>
                    <a:pt x="3199" y="7460"/>
                  </a:cubicBezTo>
                  <a:cubicBezTo>
                    <a:pt x="2388" y="6765"/>
                    <a:pt x="1832" y="5907"/>
                    <a:pt x="1646" y="4841"/>
                  </a:cubicBezTo>
                  <a:cubicBezTo>
                    <a:pt x="1600" y="4494"/>
                    <a:pt x="1553" y="4146"/>
                    <a:pt x="1553" y="3799"/>
                  </a:cubicBezTo>
                  <a:cubicBezTo>
                    <a:pt x="1507" y="2918"/>
                    <a:pt x="1391" y="2060"/>
                    <a:pt x="1183" y="1226"/>
                  </a:cubicBezTo>
                  <a:cubicBezTo>
                    <a:pt x="1136" y="994"/>
                    <a:pt x="1090" y="786"/>
                    <a:pt x="1020" y="554"/>
                  </a:cubicBezTo>
                  <a:cubicBezTo>
                    <a:pt x="789" y="577"/>
                    <a:pt x="580" y="600"/>
                    <a:pt x="395" y="624"/>
                  </a:cubicBezTo>
                  <a:cubicBezTo>
                    <a:pt x="348" y="716"/>
                    <a:pt x="325" y="739"/>
                    <a:pt x="302" y="786"/>
                  </a:cubicBezTo>
                  <a:cubicBezTo>
                    <a:pt x="279" y="948"/>
                    <a:pt x="232" y="1110"/>
                    <a:pt x="209" y="1272"/>
                  </a:cubicBezTo>
                  <a:cubicBezTo>
                    <a:pt x="1" y="2408"/>
                    <a:pt x="24" y="3544"/>
                    <a:pt x="186" y="4702"/>
                  </a:cubicBezTo>
                  <a:cubicBezTo>
                    <a:pt x="441" y="6580"/>
                    <a:pt x="1345" y="8086"/>
                    <a:pt x="2921" y="9152"/>
                  </a:cubicBezTo>
                  <a:cubicBezTo>
                    <a:pt x="3176" y="9314"/>
                    <a:pt x="3407" y="9476"/>
                    <a:pt x="3639" y="9639"/>
                  </a:cubicBezTo>
                  <a:cubicBezTo>
                    <a:pt x="4010" y="9917"/>
                    <a:pt x="4381" y="10218"/>
                    <a:pt x="4636" y="10612"/>
                  </a:cubicBezTo>
                  <a:cubicBezTo>
                    <a:pt x="4983" y="11099"/>
                    <a:pt x="5308" y="11585"/>
                    <a:pt x="5563" y="12095"/>
                  </a:cubicBezTo>
                  <a:cubicBezTo>
                    <a:pt x="5934" y="12790"/>
                    <a:pt x="6235" y="13532"/>
                    <a:pt x="6582" y="14274"/>
                  </a:cubicBezTo>
                  <a:cubicBezTo>
                    <a:pt x="6884" y="14899"/>
                    <a:pt x="7185" y="15525"/>
                    <a:pt x="7533" y="16151"/>
                  </a:cubicBezTo>
                  <a:cubicBezTo>
                    <a:pt x="7718" y="16499"/>
                    <a:pt x="7973" y="16823"/>
                    <a:pt x="8251" y="17101"/>
                  </a:cubicBezTo>
                  <a:cubicBezTo>
                    <a:pt x="8923" y="17773"/>
                    <a:pt x="9734" y="18283"/>
                    <a:pt x="10684" y="18561"/>
                  </a:cubicBezTo>
                  <a:cubicBezTo>
                    <a:pt x="11429" y="18787"/>
                    <a:pt x="12174" y="18892"/>
                    <a:pt x="12916" y="18892"/>
                  </a:cubicBezTo>
                  <a:cubicBezTo>
                    <a:pt x="13698" y="18892"/>
                    <a:pt x="14477" y="18775"/>
                    <a:pt x="15250" y="18561"/>
                  </a:cubicBezTo>
                  <a:cubicBezTo>
                    <a:pt x="16293" y="18260"/>
                    <a:pt x="17313" y="17866"/>
                    <a:pt x="18379" y="17750"/>
                  </a:cubicBezTo>
                  <a:cubicBezTo>
                    <a:pt x="18912" y="17680"/>
                    <a:pt x="19445" y="17518"/>
                    <a:pt x="19955" y="17356"/>
                  </a:cubicBezTo>
                  <a:cubicBezTo>
                    <a:pt x="21021" y="17008"/>
                    <a:pt x="21924" y="16406"/>
                    <a:pt x="22736" y="15641"/>
                  </a:cubicBezTo>
                  <a:cubicBezTo>
                    <a:pt x="24358" y="14111"/>
                    <a:pt x="25679" y="12373"/>
                    <a:pt x="26583" y="10311"/>
                  </a:cubicBezTo>
                  <a:cubicBezTo>
                    <a:pt x="26745" y="9940"/>
                    <a:pt x="26930" y="9592"/>
                    <a:pt x="27093" y="9222"/>
                  </a:cubicBezTo>
                  <a:cubicBezTo>
                    <a:pt x="27695" y="7877"/>
                    <a:pt x="28321" y="6533"/>
                    <a:pt x="28900" y="5189"/>
                  </a:cubicBezTo>
                  <a:cubicBezTo>
                    <a:pt x="29271" y="4355"/>
                    <a:pt x="29549" y="3520"/>
                    <a:pt x="29850" y="2686"/>
                  </a:cubicBezTo>
                  <a:cubicBezTo>
                    <a:pt x="30128" y="1829"/>
                    <a:pt x="30221" y="948"/>
                    <a:pt x="30175" y="21"/>
                  </a:cubicBezTo>
                  <a:cubicBezTo>
                    <a:pt x="30082" y="21"/>
                    <a:pt x="30010" y="0"/>
                    <a:pt x="29952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-7784375" y="4566175"/>
              <a:ext cx="597950" cy="334800"/>
            </a:xfrm>
            <a:custGeom>
              <a:avLst/>
              <a:gdLst/>
              <a:ahLst/>
              <a:cxnLst/>
              <a:rect l="l" t="t" r="r" b="b"/>
              <a:pathLst>
                <a:path w="23918" h="13392" extrusionOk="0">
                  <a:moveTo>
                    <a:pt x="23338" y="1"/>
                  </a:moveTo>
                  <a:cubicBezTo>
                    <a:pt x="23230" y="1"/>
                    <a:pt x="23114" y="16"/>
                    <a:pt x="22991" y="35"/>
                  </a:cubicBezTo>
                  <a:cubicBezTo>
                    <a:pt x="22944" y="174"/>
                    <a:pt x="22898" y="267"/>
                    <a:pt x="22875" y="382"/>
                  </a:cubicBezTo>
                  <a:cubicBezTo>
                    <a:pt x="22573" y="1263"/>
                    <a:pt x="22295" y="2167"/>
                    <a:pt x="21994" y="3048"/>
                  </a:cubicBezTo>
                  <a:cubicBezTo>
                    <a:pt x="21577" y="4276"/>
                    <a:pt x="21021" y="5435"/>
                    <a:pt x="20140" y="6408"/>
                  </a:cubicBezTo>
                  <a:cubicBezTo>
                    <a:pt x="19514" y="7103"/>
                    <a:pt x="19051" y="7891"/>
                    <a:pt x="18657" y="8725"/>
                  </a:cubicBezTo>
                  <a:cubicBezTo>
                    <a:pt x="18078" y="9931"/>
                    <a:pt x="17127" y="10719"/>
                    <a:pt x="15922" y="11205"/>
                  </a:cubicBezTo>
                  <a:cubicBezTo>
                    <a:pt x="15134" y="11530"/>
                    <a:pt x="14300" y="11715"/>
                    <a:pt x="13466" y="11831"/>
                  </a:cubicBezTo>
                  <a:cubicBezTo>
                    <a:pt x="13289" y="11858"/>
                    <a:pt x="13113" y="11869"/>
                    <a:pt x="12936" y="11869"/>
                  </a:cubicBezTo>
                  <a:cubicBezTo>
                    <a:pt x="12811" y="11869"/>
                    <a:pt x="12687" y="11864"/>
                    <a:pt x="12562" y="11854"/>
                  </a:cubicBezTo>
                  <a:cubicBezTo>
                    <a:pt x="11171" y="11715"/>
                    <a:pt x="9827" y="11367"/>
                    <a:pt x="8553" y="10811"/>
                  </a:cubicBezTo>
                  <a:cubicBezTo>
                    <a:pt x="7440" y="10325"/>
                    <a:pt x="6536" y="9583"/>
                    <a:pt x="5818" y="8563"/>
                  </a:cubicBezTo>
                  <a:cubicBezTo>
                    <a:pt x="5030" y="7451"/>
                    <a:pt x="4196" y="6338"/>
                    <a:pt x="3384" y="5226"/>
                  </a:cubicBezTo>
                  <a:cubicBezTo>
                    <a:pt x="2921" y="4600"/>
                    <a:pt x="2481" y="3951"/>
                    <a:pt x="2040" y="3326"/>
                  </a:cubicBezTo>
                  <a:cubicBezTo>
                    <a:pt x="1600" y="2700"/>
                    <a:pt x="1275" y="2051"/>
                    <a:pt x="1044" y="1309"/>
                  </a:cubicBezTo>
                  <a:cubicBezTo>
                    <a:pt x="951" y="962"/>
                    <a:pt x="812" y="614"/>
                    <a:pt x="673" y="267"/>
                  </a:cubicBezTo>
                  <a:cubicBezTo>
                    <a:pt x="650" y="197"/>
                    <a:pt x="580" y="151"/>
                    <a:pt x="534" y="128"/>
                  </a:cubicBezTo>
                  <a:cubicBezTo>
                    <a:pt x="372" y="151"/>
                    <a:pt x="209" y="174"/>
                    <a:pt x="1" y="197"/>
                  </a:cubicBezTo>
                  <a:cubicBezTo>
                    <a:pt x="24" y="359"/>
                    <a:pt x="1" y="521"/>
                    <a:pt x="24" y="684"/>
                  </a:cubicBezTo>
                  <a:cubicBezTo>
                    <a:pt x="117" y="1147"/>
                    <a:pt x="233" y="1611"/>
                    <a:pt x="325" y="2051"/>
                  </a:cubicBezTo>
                  <a:cubicBezTo>
                    <a:pt x="441" y="2677"/>
                    <a:pt x="603" y="3256"/>
                    <a:pt x="928" y="3789"/>
                  </a:cubicBezTo>
                  <a:cubicBezTo>
                    <a:pt x="1438" y="4647"/>
                    <a:pt x="1948" y="5504"/>
                    <a:pt x="2504" y="6338"/>
                  </a:cubicBezTo>
                  <a:cubicBezTo>
                    <a:pt x="3245" y="7428"/>
                    <a:pt x="4033" y="8471"/>
                    <a:pt x="4798" y="9560"/>
                  </a:cubicBezTo>
                  <a:cubicBezTo>
                    <a:pt x="5818" y="10997"/>
                    <a:pt x="7162" y="12016"/>
                    <a:pt x="8831" y="12596"/>
                  </a:cubicBezTo>
                  <a:cubicBezTo>
                    <a:pt x="9804" y="12943"/>
                    <a:pt x="10800" y="13198"/>
                    <a:pt x="11820" y="13314"/>
                  </a:cubicBezTo>
                  <a:cubicBezTo>
                    <a:pt x="12160" y="13365"/>
                    <a:pt x="12503" y="13391"/>
                    <a:pt x="12846" y="13391"/>
                  </a:cubicBezTo>
                  <a:cubicBezTo>
                    <a:pt x="13438" y="13391"/>
                    <a:pt x="14029" y="13313"/>
                    <a:pt x="14601" y="13152"/>
                  </a:cubicBezTo>
                  <a:cubicBezTo>
                    <a:pt x="14810" y="13106"/>
                    <a:pt x="15018" y="13059"/>
                    <a:pt x="15227" y="13013"/>
                  </a:cubicBezTo>
                  <a:cubicBezTo>
                    <a:pt x="17150" y="12596"/>
                    <a:pt x="18611" y="11553"/>
                    <a:pt x="19538" y="9815"/>
                  </a:cubicBezTo>
                  <a:cubicBezTo>
                    <a:pt x="20047" y="8795"/>
                    <a:pt x="20673" y="7868"/>
                    <a:pt x="21368" y="6987"/>
                  </a:cubicBezTo>
                  <a:cubicBezTo>
                    <a:pt x="21646" y="6617"/>
                    <a:pt x="21948" y="6246"/>
                    <a:pt x="22180" y="5829"/>
                  </a:cubicBezTo>
                  <a:cubicBezTo>
                    <a:pt x="22898" y="4531"/>
                    <a:pt x="23385" y="3140"/>
                    <a:pt x="23755" y="1703"/>
                  </a:cubicBezTo>
                  <a:cubicBezTo>
                    <a:pt x="23894" y="1170"/>
                    <a:pt x="23918" y="637"/>
                    <a:pt x="23755" y="128"/>
                  </a:cubicBezTo>
                  <a:cubicBezTo>
                    <a:pt x="23632" y="32"/>
                    <a:pt x="23493" y="1"/>
                    <a:pt x="23338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-7673700" y="4554275"/>
              <a:ext cx="394000" cy="228300"/>
            </a:xfrm>
            <a:custGeom>
              <a:avLst/>
              <a:gdLst/>
              <a:ahLst/>
              <a:cxnLst/>
              <a:rect l="l" t="t" r="r" b="b"/>
              <a:pathLst>
                <a:path w="15760" h="9132" extrusionOk="0">
                  <a:moveTo>
                    <a:pt x="1599" y="1"/>
                  </a:moveTo>
                  <a:cubicBezTo>
                    <a:pt x="1090" y="1"/>
                    <a:pt x="626" y="47"/>
                    <a:pt x="116" y="70"/>
                  </a:cubicBezTo>
                  <a:cubicBezTo>
                    <a:pt x="0" y="719"/>
                    <a:pt x="93" y="1276"/>
                    <a:pt x="255" y="1809"/>
                  </a:cubicBezTo>
                  <a:cubicBezTo>
                    <a:pt x="811" y="3616"/>
                    <a:pt x="1808" y="5215"/>
                    <a:pt x="3129" y="6583"/>
                  </a:cubicBezTo>
                  <a:cubicBezTo>
                    <a:pt x="3662" y="7139"/>
                    <a:pt x="4311" y="7626"/>
                    <a:pt x="4937" y="8135"/>
                  </a:cubicBezTo>
                  <a:cubicBezTo>
                    <a:pt x="5215" y="8367"/>
                    <a:pt x="5539" y="8576"/>
                    <a:pt x="5864" y="8761"/>
                  </a:cubicBezTo>
                  <a:cubicBezTo>
                    <a:pt x="6234" y="8993"/>
                    <a:pt x="6628" y="9132"/>
                    <a:pt x="7069" y="9132"/>
                  </a:cubicBezTo>
                  <a:cubicBezTo>
                    <a:pt x="8158" y="9109"/>
                    <a:pt x="9247" y="8993"/>
                    <a:pt x="10290" y="8576"/>
                  </a:cubicBezTo>
                  <a:cubicBezTo>
                    <a:pt x="11796" y="7973"/>
                    <a:pt x="12955" y="7046"/>
                    <a:pt x="13697" y="5586"/>
                  </a:cubicBezTo>
                  <a:cubicBezTo>
                    <a:pt x="13743" y="5470"/>
                    <a:pt x="13813" y="5378"/>
                    <a:pt x="13859" y="5262"/>
                  </a:cubicBezTo>
                  <a:cubicBezTo>
                    <a:pt x="14531" y="3894"/>
                    <a:pt x="15134" y="2504"/>
                    <a:pt x="15597" y="1044"/>
                  </a:cubicBezTo>
                  <a:cubicBezTo>
                    <a:pt x="15667" y="858"/>
                    <a:pt x="15713" y="650"/>
                    <a:pt x="15759" y="441"/>
                  </a:cubicBezTo>
                  <a:cubicBezTo>
                    <a:pt x="15569" y="398"/>
                    <a:pt x="15449" y="371"/>
                    <a:pt x="15365" y="371"/>
                  </a:cubicBezTo>
                  <a:cubicBezTo>
                    <a:pt x="15224" y="371"/>
                    <a:pt x="15180" y="447"/>
                    <a:pt x="15064" y="650"/>
                  </a:cubicBezTo>
                  <a:cubicBezTo>
                    <a:pt x="14809" y="1113"/>
                    <a:pt x="14601" y="1577"/>
                    <a:pt x="14346" y="2017"/>
                  </a:cubicBezTo>
                  <a:cubicBezTo>
                    <a:pt x="13859" y="2921"/>
                    <a:pt x="13372" y="3802"/>
                    <a:pt x="12863" y="4659"/>
                  </a:cubicBezTo>
                  <a:cubicBezTo>
                    <a:pt x="12445" y="5424"/>
                    <a:pt x="11866" y="6026"/>
                    <a:pt x="11124" y="6467"/>
                  </a:cubicBezTo>
                  <a:cubicBezTo>
                    <a:pt x="10174" y="7000"/>
                    <a:pt x="9178" y="7371"/>
                    <a:pt x="8088" y="7510"/>
                  </a:cubicBezTo>
                  <a:cubicBezTo>
                    <a:pt x="7946" y="7526"/>
                    <a:pt x="7806" y="7534"/>
                    <a:pt x="7670" y="7534"/>
                  </a:cubicBezTo>
                  <a:cubicBezTo>
                    <a:pt x="7035" y="7534"/>
                    <a:pt x="6476" y="7350"/>
                    <a:pt x="5980" y="6930"/>
                  </a:cubicBezTo>
                  <a:cubicBezTo>
                    <a:pt x="5331" y="6351"/>
                    <a:pt x="4682" y="5772"/>
                    <a:pt x="4033" y="5192"/>
                  </a:cubicBezTo>
                  <a:cubicBezTo>
                    <a:pt x="3894" y="5076"/>
                    <a:pt x="3778" y="4914"/>
                    <a:pt x="3662" y="4775"/>
                  </a:cubicBezTo>
                  <a:cubicBezTo>
                    <a:pt x="3083" y="3987"/>
                    <a:pt x="2550" y="3153"/>
                    <a:pt x="2109" y="2272"/>
                  </a:cubicBezTo>
                  <a:cubicBezTo>
                    <a:pt x="1854" y="1693"/>
                    <a:pt x="1669" y="1090"/>
                    <a:pt x="1646" y="441"/>
                  </a:cubicBezTo>
                  <a:cubicBezTo>
                    <a:pt x="1646" y="302"/>
                    <a:pt x="1623" y="186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-7561875" y="4556025"/>
              <a:ext cx="177300" cy="102000"/>
            </a:xfrm>
            <a:custGeom>
              <a:avLst/>
              <a:gdLst/>
              <a:ahLst/>
              <a:cxnLst/>
              <a:rect l="l" t="t" r="r" b="b"/>
              <a:pathLst>
                <a:path w="7092" h="4080" extrusionOk="0">
                  <a:moveTo>
                    <a:pt x="371" y="0"/>
                  </a:moveTo>
                  <a:cubicBezTo>
                    <a:pt x="301" y="0"/>
                    <a:pt x="209" y="24"/>
                    <a:pt x="0" y="47"/>
                  </a:cubicBezTo>
                  <a:cubicBezTo>
                    <a:pt x="533" y="1136"/>
                    <a:pt x="997" y="2133"/>
                    <a:pt x="1715" y="3013"/>
                  </a:cubicBezTo>
                  <a:cubicBezTo>
                    <a:pt x="2040" y="3384"/>
                    <a:pt x="2434" y="3685"/>
                    <a:pt x="2897" y="3871"/>
                  </a:cubicBezTo>
                  <a:cubicBezTo>
                    <a:pt x="3152" y="3987"/>
                    <a:pt x="3430" y="4079"/>
                    <a:pt x="3708" y="4079"/>
                  </a:cubicBezTo>
                  <a:cubicBezTo>
                    <a:pt x="4496" y="4079"/>
                    <a:pt x="5238" y="3894"/>
                    <a:pt x="5817" y="3291"/>
                  </a:cubicBezTo>
                  <a:cubicBezTo>
                    <a:pt x="6072" y="3036"/>
                    <a:pt x="6327" y="2758"/>
                    <a:pt x="6582" y="2480"/>
                  </a:cubicBezTo>
                  <a:cubicBezTo>
                    <a:pt x="6814" y="2179"/>
                    <a:pt x="6953" y="1831"/>
                    <a:pt x="7045" y="1461"/>
                  </a:cubicBezTo>
                  <a:cubicBezTo>
                    <a:pt x="7092" y="1252"/>
                    <a:pt x="7092" y="1067"/>
                    <a:pt x="6999" y="858"/>
                  </a:cubicBezTo>
                  <a:cubicBezTo>
                    <a:pt x="6926" y="684"/>
                    <a:pt x="6817" y="582"/>
                    <a:pt x="6695" y="582"/>
                  </a:cubicBezTo>
                  <a:cubicBezTo>
                    <a:pt x="6622" y="582"/>
                    <a:pt x="6544" y="618"/>
                    <a:pt x="6466" y="696"/>
                  </a:cubicBezTo>
                  <a:cubicBezTo>
                    <a:pt x="6165" y="951"/>
                    <a:pt x="5887" y="1229"/>
                    <a:pt x="5609" y="1530"/>
                  </a:cubicBezTo>
                  <a:cubicBezTo>
                    <a:pt x="5261" y="1878"/>
                    <a:pt x="4936" y="2225"/>
                    <a:pt x="4496" y="2480"/>
                  </a:cubicBezTo>
                  <a:cubicBezTo>
                    <a:pt x="4266" y="2610"/>
                    <a:pt x="4035" y="2686"/>
                    <a:pt x="3799" y="2686"/>
                  </a:cubicBezTo>
                  <a:cubicBezTo>
                    <a:pt x="3656" y="2686"/>
                    <a:pt x="3510" y="2658"/>
                    <a:pt x="3361" y="2596"/>
                  </a:cubicBezTo>
                  <a:cubicBezTo>
                    <a:pt x="3106" y="2503"/>
                    <a:pt x="2828" y="2388"/>
                    <a:pt x="2619" y="2225"/>
                  </a:cubicBezTo>
                  <a:cubicBezTo>
                    <a:pt x="2271" y="1947"/>
                    <a:pt x="1970" y="1623"/>
                    <a:pt x="1669" y="1275"/>
                  </a:cubicBezTo>
                  <a:cubicBezTo>
                    <a:pt x="1321" y="881"/>
                    <a:pt x="1020" y="441"/>
                    <a:pt x="695" y="24"/>
                  </a:cubicBezTo>
                  <a:cubicBezTo>
                    <a:pt x="556" y="0"/>
                    <a:pt x="46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3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"/>
          <p:cNvSpPr txBox="1">
            <a:spLocks noGrp="1"/>
          </p:cNvSpPr>
          <p:nvPr>
            <p:ph type="title"/>
          </p:nvPr>
        </p:nvSpPr>
        <p:spPr>
          <a:xfrm>
            <a:off x="713225" y="383575"/>
            <a:ext cx="7717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5"/>
          <p:cNvSpPr txBox="1">
            <a:spLocks noGrp="1"/>
          </p:cNvSpPr>
          <p:nvPr>
            <p:ph type="subTitle" idx="1"/>
          </p:nvPr>
        </p:nvSpPr>
        <p:spPr>
          <a:xfrm>
            <a:off x="1342488" y="1372550"/>
            <a:ext cx="3016200" cy="29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5"/>
          <p:cNvSpPr txBox="1">
            <a:spLocks noGrp="1"/>
          </p:cNvSpPr>
          <p:nvPr>
            <p:ph type="subTitle" idx="2"/>
          </p:nvPr>
        </p:nvSpPr>
        <p:spPr>
          <a:xfrm>
            <a:off x="4785300" y="1372550"/>
            <a:ext cx="3016200" cy="29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25"/>
          <p:cNvGrpSpPr/>
          <p:nvPr/>
        </p:nvGrpSpPr>
        <p:grpSpPr>
          <a:xfrm flipH="1">
            <a:off x="8004994" y="-1242757"/>
            <a:ext cx="1721173" cy="2397816"/>
            <a:chOff x="-484986" y="-845993"/>
            <a:chExt cx="1356643" cy="1889979"/>
          </a:xfrm>
        </p:grpSpPr>
        <p:sp>
          <p:nvSpPr>
            <p:cNvPr id="354" name="Google Shape;354;p25"/>
            <p:cNvSpPr/>
            <p:nvPr/>
          </p:nvSpPr>
          <p:spPr>
            <a:xfrm>
              <a:off x="-484986" y="-845993"/>
              <a:ext cx="1356643" cy="1889979"/>
            </a:xfrm>
            <a:custGeom>
              <a:avLst/>
              <a:gdLst/>
              <a:ahLst/>
              <a:cxnLst/>
              <a:rect l="l" t="t" r="r" b="b"/>
              <a:pathLst>
                <a:path w="10669" h="14863" extrusionOk="0">
                  <a:moveTo>
                    <a:pt x="5185" y="191"/>
                  </a:moveTo>
                  <a:cubicBezTo>
                    <a:pt x="5269" y="191"/>
                    <a:pt x="5351" y="194"/>
                    <a:pt x="5433" y="199"/>
                  </a:cubicBezTo>
                  <a:cubicBezTo>
                    <a:pt x="5664" y="221"/>
                    <a:pt x="5906" y="254"/>
                    <a:pt x="6126" y="309"/>
                  </a:cubicBezTo>
                  <a:cubicBezTo>
                    <a:pt x="6324" y="364"/>
                    <a:pt x="6522" y="452"/>
                    <a:pt x="6709" y="551"/>
                  </a:cubicBezTo>
                  <a:cubicBezTo>
                    <a:pt x="6929" y="694"/>
                    <a:pt x="7149" y="859"/>
                    <a:pt x="7325" y="1046"/>
                  </a:cubicBezTo>
                  <a:cubicBezTo>
                    <a:pt x="7556" y="1288"/>
                    <a:pt x="7754" y="1552"/>
                    <a:pt x="7908" y="1849"/>
                  </a:cubicBezTo>
                  <a:cubicBezTo>
                    <a:pt x="8073" y="2157"/>
                    <a:pt x="8227" y="2465"/>
                    <a:pt x="8348" y="2795"/>
                  </a:cubicBezTo>
                  <a:cubicBezTo>
                    <a:pt x="8436" y="3004"/>
                    <a:pt x="8513" y="3224"/>
                    <a:pt x="8568" y="3455"/>
                  </a:cubicBezTo>
                  <a:cubicBezTo>
                    <a:pt x="8645" y="3729"/>
                    <a:pt x="8711" y="4015"/>
                    <a:pt x="8766" y="4301"/>
                  </a:cubicBezTo>
                  <a:cubicBezTo>
                    <a:pt x="8887" y="4862"/>
                    <a:pt x="9030" y="5434"/>
                    <a:pt x="9184" y="5995"/>
                  </a:cubicBezTo>
                  <a:cubicBezTo>
                    <a:pt x="9293" y="6402"/>
                    <a:pt x="9447" y="6787"/>
                    <a:pt x="9634" y="7161"/>
                  </a:cubicBezTo>
                  <a:cubicBezTo>
                    <a:pt x="9766" y="7414"/>
                    <a:pt x="9898" y="7677"/>
                    <a:pt x="10030" y="7941"/>
                  </a:cubicBezTo>
                  <a:cubicBezTo>
                    <a:pt x="10151" y="8183"/>
                    <a:pt x="10261" y="8436"/>
                    <a:pt x="10338" y="8700"/>
                  </a:cubicBezTo>
                  <a:cubicBezTo>
                    <a:pt x="10426" y="8953"/>
                    <a:pt x="10481" y="9206"/>
                    <a:pt x="10470" y="9481"/>
                  </a:cubicBezTo>
                  <a:cubicBezTo>
                    <a:pt x="10470" y="9547"/>
                    <a:pt x="10470" y="9624"/>
                    <a:pt x="10470" y="9701"/>
                  </a:cubicBezTo>
                  <a:cubicBezTo>
                    <a:pt x="10470" y="10174"/>
                    <a:pt x="10360" y="10625"/>
                    <a:pt x="10162" y="11054"/>
                  </a:cubicBezTo>
                  <a:cubicBezTo>
                    <a:pt x="9986" y="11471"/>
                    <a:pt x="9733" y="11845"/>
                    <a:pt x="9458" y="12208"/>
                  </a:cubicBezTo>
                  <a:cubicBezTo>
                    <a:pt x="9359" y="12329"/>
                    <a:pt x="9249" y="12450"/>
                    <a:pt x="9140" y="12571"/>
                  </a:cubicBezTo>
                  <a:cubicBezTo>
                    <a:pt x="9107" y="12604"/>
                    <a:pt x="9074" y="12637"/>
                    <a:pt x="9030" y="12670"/>
                  </a:cubicBezTo>
                  <a:cubicBezTo>
                    <a:pt x="8997" y="12703"/>
                    <a:pt x="8953" y="12725"/>
                    <a:pt x="8920" y="12758"/>
                  </a:cubicBezTo>
                  <a:cubicBezTo>
                    <a:pt x="8689" y="12989"/>
                    <a:pt x="8414" y="13187"/>
                    <a:pt x="8139" y="13363"/>
                  </a:cubicBezTo>
                  <a:cubicBezTo>
                    <a:pt x="7864" y="13539"/>
                    <a:pt x="7589" y="13693"/>
                    <a:pt x="7292" y="13825"/>
                  </a:cubicBezTo>
                  <a:cubicBezTo>
                    <a:pt x="7006" y="13935"/>
                    <a:pt x="6720" y="14045"/>
                    <a:pt x="6434" y="14155"/>
                  </a:cubicBezTo>
                  <a:cubicBezTo>
                    <a:pt x="6269" y="14221"/>
                    <a:pt x="6093" y="14265"/>
                    <a:pt x="5928" y="14309"/>
                  </a:cubicBezTo>
                  <a:cubicBezTo>
                    <a:pt x="5598" y="14397"/>
                    <a:pt x="5269" y="14474"/>
                    <a:pt x="4939" y="14529"/>
                  </a:cubicBezTo>
                  <a:cubicBezTo>
                    <a:pt x="4653" y="14573"/>
                    <a:pt x="4378" y="14606"/>
                    <a:pt x="4103" y="14650"/>
                  </a:cubicBezTo>
                  <a:cubicBezTo>
                    <a:pt x="4037" y="14661"/>
                    <a:pt x="3971" y="14661"/>
                    <a:pt x="3905" y="14661"/>
                  </a:cubicBezTo>
                  <a:lnTo>
                    <a:pt x="2673" y="14661"/>
                  </a:lnTo>
                  <a:cubicBezTo>
                    <a:pt x="2343" y="14661"/>
                    <a:pt x="2035" y="14606"/>
                    <a:pt x="1727" y="14507"/>
                  </a:cubicBezTo>
                  <a:cubicBezTo>
                    <a:pt x="1497" y="14430"/>
                    <a:pt x="1299" y="14298"/>
                    <a:pt x="1123" y="14144"/>
                  </a:cubicBezTo>
                  <a:cubicBezTo>
                    <a:pt x="991" y="14034"/>
                    <a:pt x="870" y="13902"/>
                    <a:pt x="771" y="13748"/>
                  </a:cubicBezTo>
                  <a:cubicBezTo>
                    <a:pt x="507" y="13352"/>
                    <a:pt x="331" y="12923"/>
                    <a:pt x="232" y="12461"/>
                  </a:cubicBezTo>
                  <a:cubicBezTo>
                    <a:pt x="188" y="12263"/>
                    <a:pt x="155" y="12054"/>
                    <a:pt x="166" y="11845"/>
                  </a:cubicBezTo>
                  <a:cubicBezTo>
                    <a:pt x="166" y="11702"/>
                    <a:pt x="166" y="11570"/>
                    <a:pt x="166" y="11427"/>
                  </a:cubicBezTo>
                  <a:cubicBezTo>
                    <a:pt x="155" y="10988"/>
                    <a:pt x="243" y="10559"/>
                    <a:pt x="375" y="10152"/>
                  </a:cubicBezTo>
                  <a:cubicBezTo>
                    <a:pt x="474" y="9822"/>
                    <a:pt x="595" y="9503"/>
                    <a:pt x="705" y="9184"/>
                  </a:cubicBezTo>
                  <a:cubicBezTo>
                    <a:pt x="771" y="9030"/>
                    <a:pt x="837" y="8876"/>
                    <a:pt x="914" y="8722"/>
                  </a:cubicBezTo>
                  <a:cubicBezTo>
                    <a:pt x="1134" y="8216"/>
                    <a:pt x="1398" y="7721"/>
                    <a:pt x="1639" y="7216"/>
                  </a:cubicBezTo>
                  <a:cubicBezTo>
                    <a:pt x="1848" y="6776"/>
                    <a:pt x="2046" y="6325"/>
                    <a:pt x="2200" y="5863"/>
                  </a:cubicBezTo>
                  <a:cubicBezTo>
                    <a:pt x="2354" y="5401"/>
                    <a:pt x="2464" y="4950"/>
                    <a:pt x="2541" y="4477"/>
                  </a:cubicBezTo>
                  <a:cubicBezTo>
                    <a:pt x="2585" y="4235"/>
                    <a:pt x="2629" y="4004"/>
                    <a:pt x="2673" y="3762"/>
                  </a:cubicBezTo>
                  <a:cubicBezTo>
                    <a:pt x="2695" y="3609"/>
                    <a:pt x="2706" y="3444"/>
                    <a:pt x="2728" y="3279"/>
                  </a:cubicBezTo>
                  <a:cubicBezTo>
                    <a:pt x="2794" y="2817"/>
                    <a:pt x="2893" y="2344"/>
                    <a:pt x="3091" y="1904"/>
                  </a:cubicBezTo>
                  <a:cubicBezTo>
                    <a:pt x="3168" y="1739"/>
                    <a:pt x="3267" y="1585"/>
                    <a:pt x="3366" y="1431"/>
                  </a:cubicBezTo>
                  <a:cubicBezTo>
                    <a:pt x="3575" y="1112"/>
                    <a:pt x="3828" y="848"/>
                    <a:pt x="4092" y="595"/>
                  </a:cubicBezTo>
                  <a:cubicBezTo>
                    <a:pt x="4191" y="507"/>
                    <a:pt x="4279" y="441"/>
                    <a:pt x="4378" y="364"/>
                  </a:cubicBezTo>
                  <a:cubicBezTo>
                    <a:pt x="4554" y="254"/>
                    <a:pt x="4730" y="199"/>
                    <a:pt x="4928" y="199"/>
                  </a:cubicBezTo>
                  <a:cubicBezTo>
                    <a:pt x="5016" y="194"/>
                    <a:pt x="5101" y="191"/>
                    <a:pt x="5185" y="191"/>
                  </a:cubicBezTo>
                  <a:close/>
                  <a:moveTo>
                    <a:pt x="5315" y="0"/>
                  </a:moveTo>
                  <a:cubicBezTo>
                    <a:pt x="4998" y="0"/>
                    <a:pt x="4700" y="78"/>
                    <a:pt x="4422" y="243"/>
                  </a:cubicBezTo>
                  <a:cubicBezTo>
                    <a:pt x="4268" y="331"/>
                    <a:pt x="4114" y="441"/>
                    <a:pt x="3982" y="562"/>
                  </a:cubicBezTo>
                  <a:cubicBezTo>
                    <a:pt x="3663" y="848"/>
                    <a:pt x="3399" y="1167"/>
                    <a:pt x="3168" y="1530"/>
                  </a:cubicBezTo>
                  <a:cubicBezTo>
                    <a:pt x="3102" y="1640"/>
                    <a:pt x="3036" y="1750"/>
                    <a:pt x="2981" y="1860"/>
                  </a:cubicBezTo>
                  <a:cubicBezTo>
                    <a:pt x="2838" y="2190"/>
                    <a:pt x="2728" y="2531"/>
                    <a:pt x="2673" y="2883"/>
                  </a:cubicBezTo>
                  <a:cubicBezTo>
                    <a:pt x="2607" y="3268"/>
                    <a:pt x="2552" y="3652"/>
                    <a:pt x="2475" y="4048"/>
                  </a:cubicBezTo>
                  <a:cubicBezTo>
                    <a:pt x="2431" y="4356"/>
                    <a:pt x="2365" y="4664"/>
                    <a:pt x="2299" y="4972"/>
                  </a:cubicBezTo>
                  <a:cubicBezTo>
                    <a:pt x="2222" y="5313"/>
                    <a:pt x="2123" y="5654"/>
                    <a:pt x="1991" y="5995"/>
                  </a:cubicBezTo>
                  <a:cubicBezTo>
                    <a:pt x="1881" y="6292"/>
                    <a:pt x="1760" y="6589"/>
                    <a:pt x="1628" y="6886"/>
                  </a:cubicBezTo>
                  <a:cubicBezTo>
                    <a:pt x="1365" y="7446"/>
                    <a:pt x="1068" y="7996"/>
                    <a:pt x="815" y="8557"/>
                  </a:cubicBezTo>
                  <a:cubicBezTo>
                    <a:pt x="727" y="8766"/>
                    <a:pt x="628" y="8975"/>
                    <a:pt x="540" y="9184"/>
                  </a:cubicBezTo>
                  <a:cubicBezTo>
                    <a:pt x="408" y="9503"/>
                    <a:pt x="298" y="9833"/>
                    <a:pt x="199" y="10163"/>
                  </a:cubicBezTo>
                  <a:cubicBezTo>
                    <a:pt x="78" y="10570"/>
                    <a:pt x="1" y="10988"/>
                    <a:pt x="12" y="11416"/>
                  </a:cubicBezTo>
                  <a:cubicBezTo>
                    <a:pt x="12" y="11548"/>
                    <a:pt x="12" y="11680"/>
                    <a:pt x="12" y="11812"/>
                  </a:cubicBezTo>
                  <a:cubicBezTo>
                    <a:pt x="1" y="12032"/>
                    <a:pt x="34" y="12263"/>
                    <a:pt x="78" y="12483"/>
                  </a:cubicBezTo>
                  <a:cubicBezTo>
                    <a:pt x="166" y="12923"/>
                    <a:pt x="331" y="13352"/>
                    <a:pt x="573" y="13737"/>
                  </a:cubicBezTo>
                  <a:cubicBezTo>
                    <a:pt x="716" y="13968"/>
                    <a:pt x="881" y="14188"/>
                    <a:pt x="1112" y="14342"/>
                  </a:cubicBezTo>
                  <a:cubicBezTo>
                    <a:pt x="1475" y="14650"/>
                    <a:pt x="1903" y="14760"/>
                    <a:pt x="2365" y="14815"/>
                  </a:cubicBezTo>
                  <a:cubicBezTo>
                    <a:pt x="2486" y="14826"/>
                    <a:pt x="2618" y="14815"/>
                    <a:pt x="2750" y="14848"/>
                  </a:cubicBezTo>
                  <a:cubicBezTo>
                    <a:pt x="2794" y="14859"/>
                    <a:pt x="2849" y="14859"/>
                    <a:pt x="2893" y="14859"/>
                  </a:cubicBezTo>
                  <a:lnTo>
                    <a:pt x="3300" y="14859"/>
                  </a:lnTo>
                  <a:cubicBezTo>
                    <a:pt x="3408" y="14859"/>
                    <a:pt x="3515" y="14863"/>
                    <a:pt x="3622" y="14863"/>
                  </a:cubicBezTo>
                  <a:cubicBezTo>
                    <a:pt x="3755" y="14863"/>
                    <a:pt x="3887" y="14856"/>
                    <a:pt x="4015" y="14826"/>
                  </a:cubicBezTo>
                  <a:cubicBezTo>
                    <a:pt x="4042" y="14815"/>
                    <a:pt x="4073" y="14812"/>
                    <a:pt x="4103" y="14812"/>
                  </a:cubicBezTo>
                  <a:cubicBezTo>
                    <a:pt x="4133" y="14812"/>
                    <a:pt x="4163" y="14815"/>
                    <a:pt x="4191" y="14815"/>
                  </a:cubicBezTo>
                  <a:cubicBezTo>
                    <a:pt x="4235" y="14815"/>
                    <a:pt x="4290" y="14815"/>
                    <a:pt x="4334" y="14804"/>
                  </a:cubicBezTo>
                  <a:cubicBezTo>
                    <a:pt x="4697" y="14738"/>
                    <a:pt x="5071" y="14694"/>
                    <a:pt x="5433" y="14617"/>
                  </a:cubicBezTo>
                  <a:cubicBezTo>
                    <a:pt x="5851" y="14518"/>
                    <a:pt x="6269" y="14408"/>
                    <a:pt x="6687" y="14254"/>
                  </a:cubicBezTo>
                  <a:cubicBezTo>
                    <a:pt x="6841" y="14199"/>
                    <a:pt x="6995" y="14133"/>
                    <a:pt x="7160" y="14067"/>
                  </a:cubicBezTo>
                  <a:cubicBezTo>
                    <a:pt x="7512" y="13935"/>
                    <a:pt x="7842" y="13759"/>
                    <a:pt x="8161" y="13550"/>
                  </a:cubicBezTo>
                  <a:cubicBezTo>
                    <a:pt x="8546" y="13319"/>
                    <a:pt x="8887" y="13044"/>
                    <a:pt x="9195" y="12725"/>
                  </a:cubicBezTo>
                  <a:cubicBezTo>
                    <a:pt x="9228" y="12692"/>
                    <a:pt x="9260" y="12659"/>
                    <a:pt x="9282" y="12637"/>
                  </a:cubicBezTo>
                  <a:cubicBezTo>
                    <a:pt x="9491" y="12428"/>
                    <a:pt x="9667" y="12208"/>
                    <a:pt x="9832" y="11966"/>
                  </a:cubicBezTo>
                  <a:cubicBezTo>
                    <a:pt x="9942" y="11801"/>
                    <a:pt x="10041" y="11636"/>
                    <a:pt x="10140" y="11471"/>
                  </a:cubicBezTo>
                  <a:cubicBezTo>
                    <a:pt x="10272" y="11229"/>
                    <a:pt x="10382" y="10977"/>
                    <a:pt x="10470" y="10713"/>
                  </a:cubicBezTo>
                  <a:cubicBezTo>
                    <a:pt x="10580" y="10383"/>
                    <a:pt x="10613" y="10020"/>
                    <a:pt x="10657" y="9668"/>
                  </a:cubicBezTo>
                  <a:cubicBezTo>
                    <a:pt x="10668" y="9580"/>
                    <a:pt x="10657" y="9481"/>
                    <a:pt x="10635" y="9382"/>
                  </a:cubicBezTo>
                  <a:cubicBezTo>
                    <a:pt x="10624" y="9338"/>
                    <a:pt x="10613" y="9294"/>
                    <a:pt x="10613" y="9239"/>
                  </a:cubicBezTo>
                  <a:cubicBezTo>
                    <a:pt x="10613" y="9140"/>
                    <a:pt x="10591" y="9030"/>
                    <a:pt x="10569" y="8931"/>
                  </a:cubicBezTo>
                  <a:cubicBezTo>
                    <a:pt x="10525" y="8722"/>
                    <a:pt x="10470" y="8524"/>
                    <a:pt x="10382" y="8326"/>
                  </a:cubicBezTo>
                  <a:cubicBezTo>
                    <a:pt x="10283" y="8106"/>
                    <a:pt x="10195" y="7864"/>
                    <a:pt x="10074" y="7644"/>
                  </a:cubicBezTo>
                  <a:cubicBezTo>
                    <a:pt x="9898" y="7337"/>
                    <a:pt x="9744" y="7018"/>
                    <a:pt x="9601" y="6699"/>
                  </a:cubicBezTo>
                  <a:cubicBezTo>
                    <a:pt x="9480" y="6435"/>
                    <a:pt x="9392" y="6171"/>
                    <a:pt x="9315" y="5896"/>
                  </a:cubicBezTo>
                  <a:cubicBezTo>
                    <a:pt x="9151" y="5258"/>
                    <a:pt x="8997" y="4620"/>
                    <a:pt x="8865" y="3971"/>
                  </a:cubicBezTo>
                  <a:cubicBezTo>
                    <a:pt x="8799" y="3641"/>
                    <a:pt x="8711" y="3323"/>
                    <a:pt x="8601" y="3015"/>
                  </a:cubicBezTo>
                  <a:cubicBezTo>
                    <a:pt x="8513" y="2773"/>
                    <a:pt x="8425" y="2531"/>
                    <a:pt x="8315" y="2300"/>
                  </a:cubicBezTo>
                  <a:cubicBezTo>
                    <a:pt x="8128" y="1893"/>
                    <a:pt x="7930" y="1497"/>
                    <a:pt x="7644" y="1156"/>
                  </a:cubicBezTo>
                  <a:cubicBezTo>
                    <a:pt x="7413" y="870"/>
                    <a:pt x="7160" y="617"/>
                    <a:pt x="6841" y="419"/>
                  </a:cubicBezTo>
                  <a:cubicBezTo>
                    <a:pt x="6577" y="265"/>
                    <a:pt x="6291" y="133"/>
                    <a:pt x="5972" y="89"/>
                  </a:cubicBezTo>
                  <a:cubicBezTo>
                    <a:pt x="5818" y="56"/>
                    <a:pt x="5653" y="34"/>
                    <a:pt x="5499" y="1"/>
                  </a:cubicBezTo>
                  <a:lnTo>
                    <a:pt x="5379" y="1"/>
                  </a:lnTo>
                  <a:cubicBezTo>
                    <a:pt x="5357" y="1"/>
                    <a:pt x="5336" y="0"/>
                    <a:pt x="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-319935" y="-753547"/>
              <a:ext cx="1037732" cy="1630954"/>
            </a:xfrm>
            <a:custGeom>
              <a:avLst/>
              <a:gdLst/>
              <a:ahLst/>
              <a:cxnLst/>
              <a:rect l="l" t="t" r="r" b="b"/>
              <a:pathLst>
                <a:path w="8161" h="12826" extrusionOk="0">
                  <a:moveTo>
                    <a:pt x="4044" y="95"/>
                  </a:moveTo>
                  <a:cubicBezTo>
                    <a:pt x="4063" y="95"/>
                    <a:pt x="4086" y="107"/>
                    <a:pt x="4102" y="132"/>
                  </a:cubicBezTo>
                  <a:cubicBezTo>
                    <a:pt x="4113" y="154"/>
                    <a:pt x="4135" y="176"/>
                    <a:pt x="4157" y="176"/>
                  </a:cubicBezTo>
                  <a:cubicBezTo>
                    <a:pt x="4520" y="352"/>
                    <a:pt x="4597" y="429"/>
                    <a:pt x="4839" y="704"/>
                  </a:cubicBezTo>
                  <a:cubicBezTo>
                    <a:pt x="5026" y="924"/>
                    <a:pt x="5169" y="1199"/>
                    <a:pt x="5334" y="1441"/>
                  </a:cubicBezTo>
                  <a:cubicBezTo>
                    <a:pt x="5367" y="1485"/>
                    <a:pt x="5389" y="1540"/>
                    <a:pt x="5411" y="1595"/>
                  </a:cubicBezTo>
                  <a:cubicBezTo>
                    <a:pt x="5488" y="1760"/>
                    <a:pt x="5576" y="1925"/>
                    <a:pt x="5642" y="2101"/>
                  </a:cubicBezTo>
                  <a:cubicBezTo>
                    <a:pt x="5741" y="2321"/>
                    <a:pt x="5829" y="2541"/>
                    <a:pt x="5917" y="2772"/>
                  </a:cubicBezTo>
                  <a:cubicBezTo>
                    <a:pt x="6060" y="3123"/>
                    <a:pt x="6192" y="3486"/>
                    <a:pt x="6324" y="3860"/>
                  </a:cubicBezTo>
                  <a:cubicBezTo>
                    <a:pt x="6456" y="4256"/>
                    <a:pt x="6610" y="4641"/>
                    <a:pt x="6786" y="5026"/>
                  </a:cubicBezTo>
                  <a:cubicBezTo>
                    <a:pt x="6896" y="5257"/>
                    <a:pt x="6995" y="5499"/>
                    <a:pt x="7105" y="5730"/>
                  </a:cubicBezTo>
                  <a:cubicBezTo>
                    <a:pt x="7182" y="5895"/>
                    <a:pt x="7259" y="6071"/>
                    <a:pt x="7325" y="6236"/>
                  </a:cubicBezTo>
                  <a:cubicBezTo>
                    <a:pt x="7567" y="6763"/>
                    <a:pt x="7754" y="7302"/>
                    <a:pt x="7919" y="7852"/>
                  </a:cubicBezTo>
                  <a:cubicBezTo>
                    <a:pt x="7973" y="8028"/>
                    <a:pt x="8017" y="8226"/>
                    <a:pt x="8006" y="8424"/>
                  </a:cubicBezTo>
                  <a:cubicBezTo>
                    <a:pt x="8006" y="8479"/>
                    <a:pt x="8006" y="8545"/>
                    <a:pt x="8006" y="8611"/>
                  </a:cubicBezTo>
                  <a:cubicBezTo>
                    <a:pt x="8006" y="8633"/>
                    <a:pt x="8006" y="8644"/>
                    <a:pt x="8006" y="8655"/>
                  </a:cubicBezTo>
                  <a:cubicBezTo>
                    <a:pt x="8017" y="9194"/>
                    <a:pt x="7864" y="9667"/>
                    <a:pt x="7567" y="10118"/>
                  </a:cubicBezTo>
                  <a:cubicBezTo>
                    <a:pt x="7424" y="10338"/>
                    <a:pt x="7259" y="10546"/>
                    <a:pt x="7094" y="10755"/>
                  </a:cubicBezTo>
                  <a:cubicBezTo>
                    <a:pt x="7072" y="10766"/>
                    <a:pt x="7061" y="10788"/>
                    <a:pt x="7039" y="10799"/>
                  </a:cubicBezTo>
                  <a:cubicBezTo>
                    <a:pt x="6896" y="10920"/>
                    <a:pt x="6764" y="11052"/>
                    <a:pt x="6621" y="11162"/>
                  </a:cubicBezTo>
                  <a:cubicBezTo>
                    <a:pt x="6445" y="11305"/>
                    <a:pt x="6280" y="11426"/>
                    <a:pt x="6093" y="11558"/>
                  </a:cubicBezTo>
                  <a:cubicBezTo>
                    <a:pt x="5961" y="11657"/>
                    <a:pt x="5818" y="11745"/>
                    <a:pt x="5675" y="11833"/>
                  </a:cubicBezTo>
                  <a:cubicBezTo>
                    <a:pt x="5411" y="11976"/>
                    <a:pt x="5158" y="12130"/>
                    <a:pt x="4894" y="12262"/>
                  </a:cubicBezTo>
                  <a:cubicBezTo>
                    <a:pt x="4707" y="12361"/>
                    <a:pt x="4509" y="12427"/>
                    <a:pt x="4300" y="12482"/>
                  </a:cubicBezTo>
                  <a:cubicBezTo>
                    <a:pt x="4124" y="12526"/>
                    <a:pt x="3949" y="12570"/>
                    <a:pt x="3762" y="12614"/>
                  </a:cubicBezTo>
                  <a:cubicBezTo>
                    <a:pt x="3624" y="12643"/>
                    <a:pt x="3495" y="12682"/>
                    <a:pt x="3360" y="12682"/>
                  </a:cubicBezTo>
                  <a:cubicBezTo>
                    <a:pt x="3343" y="12682"/>
                    <a:pt x="3327" y="12681"/>
                    <a:pt x="3311" y="12680"/>
                  </a:cubicBezTo>
                  <a:lnTo>
                    <a:pt x="3212" y="12680"/>
                  </a:lnTo>
                  <a:cubicBezTo>
                    <a:pt x="3082" y="12715"/>
                    <a:pt x="2948" y="12725"/>
                    <a:pt x="2814" y="12725"/>
                  </a:cubicBezTo>
                  <a:cubicBezTo>
                    <a:pt x="2698" y="12725"/>
                    <a:pt x="2581" y="12718"/>
                    <a:pt x="2464" y="12713"/>
                  </a:cubicBezTo>
                  <a:cubicBezTo>
                    <a:pt x="2244" y="12713"/>
                    <a:pt x="2013" y="12680"/>
                    <a:pt x="1804" y="12614"/>
                  </a:cubicBezTo>
                  <a:cubicBezTo>
                    <a:pt x="1551" y="12537"/>
                    <a:pt x="1309" y="12449"/>
                    <a:pt x="1067" y="12350"/>
                  </a:cubicBezTo>
                  <a:cubicBezTo>
                    <a:pt x="891" y="12273"/>
                    <a:pt x="726" y="12163"/>
                    <a:pt x="583" y="12042"/>
                  </a:cubicBezTo>
                  <a:cubicBezTo>
                    <a:pt x="451" y="11921"/>
                    <a:pt x="352" y="11767"/>
                    <a:pt x="286" y="11602"/>
                  </a:cubicBezTo>
                  <a:cubicBezTo>
                    <a:pt x="231" y="11448"/>
                    <a:pt x="166" y="11283"/>
                    <a:pt x="166" y="11107"/>
                  </a:cubicBezTo>
                  <a:cubicBezTo>
                    <a:pt x="166" y="11074"/>
                    <a:pt x="155" y="11030"/>
                    <a:pt x="144" y="10997"/>
                  </a:cubicBezTo>
                  <a:cubicBezTo>
                    <a:pt x="122" y="10887"/>
                    <a:pt x="122" y="10766"/>
                    <a:pt x="133" y="10656"/>
                  </a:cubicBezTo>
                  <a:cubicBezTo>
                    <a:pt x="166" y="10382"/>
                    <a:pt x="199" y="10118"/>
                    <a:pt x="275" y="9854"/>
                  </a:cubicBezTo>
                  <a:cubicBezTo>
                    <a:pt x="352" y="9634"/>
                    <a:pt x="407" y="9414"/>
                    <a:pt x="473" y="9205"/>
                  </a:cubicBezTo>
                  <a:cubicBezTo>
                    <a:pt x="572" y="8864"/>
                    <a:pt x="715" y="8534"/>
                    <a:pt x="858" y="8215"/>
                  </a:cubicBezTo>
                  <a:cubicBezTo>
                    <a:pt x="1111" y="7665"/>
                    <a:pt x="1353" y="7104"/>
                    <a:pt x="1562" y="6544"/>
                  </a:cubicBezTo>
                  <a:cubicBezTo>
                    <a:pt x="1771" y="5961"/>
                    <a:pt x="1969" y="5367"/>
                    <a:pt x="2112" y="4762"/>
                  </a:cubicBezTo>
                  <a:cubicBezTo>
                    <a:pt x="2211" y="4300"/>
                    <a:pt x="2310" y="3838"/>
                    <a:pt x="2387" y="3365"/>
                  </a:cubicBezTo>
                  <a:cubicBezTo>
                    <a:pt x="2420" y="3189"/>
                    <a:pt x="2431" y="3013"/>
                    <a:pt x="2453" y="2838"/>
                  </a:cubicBezTo>
                  <a:cubicBezTo>
                    <a:pt x="2475" y="2651"/>
                    <a:pt x="2508" y="2453"/>
                    <a:pt x="2552" y="2266"/>
                  </a:cubicBezTo>
                  <a:cubicBezTo>
                    <a:pt x="2640" y="1826"/>
                    <a:pt x="2772" y="1397"/>
                    <a:pt x="2992" y="990"/>
                  </a:cubicBezTo>
                  <a:cubicBezTo>
                    <a:pt x="3124" y="748"/>
                    <a:pt x="3278" y="528"/>
                    <a:pt x="3487" y="341"/>
                  </a:cubicBezTo>
                  <a:cubicBezTo>
                    <a:pt x="3597" y="242"/>
                    <a:pt x="3707" y="165"/>
                    <a:pt x="3850" y="121"/>
                  </a:cubicBezTo>
                  <a:cubicBezTo>
                    <a:pt x="3905" y="99"/>
                    <a:pt x="3960" y="99"/>
                    <a:pt x="4026" y="99"/>
                  </a:cubicBezTo>
                  <a:cubicBezTo>
                    <a:pt x="4031" y="96"/>
                    <a:pt x="4037" y="95"/>
                    <a:pt x="4044" y="95"/>
                  </a:cubicBezTo>
                  <a:close/>
                  <a:moveTo>
                    <a:pt x="4091" y="1"/>
                  </a:moveTo>
                  <a:cubicBezTo>
                    <a:pt x="4055" y="1"/>
                    <a:pt x="4018" y="4"/>
                    <a:pt x="3982" y="11"/>
                  </a:cubicBezTo>
                  <a:cubicBezTo>
                    <a:pt x="3817" y="33"/>
                    <a:pt x="3663" y="88"/>
                    <a:pt x="3542" y="198"/>
                  </a:cubicBezTo>
                  <a:cubicBezTo>
                    <a:pt x="3333" y="374"/>
                    <a:pt x="3124" y="561"/>
                    <a:pt x="2992" y="803"/>
                  </a:cubicBezTo>
                  <a:cubicBezTo>
                    <a:pt x="2904" y="968"/>
                    <a:pt x="2816" y="1133"/>
                    <a:pt x="2739" y="1298"/>
                  </a:cubicBezTo>
                  <a:cubicBezTo>
                    <a:pt x="2585" y="1661"/>
                    <a:pt x="2497" y="2035"/>
                    <a:pt x="2409" y="2409"/>
                  </a:cubicBezTo>
                  <a:cubicBezTo>
                    <a:pt x="2376" y="2541"/>
                    <a:pt x="2365" y="2684"/>
                    <a:pt x="2343" y="2816"/>
                  </a:cubicBezTo>
                  <a:cubicBezTo>
                    <a:pt x="2321" y="2991"/>
                    <a:pt x="2310" y="3167"/>
                    <a:pt x="2277" y="3343"/>
                  </a:cubicBezTo>
                  <a:cubicBezTo>
                    <a:pt x="2244" y="3585"/>
                    <a:pt x="2200" y="3816"/>
                    <a:pt x="2145" y="4058"/>
                  </a:cubicBezTo>
                  <a:cubicBezTo>
                    <a:pt x="2035" y="4619"/>
                    <a:pt x="1903" y="5169"/>
                    <a:pt x="1727" y="5719"/>
                  </a:cubicBezTo>
                  <a:cubicBezTo>
                    <a:pt x="1584" y="6148"/>
                    <a:pt x="1430" y="6566"/>
                    <a:pt x="1265" y="6994"/>
                  </a:cubicBezTo>
                  <a:cubicBezTo>
                    <a:pt x="1111" y="7379"/>
                    <a:pt x="935" y="7764"/>
                    <a:pt x="770" y="8149"/>
                  </a:cubicBezTo>
                  <a:cubicBezTo>
                    <a:pt x="627" y="8457"/>
                    <a:pt x="495" y="8765"/>
                    <a:pt x="385" y="9084"/>
                  </a:cubicBezTo>
                  <a:cubicBezTo>
                    <a:pt x="286" y="9370"/>
                    <a:pt x="221" y="9656"/>
                    <a:pt x="144" y="9953"/>
                  </a:cubicBezTo>
                  <a:cubicBezTo>
                    <a:pt x="89" y="10162"/>
                    <a:pt x="45" y="10371"/>
                    <a:pt x="34" y="10590"/>
                  </a:cubicBezTo>
                  <a:cubicBezTo>
                    <a:pt x="1" y="10909"/>
                    <a:pt x="45" y="11228"/>
                    <a:pt x="155" y="11547"/>
                  </a:cubicBezTo>
                  <a:cubicBezTo>
                    <a:pt x="275" y="11921"/>
                    <a:pt x="517" y="12185"/>
                    <a:pt x="858" y="12372"/>
                  </a:cubicBezTo>
                  <a:cubicBezTo>
                    <a:pt x="1001" y="12449"/>
                    <a:pt x="1155" y="12515"/>
                    <a:pt x="1320" y="12570"/>
                  </a:cubicBezTo>
                  <a:cubicBezTo>
                    <a:pt x="1463" y="12625"/>
                    <a:pt x="1606" y="12669"/>
                    <a:pt x="1760" y="12713"/>
                  </a:cubicBezTo>
                  <a:cubicBezTo>
                    <a:pt x="1958" y="12782"/>
                    <a:pt x="2164" y="12825"/>
                    <a:pt x="2371" y="12825"/>
                  </a:cubicBezTo>
                  <a:cubicBezTo>
                    <a:pt x="2395" y="12825"/>
                    <a:pt x="2418" y="12824"/>
                    <a:pt x="2442" y="12823"/>
                  </a:cubicBezTo>
                  <a:lnTo>
                    <a:pt x="3102" y="12823"/>
                  </a:lnTo>
                  <a:cubicBezTo>
                    <a:pt x="3125" y="12825"/>
                    <a:pt x="3148" y="12826"/>
                    <a:pt x="3170" y="12826"/>
                  </a:cubicBezTo>
                  <a:cubicBezTo>
                    <a:pt x="3265" y="12826"/>
                    <a:pt x="3356" y="12810"/>
                    <a:pt x="3454" y="12801"/>
                  </a:cubicBezTo>
                  <a:cubicBezTo>
                    <a:pt x="3718" y="12757"/>
                    <a:pt x="3982" y="12691"/>
                    <a:pt x="4234" y="12636"/>
                  </a:cubicBezTo>
                  <a:cubicBezTo>
                    <a:pt x="4531" y="12559"/>
                    <a:pt x="4806" y="12460"/>
                    <a:pt x="5070" y="12306"/>
                  </a:cubicBezTo>
                  <a:cubicBezTo>
                    <a:pt x="5147" y="12273"/>
                    <a:pt x="5224" y="12218"/>
                    <a:pt x="5301" y="12174"/>
                  </a:cubicBezTo>
                  <a:cubicBezTo>
                    <a:pt x="5653" y="11998"/>
                    <a:pt x="5983" y="11778"/>
                    <a:pt x="6313" y="11558"/>
                  </a:cubicBezTo>
                  <a:cubicBezTo>
                    <a:pt x="6577" y="11371"/>
                    <a:pt x="6819" y="11162"/>
                    <a:pt x="7061" y="10942"/>
                  </a:cubicBezTo>
                  <a:cubicBezTo>
                    <a:pt x="7248" y="10777"/>
                    <a:pt x="7391" y="10568"/>
                    <a:pt x="7534" y="10371"/>
                  </a:cubicBezTo>
                  <a:cubicBezTo>
                    <a:pt x="7864" y="9931"/>
                    <a:pt x="8083" y="9458"/>
                    <a:pt x="8116" y="8908"/>
                  </a:cubicBezTo>
                  <a:cubicBezTo>
                    <a:pt x="8160" y="8732"/>
                    <a:pt x="8160" y="8556"/>
                    <a:pt x="8116" y="8380"/>
                  </a:cubicBezTo>
                  <a:cubicBezTo>
                    <a:pt x="8116" y="8358"/>
                    <a:pt x="8116" y="8336"/>
                    <a:pt x="8116" y="8314"/>
                  </a:cubicBezTo>
                  <a:cubicBezTo>
                    <a:pt x="8116" y="8160"/>
                    <a:pt x="8083" y="8017"/>
                    <a:pt x="8050" y="7885"/>
                  </a:cubicBezTo>
                  <a:cubicBezTo>
                    <a:pt x="8017" y="7742"/>
                    <a:pt x="7973" y="7621"/>
                    <a:pt x="7930" y="7489"/>
                  </a:cubicBezTo>
                  <a:cubicBezTo>
                    <a:pt x="7875" y="7335"/>
                    <a:pt x="7820" y="7181"/>
                    <a:pt x="7765" y="7027"/>
                  </a:cubicBezTo>
                  <a:cubicBezTo>
                    <a:pt x="7622" y="6577"/>
                    <a:pt x="7413" y="6148"/>
                    <a:pt x="7237" y="5708"/>
                  </a:cubicBezTo>
                  <a:cubicBezTo>
                    <a:pt x="7094" y="5378"/>
                    <a:pt x="6940" y="5059"/>
                    <a:pt x="6797" y="4740"/>
                  </a:cubicBezTo>
                  <a:cubicBezTo>
                    <a:pt x="6665" y="4432"/>
                    <a:pt x="6533" y="4135"/>
                    <a:pt x="6434" y="3816"/>
                  </a:cubicBezTo>
                  <a:cubicBezTo>
                    <a:pt x="6324" y="3475"/>
                    <a:pt x="6203" y="3145"/>
                    <a:pt x="6071" y="2816"/>
                  </a:cubicBezTo>
                  <a:cubicBezTo>
                    <a:pt x="5983" y="2596"/>
                    <a:pt x="5917" y="2376"/>
                    <a:pt x="5807" y="2167"/>
                  </a:cubicBezTo>
                  <a:cubicBezTo>
                    <a:pt x="5719" y="1991"/>
                    <a:pt x="5642" y="1815"/>
                    <a:pt x="5565" y="1639"/>
                  </a:cubicBezTo>
                  <a:cubicBezTo>
                    <a:pt x="5477" y="1419"/>
                    <a:pt x="5345" y="1210"/>
                    <a:pt x="5213" y="1001"/>
                  </a:cubicBezTo>
                  <a:cubicBezTo>
                    <a:pt x="5191" y="968"/>
                    <a:pt x="5169" y="935"/>
                    <a:pt x="5147" y="902"/>
                  </a:cubicBezTo>
                  <a:cubicBezTo>
                    <a:pt x="5103" y="803"/>
                    <a:pt x="5037" y="726"/>
                    <a:pt x="4960" y="649"/>
                  </a:cubicBezTo>
                  <a:cubicBezTo>
                    <a:pt x="4883" y="572"/>
                    <a:pt x="4828" y="473"/>
                    <a:pt x="4740" y="396"/>
                  </a:cubicBezTo>
                  <a:cubicBezTo>
                    <a:pt x="4663" y="308"/>
                    <a:pt x="4553" y="242"/>
                    <a:pt x="4465" y="165"/>
                  </a:cubicBezTo>
                  <a:cubicBezTo>
                    <a:pt x="4361" y="52"/>
                    <a:pt x="4229" y="1"/>
                    <a:pt x="4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25"/>
          <p:cNvSpPr/>
          <p:nvPr/>
        </p:nvSpPr>
        <p:spPr>
          <a:xfrm>
            <a:off x="8070497" y="3437904"/>
            <a:ext cx="895620" cy="1765908"/>
          </a:xfrm>
          <a:custGeom>
            <a:avLst/>
            <a:gdLst/>
            <a:ahLst/>
            <a:cxnLst/>
            <a:rect l="l" t="t" r="r" b="b"/>
            <a:pathLst>
              <a:path w="6248" h="12318" fill="none" extrusionOk="0">
                <a:moveTo>
                  <a:pt x="2442" y="8193"/>
                </a:moveTo>
                <a:cubicBezTo>
                  <a:pt x="2442" y="8171"/>
                  <a:pt x="2442" y="8160"/>
                  <a:pt x="2442" y="8149"/>
                </a:cubicBezTo>
                <a:cubicBezTo>
                  <a:pt x="2431" y="8116"/>
                  <a:pt x="2420" y="8083"/>
                  <a:pt x="2398" y="8050"/>
                </a:cubicBezTo>
                <a:cubicBezTo>
                  <a:pt x="2365" y="7995"/>
                  <a:pt x="2354" y="7940"/>
                  <a:pt x="2332" y="7885"/>
                </a:cubicBezTo>
                <a:cubicBezTo>
                  <a:pt x="2321" y="7830"/>
                  <a:pt x="2299" y="7786"/>
                  <a:pt x="2277" y="7742"/>
                </a:cubicBezTo>
                <a:cubicBezTo>
                  <a:pt x="2255" y="7709"/>
                  <a:pt x="2244" y="7665"/>
                  <a:pt x="2233" y="7632"/>
                </a:cubicBezTo>
                <a:cubicBezTo>
                  <a:pt x="2167" y="7446"/>
                  <a:pt x="2112" y="7259"/>
                  <a:pt x="2057" y="7061"/>
                </a:cubicBezTo>
                <a:cubicBezTo>
                  <a:pt x="2046" y="7028"/>
                  <a:pt x="2035" y="6984"/>
                  <a:pt x="2024" y="6929"/>
                </a:cubicBezTo>
                <a:cubicBezTo>
                  <a:pt x="2024" y="6918"/>
                  <a:pt x="2024" y="6896"/>
                  <a:pt x="2024" y="6885"/>
                </a:cubicBezTo>
                <a:cubicBezTo>
                  <a:pt x="1991" y="6786"/>
                  <a:pt x="1980" y="6676"/>
                  <a:pt x="1958" y="6577"/>
                </a:cubicBezTo>
                <a:cubicBezTo>
                  <a:pt x="1947" y="6522"/>
                  <a:pt x="1936" y="6467"/>
                  <a:pt x="1936" y="6412"/>
                </a:cubicBezTo>
                <a:cubicBezTo>
                  <a:pt x="1914" y="6247"/>
                  <a:pt x="1903" y="6071"/>
                  <a:pt x="1892" y="5906"/>
                </a:cubicBezTo>
                <a:cubicBezTo>
                  <a:pt x="1892" y="5708"/>
                  <a:pt x="1892" y="5521"/>
                  <a:pt x="1903" y="5323"/>
                </a:cubicBezTo>
                <a:cubicBezTo>
                  <a:pt x="1914" y="5235"/>
                  <a:pt x="1903" y="5147"/>
                  <a:pt x="1870" y="5059"/>
                </a:cubicBezTo>
                <a:cubicBezTo>
                  <a:pt x="1826" y="4927"/>
                  <a:pt x="1793" y="4784"/>
                  <a:pt x="1739" y="4652"/>
                </a:cubicBezTo>
                <a:cubicBezTo>
                  <a:pt x="1717" y="4575"/>
                  <a:pt x="1684" y="4509"/>
                  <a:pt x="1640" y="4443"/>
                </a:cubicBezTo>
                <a:cubicBezTo>
                  <a:pt x="1563" y="4289"/>
                  <a:pt x="1497" y="4135"/>
                  <a:pt x="1420" y="3992"/>
                </a:cubicBezTo>
                <a:cubicBezTo>
                  <a:pt x="1387" y="3882"/>
                  <a:pt x="1321" y="3794"/>
                  <a:pt x="1299" y="3696"/>
                </a:cubicBezTo>
                <a:cubicBezTo>
                  <a:pt x="1288" y="3674"/>
                  <a:pt x="1277" y="3652"/>
                  <a:pt x="1266" y="3641"/>
                </a:cubicBezTo>
                <a:cubicBezTo>
                  <a:pt x="1200" y="3520"/>
                  <a:pt x="1178" y="3388"/>
                  <a:pt x="1134" y="3256"/>
                </a:cubicBezTo>
                <a:cubicBezTo>
                  <a:pt x="1134" y="3146"/>
                  <a:pt x="1101" y="3047"/>
                  <a:pt x="1079" y="2948"/>
                </a:cubicBezTo>
                <a:cubicBezTo>
                  <a:pt x="1068" y="2816"/>
                  <a:pt x="1046" y="2684"/>
                  <a:pt x="1046" y="2552"/>
                </a:cubicBezTo>
                <a:cubicBezTo>
                  <a:pt x="1035" y="2398"/>
                  <a:pt x="1046" y="2244"/>
                  <a:pt x="1057" y="2090"/>
                </a:cubicBezTo>
                <a:cubicBezTo>
                  <a:pt x="1079" y="1848"/>
                  <a:pt x="1134" y="1628"/>
                  <a:pt x="1211" y="1408"/>
                </a:cubicBezTo>
                <a:cubicBezTo>
                  <a:pt x="1222" y="1353"/>
                  <a:pt x="1244" y="1298"/>
                  <a:pt x="1266" y="1243"/>
                </a:cubicBezTo>
                <a:cubicBezTo>
                  <a:pt x="1310" y="1144"/>
                  <a:pt x="1354" y="1045"/>
                  <a:pt x="1398" y="935"/>
                </a:cubicBezTo>
                <a:cubicBezTo>
                  <a:pt x="1442" y="847"/>
                  <a:pt x="1486" y="759"/>
                  <a:pt x="1530" y="671"/>
                </a:cubicBezTo>
                <a:cubicBezTo>
                  <a:pt x="1585" y="550"/>
                  <a:pt x="1651" y="429"/>
                  <a:pt x="1717" y="308"/>
                </a:cubicBezTo>
                <a:cubicBezTo>
                  <a:pt x="1739" y="275"/>
                  <a:pt x="1749" y="253"/>
                  <a:pt x="1771" y="242"/>
                </a:cubicBezTo>
                <a:cubicBezTo>
                  <a:pt x="1782" y="231"/>
                  <a:pt x="1804" y="220"/>
                  <a:pt x="1815" y="209"/>
                </a:cubicBezTo>
                <a:cubicBezTo>
                  <a:pt x="1848" y="198"/>
                  <a:pt x="1892" y="220"/>
                  <a:pt x="1903" y="264"/>
                </a:cubicBezTo>
                <a:cubicBezTo>
                  <a:pt x="1914" y="319"/>
                  <a:pt x="1914" y="374"/>
                  <a:pt x="1925" y="429"/>
                </a:cubicBezTo>
                <a:cubicBezTo>
                  <a:pt x="1947" y="737"/>
                  <a:pt x="1947" y="1056"/>
                  <a:pt x="1925" y="1364"/>
                </a:cubicBezTo>
                <a:cubicBezTo>
                  <a:pt x="1925" y="1496"/>
                  <a:pt x="1914" y="1639"/>
                  <a:pt x="1903" y="1782"/>
                </a:cubicBezTo>
                <a:cubicBezTo>
                  <a:pt x="1881" y="2057"/>
                  <a:pt x="1859" y="2321"/>
                  <a:pt x="1837" y="2596"/>
                </a:cubicBezTo>
                <a:cubicBezTo>
                  <a:pt x="1826" y="2673"/>
                  <a:pt x="1826" y="2739"/>
                  <a:pt x="1815" y="2805"/>
                </a:cubicBezTo>
                <a:cubicBezTo>
                  <a:pt x="1793" y="3069"/>
                  <a:pt x="1782" y="3333"/>
                  <a:pt x="1760" y="3586"/>
                </a:cubicBezTo>
                <a:cubicBezTo>
                  <a:pt x="1749" y="3718"/>
                  <a:pt x="1760" y="3849"/>
                  <a:pt x="1771" y="3981"/>
                </a:cubicBezTo>
                <a:cubicBezTo>
                  <a:pt x="1771" y="4146"/>
                  <a:pt x="1782" y="4311"/>
                  <a:pt x="1793" y="4476"/>
                </a:cubicBezTo>
                <a:cubicBezTo>
                  <a:pt x="1793" y="4531"/>
                  <a:pt x="1804" y="4575"/>
                  <a:pt x="1815" y="4630"/>
                </a:cubicBezTo>
                <a:cubicBezTo>
                  <a:pt x="1848" y="4718"/>
                  <a:pt x="1870" y="4806"/>
                  <a:pt x="1903" y="4883"/>
                </a:cubicBezTo>
                <a:cubicBezTo>
                  <a:pt x="1903" y="4905"/>
                  <a:pt x="1903" y="4916"/>
                  <a:pt x="1925" y="4927"/>
                </a:cubicBezTo>
                <a:cubicBezTo>
                  <a:pt x="1925" y="4916"/>
                  <a:pt x="1936" y="4905"/>
                  <a:pt x="1936" y="4894"/>
                </a:cubicBezTo>
                <a:cubicBezTo>
                  <a:pt x="1958" y="4784"/>
                  <a:pt x="1980" y="4663"/>
                  <a:pt x="1991" y="4542"/>
                </a:cubicBezTo>
                <a:cubicBezTo>
                  <a:pt x="1991" y="4498"/>
                  <a:pt x="1991" y="4465"/>
                  <a:pt x="2002" y="4421"/>
                </a:cubicBezTo>
                <a:cubicBezTo>
                  <a:pt x="2024" y="4355"/>
                  <a:pt x="2024" y="4278"/>
                  <a:pt x="2013" y="4201"/>
                </a:cubicBezTo>
                <a:cubicBezTo>
                  <a:pt x="1991" y="4058"/>
                  <a:pt x="1980" y="3904"/>
                  <a:pt x="1980" y="3751"/>
                </a:cubicBezTo>
                <a:cubicBezTo>
                  <a:pt x="1969" y="3520"/>
                  <a:pt x="1980" y="3289"/>
                  <a:pt x="2013" y="3058"/>
                </a:cubicBezTo>
                <a:cubicBezTo>
                  <a:pt x="2024" y="3003"/>
                  <a:pt x="2024" y="2948"/>
                  <a:pt x="2024" y="2893"/>
                </a:cubicBezTo>
                <a:cubicBezTo>
                  <a:pt x="2079" y="2607"/>
                  <a:pt x="2145" y="2321"/>
                  <a:pt x="2255" y="2057"/>
                </a:cubicBezTo>
                <a:cubicBezTo>
                  <a:pt x="2266" y="2024"/>
                  <a:pt x="2277" y="1991"/>
                  <a:pt x="2288" y="1969"/>
                </a:cubicBezTo>
                <a:cubicBezTo>
                  <a:pt x="2310" y="1936"/>
                  <a:pt x="2321" y="1903"/>
                  <a:pt x="2343" y="1859"/>
                </a:cubicBezTo>
                <a:cubicBezTo>
                  <a:pt x="2376" y="1760"/>
                  <a:pt x="2431" y="1650"/>
                  <a:pt x="2497" y="1562"/>
                </a:cubicBezTo>
                <a:cubicBezTo>
                  <a:pt x="2508" y="1540"/>
                  <a:pt x="2530" y="1518"/>
                  <a:pt x="2541" y="1496"/>
                </a:cubicBezTo>
                <a:cubicBezTo>
                  <a:pt x="2629" y="1320"/>
                  <a:pt x="2750" y="1155"/>
                  <a:pt x="2871" y="1001"/>
                </a:cubicBezTo>
                <a:cubicBezTo>
                  <a:pt x="3058" y="748"/>
                  <a:pt x="3256" y="517"/>
                  <a:pt x="3487" y="319"/>
                </a:cubicBezTo>
                <a:cubicBezTo>
                  <a:pt x="3586" y="220"/>
                  <a:pt x="3696" y="143"/>
                  <a:pt x="3795" y="55"/>
                </a:cubicBezTo>
                <a:cubicBezTo>
                  <a:pt x="3817" y="44"/>
                  <a:pt x="3839" y="33"/>
                  <a:pt x="3861" y="22"/>
                </a:cubicBezTo>
                <a:cubicBezTo>
                  <a:pt x="3905" y="0"/>
                  <a:pt x="3949" y="22"/>
                  <a:pt x="3949" y="66"/>
                </a:cubicBezTo>
                <a:cubicBezTo>
                  <a:pt x="3949" y="110"/>
                  <a:pt x="3949" y="154"/>
                  <a:pt x="3938" y="187"/>
                </a:cubicBezTo>
                <a:cubicBezTo>
                  <a:pt x="3905" y="363"/>
                  <a:pt x="3850" y="539"/>
                  <a:pt x="3784" y="704"/>
                </a:cubicBezTo>
                <a:cubicBezTo>
                  <a:pt x="3707" y="924"/>
                  <a:pt x="3619" y="1133"/>
                  <a:pt x="3531" y="1353"/>
                </a:cubicBezTo>
                <a:cubicBezTo>
                  <a:pt x="3498" y="1441"/>
                  <a:pt x="3454" y="1540"/>
                  <a:pt x="3410" y="1628"/>
                </a:cubicBezTo>
                <a:cubicBezTo>
                  <a:pt x="3355" y="1760"/>
                  <a:pt x="3300" y="1892"/>
                  <a:pt x="3245" y="2013"/>
                </a:cubicBezTo>
                <a:cubicBezTo>
                  <a:pt x="3223" y="2057"/>
                  <a:pt x="3201" y="2090"/>
                  <a:pt x="3190" y="2134"/>
                </a:cubicBezTo>
                <a:cubicBezTo>
                  <a:pt x="3157" y="2200"/>
                  <a:pt x="3113" y="2266"/>
                  <a:pt x="3091" y="2332"/>
                </a:cubicBezTo>
                <a:cubicBezTo>
                  <a:pt x="3080" y="2365"/>
                  <a:pt x="3058" y="2398"/>
                  <a:pt x="3047" y="2431"/>
                </a:cubicBezTo>
                <a:cubicBezTo>
                  <a:pt x="2871" y="2761"/>
                  <a:pt x="2706" y="3080"/>
                  <a:pt x="2530" y="3399"/>
                </a:cubicBezTo>
                <a:cubicBezTo>
                  <a:pt x="2486" y="3498"/>
                  <a:pt x="2431" y="3586"/>
                  <a:pt x="2398" y="3696"/>
                </a:cubicBezTo>
                <a:cubicBezTo>
                  <a:pt x="2376" y="3751"/>
                  <a:pt x="2343" y="3805"/>
                  <a:pt x="2310" y="3849"/>
                </a:cubicBezTo>
                <a:cubicBezTo>
                  <a:pt x="2266" y="3937"/>
                  <a:pt x="2233" y="4036"/>
                  <a:pt x="2200" y="4124"/>
                </a:cubicBezTo>
                <a:cubicBezTo>
                  <a:pt x="2167" y="4179"/>
                  <a:pt x="2167" y="4245"/>
                  <a:pt x="2145" y="4300"/>
                </a:cubicBezTo>
                <a:cubicBezTo>
                  <a:pt x="2123" y="4443"/>
                  <a:pt x="2090" y="4586"/>
                  <a:pt x="2068" y="4740"/>
                </a:cubicBezTo>
                <a:cubicBezTo>
                  <a:pt x="2035" y="4938"/>
                  <a:pt x="2013" y="5136"/>
                  <a:pt x="2002" y="5334"/>
                </a:cubicBezTo>
                <a:cubicBezTo>
                  <a:pt x="2002" y="5400"/>
                  <a:pt x="1991" y="5466"/>
                  <a:pt x="1991" y="5532"/>
                </a:cubicBezTo>
                <a:cubicBezTo>
                  <a:pt x="1980" y="5763"/>
                  <a:pt x="1991" y="5994"/>
                  <a:pt x="2013" y="6214"/>
                </a:cubicBezTo>
                <a:cubicBezTo>
                  <a:pt x="2013" y="6324"/>
                  <a:pt x="2035" y="6423"/>
                  <a:pt x="2046" y="6522"/>
                </a:cubicBezTo>
                <a:cubicBezTo>
                  <a:pt x="2046" y="6533"/>
                  <a:pt x="2057" y="6533"/>
                  <a:pt x="2057" y="6533"/>
                </a:cubicBezTo>
                <a:cubicBezTo>
                  <a:pt x="2057" y="6533"/>
                  <a:pt x="2068" y="6533"/>
                  <a:pt x="2068" y="6533"/>
                </a:cubicBezTo>
                <a:lnTo>
                  <a:pt x="2112" y="6390"/>
                </a:lnTo>
                <a:cubicBezTo>
                  <a:pt x="2134" y="6324"/>
                  <a:pt x="2156" y="6269"/>
                  <a:pt x="2189" y="6203"/>
                </a:cubicBezTo>
                <a:cubicBezTo>
                  <a:pt x="2222" y="6137"/>
                  <a:pt x="2266" y="6060"/>
                  <a:pt x="2299" y="5994"/>
                </a:cubicBezTo>
                <a:cubicBezTo>
                  <a:pt x="2354" y="5895"/>
                  <a:pt x="2409" y="5807"/>
                  <a:pt x="2475" y="5719"/>
                </a:cubicBezTo>
                <a:cubicBezTo>
                  <a:pt x="2519" y="5653"/>
                  <a:pt x="2563" y="5587"/>
                  <a:pt x="2596" y="5510"/>
                </a:cubicBezTo>
                <a:cubicBezTo>
                  <a:pt x="2629" y="5400"/>
                  <a:pt x="2684" y="5312"/>
                  <a:pt x="2739" y="5224"/>
                </a:cubicBezTo>
                <a:cubicBezTo>
                  <a:pt x="2816" y="5092"/>
                  <a:pt x="2904" y="4960"/>
                  <a:pt x="2959" y="4806"/>
                </a:cubicBezTo>
                <a:cubicBezTo>
                  <a:pt x="2959" y="4795"/>
                  <a:pt x="2959" y="4784"/>
                  <a:pt x="2970" y="4773"/>
                </a:cubicBezTo>
                <a:cubicBezTo>
                  <a:pt x="3036" y="4630"/>
                  <a:pt x="3102" y="4476"/>
                  <a:pt x="3179" y="4333"/>
                </a:cubicBezTo>
                <a:cubicBezTo>
                  <a:pt x="3234" y="4245"/>
                  <a:pt x="3278" y="4157"/>
                  <a:pt x="3311" y="4058"/>
                </a:cubicBezTo>
                <a:cubicBezTo>
                  <a:pt x="3322" y="4025"/>
                  <a:pt x="3333" y="4003"/>
                  <a:pt x="3355" y="3981"/>
                </a:cubicBezTo>
                <a:cubicBezTo>
                  <a:pt x="3630" y="3443"/>
                  <a:pt x="3916" y="2915"/>
                  <a:pt x="4191" y="2376"/>
                </a:cubicBezTo>
                <a:cubicBezTo>
                  <a:pt x="4202" y="2365"/>
                  <a:pt x="4213" y="2354"/>
                  <a:pt x="4213" y="2343"/>
                </a:cubicBezTo>
                <a:cubicBezTo>
                  <a:pt x="4312" y="2200"/>
                  <a:pt x="4378" y="2057"/>
                  <a:pt x="4466" y="1914"/>
                </a:cubicBezTo>
                <a:cubicBezTo>
                  <a:pt x="4499" y="1848"/>
                  <a:pt x="4532" y="1771"/>
                  <a:pt x="4576" y="1705"/>
                </a:cubicBezTo>
                <a:cubicBezTo>
                  <a:pt x="4609" y="1639"/>
                  <a:pt x="4642" y="1573"/>
                  <a:pt x="4686" y="1518"/>
                </a:cubicBezTo>
                <a:cubicBezTo>
                  <a:pt x="4741" y="1430"/>
                  <a:pt x="4774" y="1342"/>
                  <a:pt x="4829" y="1254"/>
                </a:cubicBezTo>
                <a:cubicBezTo>
                  <a:pt x="4895" y="1122"/>
                  <a:pt x="4983" y="1001"/>
                  <a:pt x="5060" y="880"/>
                </a:cubicBezTo>
                <a:cubicBezTo>
                  <a:pt x="5082" y="858"/>
                  <a:pt x="5104" y="836"/>
                  <a:pt x="5137" y="814"/>
                </a:cubicBezTo>
                <a:cubicBezTo>
                  <a:pt x="5148" y="803"/>
                  <a:pt x="5159" y="803"/>
                  <a:pt x="5181" y="792"/>
                </a:cubicBezTo>
                <a:cubicBezTo>
                  <a:pt x="5203" y="792"/>
                  <a:pt x="5236" y="814"/>
                  <a:pt x="5247" y="836"/>
                </a:cubicBezTo>
                <a:cubicBezTo>
                  <a:pt x="5280" y="902"/>
                  <a:pt x="5291" y="957"/>
                  <a:pt x="5302" y="1023"/>
                </a:cubicBezTo>
                <a:cubicBezTo>
                  <a:pt x="5302" y="1078"/>
                  <a:pt x="5302" y="1133"/>
                  <a:pt x="5302" y="1188"/>
                </a:cubicBezTo>
                <a:cubicBezTo>
                  <a:pt x="5302" y="1496"/>
                  <a:pt x="5291" y="1815"/>
                  <a:pt x="5258" y="2134"/>
                </a:cubicBezTo>
                <a:cubicBezTo>
                  <a:pt x="5225" y="2365"/>
                  <a:pt x="5203" y="2596"/>
                  <a:pt x="5126" y="2816"/>
                </a:cubicBezTo>
                <a:cubicBezTo>
                  <a:pt x="5104" y="2882"/>
                  <a:pt x="5093" y="2948"/>
                  <a:pt x="5071" y="3014"/>
                </a:cubicBezTo>
                <a:cubicBezTo>
                  <a:pt x="5027" y="3146"/>
                  <a:pt x="4983" y="3278"/>
                  <a:pt x="4917" y="3399"/>
                </a:cubicBezTo>
                <a:cubicBezTo>
                  <a:pt x="4884" y="3454"/>
                  <a:pt x="4851" y="3509"/>
                  <a:pt x="4829" y="3564"/>
                </a:cubicBezTo>
                <a:cubicBezTo>
                  <a:pt x="4752" y="3718"/>
                  <a:pt x="4653" y="3849"/>
                  <a:pt x="4554" y="3992"/>
                </a:cubicBezTo>
                <a:cubicBezTo>
                  <a:pt x="4477" y="4102"/>
                  <a:pt x="4378" y="4212"/>
                  <a:pt x="4301" y="4311"/>
                </a:cubicBezTo>
                <a:cubicBezTo>
                  <a:pt x="4268" y="4355"/>
                  <a:pt x="4235" y="4388"/>
                  <a:pt x="4202" y="4421"/>
                </a:cubicBezTo>
                <a:cubicBezTo>
                  <a:pt x="4169" y="4454"/>
                  <a:pt x="4136" y="4498"/>
                  <a:pt x="4092" y="4531"/>
                </a:cubicBezTo>
                <a:cubicBezTo>
                  <a:pt x="4070" y="4553"/>
                  <a:pt x="4048" y="4575"/>
                  <a:pt x="4026" y="4597"/>
                </a:cubicBezTo>
                <a:cubicBezTo>
                  <a:pt x="3949" y="4663"/>
                  <a:pt x="3883" y="4729"/>
                  <a:pt x="3806" y="4795"/>
                </a:cubicBezTo>
                <a:cubicBezTo>
                  <a:pt x="3652" y="4938"/>
                  <a:pt x="3487" y="5059"/>
                  <a:pt x="3322" y="5169"/>
                </a:cubicBezTo>
                <a:cubicBezTo>
                  <a:pt x="3179" y="5268"/>
                  <a:pt x="3047" y="5367"/>
                  <a:pt x="2904" y="5466"/>
                </a:cubicBezTo>
                <a:cubicBezTo>
                  <a:pt x="2871" y="5488"/>
                  <a:pt x="2838" y="5532"/>
                  <a:pt x="2805" y="5565"/>
                </a:cubicBezTo>
                <a:cubicBezTo>
                  <a:pt x="2706" y="5697"/>
                  <a:pt x="2607" y="5829"/>
                  <a:pt x="2475" y="5928"/>
                </a:cubicBezTo>
                <a:cubicBezTo>
                  <a:pt x="2453" y="5950"/>
                  <a:pt x="2431" y="5983"/>
                  <a:pt x="2420" y="6005"/>
                </a:cubicBezTo>
                <a:cubicBezTo>
                  <a:pt x="2365" y="6104"/>
                  <a:pt x="2299" y="6203"/>
                  <a:pt x="2255" y="6313"/>
                </a:cubicBezTo>
                <a:cubicBezTo>
                  <a:pt x="2200" y="6434"/>
                  <a:pt x="2167" y="6566"/>
                  <a:pt x="2123" y="6698"/>
                </a:cubicBezTo>
                <a:cubicBezTo>
                  <a:pt x="2090" y="6786"/>
                  <a:pt x="2101" y="6885"/>
                  <a:pt x="2134" y="6973"/>
                </a:cubicBezTo>
                <a:cubicBezTo>
                  <a:pt x="2156" y="7072"/>
                  <a:pt x="2189" y="7171"/>
                  <a:pt x="2211" y="7270"/>
                </a:cubicBezTo>
                <a:cubicBezTo>
                  <a:pt x="2255" y="7391"/>
                  <a:pt x="2288" y="7512"/>
                  <a:pt x="2332" y="7632"/>
                </a:cubicBezTo>
                <a:cubicBezTo>
                  <a:pt x="2354" y="7698"/>
                  <a:pt x="2365" y="7764"/>
                  <a:pt x="2409" y="7819"/>
                </a:cubicBezTo>
                <a:cubicBezTo>
                  <a:pt x="2409" y="7830"/>
                  <a:pt x="2420" y="7841"/>
                  <a:pt x="2420" y="7841"/>
                </a:cubicBezTo>
                <a:cubicBezTo>
                  <a:pt x="2453" y="7951"/>
                  <a:pt x="2497" y="8061"/>
                  <a:pt x="2541" y="8160"/>
                </a:cubicBezTo>
                <a:cubicBezTo>
                  <a:pt x="2585" y="8259"/>
                  <a:pt x="2629" y="8347"/>
                  <a:pt x="2673" y="8446"/>
                </a:cubicBezTo>
                <a:cubicBezTo>
                  <a:pt x="2706" y="8512"/>
                  <a:pt x="2739" y="8578"/>
                  <a:pt x="2772" y="8644"/>
                </a:cubicBezTo>
                <a:cubicBezTo>
                  <a:pt x="2805" y="8732"/>
                  <a:pt x="2849" y="8809"/>
                  <a:pt x="2893" y="8897"/>
                </a:cubicBezTo>
                <a:cubicBezTo>
                  <a:pt x="2948" y="9007"/>
                  <a:pt x="3003" y="9128"/>
                  <a:pt x="3058" y="9238"/>
                </a:cubicBezTo>
                <a:cubicBezTo>
                  <a:pt x="3080" y="9282"/>
                  <a:pt x="3102" y="9337"/>
                  <a:pt x="3124" y="9381"/>
                </a:cubicBezTo>
                <a:cubicBezTo>
                  <a:pt x="3201" y="9535"/>
                  <a:pt x="3278" y="9689"/>
                  <a:pt x="3355" y="9843"/>
                </a:cubicBezTo>
                <a:cubicBezTo>
                  <a:pt x="3355" y="9843"/>
                  <a:pt x="3366" y="9854"/>
                  <a:pt x="3377" y="9854"/>
                </a:cubicBezTo>
                <a:cubicBezTo>
                  <a:pt x="3388" y="9865"/>
                  <a:pt x="3399" y="9854"/>
                  <a:pt x="3399" y="9832"/>
                </a:cubicBezTo>
                <a:cubicBezTo>
                  <a:pt x="3399" y="9832"/>
                  <a:pt x="3399" y="9832"/>
                  <a:pt x="3399" y="9821"/>
                </a:cubicBezTo>
                <a:cubicBezTo>
                  <a:pt x="3421" y="9711"/>
                  <a:pt x="3454" y="9590"/>
                  <a:pt x="3498" y="9480"/>
                </a:cubicBezTo>
                <a:cubicBezTo>
                  <a:pt x="3520" y="9436"/>
                  <a:pt x="3531" y="9403"/>
                  <a:pt x="3553" y="9359"/>
                </a:cubicBezTo>
                <a:cubicBezTo>
                  <a:pt x="3564" y="9326"/>
                  <a:pt x="3575" y="9293"/>
                  <a:pt x="3586" y="9260"/>
                </a:cubicBezTo>
                <a:cubicBezTo>
                  <a:pt x="3597" y="9139"/>
                  <a:pt x="3619" y="9007"/>
                  <a:pt x="3619" y="8886"/>
                </a:cubicBezTo>
                <a:cubicBezTo>
                  <a:pt x="3608" y="8831"/>
                  <a:pt x="3619" y="8776"/>
                  <a:pt x="3608" y="8721"/>
                </a:cubicBezTo>
                <a:cubicBezTo>
                  <a:pt x="3597" y="8666"/>
                  <a:pt x="3553" y="8633"/>
                  <a:pt x="3531" y="8589"/>
                </a:cubicBezTo>
                <a:cubicBezTo>
                  <a:pt x="3487" y="8523"/>
                  <a:pt x="3454" y="8457"/>
                  <a:pt x="3432" y="8391"/>
                </a:cubicBezTo>
                <a:cubicBezTo>
                  <a:pt x="3388" y="8248"/>
                  <a:pt x="3355" y="8116"/>
                  <a:pt x="3311" y="7973"/>
                </a:cubicBezTo>
                <a:cubicBezTo>
                  <a:pt x="3300" y="7929"/>
                  <a:pt x="3289" y="7885"/>
                  <a:pt x="3289" y="7841"/>
                </a:cubicBezTo>
                <a:cubicBezTo>
                  <a:pt x="3278" y="7819"/>
                  <a:pt x="3278" y="7808"/>
                  <a:pt x="3278" y="7786"/>
                </a:cubicBezTo>
                <a:cubicBezTo>
                  <a:pt x="3223" y="7577"/>
                  <a:pt x="3212" y="7369"/>
                  <a:pt x="3212" y="7160"/>
                </a:cubicBezTo>
                <a:cubicBezTo>
                  <a:pt x="3212" y="6918"/>
                  <a:pt x="3234" y="6676"/>
                  <a:pt x="3267" y="6423"/>
                </a:cubicBezTo>
                <a:cubicBezTo>
                  <a:pt x="3278" y="6302"/>
                  <a:pt x="3289" y="6170"/>
                  <a:pt x="3300" y="6049"/>
                </a:cubicBezTo>
                <a:cubicBezTo>
                  <a:pt x="3311" y="5972"/>
                  <a:pt x="3311" y="5895"/>
                  <a:pt x="3322" y="5829"/>
                </a:cubicBezTo>
                <a:cubicBezTo>
                  <a:pt x="3322" y="5818"/>
                  <a:pt x="3322" y="5807"/>
                  <a:pt x="3333" y="5807"/>
                </a:cubicBezTo>
                <a:cubicBezTo>
                  <a:pt x="3333" y="5785"/>
                  <a:pt x="3355" y="5763"/>
                  <a:pt x="3366" y="5763"/>
                </a:cubicBezTo>
                <a:cubicBezTo>
                  <a:pt x="3388" y="5763"/>
                  <a:pt x="3410" y="5774"/>
                  <a:pt x="3421" y="5785"/>
                </a:cubicBezTo>
                <a:cubicBezTo>
                  <a:pt x="3432" y="5818"/>
                  <a:pt x="3443" y="5840"/>
                  <a:pt x="3454" y="5862"/>
                </a:cubicBezTo>
                <a:cubicBezTo>
                  <a:pt x="3487" y="5961"/>
                  <a:pt x="3520" y="6060"/>
                  <a:pt x="3553" y="6159"/>
                </a:cubicBezTo>
                <a:cubicBezTo>
                  <a:pt x="3619" y="6368"/>
                  <a:pt x="3685" y="6577"/>
                  <a:pt x="3751" y="6797"/>
                </a:cubicBezTo>
                <a:cubicBezTo>
                  <a:pt x="3762" y="6852"/>
                  <a:pt x="3784" y="6907"/>
                  <a:pt x="3784" y="6973"/>
                </a:cubicBezTo>
                <a:cubicBezTo>
                  <a:pt x="3784" y="6995"/>
                  <a:pt x="3784" y="7006"/>
                  <a:pt x="3795" y="7017"/>
                </a:cubicBezTo>
                <a:cubicBezTo>
                  <a:pt x="3850" y="7259"/>
                  <a:pt x="3872" y="7501"/>
                  <a:pt x="3872" y="7742"/>
                </a:cubicBezTo>
                <a:cubicBezTo>
                  <a:pt x="3872" y="7918"/>
                  <a:pt x="3861" y="8094"/>
                  <a:pt x="3828" y="8259"/>
                </a:cubicBezTo>
                <a:cubicBezTo>
                  <a:pt x="3817" y="8369"/>
                  <a:pt x="3784" y="8468"/>
                  <a:pt x="3729" y="8567"/>
                </a:cubicBezTo>
                <a:cubicBezTo>
                  <a:pt x="3707" y="8622"/>
                  <a:pt x="3696" y="8677"/>
                  <a:pt x="3696" y="8743"/>
                </a:cubicBezTo>
                <a:cubicBezTo>
                  <a:pt x="3707" y="8831"/>
                  <a:pt x="3696" y="8919"/>
                  <a:pt x="3696" y="8996"/>
                </a:cubicBezTo>
                <a:cubicBezTo>
                  <a:pt x="3696" y="9007"/>
                  <a:pt x="3696" y="9007"/>
                  <a:pt x="3696" y="9007"/>
                </a:cubicBezTo>
                <a:cubicBezTo>
                  <a:pt x="3707" y="9007"/>
                  <a:pt x="3707" y="9007"/>
                  <a:pt x="3707" y="9007"/>
                </a:cubicBezTo>
                <a:cubicBezTo>
                  <a:pt x="3762" y="8930"/>
                  <a:pt x="3795" y="8853"/>
                  <a:pt x="3839" y="8765"/>
                </a:cubicBezTo>
                <a:cubicBezTo>
                  <a:pt x="3872" y="8688"/>
                  <a:pt x="3905" y="8600"/>
                  <a:pt x="3938" y="8523"/>
                </a:cubicBezTo>
                <a:cubicBezTo>
                  <a:pt x="3960" y="8468"/>
                  <a:pt x="3982" y="8413"/>
                  <a:pt x="4004" y="8358"/>
                </a:cubicBezTo>
                <a:cubicBezTo>
                  <a:pt x="4037" y="8259"/>
                  <a:pt x="4081" y="8171"/>
                  <a:pt x="4114" y="8072"/>
                </a:cubicBezTo>
                <a:cubicBezTo>
                  <a:pt x="4125" y="8028"/>
                  <a:pt x="4136" y="7973"/>
                  <a:pt x="4125" y="7929"/>
                </a:cubicBezTo>
                <a:cubicBezTo>
                  <a:pt x="4103" y="7819"/>
                  <a:pt x="4103" y="7720"/>
                  <a:pt x="4103" y="7610"/>
                </a:cubicBezTo>
                <a:cubicBezTo>
                  <a:pt x="4103" y="7479"/>
                  <a:pt x="4103" y="7336"/>
                  <a:pt x="4114" y="7204"/>
                </a:cubicBezTo>
                <a:cubicBezTo>
                  <a:pt x="4114" y="6995"/>
                  <a:pt x="4158" y="6786"/>
                  <a:pt x="4224" y="6588"/>
                </a:cubicBezTo>
                <a:cubicBezTo>
                  <a:pt x="4257" y="6511"/>
                  <a:pt x="4290" y="6445"/>
                  <a:pt x="4323" y="6368"/>
                </a:cubicBezTo>
                <a:cubicBezTo>
                  <a:pt x="4389" y="6203"/>
                  <a:pt x="4477" y="6049"/>
                  <a:pt x="4554" y="5895"/>
                </a:cubicBezTo>
                <a:cubicBezTo>
                  <a:pt x="4598" y="5818"/>
                  <a:pt x="4631" y="5730"/>
                  <a:pt x="4664" y="5653"/>
                </a:cubicBezTo>
                <a:cubicBezTo>
                  <a:pt x="4697" y="5587"/>
                  <a:pt x="4741" y="5510"/>
                  <a:pt x="4763" y="5433"/>
                </a:cubicBezTo>
                <a:cubicBezTo>
                  <a:pt x="4774" y="5400"/>
                  <a:pt x="4796" y="5378"/>
                  <a:pt x="4807" y="5345"/>
                </a:cubicBezTo>
                <a:cubicBezTo>
                  <a:pt x="4829" y="5290"/>
                  <a:pt x="4862" y="5235"/>
                  <a:pt x="4884" y="5180"/>
                </a:cubicBezTo>
                <a:cubicBezTo>
                  <a:pt x="4917" y="5092"/>
                  <a:pt x="4961" y="5015"/>
                  <a:pt x="5005" y="4938"/>
                </a:cubicBezTo>
                <a:cubicBezTo>
                  <a:pt x="5027" y="4883"/>
                  <a:pt x="5049" y="4839"/>
                  <a:pt x="5082" y="4795"/>
                </a:cubicBezTo>
                <a:cubicBezTo>
                  <a:pt x="5093" y="4773"/>
                  <a:pt x="5104" y="4751"/>
                  <a:pt x="5126" y="4740"/>
                </a:cubicBezTo>
                <a:cubicBezTo>
                  <a:pt x="5159" y="4707"/>
                  <a:pt x="5214" y="4718"/>
                  <a:pt x="5225" y="4751"/>
                </a:cubicBezTo>
                <a:cubicBezTo>
                  <a:pt x="5247" y="4795"/>
                  <a:pt x="5258" y="4839"/>
                  <a:pt x="5258" y="4883"/>
                </a:cubicBezTo>
                <a:cubicBezTo>
                  <a:pt x="5258" y="4927"/>
                  <a:pt x="5269" y="4960"/>
                  <a:pt x="5269" y="4993"/>
                </a:cubicBezTo>
                <a:cubicBezTo>
                  <a:pt x="5269" y="5246"/>
                  <a:pt x="5269" y="5499"/>
                  <a:pt x="5247" y="5752"/>
                </a:cubicBezTo>
                <a:cubicBezTo>
                  <a:pt x="5236" y="5928"/>
                  <a:pt x="5203" y="6093"/>
                  <a:pt x="5159" y="6258"/>
                </a:cubicBezTo>
                <a:cubicBezTo>
                  <a:pt x="5126" y="6379"/>
                  <a:pt x="5093" y="6511"/>
                  <a:pt x="5038" y="6632"/>
                </a:cubicBezTo>
                <a:cubicBezTo>
                  <a:pt x="5027" y="6665"/>
                  <a:pt x="5005" y="6709"/>
                  <a:pt x="4994" y="6753"/>
                </a:cubicBezTo>
                <a:cubicBezTo>
                  <a:pt x="4939" y="6885"/>
                  <a:pt x="4873" y="7017"/>
                  <a:pt x="4807" y="7138"/>
                </a:cubicBezTo>
                <a:cubicBezTo>
                  <a:pt x="4785" y="7182"/>
                  <a:pt x="4752" y="7215"/>
                  <a:pt x="4730" y="7259"/>
                </a:cubicBezTo>
                <a:cubicBezTo>
                  <a:pt x="4719" y="7281"/>
                  <a:pt x="4697" y="7314"/>
                  <a:pt x="4686" y="7336"/>
                </a:cubicBezTo>
                <a:cubicBezTo>
                  <a:pt x="4587" y="7523"/>
                  <a:pt x="4477" y="7676"/>
                  <a:pt x="4334" y="7830"/>
                </a:cubicBezTo>
                <a:cubicBezTo>
                  <a:pt x="4312" y="7863"/>
                  <a:pt x="4290" y="7896"/>
                  <a:pt x="4279" y="7929"/>
                </a:cubicBezTo>
                <a:cubicBezTo>
                  <a:pt x="4246" y="8028"/>
                  <a:pt x="4224" y="8116"/>
                  <a:pt x="4191" y="8204"/>
                </a:cubicBezTo>
                <a:cubicBezTo>
                  <a:pt x="4136" y="8336"/>
                  <a:pt x="4092" y="8468"/>
                  <a:pt x="4037" y="8600"/>
                </a:cubicBezTo>
                <a:cubicBezTo>
                  <a:pt x="3982" y="8732"/>
                  <a:pt x="3905" y="8864"/>
                  <a:pt x="3850" y="8996"/>
                </a:cubicBezTo>
                <a:cubicBezTo>
                  <a:pt x="3806" y="9106"/>
                  <a:pt x="3740" y="9216"/>
                  <a:pt x="3685" y="9337"/>
                </a:cubicBezTo>
                <a:cubicBezTo>
                  <a:pt x="3685" y="9337"/>
                  <a:pt x="3685" y="9348"/>
                  <a:pt x="3685" y="9359"/>
                </a:cubicBezTo>
                <a:cubicBezTo>
                  <a:pt x="3696" y="9359"/>
                  <a:pt x="3707" y="9359"/>
                  <a:pt x="3707" y="9348"/>
                </a:cubicBezTo>
                <a:cubicBezTo>
                  <a:pt x="3751" y="9326"/>
                  <a:pt x="3784" y="9293"/>
                  <a:pt x="3817" y="9271"/>
                </a:cubicBezTo>
                <a:cubicBezTo>
                  <a:pt x="3894" y="9205"/>
                  <a:pt x="3971" y="9139"/>
                  <a:pt x="4048" y="9073"/>
                </a:cubicBezTo>
                <a:cubicBezTo>
                  <a:pt x="4092" y="9029"/>
                  <a:pt x="4136" y="8985"/>
                  <a:pt x="4191" y="8941"/>
                </a:cubicBezTo>
                <a:cubicBezTo>
                  <a:pt x="4213" y="8919"/>
                  <a:pt x="4235" y="8886"/>
                  <a:pt x="4235" y="8853"/>
                </a:cubicBezTo>
                <a:cubicBezTo>
                  <a:pt x="4235" y="8820"/>
                  <a:pt x="4246" y="8787"/>
                  <a:pt x="4246" y="8754"/>
                </a:cubicBezTo>
                <a:cubicBezTo>
                  <a:pt x="4290" y="8556"/>
                  <a:pt x="4356" y="8369"/>
                  <a:pt x="4466" y="8204"/>
                </a:cubicBezTo>
                <a:cubicBezTo>
                  <a:pt x="4631" y="7973"/>
                  <a:pt x="4818" y="7764"/>
                  <a:pt x="5038" y="7577"/>
                </a:cubicBezTo>
                <a:cubicBezTo>
                  <a:pt x="5280" y="7369"/>
                  <a:pt x="5544" y="7171"/>
                  <a:pt x="5818" y="6984"/>
                </a:cubicBezTo>
                <a:cubicBezTo>
                  <a:pt x="5884" y="6940"/>
                  <a:pt x="5961" y="6885"/>
                  <a:pt x="6038" y="6841"/>
                </a:cubicBezTo>
                <a:cubicBezTo>
                  <a:pt x="6071" y="6808"/>
                  <a:pt x="6104" y="6797"/>
                  <a:pt x="6148" y="6786"/>
                </a:cubicBezTo>
                <a:cubicBezTo>
                  <a:pt x="6203" y="6775"/>
                  <a:pt x="6247" y="6808"/>
                  <a:pt x="6236" y="6863"/>
                </a:cubicBezTo>
                <a:cubicBezTo>
                  <a:pt x="6236" y="6896"/>
                  <a:pt x="6225" y="6918"/>
                  <a:pt x="6214" y="6951"/>
                </a:cubicBezTo>
                <a:cubicBezTo>
                  <a:pt x="6203" y="7006"/>
                  <a:pt x="6181" y="7061"/>
                  <a:pt x="6159" y="7116"/>
                </a:cubicBezTo>
                <a:cubicBezTo>
                  <a:pt x="6104" y="7270"/>
                  <a:pt x="6049" y="7413"/>
                  <a:pt x="5972" y="7556"/>
                </a:cubicBezTo>
                <a:cubicBezTo>
                  <a:pt x="5906" y="7687"/>
                  <a:pt x="5829" y="7797"/>
                  <a:pt x="5741" y="7918"/>
                </a:cubicBezTo>
                <a:cubicBezTo>
                  <a:pt x="5653" y="8050"/>
                  <a:pt x="5555" y="8171"/>
                  <a:pt x="5445" y="8270"/>
                </a:cubicBezTo>
                <a:cubicBezTo>
                  <a:pt x="5258" y="8446"/>
                  <a:pt x="5060" y="8611"/>
                  <a:pt x="4829" y="8732"/>
                </a:cubicBezTo>
                <a:cubicBezTo>
                  <a:pt x="4719" y="8787"/>
                  <a:pt x="4598" y="8842"/>
                  <a:pt x="4466" y="8875"/>
                </a:cubicBezTo>
                <a:cubicBezTo>
                  <a:pt x="4433" y="8886"/>
                  <a:pt x="4400" y="8897"/>
                  <a:pt x="4367" y="8908"/>
                </a:cubicBezTo>
                <a:cubicBezTo>
                  <a:pt x="4334" y="8919"/>
                  <a:pt x="4301" y="8930"/>
                  <a:pt x="4268" y="8963"/>
                </a:cubicBezTo>
                <a:cubicBezTo>
                  <a:pt x="4114" y="9117"/>
                  <a:pt x="3938" y="9238"/>
                  <a:pt x="3773" y="9381"/>
                </a:cubicBezTo>
                <a:cubicBezTo>
                  <a:pt x="3696" y="9447"/>
                  <a:pt x="3630" y="9513"/>
                  <a:pt x="3575" y="9601"/>
                </a:cubicBezTo>
                <a:cubicBezTo>
                  <a:pt x="3564" y="9612"/>
                  <a:pt x="3553" y="9634"/>
                  <a:pt x="3542" y="9656"/>
                </a:cubicBezTo>
                <a:cubicBezTo>
                  <a:pt x="3509" y="9755"/>
                  <a:pt x="3487" y="9876"/>
                  <a:pt x="3465" y="9986"/>
                </a:cubicBezTo>
                <a:cubicBezTo>
                  <a:pt x="3465" y="10030"/>
                  <a:pt x="3465" y="10074"/>
                  <a:pt x="3487" y="10118"/>
                </a:cubicBezTo>
                <a:cubicBezTo>
                  <a:pt x="3553" y="10228"/>
                  <a:pt x="3608" y="10338"/>
                  <a:pt x="3663" y="10459"/>
                </a:cubicBezTo>
                <a:cubicBezTo>
                  <a:pt x="3707" y="10547"/>
                  <a:pt x="3740" y="10646"/>
                  <a:pt x="3784" y="10734"/>
                </a:cubicBezTo>
                <a:cubicBezTo>
                  <a:pt x="3795" y="10756"/>
                  <a:pt x="3795" y="10778"/>
                  <a:pt x="3806" y="10789"/>
                </a:cubicBezTo>
                <a:cubicBezTo>
                  <a:pt x="3850" y="10866"/>
                  <a:pt x="3872" y="10943"/>
                  <a:pt x="3894" y="11020"/>
                </a:cubicBezTo>
                <a:cubicBezTo>
                  <a:pt x="3927" y="11119"/>
                  <a:pt x="3960" y="11218"/>
                  <a:pt x="3982" y="11317"/>
                </a:cubicBezTo>
                <a:cubicBezTo>
                  <a:pt x="4015" y="11415"/>
                  <a:pt x="4037" y="11514"/>
                  <a:pt x="4059" y="11613"/>
                </a:cubicBezTo>
                <a:cubicBezTo>
                  <a:pt x="4070" y="11723"/>
                  <a:pt x="4092" y="11822"/>
                  <a:pt x="4092" y="11932"/>
                </a:cubicBezTo>
                <a:cubicBezTo>
                  <a:pt x="4103" y="12042"/>
                  <a:pt x="4103" y="12141"/>
                  <a:pt x="4070" y="12251"/>
                </a:cubicBezTo>
                <a:cubicBezTo>
                  <a:pt x="4070" y="12273"/>
                  <a:pt x="4059" y="12284"/>
                  <a:pt x="4048" y="12306"/>
                </a:cubicBezTo>
                <a:cubicBezTo>
                  <a:pt x="4048" y="12306"/>
                  <a:pt x="4037" y="12317"/>
                  <a:pt x="4037" y="12306"/>
                </a:cubicBezTo>
                <a:cubicBezTo>
                  <a:pt x="4037" y="12306"/>
                  <a:pt x="4026" y="12306"/>
                  <a:pt x="4026" y="12295"/>
                </a:cubicBezTo>
                <a:cubicBezTo>
                  <a:pt x="4037" y="12218"/>
                  <a:pt x="4048" y="12141"/>
                  <a:pt x="4048" y="12064"/>
                </a:cubicBezTo>
                <a:cubicBezTo>
                  <a:pt x="4048" y="11899"/>
                  <a:pt x="4037" y="11734"/>
                  <a:pt x="3982" y="11569"/>
                </a:cubicBezTo>
                <a:cubicBezTo>
                  <a:pt x="3982" y="11536"/>
                  <a:pt x="3971" y="11514"/>
                  <a:pt x="3971" y="11481"/>
                </a:cubicBezTo>
                <a:cubicBezTo>
                  <a:pt x="3960" y="11371"/>
                  <a:pt x="3916" y="11273"/>
                  <a:pt x="3883" y="11163"/>
                </a:cubicBezTo>
                <a:cubicBezTo>
                  <a:pt x="3872" y="11141"/>
                  <a:pt x="3872" y="11130"/>
                  <a:pt x="3861" y="11108"/>
                </a:cubicBezTo>
                <a:cubicBezTo>
                  <a:pt x="3828" y="11064"/>
                  <a:pt x="3817" y="11009"/>
                  <a:pt x="3795" y="10965"/>
                </a:cubicBezTo>
                <a:cubicBezTo>
                  <a:pt x="3784" y="10910"/>
                  <a:pt x="3751" y="10855"/>
                  <a:pt x="3729" y="10800"/>
                </a:cubicBezTo>
                <a:cubicBezTo>
                  <a:pt x="3696" y="10723"/>
                  <a:pt x="3663" y="10646"/>
                  <a:pt x="3630" y="10569"/>
                </a:cubicBezTo>
                <a:lnTo>
                  <a:pt x="3443" y="10195"/>
                </a:lnTo>
                <a:cubicBezTo>
                  <a:pt x="3388" y="10085"/>
                  <a:pt x="3333" y="9964"/>
                  <a:pt x="3278" y="9854"/>
                </a:cubicBezTo>
                <a:cubicBezTo>
                  <a:pt x="3223" y="9744"/>
                  <a:pt x="3157" y="9634"/>
                  <a:pt x="3113" y="9524"/>
                </a:cubicBezTo>
                <a:cubicBezTo>
                  <a:pt x="3058" y="9414"/>
                  <a:pt x="3003" y="9304"/>
                  <a:pt x="2948" y="9194"/>
                </a:cubicBezTo>
                <a:cubicBezTo>
                  <a:pt x="2893" y="9084"/>
                  <a:pt x="2838" y="8974"/>
                  <a:pt x="2783" y="8864"/>
                </a:cubicBezTo>
                <a:cubicBezTo>
                  <a:pt x="2750" y="8809"/>
                  <a:pt x="2717" y="8743"/>
                  <a:pt x="2684" y="8677"/>
                </a:cubicBezTo>
                <a:cubicBezTo>
                  <a:pt x="2629" y="8567"/>
                  <a:pt x="2563" y="8457"/>
                  <a:pt x="2486" y="8358"/>
                </a:cubicBezTo>
                <a:cubicBezTo>
                  <a:pt x="2453" y="8336"/>
                  <a:pt x="2431" y="8303"/>
                  <a:pt x="2409" y="8270"/>
                </a:cubicBezTo>
                <a:cubicBezTo>
                  <a:pt x="2387" y="8237"/>
                  <a:pt x="2365" y="8215"/>
                  <a:pt x="2332" y="8182"/>
                </a:cubicBezTo>
                <a:cubicBezTo>
                  <a:pt x="2277" y="8149"/>
                  <a:pt x="2222" y="8105"/>
                  <a:pt x="2178" y="8061"/>
                </a:cubicBezTo>
                <a:cubicBezTo>
                  <a:pt x="2068" y="7984"/>
                  <a:pt x="1947" y="7929"/>
                  <a:pt x="1826" y="7874"/>
                </a:cubicBezTo>
                <a:cubicBezTo>
                  <a:pt x="1804" y="7863"/>
                  <a:pt x="1782" y="7852"/>
                  <a:pt x="1749" y="7852"/>
                </a:cubicBezTo>
                <a:cubicBezTo>
                  <a:pt x="1728" y="7841"/>
                  <a:pt x="1706" y="7841"/>
                  <a:pt x="1684" y="7852"/>
                </a:cubicBezTo>
                <a:cubicBezTo>
                  <a:pt x="1420" y="7852"/>
                  <a:pt x="1167" y="7786"/>
                  <a:pt x="925" y="7698"/>
                </a:cubicBezTo>
                <a:cubicBezTo>
                  <a:pt x="870" y="7676"/>
                  <a:pt x="815" y="7643"/>
                  <a:pt x="771" y="7621"/>
                </a:cubicBezTo>
                <a:cubicBezTo>
                  <a:pt x="562" y="7479"/>
                  <a:pt x="397" y="7314"/>
                  <a:pt x="243" y="7116"/>
                </a:cubicBezTo>
                <a:cubicBezTo>
                  <a:pt x="177" y="7028"/>
                  <a:pt x="122" y="6929"/>
                  <a:pt x="78" y="6819"/>
                </a:cubicBezTo>
                <a:cubicBezTo>
                  <a:pt x="56" y="6786"/>
                  <a:pt x="34" y="6753"/>
                  <a:pt x="23" y="6709"/>
                </a:cubicBezTo>
                <a:cubicBezTo>
                  <a:pt x="12" y="6687"/>
                  <a:pt x="1" y="6665"/>
                  <a:pt x="1" y="6643"/>
                </a:cubicBezTo>
                <a:cubicBezTo>
                  <a:pt x="12" y="6621"/>
                  <a:pt x="34" y="6599"/>
                  <a:pt x="56" y="6599"/>
                </a:cubicBezTo>
                <a:cubicBezTo>
                  <a:pt x="89" y="6610"/>
                  <a:pt x="111" y="6632"/>
                  <a:pt x="133" y="6643"/>
                </a:cubicBezTo>
                <a:cubicBezTo>
                  <a:pt x="210" y="6698"/>
                  <a:pt x="287" y="6753"/>
                  <a:pt x="364" y="6808"/>
                </a:cubicBezTo>
                <a:cubicBezTo>
                  <a:pt x="441" y="6863"/>
                  <a:pt x="529" y="6918"/>
                  <a:pt x="606" y="6973"/>
                </a:cubicBezTo>
                <a:cubicBezTo>
                  <a:pt x="705" y="7028"/>
                  <a:pt x="804" y="7083"/>
                  <a:pt x="892" y="7138"/>
                </a:cubicBezTo>
                <a:cubicBezTo>
                  <a:pt x="991" y="7204"/>
                  <a:pt x="1112" y="7259"/>
                  <a:pt x="1200" y="7336"/>
                </a:cubicBezTo>
                <a:cubicBezTo>
                  <a:pt x="1343" y="7413"/>
                  <a:pt x="1464" y="7523"/>
                  <a:pt x="1585" y="7621"/>
                </a:cubicBezTo>
                <a:cubicBezTo>
                  <a:pt x="1618" y="7643"/>
                  <a:pt x="1651" y="7676"/>
                  <a:pt x="1673" y="7709"/>
                </a:cubicBezTo>
                <a:cubicBezTo>
                  <a:pt x="1706" y="7742"/>
                  <a:pt x="1739" y="7764"/>
                  <a:pt x="1771" y="7775"/>
                </a:cubicBezTo>
                <a:cubicBezTo>
                  <a:pt x="1892" y="7819"/>
                  <a:pt x="2002" y="7885"/>
                  <a:pt x="2112" y="7951"/>
                </a:cubicBezTo>
                <a:cubicBezTo>
                  <a:pt x="2123" y="7951"/>
                  <a:pt x="2123" y="7951"/>
                  <a:pt x="2134" y="7940"/>
                </a:cubicBezTo>
                <a:cubicBezTo>
                  <a:pt x="2134" y="7940"/>
                  <a:pt x="2134" y="7940"/>
                  <a:pt x="2134" y="7929"/>
                </a:cubicBezTo>
                <a:cubicBezTo>
                  <a:pt x="2101" y="7885"/>
                  <a:pt x="2068" y="7852"/>
                  <a:pt x="2035" y="7808"/>
                </a:cubicBezTo>
                <a:cubicBezTo>
                  <a:pt x="1936" y="7676"/>
                  <a:pt x="1826" y="7556"/>
                  <a:pt x="1728" y="7424"/>
                </a:cubicBezTo>
                <a:cubicBezTo>
                  <a:pt x="1684" y="7380"/>
                  <a:pt x="1640" y="7336"/>
                  <a:pt x="1596" y="7303"/>
                </a:cubicBezTo>
                <a:cubicBezTo>
                  <a:pt x="1420" y="7149"/>
                  <a:pt x="1244" y="6995"/>
                  <a:pt x="1101" y="6808"/>
                </a:cubicBezTo>
                <a:cubicBezTo>
                  <a:pt x="1046" y="6742"/>
                  <a:pt x="991" y="6665"/>
                  <a:pt x="947" y="6588"/>
                </a:cubicBezTo>
                <a:cubicBezTo>
                  <a:pt x="925" y="6544"/>
                  <a:pt x="903" y="6511"/>
                  <a:pt x="870" y="6467"/>
                </a:cubicBezTo>
                <a:cubicBezTo>
                  <a:pt x="760" y="6313"/>
                  <a:pt x="650" y="6148"/>
                  <a:pt x="551" y="5972"/>
                </a:cubicBezTo>
                <a:cubicBezTo>
                  <a:pt x="485" y="5851"/>
                  <a:pt x="408" y="5730"/>
                  <a:pt x="364" y="5587"/>
                </a:cubicBezTo>
                <a:cubicBezTo>
                  <a:pt x="364" y="5587"/>
                  <a:pt x="353" y="5576"/>
                  <a:pt x="353" y="5565"/>
                </a:cubicBezTo>
                <a:cubicBezTo>
                  <a:pt x="287" y="5455"/>
                  <a:pt x="254" y="5323"/>
                  <a:pt x="221" y="5202"/>
                </a:cubicBezTo>
                <a:cubicBezTo>
                  <a:pt x="188" y="5103"/>
                  <a:pt x="144" y="4993"/>
                  <a:pt x="144" y="4894"/>
                </a:cubicBezTo>
                <a:cubicBezTo>
                  <a:pt x="67" y="4564"/>
                  <a:pt x="67" y="4234"/>
                  <a:pt x="78" y="3904"/>
                </a:cubicBezTo>
                <a:cubicBezTo>
                  <a:pt x="78" y="3696"/>
                  <a:pt x="100" y="3498"/>
                  <a:pt x="122" y="3289"/>
                </a:cubicBezTo>
                <a:cubicBezTo>
                  <a:pt x="133" y="3124"/>
                  <a:pt x="166" y="2959"/>
                  <a:pt x="188" y="2794"/>
                </a:cubicBezTo>
                <a:cubicBezTo>
                  <a:pt x="199" y="2739"/>
                  <a:pt x="210" y="2695"/>
                  <a:pt x="232" y="2651"/>
                </a:cubicBezTo>
                <a:cubicBezTo>
                  <a:pt x="232" y="2640"/>
                  <a:pt x="232" y="2629"/>
                  <a:pt x="243" y="2618"/>
                </a:cubicBezTo>
                <a:cubicBezTo>
                  <a:pt x="254" y="2596"/>
                  <a:pt x="276" y="2585"/>
                  <a:pt x="298" y="2574"/>
                </a:cubicBezTo>
                <a:cubicBezTo>
                  <a:pt x="331" y="2574"/>
                  <a:pt x="353" y="2596"/>
                  <a:pt x="364" y="2607"/>
                </a:cubicBezTo>
                <a:cubicBezTo>
                  <a:pt x="375" y="2618"/>
                  <a:pt x="375" y="2629"/>
                  <a:pt x="375" y="2629"/>
                </a:cubicBezTo>
                <a:cubicBezTo>
                  <a:pt x="386" y="2651"/>
                  <a:pt x="386" y="2662"/>
                  <a:pt x="397" y="2684"/>
                </a:cubicBezTo>
                <a:cubicBezTo>
                  <a:pt x="496" y="2992"/>
                  <a:pt x="584" y="3311"/>
                  <a:pt x="683" y="3619"/>
                </a:cubicBezTo>
                <a:cubicBezTo>
                  <a:pt x="705" y="3729"/>
                  <a:pt x="727" y="3849"/>
                  <a:pt x="760" y="3959"/>
                </a:cubicBezTo>
                <a:cubicBezTo>
                  <a:pt x="760" y="4058"/>
                  <a:pt x="793" y="4157"/>
                  <a:pt x="826" y="4256"/>
                </a:cubicBezTo>
                <a:cubicBezTo>
                  <a:pt x="848" y="4311"/>
                  <a:pt x="859" y="4366"/>
                  <a:pt x="870" y="4432"/>
                </a:cubicBezTo>
                <a:cubicBezTo>
                  <a:pt x="870" y="4476"/>
                  <a:pt x="892" y="4531"/>
                  <a:pt x="903" y="4575"/>
                </a:cubicBezTo>
                <a:cubicBezTo>
                  <a:pt x="925" y="4663"/>
                  <a:pt x="958" y="4740"/>
                  <a:pt x="958" y="4828"/>
                </a:cubicBezTo>
                <a:cubicBezTo>
                  <a:pt x="958" y="4850"/>
                  <a:pt x="969" y="4872"/>
                  <a:pt x="969" y="4883"/>
                </a:cubicBezTo>
                <a:cubicBezTo>
                  <a:pt x="991" y="4938"/>
                  <a:pt x="1002" y="4993"/>
                  <a:pt x="1002" y="5059"/>
                </a:cubicBezTo>
                <a:cubicBezTo>
                  <a:pt x="1013" y="5147"/>
                  <a:pt x="1035" y="5235"/>
                  <a:pt x="1057" y="5334"/>
                </a:cubicBezTo>
                <a:cubicBezTo>
                  <a:pt x="1057" y="5367"/>
                  <a:pt x="1068" y="5400"/>
                  <a:pt x="1068" y="5433"/>
                </a:cubicBezTo>
                <a:cubicBezTo>
                  <a:pt x="1079" y="5466"/>
                  <a:pt x="1079" y="5488"/>
                  <a:pt x="1090" y="5521"/>
                </a:cubicBezTo>
                <a:cubicBezTo>
                  <a:pt x="1101" y="5576"/>
                  <a:pt x="1112" y="5631"/>
                  <a:pt x="1123" y="5686"/>
                </a:cubicBezTo>
                <a:cubicBezTo>
                  <a:pt x="1134" y="5730"/>
                  <a:pt x="1145" y="5774"/>
                  <a:pt x="1156" y="5829"/>
                </a:cubicBezTo>
                <a:cubicBezTo>
                  <a:pt x="1178" y="5895"/>
                  <a:pt x="1200" y="5961"/>
                  <a:pt x="1200" y="6027"/>
                </a:cubicBezTo>
                <a:cubicBezTo>
                  <a:pt x="1211" y="6060"/>
                  <a:pt x="1222" y="6093"/>
                  <a:pt x="1222" y="6126"/>
                </a:cubicBezTo>
                <a:cubicBezTo>
                  <a:pt x="1266" y="6236"/>
                  <a:pt x="1299" y="6357"/>
                  <a:pt x="1332" y="6478"/>
                </a:cubicBezTo>
                <a:cubicBezTo>
                  <a:pt x="1332" y="6478"/>
                  <a:pt x="1343" y="6489"/>
                  <a:pt x="1343" y="6500"/>
                </a:cubicBezTo>
                <a:cubicBezTo>
                  <a:pt x="1398" y="6610"/>
                  <a:pt x="1431" y="6731"/>
                  <a:pt x="1497" y="6841"/>
                </a:cubicBezTo>
                <a:cubicBezTo>
                  <a:pt x="1552" y="6951"/>
                  <a:pt x="1607" y="7061"/>
                  <a:pt x="1673" y="7171"/>
                </a:cubicBezTo>
                <a:cubicBezTo>
                  <a:pt x="1728" y="7281"/>
                  <a:pt x="1793" y="7369"/>
                  <a:pt x="1870" y="7468"/>
                </a:cubicBezTo>
                <a:cubicBezTo>
                  <a:pt x="2013" y="7654"/>
                  <a:pt x="2167" y="7841"/>
                  <a:pt x="2310" y="8017"/>
                </a:cubicBezTo>
                <a:cubicBezTo>
                  <a:pt x="2343" y="8061"/>
                  <a:pt x="2376" y="8105"/>
                  <a:pt x="2409" y="8149"/>
                </a:cubicBezTo>
                <a:cubicBezTo>
                  <a:pt x="2420" y="8171"/>
                  <a:pt x="2420" y="8193"/>
                  <a:pt x="2442" y="81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25"/>
          <p:cNvGrpSpPr/>
          <p:nvPr/>
        </p:nvGrpSpPr>
        <p:grpSpPr>
          <a:xfrm flipH="1">
            <a:off x="-552838" y="4338900"/>
            <a:ext cx="3734723" cy="1074257"/>
            <a:chOff x="1914900" y="4613725"/>
            <a:chExt cx="3734723" cy="1074257"/>
          </a:xfrm>
        </p:grpSpPr>
        <p:sp>
          <p:nvSpPr>
            <p:cNvPr id="358" name="Google Shape;358;p25"/>
            <p:cNvSpPr/>
            <p:nvPr/>
          </p:nvSpPr>
          <p:spPr>
            <a:xfrm>
              <a:off x="1930368" y="4769935"/>
              <a:ext cx="3683163" cy="918047"/>
            </a:xfrm>
            <a:custGeom>
              <a:avLst/>
              <a:gdLst/>
              <a:ahLst/>
              <a:cxnLst/>
              <a:rect l="l" t="t" r="r" b="b"/>
              <a:pathLst>
                <a:path w="31431" h="7834" extrusionOk="0">
                  <a:moveTo>
                    <a:pt x="21218" y="1"/>
                  </a:moveTo>
                  <a:cubicBezTo>
                    <a:pt x="21058" y="1"/>
                    <a:pt x="20898" y="9"/>
                    <a:pt x="20737" y="9"/>
                  </a:cubicBezTo>
                  <a:cubicBezTo>
                    <a:pt x="20673" y="9"/>
                    <a:pt x="20608" y="8"/>
                    <a:pt x="20543" y="4"/>
                  </a:cubicBezTo>
                  <a:cubicBezTo>
                    <a:pt x="19399" y="92"/>
                    <a:pt x="18267" y="279"/>
                    <a:pt x="17178" y="697"/>
                  </a:cubicBezTo>
                  <a:cubicBezTo>
                    <a:pt x="16265" y="1038"/>
                    <a:pt x="15418" y="1489"/>
                    <a:pt x="14671" y="2115"/>
                  </a:cubicBezTo>
                  <a:cubicBezTo>
                    <a:pt x="14462" y="2280"/>
                    <a:pt x="14242" y="2434"/>
                    <a:pt x="14055" y="2621"/>
                  </a:cubicBezTo>
                  <a:cubicBezTo>
                    <a:pt x="13516" y="3116"/>
                    <a:pt x="12999" y="3633"/>
                    <a:pt x="12471" y="4117"/>
                  </a:cubicBezTo>
                  <a:cubicBezTo>
                    <a:pt x="12295" y="4271"/>
                    <a:pt x="12130" y="4414"/>
                    <a:pt x="11932" y="4535"/>
                  </a:cubicBezTo>
                  <a:cubicBezTo>
                    <a:pt x="11877" y="4568"/>
                    <a:pt x="11811" y="4601"/>
                    <a:pt x="11756" y="4645"/>
                  </a:cubicBezTo>
                  <a:cubicBezTo>
                    <a:pt x="11426" y="4898"/>
                    <a:pt x="11053" y="5096"/>
                    <a:pt x="10657" y="5261"/>
                  </a:cubicBezTo>
                  <a:cubicBezTo>
                    <a:pt x="10269" y="5420"/>
                    <a:pt x="9877" y="5509"/>
                    <a:pt x="9481" y="5509"/>
                  </a:cubicBezTo>
                  <a:cubicBezTo>
                    <a:pt x="9193" y="5509"/>
                    <a:pt x="8903" y="5461"/>
                    <a:pt x="8611" y="5360"/>
                  </a:cubicBezTo>
                  <a:cubicBezTo>
                    <a:pt x="8391" y="5272"/>
                    <a:pt x="8149" y="5228"/>
                    <a:pt x="7929" y="5151"/>
                  </a:cubicBezTo>
                  <a:cubicBezTo>
                    <a:pt x="7709" y="5063"/>
                    <a:pt x="7468" y="5030"/>
                    <a:pt x="7237" y="4953"/>
                  </a:cubicBezTo>
                  <a:cubicBezTo>
                    <a:pt x="7083" y="4909"/>
                    <a:pt x="6918" y="4876"/>
                    <a:pt x="6753" y="4854"/>
                  </a:cubicBezTo>
                  <a:cubicBezTo>
                    <a:pt x="6544" y="4832"/>
                    <a:pt x="6335" y="4799"/>
                    <a:pt x="6126" y="4777"/>
                  </a:cubicBezTo>
                  <a:cubicBezTo>
                    <a:pt x="5726" y="4729"/>
                    <a:pt x="5335" y="4673"/>
                    <a:pt x="4931" y="4673"/>
                  </a:cubicBezTo>
                  <a:cubicBezTo>
                    <a:pt x="4868" y="4673"/>
                    <a:pt x="4804" y="4675"/>
                    <a:pt x="4740" y="4678"/>
                  </a:cubicBezTo>
                  <a:cubicBezTo>
                    <a:pt x="4476" y="4689"/>
                    <a:pt x="4212" y="4689"/>
                    <a:pt x="3948" y="4722"/>
                  </a:cubicBezTo>
                  <a:cubicBezTo>
                    <a:pt x="3344" y="4799"/>
                    <a:pt x="2750" y="4909"/>
                    <a:pt x="2178" y="5107"/>
                  </a:cubicBezTo>
                  <a:cubicBezTo>
                    <a:pt x="2079" y="5140"/>
                    <a:pt x="1969" y="5173"/>
                    <a:pt x="1859" y="5206"/>
                  </a:cubicBezTo>
                  <a:cubicBezTo>
                    <a:pt x="1727" y="5250"/>
                    <a:pt x="1595" y="5283"/>
                    <a:pt x="1463" y="5338"/>
                  </a:cubicBezTo>
                  <a:cubicBezTo>
                    <a:pt x="1276" y="5414"/>
                    <a:pt x="1100" y="5491"/>
                    <a:pt x="913" y="5568"/>
                  </a:cubicBezTo>
                  <a:cubicBezTo>
                    <a:pt x="627" y="5689"/>
                    <a:pt x="363" y="5832"/>
                    <a:pt x="121" y="6041"/>
                  </a:cubicBezTo>
                  <a:cubicBezTo>
                    <a:pt x="110" y="6052"/>
                    <a:pt x="88" y="6074"/>
                    <a:pt x="66" y="6096"/>
                  </a:cubicBezTo>
                  <a:cubicBezTo>
                    <a:pt x="22" y="6129"/>
                    <a:pt x="0" y="6195"/>
                    <a:pt x="33" y="6195"/>
                  </a:cubicBezTo>
                  <a:cubicBezTo>
                    <a:pt x="44" y="6201"/>
                    <a:pt x="58" y="6204"/>
                    <a:pt x="72" y="6204"/>
                  </a:cubicBezTo>
                  <a:cubicBezTo>
                    <a:pt x="86" y="6204"/>
                    <a:pt x="99" y="6201"/>
                    <a:pt x="110" y="6195"/>
                  </a:cubicBezTo>
                  <a:cubicBezTo>
                    <a:pt x="330" y="6008"/>
                    <a:pt x="594" y="5920"/>
                    <a:pt x="858" y="5821"/>
                  </a:cubicBezTo>
                  <a:cubicBezTo>
                    <a:pt x="1408" y="5623"/>
                    <a:pt x="1980" y="5469"/>
                    <a:pt x="2552" y="5327"/>
                  </a:cubicBezTo>
                  <a:cubicBezTo>
                    <a:pt x="3014" y="5217"/>
                    <a:pt x="3487" y="5151"/>
                    <a:pt x="3959" y="5074"/>
                  </a:cubicBezTo>
                  <a:cubicBezTo>
                    <a:pt x="4134" y="5049"/>
                    <a:pt x="4309" y="5043"/>
                    <a:pt x="4483" y="5043"/>
                  </a:cubicBezTo>
                  <a:cubicBezTo>
                    <a:pt x="4675" y="5043"/>
                    <a:pt x="4866" y="5050"/>
                    <a:pt x="5057" y="5050"/>
                  </a:cubicBezTo>
                  <a:cubicBezTo>
                    <a:pt x="5164" y="5050"/>
                    <a:pt x="5271" y="5048"/>
                    <a:pt x="5378" y="5041"/>
                  </a:cubicBezTo>
                  <a:cubicBezTo>
                    <a:pt x="5906" y="5107"/>
                    <a:pt x="6445" y="5118"/>
                    <a:pt x="6962" y="5294"/>
                  </a:cubicBezTo>
                  <a:cubicBezTo>
                    <a:pt x="7050" y="5316"/>
                    <a:pt x="7149" y="5327"/>
                    <a:pt x="7248" y="5349"/>
                  </a:cubicBezTo>
                  <a:cubicBezTo>
                    <a:pt x="7347" y="5360"/>
                    <a:pt x="7435" y="5382"/>
                    <a:pt x="7534" y="5414"/>
                  </a:cubicBezTo>
                  <a:cubicBezTo>
                    <a:pt x="7709" y="5469"/>
                    <a:pt x="7874" y="5524"/>
                    <a:pt x="8050" y="5579"/>
                  </a:cubicBezTo>
                  <a:cubicBezTo>
                    <a:pt x="8424" y="5711"/>
                    <a:pt x="8798" y="5799"/>
                    <a:pt x="9194" y="5843"/>
                  </a:cubicBezTo>
                  <a:cubicBezTo>
                    <a:pt x="9301" y="5853"/>
                    <a:pt x="9406" y="5857"/>
                    <a:pt x="9511" y="5857"/>
                  </a:cubicBezTo>
                  <a:cubicBezTo>
                    <a:pt x="9785" y="5857"/>
                    <a:pt x="10053" y="5824"/>
                    <a:pt x="10316" y="5744"/>
                  </a:cubicBezTo>
                  <a:cubicBezTo>
                    <a:pt x="10866" y="5601"/>
                    <a:pt x="11372" y="5360"/>
                    <a:pt x="11833" y="5030"/>
                  </a:cubicBezTo>
                  <a:cubicBezTo>
                    <a:pt x="12449" y="4590"/>
                    <a:pt x="13043" y="4117"/>
                    <a:pt x="13571" y="3578"/>
                  </a:cubicBezTo>
                  <a:cubicBezTo>
                    <a:pt x="13934" y="3193"/>
                    <a:pt x="14341" y="2841"/>
                    <a:pt x="14726" y="2478"/>
                  </a:cubicBezTo>
                  <a:cubicBezTo>
                    <a:pt x="14902" y="2313"/>
                    <a:pt x="15100" y="2170"/>
                    <a:pt x="15297" y="2038"/>
                  </a:cubicBezTo>
                  <a:cubicBezTo>
                    <a:pt x="15770" y="1730"/>
                    <a:pt x="16265" y="1445"/>
                    <a:pt x="16804" y="1214"/>
                  </a:cubicBezTo>
                  <a:cubicBezTo>
                    <a:pt x="17299" y="1005"/>
                    <a:pt x="17794" y="818"/>
                    <a:pt x="18311" y="686"/>
                  </a:cubicBezTo>
                  <a:cubicBezTo>
                    <a:pt x="19092" y="488"/>
                    <a:pt x="19894" y="367"/>
                    <a:pt x="20719" y="345"/>
                  </a:cubicBezTo>
                  <a:cubicBezTo>
                    <a:pt x="20774" y="342"/>
                    <a:pt x="20830" y="342"/>
                    <a:pt x="20886" y="342"/>
                  </a:cubicBezTo>
                  <a:cubicBezTo>
                    <a:pt x="20987" y="342"/>
                    <a:pt x="21090" y="344"/>
                    <a:pt x="21192" y="344"/>
                  </a:cubicBezTo>
                  <a:cubicBezTo>
                    <a:pt x="21285" y="344"/>
                    <a:pt x="21378" y="342"/>
                    <a:pt x="21467" y="334"/>
                  </a:cubicBezTo>
                  <a:cubicBezTo>
                    <a:pt x="21527" y="331"/>
                    <a:pt x="21587" y="330"/>
                    <a:pt x="21647" y="330"/>
                  </a:cubicBezTo>
                  <a:cubicBezTo>
                    <a:pt x="21825" y="330"/>
                    <a:pt x="22000" y="342"/>
                    <a:pt x="22182" y="367"/>
                  </a:cubicBezTo>
                  <a:cubicBezTo>
                    <a:pt x="22567" y="411"/>
                    <a:pt x="22963" y="455"/>
                    <a:pt x="23347" y="499"/>
                  </a:cubicBezTo>
                  <a:cubicBezTo>
                    <a:pt x="23688" y="543"/>
                    <a:pt x="24018" y="609"/>
                    <a:pt x="24337" y="708"/>
                  </a:cubicBezTo>
                  <a:cubicBezTo>
                    <a:pt x="25107" y="961"/>
                    <a:pt x="25855" y="1280"/>
                    <a:pt x="26526" y="1752"/>
                  </a:cubicBezTo>
                  <a:cubicBezTo>
                    <a:pt x="26823" y="1950"/>
                    <a:pt x="27119" y="2137"/>
                    <a:pt x="27405" y="2335"/>
                  </a:cubicBezTo>
                  <a:cubicBezTo>
                    <a:pt x="27504" y="2401"/>
                    <a:pt x="27614" y="2478"/>
                    <a:pt x="27713" y="2555"/>
                  </a:cubicBezTo>
                  <a:cubicBezTo>
                    <a:pt x="28252" y="2973"/>
                    <a:pt x="28725" y="3479"/>
                    <a:pt x="29187" y="3985"/>
                  </a:cubicBezTo>
                  <a:cubicBezTo>
                    <a:pt x="29330" y="4139"/>
                    <a:pt x="29429" y="4326"/>
                    <a:pt x="29550" y="4502"/>
                  </a:cubicBezTo>
                  <a:cubicBezTo>
                    <a:pt x="29605" y="4579"/>
                    <a:pt x="29671" y="4656"/>
                    <a:pt x="29726" y="4733"/>
                  </a:cubicBezTo>
                  <a:cubicBezTo>
                    <a:pt x="29781" y="4810"/>
                    <a:pt x="29825" y="4876"/>
                    <a:pt x="29869" y="4942"/>
                  </a:cubicBezTo>
                  <a:cubicBezTo>
                    <a:pt x="30100" y="5327"/>
                    <a:pt x="30342" y="5711"/>
                    <a:pt x="30551" y="6096"/>
                  </a:cubicBezTo>
                  <a:cubicBezTo>
                    <a:pt x="30847" y="6646"/>
                    <a:pt x="31144" y="7185"/>
                    <a:pt x="31309" y="7779"/>
                  </a:cubicBezTo>
                  <a:cubicBezTo>
                    <a:pt x="31320" y="7790"/>
                    <a:pt x="31331" y="7801"/>
                    <a:pt x="31342" y="7812"/>
                  </a:cubicBezTo>
                  <a:cubicBezTo>
                    <a:pt x="31353" y="7823"/>
                    <a:pt x="31375" y="7834"/>
                    <a:pt x="31375" y="7834"/>
                  </a:cubicBezTo>
                  <a:cubicBezTo>
                    <a:pt x="31397" y="7812"/>
                    <a:pt x="31430" y="7790"/>
                    <a:pt x="31430" y="7779"/>
                  </a:cubicBezTo>
                  <a:cubicBezTo>
                    <a:pt x="31419" y="7691"/>
                    <a:pt x="31397" y="7614"/>
                    <a:pt x="31375" y="7537"/>
                  </a:cubicBezTo>
                  <a:cubicBezTo>
                    <a:pt x="31210" y="7009"/>
                    <a:pt x="30979" y="6514"/>
                    <a:pt x="30726" y="6030"/>
                  </a:cubicBezTo>
                  <a:cubicBezTo>
                    <a:pt x="30342" y="5272"/>
                    <a:pt x="29880" y="4546"/>
                    <a:pt x="29396" y="3842"/>
                  </a:cubicBezTo>
                  <a:cubicBezTo>
                    <a:pt x="29363" y="3798"/>
                    <a:pt x="29330" y="3754"/>
                    <a:pt x="29286" y="3710"/>
                  </a:cubicBezTo>
                  <a:cubicBezTo>
                    <a:pt x="29044" y="3446"/>
                    <a:pt x="28791" y="3193"/>
                    <a:pt x="28538" y="2918"/>
                  </a:cubicBezTo>
                  <a:cubicBezTo>
                    <a:pt x="28318" y="2676"/>
                    <a:pt x="28076" y="2467"/>
                    <a:pt x="27812" y="2280"/>
                  </a:cubicBezTo>
                  <a:cubicBezTo>
                    <a:pt x="27416" y="1994"/>
                    <a:pt x="27020" y="1708"/>
                    <a:pt x="26614" y="1445"/>
                  </a:cubicBezTo>
                  <a:cubicBezTo>
                    <a:pt x="25976" y="1016"/>
                    <a:pt x="25294" y="686"/>
                    <a:pt x="24568" y="455"/>
                  </a:cubicBezTo>
                  <a:cubicBezTo>
                    <a:pt x="24370" y="389"/>
                    <a:pt x="24161" y="356"/>
                    <a:pt x="23963" y="290"/>
                  </a:cubicBezTo>
                  <a:cubicBezTo>
                    <a:pt x="23743" y="213"/>
                    <a:pt x="23501" y="180"/>
                    <a:pt x="23270" y="147"/>
                  </a:cubicBezTo>
                  <a:cubicBezTo>
                    <a:pt x="23127" y="136"/>
                    <a:pt x="22985" y="114"/>
                    <a:pt x="22853" y="103"/>
                  </a:cubicBezTo>
                  <a:cubicBezTo>
                    <a:pt x="22557" y="68"/>
                    <a:pt x="22262" y="13"/>
                    <a:pt x="21961" y="13"/>
                  </a:cubicBezTo>
                  <a:cubicBezTo>
                    <a:pt x="21881" y="13"/>
                    <a:pt x="21801" y="17"/>
                    <a:pt x="21720" y="26"/>
                  </a:cubicBezTo>
                  <a:cubicBezTo>
                    <a:pt x="21705" y="30"/>
                    <a:pt x="21691" y="31"/>
                    <a:pt x="21676" y="31"/>
                  </a:cubicBezTo>
                  <a:cubicBezTo>
                    <a:pt x="21648" y="31"/>
                    <a:pt x="21621" y="26"/>
                    <a:pt x="21599" y="26"/>
                  </a:cubicBezTo>
                  <a:cubicBezTo>
                    <a:pt x="21472" y="6"/>
                    <a:pt x="21345" y="1"/>
                    <a:pt x="2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914900" y="4613725"/>
              <a:ext cx="3734723" cy="869414"/>
            </a:xfrm>
            <a:custGeom>
              <a:avLst/>
              <a:gdLst/>
              <a:ahLst/>
              <a:cxnLst/>
              <a:rect l="l" t="t" r="r" b="b"/>
              <a:pathLst>
                <a:path w="31871" h="7419" extrusionOk="0">
                  <a:moveTo>
                    <a:pt x="20739" y="0"/>
                  </a:moveTo>
                  <a:cubicBezTo>
                    <a:pt x="20437" y="0"/>
                    <a:pt x="20137" y="21"/>
                    <a:pt x="19839" y="50"/>
                  </a:cubicBezTo>
                  <a:cubicBezTo>
                    <a:pt x="19652" y="72"/>
                    <a:pt x="19476" y="105"/>
                    <a:pt x="19289" y="127"/>
                  </a:cubicBezTo>
                  <a:cubicBezTo>
                    <a:pt x="18454" y="237"/>
                    <a:pt x="17640" y="468"/>
                    <a:pt x="16870" y="798"/>
                  </a:cubicBezTo>
                  <a:cubicBezTo>
                    <a:pt x="16276" y="1051"/>
                    <a:pt x="15704" y="1348"/>
                    <a:pt x="15166" y="1700"/>
                  </a:cubicBezTo>
                  <a:cubicBezTo>
                    <a:pt x="14858" y="1898"/>
                    <a:pt x="14561" y="2118"/>
                    <a:pt x="14308" y="2371"/>
                  </a:cubicBezTo>
                  <a:cubicBezTo>
                    <a:pt x="14066" y="2602"/>
                    <a:pt x="13813" y="2833"/>
                    <a:pt x="13560" y="3052"/>
                  </a:cubicBezTo>
                  <a:cubicBezTo>
                    <a:pt x="13230" y="3338"/>
                    <a:pt x="12933" y="3646"/>
                    <a:pt x="12581" y="3910"/>
                  </a:cubicBezTo>
                  <a:cubicBezTo>
                    <a:pt x="12537" y="3943"/>
                    <a:pt x="12504" y="3987"/>
                    <a:pt x="12460" y="4031"/>
                  </a:cubicBezTo>
                  <a:cubicBezTo>
                    <a:pt x="12350" y="4130"/>
                    <a:pt x="12240" y="4240"/>
                    <a:pt x="12119" y="4339"/>
                  </a:cubicBezTo>
                  <a:cubicBezTo>
                    <a:pt x="11877" y="4537"/>
                    <a:pt x="11635" y="4724"/>
                    <a:pt x="11394" y="4911"/>
                  </a:cubicBezTo>
                  <a:cubicBezTo>
                    <a:pt x="11218" y="5054"/>
                    <a:pt x="11031" y="5175"/>
                    <a:pt x="10833" y="5296"/>
                  </a:cubicBezTo>
                  <a:cubicBezTo>
                    <a:pt x="10444" y="5527"/>
                    <a:pt x="10039" y="5650"/>
                    <a:pt x="9599" y="5650"/>
                  </a:cubicBezTo>
                  <a:cubicBezTo>
                    <a:pt x="9517" y="5650"/>
                    <a:pt x="9433" y="5645"/>
                    <a:pt x="9348" y="5637"/>
                  </a:cubicBezTo>
                  <a:cubicBezTo>
                    <a:pt x="9238" y="5626"/>
                    <a:pt x="9128" y="5615"/>
                    <a:pt x="9018" y="5615"/>
                  </a:cubicBezTo>
                  <a:cubicBezTo>
                    <a:pt x="8939" y="5622"/>
                    <a:pt x="8861" y="5626"/>
                    <a:pt x="8784" y="5626"/>
                  </a:cubicBezTo>
                  <a:cubicBezTo>
                    <a:pt x="8507" y="5626"/>
                    <a:pt x="8240" y="5580"/>
                    <a:pt x="7973" y="5494"/>
                  </a:cubicBezTo>
                  <a:cubicBezTo>
                    <a:pt x="7874" y="5461"/>
                    <a:pt x="7753" y="5450"/>
                    <a:pt x="7644" y="5428"/>
                  </a:cubicBezTo>
                  <a:cubicBezTo>
                    <a:pt x="7446" y="5406"/>
                    <a:pt x="7237" y="5373"/>
                    <a:pt x="7028" y="5351"/>
                  </a:cubicBezTo>
                  <a:cubicBezTo>
                    <a:pt x="6769" y="5325"/>
                    <a:pt x="6518" y="5286"/>
                    <a:pt x="6268" y="5286"/>
                  </a:cubicBezTo>
                  <a:cubicBezTo>
                    <a:pt x="6198" y="5286"/>
                    <a:pt x="6129" y="5289"/>
                    <a:pt x="6060" y="5296"/>
                  </a:cubicBezTo>
                  <a:cubicBezTo>
                    <a:pt x="6040" y="5298"/>
                    <a:pt x="6020" y="5299"/>
                    <a:pt x="6001" y="5299"/>
                  </a:cubicBezTo>
                  <a:cubicBezTo>
                    <a:pt x="5921" y="5299"/>
                    <a:pt x="5842" y="5285"/>
                    <a:pt x="5763" y="5285"/>
                  </a:cubicBezTo>
                  <a:cubicBezTo>
                    <a:pt x="5664" y="5274"/>
                    <a:pt x="5565" y="5263"/>
                    <a:pt x="5477" y="5263"/>
                  </a:cubicBezTo>
                  <a:cubicBezTo>
                    <a:pt x="5147" y="5285"/>
                    <a:pt x="4828" y="5318"/>
                    <a:pt x="4509" y="5340"/>
                  </a:cubicBezTo>
                  <a:cubicBezTo>
                    <a:pt x="4157" y="5362"/>
                    <a:pt x="3817" y="5428"/>
                    <a:pt x="3465" y="5483"/>
                  </a:cubicBezTo>
                  <a:cubicBezTo>
                    <a:pt x="3146" y="5538"/>
                    <a:pt x="2838" y="5626"/>
                    <a:pt x="2530" y="5725"/>
                  </a:cubicBezTo>
                  <a:cubicBezTo>
                    <a:pt x="1969" y="5901"/>
                    <a:pt x="1441" y="6176"/>
                    <a:pt x="924" y="6440"/>
                  </a:cubicBezTo>
                  <a:cubicBezTo>
                    <a:pt x="627" y="6583"/>
                    <a:pt x="352" y="6736"/>
                    <a:pt x="110" y="6956"/>
                  </a:cubicBezTo>
                  <a:cubicBezTo>
                    <a:pt x="66" y="7011"/>
                    <a:pt x="0" y="7044"/>
                    <a:pt x="0" y="7121"/>
                  </a:cubicBezTo>
                  <a:cubicBezTo>
                    <a:pt x="0" y="7136"/>
                    <a:pt x="7" y="7144"/>
                    <a:pt x="20" y="7144"/>
                  </a:cubicBezTo>
                  <a:cubicBezTo>
                    <a:pt x="46" y="7144"/>
                    <a:pt x="97" y="7117"/>
                    <a:pt x="176" y="7066"/>
                  </a:cubicBezTo>
                  <a:cubicBezTo>
                    <a:pt x="308" y="6978"/>
                    <a:pt x="451" y="6879"/>
                    <a:pt x="605" y="6802"/>
                  </a:cubicBezTo>
                  <a:cubicBezTo>
                    <a:pt x="968" y="6605"/>
                    <a:pt x="1364" y="6440"/>
                    <a:pt x="1749" y="6275"/>
                  </a:cubicBezTo>
                  <a:cubicBezTo>
                    <a:pt x="2640" y="5868"/>
                    <a:pt x="3575" y="5648"/>
                    <a:pt x="4542" y="5560"/>
                  </a:cubicBezTo>
                  <a:cubicBezTo>
                    <a:pt x="4823" y="5535"/>
                    <a:pt x="5103" y="5504"/>
                    <a:pt x="5388" y="5504"/>
                  </a:cubicBezTo>
                  <a:cubicBezTo>
                    <a:pt x="5483" y="5504"/>
                    <a:pt x="5579" y="5508"/>
                    <a:pt x="5675" y="5516"/>
                  </a:cubicBezTo>
                  <a:cubicBezTo>
                    <a:pt x="5764" y="5504"/>
                    <a:pt x="5851" y="5500"/>
                    <a:pt x="5939" y="5500"/>
                  </a:cubicBezTo>
                  <a:cubicBezTo>
                    <a:pt x="6187" y="5500"/>
                    <a:pt x="6432" y="5538"/>
                    <a:pt x="6676" y="5571"/>
                  </a:cubicBezTo>
                  <a:cubicBezTo>
                    <a:pt x="7413" y="5659"/>
                    <a:pt x="8149" y="5747"/>
                    <a:pt x="8897" y="5835"/>
                  </a:cubicBezTo>
                  <a:cubicBezTo>
                    <a:pt x="9051" y="5856"/>
                    <a:pt x="9208" y="5863"/>
                    <a:pt x="9368" y="5863"/>
                  </a:cubicBezTo>
                  <a:cubicBezTo>
                    <a:pt x="9460" y="5863"/>
                    <a:pt x="9552" y="5861"/>
                    <a:pt x="9645" y="5857"/>
                  </a:cubicBezTo>
                  <a:cubicBezTo>
                    <a:pt x="10228" y="5835"/>
                    <a:pt x="10745" y="5626"/>
                    <a:pt x="11207" y="5296"/>
                  </a:cubicBezTo>
                  <a:cubicBezTo>
                    <a:pt x="11504" y="5076"/>
                    <a:pt x="11778" y="4856"/>
                    <a:pt x="12064" y="4625"/>
                  </a:cubicBezTo>
                  <a:cubicBezTo>
                    <a:pt x="12218" y="4504"/>
                    <a:pt x="12372" y="4383"/>
                    <a:pt x="12515" y="4251"/>
                  </a:cubicBezTo>
                  <a:cubicBezTo>
                    <a:pt x="12834" y="3965"/>
                    <a:pt x="13131" y="3668"/>
                    <a:pt x="13450" y="3393"/>
                  </a:cubicBezTo>
                  <a:cubicBezTo>
                    <a:pt x="13758" y="3129"/>
                    <a:pt x="14033" y="2833"/>
                    <a:pt x="14341" y="2569"/>
                  </a:cubicBezTo>
                  <a:cubicBezTo>
                    <a:pt x="14638" y="2316"/>
                    <a:pt x="14935" y="2052"/>
                    <a:pt x="15265" y="1843"/>
                  </a:cubicBezTo>
                  <a:cubicBezTo>
                    <a:pt x="15671" y="1579"/>
                    <a:pt x="16100" y="1326"/>
                    <a:pt x="16551" y="1139"/>
                  </a:cubicBezTo>
                  <a:cubicBezTo>
                    <a:pt x="16826" y="1040"/>
                    <a:pt x="17101" y="919"/>
                    <a:pt x="17376" y="809"/>
                  </a:cubicBezTo>
                  <a:cubicBezTo>
                    <a:pt x="17684" y="677"/>
                    <a:pt x="18003" y="578"/>
                    <a:pt x="18333" y="512"/>
                  </a:cubicBezTo>
                  <a:cubicBezTo>
                    <a:pt x="18663" y="435"/>
                    <a:pt x="18993" y="369"/>
                    <a:pt x="19322" y="303"/>
                  </a:cubicBezTo>
                  <a:cubicBezTo>
                    <a:pt x="19787" y="214"/>
                    <a:pt x="20251" y="190"/>
                    <a:pt x="20715" y="190"/>
                  </a:cubicBezTo>
                  <a:cubicBezTo>
                    <a:pt x="20823" y="190"/>
                    <a:pt x="20930" y="191"/>
                    <a:pt x="21038" y="193"/>
                  </a:cubicBezTo>
                  <a:cubicBezTo>
                    <a:pt x="21742" y="215"/>
                    <a:pt x="22424" y="413"/>
                    <a:pt x="23106" y="545"/>
                  </a:cubicBezTo>
                  <a:cubicBezTo>
                    <a:pt x="23138" y="545"/>
                    <a:pt x="23160" y="556"/>
                    <a:pt x="23182" y="567"/>
                  </a:cubicBezTo>
                  <a:cubicBezTo>
                    <a:pt x="23303" y="600"/>
                    <a:pt x="23435" y="633"/>
                    <a:pt x="23556" y="655"/>
                  </a:cubicBezTo>
                  <a:cubicBezTo>
                    <a:pt x="23644" y="677"/>
                    <a:pt x="23743" y="699"/>
                    <a:pt x="23842" y="721"/>
                  </a:cubicBezTo>
                  <a:cubicBezTo>
                    <a:pt x="23985" y="765"/>
                    <a:pt x="24139" y="809"/>
                    <a:pt x="24293" y="831"/>
                  </a:cubicBezTo>
                  <a:cubicBezTo>
                    <a:pt x="24513" y="864"/>
                    <a:pt x="24733" y="908"/>
                    <a:pt x="24942" y="996"/>
                  </a:cubicBezTo>
                  <a:cubicBezTo>
                    <a:pt x="25107" y="1062"/>
                    <a:pt x="25283" y="1128"/>
                    <a:pt x="25448" y="1183"/>
                  </a:cubicBezTo>
                  <a:cubicBezTo>
                    <a:pt x="25734" y="1282"/>
                    <a:pt x="25987" y="1425"/>
                    <a:pt x="26240" y="1579"/>
                  </a:cubicBezTo>
                  <a:cubicBezTo>
                    <a:pt x="26350" y="1656"/>
                    <a:pt x="26471" y="1722"/>
                    <a:pt x="26603" y="1799"/>
                  </a:cubicBezTo>
                  <a:cubicBezTo>
                    <a:pt x="27339" y="2206"/>
                    <a:pt x="27999" y="2712"/>
                    <a:pt x="28593" y="3316"/>
                  </a:cubicBezTo>
                  <a:cubicBezTo>
                    <a:pt x="28758" y="3481"/>
                    <a:pt x="28912" y="3635"/>
                    <a:pt x="29088" y="3778"/>
                  </a:cubicBezTo>
                  <a:cubicBezTo>
                    <a:pt x="29451" y="4086"/>
                    <a:pt x="29770" y="4438"/>
                    <a:pt x="30089" y="4790"/>
                  </a:cubicBezTo>
                  <a:cubicBezTo>
                    <a:pt x="30452" y="5208"/>
                    <a:pt x="30793" y="5626"/>
                    <a:pt x="31089" y="6088"/>
                  </a:cubicBezTo>
                  <a:cubicBezTo>
                    <a:pt x="31199" y="6253"/>
                    <a:pt x="31309" y="6418"/>
                    <a:pt x="31397" y="6594"/>
                  </a:cubicBezTo>
                  <a:cubicBezTo>
                    <a:pt x="31485" y="6769"/>
                    <a:pt x="31562" y="6945"/>
                    <a:pt x="31650" y="7121"/>
                  </a:cubicBezTo>
                  <a:cubicBezTo>
                    <a:pt x="31694" y="7242"/>
                    <a:pt x="31760" y="7352"/>
                    <a:pt x="31870" y="7418"/>
                  </a:cubicBezTo>
                  <a:cubicBezTo>
                    <a:pt x="31848" y="7187"/>
                    <a:pt x="31705" y="7000"/>
                    <a:pt x="31639" y="6791"/>
                  </a:cubicBezTo>
                  <a:cubicBezTo>
                    <a:pt x="31617" y="6693"/>
                    <a:pt x="31562" y="6605"/>
                    <a:pt x="31518" y="6528"/>
                  </a:cubicBezTo>
                  <a:cubicBezTo>
                    <a:pt x="31243" y="6066"/>
                    <a:pt x="30957" y="5615"/>
                    <a:pt x="30628" y="5197"/>
                  </a:cubicBezTo>
                  <a:cubicBezTo>
                    <a:pt x="30529" y="5076"/>
                    <a:pt x="30430" y="4955"/>
                    <a:pt x="30342" y="4834"/>
                  </a:cubicBezTo>
                  <a:cubicBezTo>
                    <a:pt x="30100" y="4515"/>
                    <a:pt x="29825" y="4240"/>
                    <a:pt x="29539" y="3965"/>
                  </a:cubicBezTo>
                  <a:cubicBezTo>
                    <a:pt x="29099" y="3558"/>
                    <a:pt x="28670" y="3140"/>
                    <a:pt x="28230" y="2734"/>
                  </a:cubicBezTo>
                  <a:cubicBezTo>
                    <a:pt x="27922" y="2448"/>
                    <a:pt x="27592" y="2173"/>
                    <a:pt x="27229" y="1964"/>
                  </a:cubicBezTo>
                  <a:cubicBezTo>
                    <a:pt x="26955" y="1799"/>
                    <a:pt x="26680" y="1623"/>
                    <a:pt x="26405" y="1458"/>
                  </a:cubicBezTo>
                  <a:cubicBezTo>
                    <a:pt x="26207" y="1348"/>
                    <a:pt x="26020" y="1216"/>
                    <a:pt x="25822" y="1128"/>
                  </a:cubicBezTo>
                  <a:cubicBezTo>
                    <a:pt x="25327" y="930"/>
                    <a:pt x="24832" y="710"/>
                    <a:pt x="24304" y="644"/>
                  </a:cubicBezTo>
                  <a:cubicBezTo>
                    <a:pt x="24194" y="633"/>
                    <a:pt x="24084" y="600"/>
                    <a:pt x="23974" y="567"/>
                  </a:cubicBezTo>
                  <a:cubicBezTo>
                    <a:pt x="23842" y="534"/>
                    <a:pt x="23699" y="501"/>
                    <a:pt x="23567" y="479"/>
                  </a:cubicBezTo>
                  <a:cubicBezTo>
                    <a:pt x="23457" y="446"/>
                    <a:pt x="23347" y="424"/>
                    <a:pt x="23237" y="402"/>
                  </a:cubicBezTo>
                  <a:cubicBezTo>
                    <a:pt x="23106" y="369"/>
                    <a:pt x="22963" y="325"/>
                    <a:pt x="22831" y="303"/>
                  </a:cubicBezTo>
                  <a:cubicBezTo>
                    <a:pt x="22732" y="281"/>
                    <a:pt x="22633" y="281"/>
                    <a:pt x="22545" y="248"/>
                  </a:cubicBezTo>
                  <a:cubicBezTo>
                    <a:pt x="22204" y="127"/>
                    <a:pt x="21852" y="105"/>
                    <a:pt x="21511" y="50"/>
                  </a:cubicBezTo>
                  <a:cubicBezTo>
                    <a:pt x="21253" y="15"/>
                    <a:pt x="20996" y="0"/>
                    <a:pt x="2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5"/>
          <p:cNvSpPr/>
          <p:nvPr/>
        </p:nvSpPr>
        <p:spPr>
          <a:xfrm>
            <a:off x="4471291" y="4475885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"/>
          <p:cNvSpPr/>
          <p:nvPr/>
        </p:nvSpPr>
        <p:spPr>
          <a:xfrm>
            <a:off x="510398" y="3227370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5"/>
          <p:cNvGrpSpPr/>
          <p:nvPr/>
        </p:nvGrpSpPr>
        <p:grpSpPr>
          <a:xfrm rot="10800000">
            <a:off x="6370519" y="4524082"/>
            <a:ext cx="2060204" cy="1181618"/>
            <a:chOff x="-8075225" y="4554275"/>
            <a:chExt cx="1129250" cy="647675"/>
          </a:xfrm>
        </p:grpSpPr>
        <p:sp>
          <p:nvSpPr>
            <p:cNvPr id="363" name="Google Shape;363;p25"/>
            <p:cNvSpPr/>
            <p:nvPr/>
          </p:nvSpPr>
          <p:spPr>
            <a:xfrm>
              <a:off x="-8075225" y="4582675"/>
              <a:ext cx="1129250" cy="619275"/>
            </a:xfrm>
            <a:custGeom>
              <a:avLst/>
              <a:gdLst/>
              <a:ahLst/>
              <a:cxnLst/>
              <a:rect l="l" t="t" r="r" b="b"/>
              <a:pathLst>
                <a:path w="45170" h="24771" extrusionOk="0">
                  <a:moveTo>
                    <a:pt x="44981" y="0"/>
                  </a:moveTo>
                  <a:cubicBezTo>
                    <a:pt x="44948" y="0"/>
                    <a:pt x="44911" y="8"/>
                    <a:pt x="44868" y="24"/>
                  </a:cubicBezTo>
                  <a:cubicBezTo>
                    <a:pt x="44845" y="302"/>
                    <a:pt x="44845" y="557"/>
                    <a:pt x="44775" y="812"/>
                  </a:cubicBezTo>
                  <a:cubicBezTo>
                    <a:pt x="44683" y="1275"/>
                    <a:pt x="44567" y="1715"/>
                    <a:pt x="44428" y="2179"/>
                  </a:cubicBezTo>
                  <a:cubicBezTo>
                    <a:pt x="43547" y="5006"/>
                    <a:pt x="42296" y="7672"/>
                    <a:pt x="40812" y="10244"/>
                  </a:cubicBezTo>
                  <a:cubicBezTo>
                    <a:pt x="40372" y="11032"/>
                    <a:pt x="39862" y="11750"/>
                    <a:pt x="39260" y="12422"/>
                  </a:cubicBezTo>
                  <a:cubicBezTo>
                    <a:pt x="38031" y="13743"/>
                    <a:pt x="36826" y="15088"/>
                    <a:pt x="35598" y="16409"/>
                  </a:cubicBezTo>
                  <a:cubicBezTo>
                    <a:pt x="34532" y="17567"/>
                    <a:pt x="33304" y="18564"/>
                    <a:pt x="32075" y="19514"/>
                  </a:cubicBezTo>
                  <a:cubicBezTo>
                    <a:pt x="29665" y="21345"/>
                    <a:pt x="26930" y="22365"/>
                    <a:pt x="23987" y="22967"/>
                  </a:cubicBezTo>
                  <a:cubicBezTo>
                    <a:pt x="23281" y="23108"/>
                    <a:pt x="22554" y="23165"/>
                    <a:pt x="21819" y="23165"/>
                  </a:cubicBezTo>
                  <a:cubicBezTo>
                    <a:pt x="21469" y="23165"/>
                    <a:pt x="21118" y="23152"/>
                    <a:pt x="20766" y="23129"/>
                  </a:cubicBezTo>
                  <a:cubicBezTo>
                    <a:pt x="18309" y="22990"/>
                    <a:pt x="15992" y="22295"/>
                    <a:pt x="13767" y="21252"/>
                  </a:cubicBezTo>
                  <a:cubicBezTo>
                    <a:pt x="12585" y="20673"/>
                    <a:pt x="11704" y="19815"/>
                    <a:pt x="11218" y="18564"/>
                  </a:cubicBezTo>
                  <a:cubicBezTo>
                    <a:pt x="11171" y="18448"/>
                    <a:pt x="11125" y="18355"/>
                    <a:pt x="11079" y="18239"/>
                  </a:cubicBezTo>
                  <a:cubicBezTo>
                    <a:pt x="10198" y="16061"/>
                    <a:pt x="8923" y="14137"/>
                    <a:pt x="7232" y="12492"/>
                  </a:cubicBezTo>
                  <a:cubicBezTo>
                    <a:pt x="6166" y="11495"/>
                    <a:pt x="5146" y="10453"/>
                    <a:pt x="4126" y="9433"/>
                  </a:cubicBezTo>
                  <a:cubicBezTo>
                    <a:pt x="3338" y="8645"/>
                    <a:pt x="2666" y="7764"/>
                    <a:pt x="2249" y="6745"/>
                  </a:cubicBezTo>
                  <a:cubicBezTo>
                    <a:pt x="2064" y="6281"/>
                    <a:pt x="1924" y="5817"/>
                    <a:pt x="1762" y="5331"/>
                  </a:cubicBezTo>
                  <a:cubicBezTo>
                    <a:pt x="1438" y="4311"/>
                    <a:pt x="1113" y="3291"/>
                    <a:pt x="789" y="2249"/>
                  </a:cubicBezTo>
                  <a:cubicBezTo>
                    <a:pt x="743" y="2133"/>
                    <a:pt x="673" y="2017"/>
                    <a:pt x="603" y="1901"/>
                  </a:cubicBezTo>
                  <a:cubicBezTo>
                    <a:pt x="349" y="1970"/>
                    <a:pt x="349" y="2179"/>
                    <a:pt x="302" y="2341"/>
                  </a:cubicBezTo>
                  <a:cubicBezTo>
                    <a:pt x="70" y="3384"/>
                    <a:pt x="1" y="4450"/>
                    <a:pt x="209" y="5493"/>
                  </a:cubicBezTo>
                  <a:cubicBezTo>
                    <a:pt x="534" y="7092"/>
                    <a:pt x="1183" y="8575"/>
                    <a:pt x="2272" y="9827"/>
                  </a:cubicBezTo>
                  <a:cubicBezTo>
                    <a:pt x="2736" y="10313"/>
                    <a:pt x="3222" y="10800"/>
                    <a:pt x="3709" y="11287"/>
                  </a:cubicBezTo>
                  <a:cubicBezTo>
                    <a:pt x="4613" y="12191"/>
                    <a:pt x="5563" y="13071"/>
                    <a:pt x="6490" y="13975"/>
                  </a:cubicBezTo>
                  <a:cubicBezTo>
                    <a:pt x="7556" y="14995"/>
                    <a:pt x="8483" y="16154"/>
                    <a:pt x="9155" y="17498"/>
                  </a:cubicBezTo>
                  <a:cubicBezTo>
                    <a:pt x="9480" y="18147"/>
                    <a:pt x="9804" y="18842"/>
                    <a:pt x="10105" y="19537"/>
                  </a:cubicBezTo>
                  <a:cubicBezTo>
                    <a:pt x="10499" y="20441"/>
                    <a:pt x="11032" y="21252"/>
                    <a:pt x="11843" y="21878"/>
                  </a:cubicBezTo>
                  <a:cubicBezTo>
                    <a:pt x="12261" y="22202"/>
                    <a:pt x="12724" y="22504"/>
                    <a:pt x="13188" y="22759"/>
                  </a:cubicBezTo>
                  <a:cubicBezTo>
                    <a:pt x="14207" y="23338"/>
                    <a:pt x="15343" y="23709"/>
                    <a:pt x="16455" y="24033"/>
                  </a:cubicBezTo>
                  <a:cubicBezTo>
                    <a:pt x="18072" y="24510"/>
                    <a:pt x="19707" y="24770"/>
                    <a:pt x="21359" y="24770"/>
                  </a:cubicBezTo>
                  <a:cubicBezTo>
                    <a:pt x="22360" y="24770"/>
                    <a:pt x="23367" y="24675"/>
                    <a:pt x="24381" y="24473"/>
                  </a:cubicBezTo>
                  <a:cubicBezTo>
                    <a:pt x="24961" y="24381"/>
                    <a:pt x="25517" y="24242"/>
                    <a:pt x="26096" y="24103"/>
                  </a:cubicBezTo>
                  <a:cubicBezTo>
                    <a:pt x="27232" y="23825"/>
                    <a:pt x="28344" y="23477"/>
                    <a:pt x="29410" y="22990"/>
                  </a:cubicBezTo>
                  <a:cubicBezTo>
                    <a:pt x="31751" y="21901"/>
                    <a:pt x="33814" y="20395"/>
                    <a:pt x="35621" y="18564"/>
                  </a:cubicBezTo>
                  <a:cubicBezTo>
                    <a:pt x="37081" y="17057"/>
                    <a:pt x="38472" y="15435"/>
                    <a:pt x="39839" y="13859"/>
                  </a:cubicBezTo>
                  <a:cubicBezTo>
                    <a:pt x="40557" y="13025"/>
                    <a:pt x="41160" y="12144"/>
                    <a:pt x="41670" y="11171"/>
                  </a:cubicBezTo>
                  <a:cubicBezTo>
                    <a:pt x="42875" y="8900"/>
                    <a:pt x="43848" y="6559"/>
                    <a:pt x="44520" y="4079"/>
                  </a:cubicBezTo>
                  <a:cubicBezTo>
                    <a:pt x="44752" y="3176"/>
                    <a:pt x="44938" y="2249"/>
                    <a:pt x="45100" y="1322"/>
                  </a:cubicBezTo>
                  <a:cubicBezTo>
                    <a:pt x="45169" y="951"/>
                    <a:pt x="45146" y="580"/>
                    <a:pt x="45146" y="209"/>
                  </a:cubicBezTo>
                  <a:cubicBezTo>
                    <a:pt x="45146" y="84"/>
                    <a:pt x="45091" y="0"/>
                    <a:pt x="449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-7992950" y="4568775"/>
              <a:ext cx="973400" cy="558300"/>
            </a:xfrm>
            <a:custGeom>
              <a:avLst/>
              <a:gdLst/>
              <a:ahLst/>
              <a:cxnLst/>
              <a:rect l="l" t="t" r="r" b="b"/>
              <a:pathLst>
                <a:path w="38936" h="22332" extrusionOk="0">
                  <a:moveTo>
                    <a:pt x="38541" y="0"/>
                  </a:moveTo>
                  <a:cubicBezTo>
                    <a:pt x="38402" y="0"/>
                    <a:pt x="38217" y="47"/>
                    <a:pt x="38008" y="70"/>
                  </a:cubicBezTo>
                  <a:cubicBezTo>
                    <a:pt x="38031" y="811"/>
                    <a:pt x="37800" y="1507"/>
                    <a:pt x="37637" y="2202"/>
                  </a:cubicBezTo>
                  <a:cubicBezTo>
                    <a:pt x="37266" y="3755"/>
                    <a:pt x="36618" y="5168"/>
                    <a:pt x="35575" y="6397"/>
                  </a:cubicBezTo>
                  <a:cubicBezTo>
                    <a:pt x="34601" y="7509"/>
                    <a:pt x="33767" y="8737"/>
                    <a:pt x="33164" y="10082"/>
                  </a:cubicBezTo>
                  <a:cubicBezTo>
                    <a:pt x="33025" y="10383"/>
                    <a:pt x="32886" y="10684"/>
                    <a:pt x="32701" y="10962"/>
                  </a:cubicBezTo>
                  <a:cubicBezTo>
                    <a:pt x="32052" y="12098"/>
                    <a:pt x="31403" y="13257"/>
                    <a:pt x="30708" y="14369"/>
                  </a:cubicBezTo>
                  <a:cubicBezTo>
                    <a:pt x="30013" y="15481"/>
                    <a:pt x="28970" y="16269"/>
                    <a:pt x="27834" y="16872"/>
                  </a:cubicBezTo>
                  <a:cubicBezTo>
                    <a:pt x="26467" y="17613"/>
                    <a:pt x="25100" y="18309"/>
                    <a:pt x="23709" y="19027"/>
                  </a:cubicBezTo>
                  <a:cubicBezTo>
                    <a:pt x="23431" y="19166"/>
                    <a:pt x="23130" y="19282"/>
                    <a:pt x="22828" y="19421"/>
                  </a:cubicBezTo>
                  <a:cubicBezTo>
                    <a:pt x="21925" y="19815"/>
                    <a:pt x="20974" y="20070"/>
                    <a:pt x="20024" y="20325"/>
                  </a:cubicBezTo>
                  <a:cubicBezTo>
                    <a:pt x="19143" y="20534"/>
                    <a:pt x="18263" y="20673"/>
                    <a:pt x="17359" y="20673"/>
                  </a:cubicBezTo>
                  <a:cubicBezTo>
                    <a:pt x="16339" y="20649"/>
                    <a:pt x="15320" y="20394"/>
                    <a:pt x="14346" y="20047"/>
                  </a:cubicBezTo>
                  <a:cubicBezTo>
                    <a:pt x="13257" y="19653"/>
                    <a:pt x="12353" y="19027"/>
                    <a:pt x="11635" y="18123"/>
                  </a:cubicBezTo>
                  <a:cubicBezTo>
                    <a:pt x="10986" y="17335"/>
                    <a:pt x="10499" y="16455"/>
                    <a:pt x="10059" y="15551"/>
                  </a:cubicBezTo>
                  <a:cubicBezTo>
                    <a:pt x="9595" y="14624"/>
                    <a:pt x="9109" y="13720"/>
                    <a:pt x="8506" y="12863"/>
                  </a:cubicBezTo>
                  <a:cubicBezTo>
                    <a:pt x="7996" y="12144"/>
                    <a:pt x="7463" y="11426"/>
                    <a:pt x="6953" y="10684"/>
                  </a:cubicBezTo>
                  <a:cubicBezTo>
                    <a:pt x="6304" y="9734"/>
                    <a:pt x="5447" y="8969"/>
                    <a:pt x="4427" y="8413"/>
                  </a:cubicBezTo>
                  <a:cubicBezTo>
                    <a:pt x="4311" y="8343"/>
                    <a:pt x="4172" y="8274"/>
                    <a:pt x="4056" y="8204"/>
                  </a:cubicBezTo>
                  <a:cubicBezTo>
                    <a:pt x="3268" y="7741"/>
                    <a:pt x="2643" y="7138"/>
                    <a:pt x="2156" y="6350"/>
                  </a:cubicBezTo>
                  <a:cubicBezTo>
                    <a:pt x="1669" y="5609"/>
                    <a:pt x="1299" y="4798"/>
                    <a:pt x="1090" y="3917"/>
                  </a:cubicBezTo>
                  <a:cubicBezTo>
                    <a:pt x="951" y="3338"/>
                    <a:pt x="766" y="2758"/>
                    <a:pt x="580" y="2156"/>
                  </a:cubicBezTo>
                  <a:cubicBezTo>
                    <a:pt x="534" y="1970"/>
                    <a:pt x="511" y="1738"/>
                    <a:pt x="233" y="1715"/>
                  </a:cubicBezTo>
                  <a:cubicBezTo>
                    <a:pt x="47" y="1715"/>
                    <a:pt x="1" y="1878"/>
                    <a:pt x="70" y="2295"/>
                  </a:cubicBezTo>
                  <a:cubicBezTo>
                    <a:pt x="186" y="3129"/>
                    <a:pt x="302" y="3986"/>
                    <a:pt x="441" y="4798"/>
                  </a:cubicBezTo>
                  <a:cubicBezTo>
                    <a:pt x="696" y="6165"/>
                    <a:pt x="1252" y="7393"/>
                    <a:pt x="2156" y="8459"/>
                  </a:cubicBezTo>
                  <a:cubicBezTo>
                    <a:pt x="2620" y="8969"/>
                    <a:pt x="3153" y="9363"/>
                    <a:pt x="3755" y="9711"/>
                  </a:cubicBezTo>
                  <a:cubicBezTo>
                    <a:pt x="4450" y="10151"/>
                    <a:pt x="5146" y="10591"/>
                    <a:pt x="5609" y="11287"/>
                  </a:cubicBezTo>
                  <a:cubicBezTo>
                    <a:pt x="6861" y="13141"/>
                    <a:pt x="8205" y="14902"/>
                    <a:pt x="9109" y="16965"/>
                  </a:cubicBezTo>
                  <a:cubicBezTo>
                    <a:pt x="9572" y="18031"/>
                    <a:pt x="10221" y="18981"/>
                    <a:pt x="11009" y="19815"/>
                  </a:cubicBezTo>
                  <a:cubicBezTo>
                    <a:pt x="11913" y="20765"/>
                    <a:pt x="12979" y="21437"/>
                    <a:pt x="14207" y="21831"/>
                  </a:cubicBezTo>
                  <a:cubicBezTo>
                    <a:pt x="15229" y="22176"/>
                    <a:pt x="16258" y="22331"/>
                    <a:pt x="17290" y="22331"/>
                  </a:cubicBezTo>
                  <a:cubicBezTo>
                    <a:pt x="18200" y="22331"/>
                    <a:pt x="19112" y="22211"/>
                    <a:pt x="20024" y="21994"/>
                  </a:cubicBezTo>
                  <a:cubicBezTo>
                    <a:pt x="21901" y="21576"/>
                    <a:pt x="23686" y="20904"/>
                    <a:pt x="25378" y="19908"/>
                  </a:cubicBezTo>
                  <a:cubicBezTo>
                    <a:pt x="26444" y="19259"/>
                    <a:pt x="27579" y="18703"/>
                    <a:pt x="28692" y="18077"/>
                  </a:cubicBezTo>
                  <a:cubicBezTo>
                    <a:pt x="30013" y="17335"/>
                    <a:pt x="31032" y="16292"/>
                    <a:pt x="31797" y="14995"/>
                  </a:cubicBezTo>
                  <a:cubicBezTo>
                    <a:pt x="32655" y="13558"/>
                    <a:pt x="33535" y="12098"/>
                    <a:pt x="34254" y="10568"/>
                  </a:cubicBezTo>
                  <a:cubicBezTo>
                    <a:pt x="34764" y="9433"/>
                    <a:pt x="35482" y="8413"/>
                    <a:pt x="36293" y="7463"/>
                  </a:cubicBezTo>
                  <a:cubicBezTo>
                    <a:pt x="36594" y="7092"/>
                    <a:pt x="36919" y="6698"/>
                    <a:pt x="37174" y="6281"/>
                  </a:cubicBezTo>
                  <a:cubicBezTo>
                    <a:pt x="37684" y="5516"/>
                    <a:pt x="38078" y="4682"/>
                    <a:pt x="38402" y="3824"/>
                  </a:cubicBezTo>
                  <a:cubicBezTo>
                    <a:pt x="38611" y="3268"/>
                    <a:pt x="38773" y="2712"/>
                    <a:pt x="38842" y="2132"/>
                  </a:cubicBezTo>
                  <a:cubicBezTo>
                    <a:pt x="38935" y="1437"/>
                    <a:pt x="38912" y="765"/>
                    <a:pt x="38657" y="116"/>
                  </a:cubicBezTo>
                  <a:cubicBezTo>
                    <a:pt x="38657" y="93"/>
                    <a:pt x="38611" y="47"/>
                    <a:pt x="38541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-7860850" y="4567100"/>
              <a:ext cx="755550" cy="472300"/>
            </a:xfrm>
            <a:custGeom>
              <a:avLst/>
              <a:gdLst/>
              <a:ahLst/>
              <a:cxnLst/>
              <a:rect l="l" t="t" r="r" b="b"/>
              <a:pathLst>
                <a:path w="30222" h="18892" extrusionOk="0">
                  <a:moveTo>
                    <a:pt x="29952" y="0"/>
                  </a:moveTo>
                  <a:cubicBezTo>
                    <a:pt x="29922" y="0"/>
                    <a:pt x="29897" y="6"/>
                    <a:pt x="29874" y="21"/>
                  </a:cubicBezTo>
                  <a:cubicBezTo>
                    <a:pt x="29781" y="44"/>
                    <a:pt x="29711" y="137"/>
                    <a:pt x="29688" y="206"/>
                  </a:cubicBezTo>
                  <a:cubicBezTo>
                    <a:pt x="29619" y="392"/>
                    <a:pt x="29595" y="577"/>
                    <a:pt x="29549" y="763"/>
                  </a:cubicBezTo>
                  <a:cubicBezTo>
                    <a:pt x="29410" y="1249"/>
                    <a:pt x="29294" y="1759"/>
                    <a:pt x="29109" y="2223"/>
                  </a:cubicBezTo>
                  <a:cubicBezTo>
                    <a:pt x="28668" y="3219"/>
                    <a:pt x="28205" y="4193"/>
                    <a:pt x="27741" y="5166"/>
                  </a:cubicBezTo>
                  <a:cubicBezTo>
                    <a:pt x="27000" y="6695"/>
                    <a:pt x="26189" y="8225"/>
                    <a:pt x="25447" y="9755"/>
                  </a:cubicBezTo>
                  <a:cubicBezTo>
                    <a:pt x="24590" y="11609"/>
                    <a:pt x="23338" y="13138"/>
                    <a:pt x="21855" y="14482"/>
                  </a:cubicBezTo>
                  <a:cubicBezTo>
                    <a:pt x="20835" y="15409"/>
                    <a:pt x="19630" y="15989"/>
                    <a:pt x="18286" y="16197"/>
                  </a:cubicBezTo>
                  <a:cubicBezTo>
                    <a:pt x="17058" y="16359"/>
                    <a:pt x="15899" y="16707"/>
                    <a:pt x="14740" y="17078"/>
                  </a:cubicBezTo>
                  <a:cubicBezTo>
                    <a:pt x="14134" y="17259"/>
                    <a:pt x="13535" y="17348"/>
                    <a:pt x="12942" y="17348"/>
                  </a:cubicBezTo>
                  <a:cubicBezTo>
                    <a:pt x="12018" y="17348"/>
                    <a:pt x="11111" y="17131"/>
                    <a:pt x="10221" y="16707"/>
                  </a:cubicBezTo>
                  <a:cubicBezTo>
                    <a:pt x="9479" y="16336"/>
                    <a:pt x="8854" y="15803"/>
                    <a:pt x="8483" y="15038"/>
                  </a:cubicBezTo>
                  <a:cubicBezTo>
                    <a:pt x="8182" y="14390"/>
                    <a:pt x="7857" y="13764"/>
                    <a:pt x="7579" y="13138"/>
                  </a:cubicBezTo>
                  <a:cubicBezTo>
                    <a:pt x="7231" y="12397"/>
                    <a:pt x="6930" y="11678"/>
                    <a:pt x="6559" y="10960"/>
                  </a:cubicBezTo>
                  <a:cubicBezTo>
                    <a:pt x="5934" y="9708"/>
                    <a:pt x="5076" y="8688"/>
                    <a:pt x="3894" y="7947"/>
                  </a:cubicBezTo>
                  <a:cubicBezTo>
                    <a:pt x="3639" y="7808"/>
                    <a:pt x="3407" y="7622"/>
                    <a:pt x="3199" y="7460"/>
                  </a:cubicBezTo>
                  <a:cubicBezTo>
                    <a:pt x="2388" y="6765"/>
                    <a:pt x="1832" y="5907"/>
                    <a:pt x="1646" y="4841"/>
                  </a:cubicBezTo>
                  <a:cubicBezTo>
                    <a:pt x="1600" y="4494"/>
                    <a:pt x="1553" y="4146"/>
                    <a:pt x="1553" y="3799"/>
                  </a:cubicBezTo>
                  <a:cubicBezTo>
                    <a:pt x="1507" y="2918"/>
                    <a:pt x="1391" y="2060"/>
                    <a:pt x="1183" y="1226"/>
                  </a:cubicBezTo>
                  <a:cubicBezTo>
                    <a:pt x="1136" y="994"/>
                    <a:pt x="1090" y="786"/>
                    <a:pt x="1020" y="554"/>
                  </a:cubicBezTo>
                  <a:cubicBezTo>
                    <a:pt x="789" y="577"/>
                    <a:pt x="580" y="600"/>
                    <a:pt x="395" y="624"/>
                  </a:cubicBezTo>
                  <a:cubicBezTo>
                    <a:pt x="348" y="716"/>
                    <a:pt x="325" y="739"/>
                    <a:pt x="302" y="786"/>
                  </a:cubicBezTo>
                  <a:cubicBezTo>
                    <a:pt x="279" y="948"/>
                    <a:pt x="232" y="1110"/>
                    <a:pt x="209" y="1272"/>
                  </a:cubicBezTo>
                  <a:cubicBezTo>
                    <a:pt x="1" y="2408"/>
                    <a:pt x="24" y="3544"/>
                    <a:pt x="186" y="4702"/>
                  </a:cubicBezTo>
                  <a:cubicBezTo>
                    <a:pt x="441" y="6580"/>
                    <a:pt x="1345" y="8086"/>
                    <a:pt x="2921" y="9152"/>
                  </a:cubicBezTo>
                  <a:cubicBezTo>
                    <a:pt x="3176" y="9314"/>
                    <a:pt x="3407" y="9476"/>
                    <a:pt x="3639" y="9639"/>
                  </a:cubicBezTo>
                  <a:cubicBezTo>
                    <a:pt x="4010" y="9917"/>
                    <a:pt x="4381" y="10218"/>
                    <a:pt x="4636" y="10612"/>
                  </a:cubicBezTo>
                  <a:cubicBezTo>
                    <a:pt x="4983" y="11099"/>
                    <a:pt x="5308" y="11585"/>
                    <a:pt x="5563" y="12095"/>
                  </a:cubicBezTo>
                  <a:cubicBezTo>
                    <a:pt x="5934" y="12790"/>
                    <a:pt x="6235" y="13532"/>
                    <a:pt x="6582" y="14274"/>
                  </a:cubicBezTo>
                  <a:cubicBezTo>
                    <a:pt x="6884" y="14899"/>
                    <a:pt x="7185" y="15525"/>
                    <a:pt x="7533" y="16151"/>
                  </a:cubicBezTo>
                  <a:cubicBezTo>
                    <a:pt x="7718" y="16499"/>
                    <a:pt x="7973" y="16823"/>
                    <a:pt x="8251" y="17101"/>
                  </a:cubicBezTo>
                  <a:cubicBezTo>
                    <a:pt x="8923" y="17773"/>
                    <a:pt x="9734" y="18283"/>
                    <a:pt x="10684" y="18561"/>
                  </a:cubicBezTo>
                  <a:cubicBezTo>
                    <a:pt x="11429" y="18787"/>
                    <a:pt x="12174" y="18892"/>
                    <a:pt x="12916" y="18892"/>
                  </a:cubicBezTo>
                  <a:cubicBezTo>
                    <a:pt x="13698" y="18892"/>
                    <a:pt x="14477" y="18775"/>
                    <a:pt x="15250" y="18561"/>
                  </a:cubicBezTo>
                  <a:cubicBezTo>
                    <a:pt x="16293" y="18260"/>
                    <a:pt x="17313" y="17866"/>
                    <a:pt x="18379" y="17750"/>
                  </a:cubicBezTo>
                  <a:cubicBezTo>
                    <a:pt x="18912" y="17680"/>
                    <a:pt x="19445" y="17518"/>
                    <a:pt x="19955" y="17356"/>
                  </a:cubicBezTo>
                  <a:cubicBezTo>
                    <a:pt x="21021" y="17008"/>
                    <a:pt x="21924" y="16406"/>
                    <a:pt x="22736" y="15641"/>
                  </a:cubicBezTo>
                  <a:cubicBezTo>
                    <a:pt x="24358" y="14111"/>
                    <a:pt x="25679" y="12373"/>
                    <a:pt x="26583" y="10311"/>
                  </a:cubicBezTo>
                  <a:cubicBezTo>
                    <a:pt x="26745" y="9940"/>
                    <a:pt x="26930" y="9592"/>
                    <a:pt x="27093" y="9222"/>
                  </a:cubicBezTo>
                  <a:cubicBezTo>
                    <a:pt x="27695" y="7877"/>
                    <a:pt x="28321" y="6533"/>
                    <a:pt x="28900" y="5189"/>
                  </a:cubicBezTo>
                  <a:cubicBezTo>
                    <a:pt x="29271" y="4355"/>
                    <a:pt x="29549" y="3520"/>
                    <a:pt x="29850" y="2686"/>
                  </a:cubicBezTo>
                  <a:cubicBezTo>
                    <a:pt x="30128" y="1829"/>
                    <a:pt x="30221" y="948"/>
                    <a:pt x="30175" y="21"/>
                  </a:cubicBezTo>
                  <a:cubicBezTo>
                    <a:pt x="30082" y="21"/>
                    <a:pt x="30010" y="0"/>
                    <a:pt x="29952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-7784375" y="4566175"/>
              <a:ext cx="597950" cy="334800"/>
            </a:xfrm>
            <a:custGeom>
              <a:avLst/>
              <a:gdLst/>
              <a:ahLst/>
              <a:cxnLst/>
              <a:rect l="l" t="t" r="r" b="b"/>
              <a:pathLst>
                <a:path w="23918" h="13392" extrusionOk="0">
                  <a:moveTo>
                    <a:pt x="23338" y="1"/>
                  </a:moveTo>
                  <a:cubicBezTo>
                    <a:pt x="23230" y="1"/>
                    <a:pt x="23114" y="16"/>
                    <a:pt x="22991" y="35"/>
                  </a:cubicBezTo>
                  <a:cubicBezTo>
                    <a:pt x="22944" y="174"/>
                    <a:pt x="22898" y="267"/>
                    <a:pt x="22875" y="382"/>
                  </a:cubicBezTo>
                  <a:cubicBezTo>
                    <a:pt x="22573" y="1263"/>
                    <a:pt x="22295" y="2167"/>
                    <a:pt x="21994" y="3048"/>
                  </a:cubicBezTo>
                  <a:cubicBezTo>
                    <a:pt x="21577" y="4276"/>
                    <a:pt x="21021" y="5435"/>
                    <a:pt x="20140" y="6408"/>
                  </a:cubicBezTo>
                  <a:cubicBezTo>
                    <a:pt x="19514" y="7103"/>
                    <a:pt x="19051" y="7891"/>
                    <a:pt x="18657" y="8725"/>
                  </a:cubicBezTo>
                  <a:cubicBezTo>
                    <a:pt x="18078" y="9931"/>
                    <a:pt x="17127" y="10719"/>
                    <a:pt x="15922" y="11205"/>
                  </a:cubicBezTo>
                  <a:cubicBezTo>
                    <a:pt x="15134" y="11530"/>
                    <a:pt x="14300" y="11715"/>
                    <a:pt x="13466" y="11831"/>
                  </a:cubicBezTo>
                  <a:cubicBezTo>
                    <a:pt x="13289" y="11858"/>
                    <a:pt x="13113" y="11869"/>
                    <a:pt x="12936" y="11869"/>
                  </a:cubicBezTo>
                  <a:cubicBezTo>
                    <a:pt x="12811" y="11869"/>
                    <a:pt x="12687" y="11864"/>
                    <a:pt x="12562" y="11854"/>
                  </a:cubicBezTo>
                  <a:cubicBezTo>
                    <a:pt x="11171" y="11715"/>
                    <a:pt x="9827" y="11367"/>
                    <a:pt x="8553" y="10811"/>
                  </a:cubicBezTo>
                  <a:cubicBezTo>
                    <a:pt x="7440" y="10325"/>
                    <a:pt x="6536" y="9583"/>
                    <a:pt x="5818" y="8563"/>
                  </a:cubicBezTo>
                  <a:cubicBezTo>
                    <a:pt x="5030" y="7451"/>
                    <a:pt x="4196" y="6338"/>
                    <a:pt x="3384" y="5226"/>
                  </a:cubicBezTo>
                  <a:cubicBezTo>
                    <a:pt x="2921" y="4600"/>
                    <a:pt x="2481" y="3951"/>
                    <a:pt x="2040" y="3326"/>
                  </a:cubicBezTo>
                  <a:cubicBezTo>
                    <a:pt x="1600" y="2700"/>
                    <a:pt x="1275" y="2051"/>
                    <a:pt x="1044" y="1309"/>
                  </a:cubicBezTo>
                  <a:cubicBezTo>
                    <a:pt x="951" y="962"/>
                    <a:pt x="812" y="614"/>
                    <a:pt x="673" y="267"/>
                  </a:cubicBezTo>
                  <a:cubicBezTo>
                    <a:pt x="650" y="197"/>
                    <a:pt x="580" y="151"/>
                    <a:pt x="534" y="128"/>
                  </a:cubicBezTo>
                  <a:cubicBezTo>
                    <a:pt x="372" y="151"/>
                    <a:pt x="209" y="174"/>
                    <a:pt x="1" y="197"/>
                  </a:cubicBezTo>
                  <a:cubicBezTo>
                    <a:pt x="24" y="359"/>
                    <a:pt x="1" y="521"/>
                    <a:pt x="24" y="684"/>
                  </a:cubicBezTo>
                  <a:cubicBezTo>
                    <a:pt x="117" y="1147"/>
                    <a:pt x="233" y="1611"/>
                    <a:pt x="325" y="2051"/>
                  </a:cubicBezTo>
                  <a:cubicBezTo>
                    <a:pt x="441" y="2677"/>
                    <a:pt x="603" y="3256"/>
                    <a:pt x="928" y="3789"/>
                  </a:cubicBezTo>
                  <a:cubicBezTo>
                    <a:pt x="1438" y="4647"/>
                    <a:pt x="1948" y="5504"/>
                    <a:pt x="2504" y="6338"/>
                  </a:cubicBezTo>
                  <a:cubicBezTo>
                    <a:pt x="3245" y="7428"/>
                    <a:pt x="4033" y="8471"/>
                    <a:pt x="4798" y="9560"/>
                  </a:cubicBezTo>
                  <a:cubicBezTo>
                    <a:pt x="5818" y="10997"/>
                    <a:pt x="7162" y="12016"/>
                    <a:pt x="8831" y="12596"/>
                  </a:cubicBezTo>
                  <a:cubicBezTo>
                    <a:pt x="9804" y="12943"/>
                    <a:pt x="10800" y="13198"/>
                    <a:pt x="11820" y="13314"/>
                  </a:cubicBezTo>
                  <a:cubicBezTo>
                    <a:pt x="12160" y="13365"/>
                    <a:pt x="12503" y="13391"/>
                    <a:pt x="12846" y="13391"/>
                  </a:cubicBezTo>
                  <a:cubicBezTo>
                    <a:pt x="13438" y="13391"/>
                    <a:pt x="14029" y="13313"/>
                    <a:pt x="14601" y="13152"/>
                  </a:cubicBezTo>
                  <a:cubicBezTo>
                    <a:pt x="14810" y="13106"/>
                    <a:pt x="15018" y="13059"/>
                    <a:pt x="15227" y="13013"/>
                  </a:cubicBezTo>
                  <a:cubicBezTo>
                    <a:pt x="17150" y="12596"/>
                    <a:pt x="18611" y="11553"/>
                    <a:pt x="19538" y="9815"/>
                  </a:cubicBezTo>
                  <a:cubicBezTo>
                    <a:pt x="20047" y="8795"/>
                    <a:pt x="20673" y="7868"/>
                    <a:pt x="21368" y="6987"/>
                  </a:cubicBezTo>
                  <a:cubicBezTo>
                    <a:pt x="21646" y="6617"/>
                    <a:pt x="21948" y="6246"/>
                    <a:pt x="22180" y="5829"/>
                  </a:cubicBezTo>
                  <a:cubicBezTo>
                    <a:pt x="22898" y="4531"/>
                    <a:pt x="23385" y="3140"/>
                    <a:pt x="23755" y="1703"/>
                  </a:cubicBezTo>
                  <a:cubicBezTo>
                    <a:pt x="23894" y="1170"/>
                    <a:pt x="23918" y="637"/>
                    <a:pt x="23755" y="128"/>
                  </a:cubicBezTo>
                  <a:cubicBezTo>
                    <a:pt x="23632" y="32"/>
                    <a:pt x="23493" y="1"/>
                    <a:pt x="23338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-7673700" y="4554275"/>
              <a:ext cx="394000" cy="228300"/>
            </a:xfrm>
            <a:custGeom>
              <a:avLst/>
              <a:gdLst/>
              <a:ahLst/>
              <a:cxnLst/>
              <a:rect l="l" t="t" r="r" b="b"/>
              <a:pathLst>
                <a:path w="15760" h="9132" extrusionOk="0">
                  <a:moveTo>
                    <a:pt x="1599" y="1"/>
                  </a:moveTo>
                  <a:cubicBezTo>
                    <a:pt x="1090" y="1"/>
                    <a:pt x="626" y="47"/>
                    <a:pt x="116" y="70"/>
                  </a:cubicBezTo>
                  <a:cubicBezTo>
                    <a:pt x="0" y="719"/>
                    <a:pt x="93" y="1276"/>
                    <a:pt x="255" y="1809"/>
                  </a:cubicBezTo>
                  <a:cubicBezTo>
                    <a:pt x="811" y="3616"/>
                    <a:pt x="1808" y="5215"/>
                    <a:pt x="3129" y="6583"/>
                  </a:cubicBezTo>
                  <a:cubicBezTo>
                    <a:pt x="3662" y="7139"/>
                    <a:pt x="4311" y="7626"/>
                    <a:pt x="4937" y="8135"/>
                  </a:cubicBezTo>
                  <a:cubicBezTo>
                    <a:pt x="5215" y="8367"/>
                    <a:pt x="5539" y="8576"/>
                    <a:pt x="5864" y="8761"/>
                  </a:cubicBezTo>
                  <a:cubicBezTo>
                    <a:pt x="6234" y="8993"/>
                    <a:pt x="6628" y="9132"/>
                    <a:pt x="7069" y="9132"/>
                  </a:cubicBezTo>
                  <a:cubicBezTo>
                    <a:pt x="8158" y="9109"/>
                    <a:pt x="9247" y="8993"/>
                    <a:pt x="10290" y="8576"/>
                  </a:cubicBezTo>
                  <a:cubicBezTo>
                    <a:pt x="11796" y="7973"/>
                    <a:pt x="12955" y="7046"/>
                    <a:pt x="13697" y="5586"/>
                  </a:cubicBezTo>
                  <a:cubicBezTo>
                    <a:pt x="13743" y="5470"/>
                    <a:pt x="13813" y="5378"/>
                    <a:pt x="13859" y="5262"/>
                  </a:cubicBezTo>
                  <a:cubicBezTo>
                    <a:pt x="14531" y="3894"/>
                    <a:pt x="15134" y="2504"/>
                    <a:pt x="15597" y="1044"/>
                  </a:cubicBezTo>
                  <a:cubicBezTo>
                    <a:pt x="15667" y="858"/>
                    <a:pt x="15713" y="650"/>
                    <a:pt x="15759" y="441"/>
                  </a:cubicBezTo>
                  <a:cubicBezTo>
                    <a:pt x="15569" y="398"/>
                    <a:pt x="15449" y="371"/>
                    <a:pt x="15365" y="371"/>
                  </a:cubicBezTo>
                  <a:cubicBezTo>
                    <a:pt x="15224" y="371"/>
                    <a:pt x="15180" y="447"/>
                    <a:pt x="15064" y="650"/>
                  </a:cubicBezTo>
                  <a:cubicBezTo>
                    <a:pt x="14809" y="1113"/>
                    <a:pt x="14601" y="1577"/>
                    <a:pt x="14346" y="2017"/>
                  </a:cubicBezTo>
                  <a:cubicBezTo>
                    <a:pt x="13859" y="2921"/>
                    <a:pt x="13372" y="3802"/>
                    <a:pt x="12863" y="4659"/>
                  </a:cubicBezTo>
                  <a:cubicBezTo>
                    <a:pt x="12445" y="5424"/>
                    <a:pt x="11866" y="6026"/>
                    <a:pt x="11124" y="6467"/>
                  </a:cubicBezTo>
                  <a:cubicBezTo>
                    <a:pt x="10174" y="7000"/>
                    <a:pt x="9178" y="7371"/>
                    <a:pt x="8088" y="7510"/>
                  </a:cubicBezTo>
                  <a:cubicBezTo>
                    <a:pt x="7946" y="7526"/>
                    <a:pt x="7806" y="7534"/>
                    <a:pt x="7670" y="7534"/>
                  </a:cubicBezTo>
                  <a:cubicBezTo>
                    <a:pt x="7035" y="7534"/>
                    <a:pt x="6476" y="7350"/>
                    <a:pt x="5980" y="6930"/>
                  </a:cubicBezTo>
                  <a:cubicBezTo>
                    <a:pt x="5331" y="6351"/>
                    <a:pt x="4682" y="5772"/>
                    <a:pt x="4033" y="5192"/>
                  </a:cubicBezTo>
                  <a:cubicBezTo>
                    <a:pt x="3894" y="5076"/>
                    <a:pt x="3778" y="4914"/>
                    <a:pt x="3662" y="4775"/>
                  </a:cubicBezTo>
                  <a:cubicBezTo>
                    <a:pt x="3083" y="3987"/>
                    <a:pt x="2550" y="3153"/>
                    <a:pt x="2109" y="2272"/>
                  </a:cubicBezTo>
                  <a:cubicBezTo>
                    <a:pt x="1854" y="1693"/>
                    <a:pt x="1669" y="1090"/>
                    <a:pt x="1646" y="441"/>
                  </a:cubicBezTo>
                  <a:cubicBezTo>
                    <a:pt x="1646" y="302"/>
                    <a:pt x="1623" y="186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-7561875" y="4556025"/>
              <a:ext cx="177300" cy="102000"/>
            </a:xfrm>
            <a:custGeom>
              <a:avLst/>
              <a:gdLst/>
              <a:ahLst/>
              <a:cxnLst/>
              <a:rect l="l" t="t" r="r" b="b"/>
              <a:pathLst>
                <a:path w="7092" h="4080" extrusionOk="0">
                  <a:moveTo>
                    <a:pt x="371" y="0"/>
                  </a:moveTo>
                  <a:cubicBezTo>
                    <a:pt x="301" y="0"/>
                    <a:pt x="209" y="24"/>
                    <a:pt x="0" y="47"/>
                  </a:cubicBezTo>
                  <a:cubicBezTo>
                    <a:pt x="533" y="1136"/>
                    <a:pt x="997" y="2133"/>
                    <a:pt x="1715" y="3013"/>
                  </a:cubicBezTo>
                  <a:cubicBezTo>
                    <a:pt x="2040" y="3384"/>
                    <a:pt x="2434" y="3685"/>
                    <a:pt x="2897" y="3871"/>
                  </a:cubicBezTo>
                  <a:cubicBezTo>
                    <a:pt x="3152" y="3987"/>
                    <a:pt x="3430" y="4079"/>
                    <a:pt x="3708" y="4079"/>
                  </a:cubicBezTo>
                  <a:cubicBezTo>
                    <a:pt x="4496" y="4079"/>
                    <a:pt x="5238" y="3894"/>
                    <a:pt x="5817" y="3291"/>
                  </a:cubicBezTo>
                  <a:cubicBezTo>
                    <a:pt x="6072" y="3036"/>
                    <a:pt x="6327" y="2758"/>
                    <a:pt x="6582" y="2480"/>
                  </a:cubicBezTo>
                  <a:cubicBezTo>
                    <a:pt x="6814" y="2179"/>
                    <a:pt x="6953" y="1831"/>
                    <a:pt x="7045" y="1461"/>
                  </a:cubicBezTo>
                  <a:cubicBezTo>
                    <a:pt x="7092" y="1252"/>
                    <a:pt x="7092" y="1067"/>
                    <a:pt x="6999" y="858"/>
                  </a:cubicBezTo>
                  <a:cubicBezTo>
                    <a:pt x="6926" y="684"/>
                    <a:pt x="6817" y="582"/>
                    <a:pt x="6695" y="582"/>
                  </a:cubicBezTo>
                  <a:cubicBezTo>
                    <a:pt x="6622" y="582"/>
                    <a:pt x="6544" y="618"/>
                    <a:pt x="6466" y="696"/>
                  </a:cubicBezTo>
                  <a:cubicBezTo>
                    <a:pt x="6165" y="951"/>
                    <a:pt x="5887" y="1229"/>
                    <a:pt x="5609" y="1530"/>
                  </a:cubicBezTo>
                  <a:cubicBezTo>
                    <a:pt x="5261" y="1878"/>
                    <a:pt x="4936" y="2225"/>
                    <a:pt x="4496" y="2480"/>
                  </a:cubicBezTo>
                  <a:cubicBezTo>
                    <a:pt x="4266" y="2610"/>
                    <a:pt x="4035" y="2686"/>
                    <a:pt x="3799" y="2686"/>
                  </a:cubicBezTo>
                  <a:cubicBezTo>
                    <a:pt x="3656" y="2686"/>
                    <a:pt x="3510" y="2658"/>
                    <a:pt x="3361" y="2596"/>
                  </a:cubicBezTo>
                  <a:cubicBezTo>
                    <a:pt x="3106" y="2503"/>
                    <a:pt x="2828" y="2388"/>
                    <a:pt x="2619" y="2225"/>
                  </a:cubicBezTo>
                  <a:cubicBezTo>
                    <a:pt x="2271" y="1947"/>
                    <a:pt x="1970" y="1623"/>
                    <a:pt x="1669" y="1275"/>
                  </a:cubicBezTo>
                  <a:cubicBezTo>
                    <a:pt x="1321" y="881"/>
                    <a:pt x="1020" y="441"/>
                    <a:pt x="695" y="24"/>
                  </a:cubicBezTo>
                  <a:cubicBezTo>
                    <a:pt x="556" y="0"/>
                    <a:pt x="46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83575"/>
            <a:ext cx="771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7300" y="1203950"/>
            <a:ext cx="66294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8" r:id="rId5"/>
    <p:sldLayoutId id="2147483659" r:id="rId6"/>
    <p:sldLayoutId id="2147483663" r:id="rId7"/>
    <p:sldLayoutId id="2147483664" r:id="rId8"/>
    <p:sldLayoutId id="2147483671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drsear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6"/>
          <p:cNvSpPr txBox="1">
            <a:spLocks noGrp="1"/>
          </p:cNvSpPr>
          <p:nvPr>
            <p:ph type="ctrTitle"/>
          </p:nvPr>
        </p:nvSpPr>
        <p:spPr>
          <a:xfrm>
            <a:off x="586940" y="1151770"/>
            <a:ext cx="4771901" cy="2409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Kad bi </a:t>
            </a:r>
            <a:r>
              <a:rPr lang="en-US" sz="3600" dirty="0" err="1"/>
              <a:t>bila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pustom</a:t>
            </a:r>
            <a:r>
              <a:rPr lang="en-US" sz="3600" dirty="0"/>
              <a:t> </a:t>
            </a:r>
            <a:r>
              <a:rPr lang="en-US" sz="3600" dirty="0" err="1"/>
              <a:t>ostrvu</a:t>
            </a:r>
            <a:r>
              <a:rPr lang="en-US" sz="3600" dirty="0"/>
              <a:t> – </a:t>
            </a:r>
            <a:r>
              <a:rPr lang="en-US" sz="3600" dirty="0" err="1"/>
              <a:t>Analiza</a:t>
            </a:r>
            <a:r>
              <a:rPr lang="en-US" sz="3600" dirty="0"/>
              <a:t> </a:t>
            </a:r>
            <a:r>
              <a:rPr lang="en-US" sz="3600" dirty="0" err="1"/>
              <a:t>diskursa</a:t>
            </a:r>
            <a:r>
              <a:rPr lang="en-US" sz="3600" dirty="0"/>
              <a:t> o </a:t>
            </a:r>
            <a:r>
              <a:rPr lang="en-US" sz="3600" i="1" dirty="0"/>
              <a:t>attachment parenting</a:t>
            </a:r>
            <a:r>
              <a:rPr lang="en-US" sz="3600" dirty="0"/>
              <a:t>-u</a:t>
            </a:r>
            <a:endParaRPr sz="3600" dirty="0"/>
          </a:p>
        </p:txBody>
      </p:sp>
      <p:sp>
        <p:nvSpPr>
          <p:cNvPr id="508" name="Google Shape;508;p36"/>
          <p:cNvSpPr txBox="1">
            <a:spLocks noGrp="1"/>
          </p:cNvSpPr>
          <p:nvPr>
            <p:ph type="subTitle" idx="1"/>
          </p:nvPr>
        </p:nvSpPr>
        <p:spPr>
          <a:xfrm>
            <a:off x="565794" y="3630770"/>
            <a:ext cx="4304652" cy="1063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r-Latn-RS" sz="12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Petrović, D. (2015) „Kad bi bila na pustom ostrvu – Analiza diskursa o </a:t>
            </a:r>
            <a:r>
              <a:rPr lang="sr-Latn-RS" sz="1200" i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 parenting-</a:t>
            </a:r>
            <a:r>
              <a:rPr lang="sr-Latn-RS" sz="12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u“, u </a:t>
            </a:r>
            <a:r>
              <a:rPr lang="sr-Latn-RS" sz="1200" i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Politike roditeljstva, </a:t>
            </a:r>
            <a:r>
              <a:rPr lang="sr-Latn-RS" sz="12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Čigoja i Institut za sociološka istraživanja Filozofskog fakulteta, Beograd: 189 – 205. </a:t>
            </a:r>
            <a:endParaRPr lang="en-US" sz="12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09" name="Google Shape;509;p36"/>
          <p:cNvGrpSpPr/>
          <p:nvPr/>
        </p:nvGrpSpPr>
        <p:grpSpPr>
          <a:xfrm>
            <a:off x="4846275" y="1026075"/>
            <a:ext cx="3326476" cy="3091371"/>
            <a:chOff x="4846275" y="1026075"/>
            <a:chExt cx="3326476" cy="3091371"/>
          </a:xfrm>
        </p:grpSpPr>
        <p:sp>
          <p:nvSpPr>
            <p:cNvPr id="510" name="Google Shape;510;p36"/>
            <p:cNvSpPr/>
            <p:nvPr/>
          </p:nvSpPr>
          <p:spPr>
            <a:xfrm>
              <a:off x="4847500" y="1026447"/>
              <a:ext cx="3324024" cy="3090606"/>
            </a:xfrm>
            <a:custGeom>
              <a:avLst/>
              <a:gdLst/>
              <a:ahLst/>
              <a:cxnLst/>
              <a:rect l="l" t="t" r="r" b="b"/>
              <a:pathLst>
                <a:path w="83471" h="77712" extrusionOk="0">
                  <a:moveTo>
                    <a:pt x="67002" y="29956"/>
                  </a:moveTo>
                  <a:cubicBezTo>
                    <a:pt x="67118" y="30043"/>
                    <a:pt x="67205" y="30130"/>
                    <a:pt x="67263" y="30246"/>
                  </a:cubicBezTo>
                  <a:cubicBezTo>
                    <a:pt x="67176" y="30159"/>
                    <a:pt x="67089" y="30043"/>
                    <a:pt x="66973" y="29956"/>
                  </a:cubicBezTo>
                  <a:close/>
                  <a:moveTo>
                    <a:pt x="39767" y="1"/>
                  </a:moveTo>
                  <a:cubicBezTo>
                    <a:pt x="38697" y="59"/>
                    <a:pt x="37597" y="174"/>
                    <a:pt x="36526" y="377"/>
                  </a:cubicBezTo>
                  <a:cubicBezTo>
                    <a:pt x="35860" y="464"/>
                    <a:pt x="35194" y="637"/>
                    <a:pt x="34587" y="840"/>
                  </a:cubicBezTo>
                  <a:cubicBezTo>
                    <a:pt x="34326" y="927"/>
                    <a:pt x="34124" y="1014"/>
                    <a:pt x="33892" y="1129"/>
                  </a:cubicBezTo>
                  <a:cubicBezTo>
                    <a:pt x="33574" y="1245"/>
                    <a:pt x="33255" y="1390"/>
                    <a:pt x="32937" y="1535"/>
                  </a:cubicBezTo>
                  <a:cubicBezTo>
                    <a:pt x="32561" y="1737"/>
                    <a:pt x="32184" y="1940"/>
                    <a:pt x="31808" y="2171"/>
                  </a:cubicBezTo>
                  <a:cubicBezTo>
                    <a:pt x="31461" y="2374"/>
                    <a:pt x="31114" y="2606"/>
                    <a:pt x="30766" y="2837"/>
                  </a:cubicBezTo>
                  <a:cubicBezTo>
                    <a:pt x="30419" y="3098"/>
                    <a:pt x="30072" y="3329"/>
                    <a:pt x="29753" y="3590"/>
                  </a:cubicBezTo>
                  <a:cubicBezTo>
                    <a:pt x="29435" y="3821"/>
                    <a:pt x="29117" y="4053"/>
                    <a:pt x="28798" y="4313"/>
                  </a:cubicBezTo>
                  <a:cubicBezTo>
                    <a:pt x="28335" y="4689"/>
                    <a:pt x="27843" y="5124"/>
                    <a:pt x="27409" y="5529"/>
                  </a:cubicBezTo>
                  <a:cubicBezTo>
                    <a:pt x="27004" y="5934"/>
                    <a:pt x="26599" y="6339"/>
                    <a:pt x="26222" y="6744"/>
                  </a:cubicBezTo>
                  <a:cubicBezTo>
                    <a:pt x="26078" y="6918"/>
                    <a:pt x="25933" y="7063"/>
                    <a:pt x="25817" y="7236"/>
                  </a:cubicBezTo>
                  <a:cubicBezTo>
                    <a:pt x="25759" y="7236"/>
                    <a:pt x="25730" y="7265"/>
                    <a:pt x="25701" y="7265"/>
                  </a:cubicBezTo>
                  <a:cubicBezTo>
                    <a:pt x="25643" y="7323"/>
                    <a:pt x="25586" y="7381"/>
                    <a:pt x="25557" y="7439"/>
                  </a:cubicBezTo>
                  <a:cubicBezTo>
                    <a:pt x="25325" y="7728"/>
                    <a:pt x="25122" y="8047"/>
                    <a:pt x="24920" y="8336"/>
                  </a:cubicBezTo>
                  <a:cubicBezTo>
                    <a:pt x="24775" y="8539"/>
                    <a:pt x="24630" y="8770"/>
                    <a:pt x="24515" y="9002"/>
                  </a:cubicBezTo>
                  <a:cubicBezTo>
                    <a:pt x="24399" y="9175"/>
                    <a:pt x="24312" y="9349"/>
                    <a:pt x="24225" y="9523"/>
                  </a:cubicBezTo>
                  <a:cubicBezTo>
                    <a:pt x="24196" y="9581"/>
                    <a:pt x="24167" y="9610"/>
                    <a:pt x="24167" y="9667"/>
                  </a:cubicBezTo>
                  <a:cubicBezTo>
                    <a:pt x="23878" y="10275"/>
                    <a:pt x="23646" y="10854"/>
                    <a:pt x="23444" y="11491"/>
                  </a:cubicBezTo>
                  <a:cubicBezTo>
                    <a:pt x="23415" y="11578"/>
                    <a:pt x="23386" y="11665"/>
                    <a:pt x="23357" y="11780"/>
                  </a:cubicBezTo>
                  <a:cubicBezTo>
                    <a:pt x="23299" y="12070"/>
                    <a:pt x="23212" y="12388"/>
                    <a:pt x="23154" y="12678"/>
                  </a:cubicBezTo>
                  <a:cubicBezTo>
                    <a:pt x="22981" y="13488"/>
                    <a:pt x="22865" y="14298"/>
                    <a:pt x="22865" y="15109"/>
                  </a:cubicBezTo>
                  <a:cubicBezTo>
                    <a:pt x="22865" y="15224"/>
                    <a:pt x="22865" y="15369"/>
                    <a:pt x="22865" y="15485"/>
                  </a:cubicBezTo>
                  <a:cubicBezTo>
                    <a:pt x="22894" y="15745"/>
                    <a:pt x="22894" y="15977"/>
                    <a:pt x="22923" y="16237"/>
                  </a:cubicBezTo>
                  <a:cubicBezTo>
                    <a:pt x="22952" y="16353"/>
                    <a:pt x="22952" y="16440"/>
                    <a:pt x="22981" y="16556"/>
                  </a:cubicBezTo>
                  <a:cubicBezTo>
                    <a:pt x="23010" y="16845"/>
                    <a:pt x="23068" y="17135"/>
                    <a:pt x="23154" y="17424"/>
                  </a:cubicBezTo>
                  <a:cubicBezTo>
                    <a:pt x="23212" y="17685"/>
                    <a:pt x="23299" y="17945"/>
                    <a:pt x="23415" y="18206"/>
                  </a:cubicBezTo>
                  <a:cubicBezTo>
                    <a:pt x="23502" y="18466"/>
                    <a:pt x="23646" y="18727"/>
                    <a:pt x="23762" y="18958"/>
                  </a:cubicBezTo>
                  <a:cubicBezTo>
                    <a:pt x="23994" y="19421"/>
                    <a:pt x="24283" y="19826"/>
                    <a:pt x="24601" y="20232"/>
                  </a:cubicBezTo>
                  <a:cubicBezTo>
                    <a:pt x="24630" y="20260"/>
                    <a:pt x="24630" y="20289"/>
                    <a:pt x="24659" y="20318"/>
                  </a:cubicBezTo>
                  <a:cubicBezTo>
                    <a:pt x="24949" y="20695"/>
                    <a:pt x="25238" y="21042"/>
                    <a:pt x="25528" y="21418"/>
                  </a:cubicBezTo>
                  <a:cubicBezTo>
                    <a:pt x="25788" y="21794"/>
                    <a:pt x="26049" y="22200"/>
                    <a:pt x="26251" y="22605"/>
                  </a:cubicBezTo>
                  <a:cubicBezTo>
                    <a:pt x="26251" y="22634"/>
                    <a:pt x="26280" y="22663"/>
                    <a:pt x="26280" y="22692"/>
                  </a:cubicBezTo>
                  <a:cubicBezTo>
                    <a:pt x="26396" y="22923"/>
                    <a:pt x="26512" y="23184"/>
                    <a:pt x="26599" y="23444"/>
                  </a:cubicBezTo>
                  <a:cubicBezTo>
                    <a:pt x="26743" y="23878"/>
                    <a:pt x="26859" y="24341"/>
                    <a:pt x="26917" y="24804"/>
                  </a:cubicBezTo>
                  <a:cubicBezTo>
                    <a:pt x="27004" y="25412"/>
                    <a:pt x="27119" y="26020"/>
                    <a:pt x="27235" y="26628"/>
                  </a:cubicBezTo>
                  <a:cubicBezTo>
                    <a:pt x="27351" y="27207"/>
                    <a:pt x="27554" y="27757"/>
                    <a:pt x="27872" y="28249"/>
                  </a:cubicBezTo>
                  <a:cubicBezTo>
                    <a:pt x="27872" y="28249"/>
                    <a:pt x="27872" y="28278"/>
                    <a:pt x="27872" y="28278"/>
                  </a:cubicBezTo>
                  <a:cubicBezTo>
                    <a:pt x="28364" y="29030"/>
                    <a:pt x="29030" y="29609"/>
                    <a:pt x="29840" y="30014"/>
                  </a:cubicBezTo>
                  <a:cubicBezTo>
                    <a:pt x="29898" y="30014"/>
                    <a:pt x="29927" y="30043"/>
                    <a:pt x="29985" y="30072"/>
                  </a:cubicBezTo>
                  <a:cubicBezTo>
                    <a:pt x="30361" y="30304"/>
                    <a:pt x="30679" y="30564"/>
                    <a:pt x="30911" y="30911"/>
                  </a:cubicBezTo>
                  <a:cubicBezTo>
                    <a:pt x="31056" y="31143"/>
                    <a:pt x="31142" y="31374"/>
                    <a:pt x="31200" y="31664"/>
                  </a:cubicBezTo>
                  <a:cubicBezTo>
                    <a:pt x="31258" y="31924"/>
                    <a:pt x="31316" y="32214"/>
                    <a:pt x="31345" y="32474"/>
                  </a:cubicBezTo>
                  <a:cubicBezTo>
                    <a:pt x="31345" y="32532"/>
                    <a:pt x="31345" y="32561"/>
                    <a:pt x="31374" y="32619"/>
                  </a:cubicBezTo>
                  <a:cubicBezTo>
                    <a:pt x="31403" y="33053"/>
                    <a:pt x="31490" y="33458"/>
                    <a:pt x="31692" y="33835"/>
                  </a:cubicBezTo>
                  <a:cubicBezTo>
                    <a:pt x="31721" y="33892"/>
                    <a:pt x="31750" y="33950"/>
                    <a:pt x="31808" y="34037"/>
                  </a:cubicBezTo>
                  <a:cubicBezTo>
                    <a:pt x="31808" y="34037"/>
                    <a:pt x="31808" y="34066"/>
                    <a:pt x="31808" y="34124"/>
                  </a:cubicBezTo>
                  <a:cubicBezTo>
                    <a:pt x="31750" y="34211"/>
                    <a:pt x="31692" y="34298"/>
                    <a:pt x="31606" y="34384"/>
                  </a:cubicBezTo>
                  <a:cubicBezTo>
                    <a:pt x="31577" y="34413"/>
                    <a:pt x="31548" y="34442"/>
                    <a:pt x="31519" y="34471"/>
                  </a:cubicBezTo>
                  <a:cubicBezTo>
                    <a:pt x="31200" y="34848"/>
                    <a:pt x="30911" y="35224"/>
                    <a:pt x="30650" y="35658"/>
                  </a:cubicBezTo>
                  <a:cubicBezTo>
                    <a:pt x="30390" y="36034"/>
                    <a:pt x="30158" y="36439"/>
                    <a:pt x="29956" y="36845"/>
                  </a:cubicBezTo>
                  <a:cubicBezTo>
                    <a:pt x="29869" y="37018"/>
                    <a:pt x="29782" y="37192"/>
                    <a:pt x="29695" y="37366"/>
                  </a:cubicBezTo>
                  <a:cubicBezTo>
                    <a:pt x="29435" y="38002"/>
                    <a:pt x="29174" y="38639"/>
                    <a:pt x="28943" y="39276"/>
                  </a:cubicBezTo>
                  <a:cubicBezTo>
                    <a:pt x="28682" y="39970"/>
                    <a:pt x="28451" y="40636"/>
                    <a:pt x="28248" y="41331"/>
                  </a:cubicBezTo>
                  <a:cubicBezTo>
                    <a:pt x="28190" y="41591"/>
                    <a:pt x="28132" y="41852"/>
                    <a:pt x="28075" y="42112"/>
                  </a:cubicBezTo>
                  <a:cubicBezTo>
                    <a:pt x="28046" y="42141"/>
                    <a:pt x="28046" y="42170"/>
                    <a:pt x="28046" y="42199"/>
                  </a:cubicBezTo>
                  <a:cubicBezTo>
                    <a:pt x="28046" y="41823"/>
                    <a:pt x="28017" y="41475"/>
                    <a:pt x="27988" y="41099"/>
                  </a:cubicBezTo>
                  <a:cubicBezTo>
                    <a:pt x="27959" y="41012"/>
                    <a:pt x="27959" y="40925"/>
                    <a:pt x="27959" y="40839"/>
                  </a:cubicBezTo>
                  <a:cubicBezTo>
                    <a:pt x="27959" y="40752"/>
                    <a:pt x="27930" y="40694"/>
                    <a:pt x="27930" y="40636"/>
                  </a:cubicBezTo>
                  <a:cubicBezTo>
                    <a:pt x="27901" y="40578"/>
                    <a:pt x="27901" y="40491"/>
                    <a:pt x="27872" y="40433"/>
                  </a:cubicBezTo>
                  <a:lnTo>
                    <a:pt x="27814" y="40173"/>
                  </a:lnTo>
                  <a:cubicBezTo>
                    <a:pt x="27785" y="40086"/>
                    <a:pt x="27756" y="40028"/>
                    <a:pt x="27640" y="40028"/>
                  </a:cubicBezTo>
                  <a:cubicBezTo>
                    <a:pt x="27626" y="40014"/>
                    <a:pt x="27612" y="40007"/>
                    <a:pt x="27597" y="40007"/>
                  </a:cubicBezTo>
                  <a:cubicBezTo>
                    <a:pt x="27583" y="40007"/>
                    <a:pt x="27568" y="40014"/>
                    <a:pt x="27554" y="40028"/>
                  </a:cubicBezTo>
                  <a:cubicBezTo>
                    <a:pt x="27525" y="40028"/>
                    <a:pt x="27525" y="40057"/>
                    <a:pt x="27525" y="40086"/>
                  </a:cubicBezTo>
                  <a:cubicBezTo>
                    <a:pt x="27496" y="40086"/>
                    <a:pt x="27496" y="40115"/>
                    <a:pt x="27467" y="40144"/>
                  </a:cubicBezTo>
                  <a:cubicBezTo>
                    <a:pt x="27467" y="40173"/>
                    <a:pt x="27438" y="40231"/>
                    <a:pt x="27438" y="40260"/>
                  </a:cubicBezTo>
                  <a:cubicBezTo>
                    <a:pt x="27380" y="40520"/>
                    <a:pt x="27293" y="40810"/>
                    <a:pt x="27235" y="41070"/>
                  </a:cubicBezTo>
                  <a:lnTo>
                    <a:pt x="27206" y="41157"/>
                  </a:lnTo>
                  <a:cubicBezTo>
                    <a:pt x="27206" y="41273"/>
                    <a:pt x="27177" y="41389"/>
                    <a:pt x="27148" y="41504"/>
                  </a:cubicBezTo>
                  <a:cubicBezTo>
                    <a:pt x="27091" y="41736"/>
                    <a:pt x="27062" y="41967"/>
                    <a:pt x="27004" y="42199"/>
                  </a:cubicBezTo>
                  <a:cubicBezTo>
                    <a:pt x="26946" y="42546"/>
                    <a:pt x="26917" y="42894"/>
                    <a:pt x="26859" y="43212"/>
                  </a:cubicBezTo>
                  <a:cubicBezTo>
                    <a:pt x="26338" y="43096"/>
                    <a:pt x="25788" y="42980"/>
                    <a:pt x="25267" y="42894"/>
                  </a:cubicBezTo>
                  <a:cubicBezTo>
                    <a:pt x="25209" y="42778"/>
                    <a:pt x="25151" y="42662"/>
                    <a:pt x="25093" y="42546"/>
                  </a:cubicBezTo>
                  <a:cubicBezTo>
                    <a:pt x="25065" y="42488"/>
                    <a:pt x="25065" y="42459"/>
                    <a:pt x="25065" y="42402"/>
                  </a:cubicBezTo>
                  <a:cubicBezTo>
                    <a:pt x="25036" y="42373"/>
                    <a:pt x="25036" y="42315"/>
                    <a:pt x="25036" y="42257"/>
                  </a:cubicBezTo>
                  <a:cubicBezTo>
                    <a:pt x="25036" y="42199"/>
                    <a:pt x="25036" y="42141"/>
                    <a:pt x="25065" y="42083"/>
                  </a:cubicBezTo>
                  <a:cubicBezTo>
                    <a:pt x="25065" y="42025"/>
                    <a:pt x="25065" y="41996"/>
                    <a:pt x="25093" y="41938"/>
                  </a:cubicBezTo>
                  <a:cubicBezTo>
                    <a:pt x="25325" y="41186"/>
                    <a:pt x="25586" y="40433"/>
                    <a:pt x="25817" y="39681"/>
                  </a:cubicBezTo>
                  <a:cubicBezTo>
                    <a:pt x="25904" y="39391"/>
                    <a:pt x="25962" y="39102"/>
                    <a:pt x="26049" y="38784"/>
                  </a:cubicBezTo>
                  <a:cubicBezTo>
                    <a:pt x="26135" y="38321"/>
                    <a:pt x="26222" y="37858"/>
                    <a:pt x="26222" y="37366"/>
                  </a:cubicBezTo>
                  <a:cubicBezTo>
                    <a:pt x="26193" y="36989"/>
                    <a:pt x="26193" y="36584"/>
                    <a:pt x="26164" y="36208"/>
                  </a:cubicBezTo>
                  <a:cubicBezTo>
                    <a:pt x="26164" y="35976"/>
                    <a:pt x="26164" y="35745"/>
                    <a:pt x="26164" y="35513"/>
                  </a:cubicBezTo>
                  <a:cubicBezTo>
                    <a:pt x="26135" y="35368"/>
                    <a:pt x="26135" y="35224"/>
                    <a:pt x="26106" y="35079"/>
                  </a:cubicBezTo>
                  <a:cubicBezTo>
                    <a:pt x="26078" y="34992"/>
                    <a:pt x="26078" y="34905"/>
                    <a:pt x="26049" y="34848"/>
                  </a:cubicBezTo>
                  <a:cubicBezTo>
                    <a:pt x="26049" y="34819"/>
                    <a:pt x="26020" y="34790"/>
                    <a:pt x="26020" y="34761"/>
                  </a:cubicBezTo>
                  <a:cubicBezTo>
                    <a:pt x="25991" y="34674"/>
                    <a:pt x="25962" y="34645"/>
                    <a:pt x="25875" y="34587"/>
                  </a:cubicBezTo>
                  <a:cubicBezTo>
                    <a:pt x="25846" y="34558"/>
                    <a:pt x="25788" y="34558"/>
                    <a:pt x="25730" y="34529"/>
                  </a:cubicBezTo>
                  <a:cubicBezTo>
                    <a:pt x="25701" y="34558"/>
                    <a:pt x="25701" y="34558"/>
                    <a:pt x="25701" y="34587"/>
                  </a:cubicBezTo>
                  <a:cubicBezTo>
                    <a:pt x="25701" y="34587"/>
                    <a:pt x="25672" y="34616"/>
                    <a:pt x="25672" y="34645"/>
                  </a:cubicBezTo>
                  <a:cubicBezTo>
                    <a:pt x="25586" y="34819"/>
                    <a:pt x="25528" y="34992"/>
                    <a:pt x="25470" y="35166"/>
                  </a:cubicBezTo>
                  <a:cubicBezTo>
                    <a:pt x="25412" y="35397"/>
                    <a:pt x="25354" y="35629"/>
                    <a:pt x="25267" y="35860"/>
                  </a:cubicBezTo>
                  <a:lnTo>
                    <a:pt x="25238" y="36005"/>
                  </a:lnTo>
                  <a:cubicBezTo>
                    <a:pt x="25209" y="36179"/>
                    <a:pt x="25151" y="36324"/>
                    <a:pt x="25093" y="36497"/>
                  </a:cubicBezTo>
                  <a:cubicBezTo>
                    <a:pt x="25093" y="36613"/>
                    <a:pt x="25065" y="36729"/>
                    <a:pt x="25036" y="36816"/>
                  </a:cubicBezTo>
                  <a:cubicBezTo>
                    <a:pt x="25007" y="36931"/>
                    <a:pt x="24978" y="37047"/>
                    <a:pt x="24949" y="37163"/>
                  </a:cubicBezTo>
                  <a:cubicBezTo>
                    <a:pt x="24949" y="37250"/>
                    <a:pt x="24920" y="37337"/>
                    <a:pt x="24891" y="37394"/>
                  </a:cubicBezTo>
                  <a:cubicBezTo>
                    <a:pt x="24862" y="37539"/>
                    <a:pt x="24833" y="37684"/>
                    <a:pt x="24804" y="37829"/>
                  </a:cubicBezTo>
                  <a:cubicBezTo>
                    <a:pt x="24775" y="38060"/>
                    <a:pt x="24746" y="38292"/>
                    <a:pt x="24688" y="38523"/>
                  </a:cubicBezTo>
                  <a:cubicBezTo>
                    <a:pt x="24688" y="38639"/>
                    <a:pt x="24659" y="38784"/>
                    <a:pt x="24659" y="38899"/>
                  </a:cubicBezTo>
                  <a:cubicBezTo>
                    <a:pt x="24659" y="38986"/>
                    <a:pt x="24630" y="39102"/>
                    <a:pt x="24630" y="39189"/>
                  </a:cubicBezTo>
                  <a:cubicBezTo>
                    <a:pt x="24601" y="39420"/>
                    <a:pt x="24601" y="39623"/>
                    <a:pt x="24601" y="39855"/>
                  </a:cubicBezTo>
                  <a:cubicBezTo>
                    <a:pt x="24601" y="40028"/>
                    <a:pt x="24601" y="40202"/>
                    <a:pt x="24601" y="40347"/>
                  </a:cubicBezTo>
                  <a:cubicBezTo>
                    <a:pt x="24601" y="40433"/>
                    <a:pt x="24601" y="40491"/>
                    <a:pt x="24601" y="40578"/>
                  </a:cubicBezTo>
                  <a:cubicBezTo>
                    <a:pt x="24601" y="40636"/>
                    <a:pt x="24601" y="40694"/>
                    <a:pt x="24601" y="40752"/>
                  </a:cubicBezTo>
                  <a:cubicBezTo>
                    <a:pt x="24601" y="40781"/>
                    <a:pt x="24601" y="40839"/>
                    <a:pt x="24630" y="40925"/>
                  </a:cubicBezTo>
                  <a:cubicBezTo>
                    <a:pt x="24630" y="41041"/>
                    <a:pt x="24630" y="41157"/>
                    <a:pt x="24573" y="41331"/>
                  </a:cubicBezTo>
                  <a:cubicBezTo>
                    <a:pt x="24515" y="41128"/>
                    <a:pt x="24428" y="40925"/>
                    <a:pt x="24370" y="40752"/>
                  </a:cubicBezTo>
                  <a:cubicBezTo>
                    <a:pt x="24167" y="40173"/>
                    <a:pt x="23994" y="39594"/>
                    <a:pt x="23791" y="39015"/>
                  </a:cubicBezTo>
                  <a:cubicBezTo>
                    <a:pt x="23675" y="38581"/>
                    <a:pt x="23531" y="38147"/>
                    <a:pt x="23415" y="37713"/>
                  </a:cubicBezTo>
                  <a:cubicBezTo>
                    <a:pt x="23328" y="37394"/>
                    <a:pt x="23241" y="37047"/>
                    <a:pt x="23154" y="36729"/>
                  </a:cubicBezTo>
                  <a:cubicBezTo>
                    <a:pt x="23357" y="36468"/>
                    <a:pt x="23531" y="36208"/>
                    <a:pt x="23675" y="35947"/>
                  </a:cubicBezTo>
                  <a:cubicBezTo>
                    <a:pt x="23849" y="35658"/>
                    <a:pt x="23994" y="35397"/>
                    <a:pt x="24138" y="35108"/>
                  </a:cubicBezTo>
                  <a:cubicBezTo>
                    <a:pt x="24341" y="34703"/>
                    <a:pt x="24515" y="34298"/>
                    <a:pt x="24688" y="33892"/>
                  </a:cubicBezTo>
                  <a:cubicBezTo>
                    <a:pt x="24891" y="33487"/>
                    <a:pt x="25036" y="33082"/>
                    <a:pt x="25180" y="32648"/>
                  </a:cubicBezTo>
                  <a:cubicBezTo>
                    <a:pt x="25296" y="32358"/>
                    <a:pt x="25383" y="32069"/>
                    <a:pt x="25470" y="31780"/>
                  </a:cubicBezTo>
                  <a:lnTo>
                    <a:pt x="25470" y="31751"/>
                  </a:lnTo>
                  <a:cubicBezTo>
                    <a:pt x="25499" y="31664"/>
                    <a:pt x="25499" y="31606"/>
                    <a:pt x="25528" y="31519"/>
                  </a:cubicBezTo>
                  <a:cubicBezTo>
                    <a:pt x="25557" y="31403"/>
                    <a:pt x="25557" y="31288"/>
                    <a:pt x="25586" y="31172"/>
                  </a:cubicBezTo>
                  <a:cubicBezTo>
                    <a:pt x="25586" y="31143"/>
                    <a:pt x="25557" y="31085"/>
                    <a:pt x="25528" y="31027"/>
                  </a:cubicBezTo>
                  <a:cubicBezTo>
                    <a:pt x="25528" y="30998"/>
                    <a:pt x="25499" y="30969"/>
                    <a:pt x="25499" y="30940"/>
                  </a:cubicBezTo>
                  <a:cubicBezTo>
                    <a:pt x="25499" y="30940"/>
                    <a:pt x="25470" y="30911"/>
                    <a:pt x="25470" y="30911"/>
                  </a:cubicBezTo>
                  <a:cubicBezTo>
                    <a:pt x="25470" y="30911"/>
                    <a:pt x="25441" y="30940"/>
                    <a:pt x="25412" y="30940"/>
                  </a:cubicBezTo>
                  <a:cubicBezTo>
                    <a:pt x="25354" y="30998"/>
                    <a:pt x="25296" y="31056"/>
                    <a:pt x="25238" y="31114"/>
                  </a:cubicBezTo>
                  <a:cubicBezTo>
                    <a:pt x="25209" y="31143"/>
                    <a:pt x="25180" y="31143"/>
                    <a:pt x="25151" y="31172"/>
                  </a:cubicBezTo>
                  <a:cubicBezTo>
                    <a:pt x="24746" y="31664"/>
                    <a:pt x="24370" y="32185"/>
                    <a:pt x="24023" y="32706"/>
                  </a:cubicBezTo>
                  <a:cubicBezTo>
                    <a:pt x="23994" y="32764"/>
                    <a:pt x="23994" y="32793"/>
                    <a:pt x="23965" y="32822"/>
                  </a:cubicBezTo>
                  <a:cubicBezTo>
                    <a:pt x="23473" y="33690"/>
                    <a:pt x="23125" y="34616"/>
                    <a:pt x="23039" y="35687"/>
                  </a:cubicBezTo>
                  <a:cubicBezTo>
                    <a:pt x="23039" y="35687"/>
                    <a:pt x="23039" y="35716"/>
                    <a:pt x="23010" y="35745"/>
                  </a:cubicBezTo>
                  <a:cubicBezTo>
                    <a:pt x="23010" y="35774"/>
                    <a:pt x="23010" y="35803"/>
                    <a:pt x="22981" y="35832"/>
                  </a:cubicBezTo>
                  <a:cubicBezTo>
                    <a:pt x="22952" y="35832"/>
                    <a:pt x="22923" y="35860"/>
                    <a:pt x="22894" y="35860"/>
                  </a:cubicBezTo>
                  <a:cubicBezTo>
                    <a:pt x="22749" y="35368"/>
                    <a:pt x="22633" y="34905"/>
                    <a:pt x="22518" y="34413"/>
                  </a:cubicBezTo>
                  <a:cubicBezTo>
                    <a:pt x="22402" y="33950"/>
                    <a:pt x="22286" y="33458"/>
                    <a:pt x="22199" y="32966"/>
                  </a:cubicBezTo>
                  <a:cubicBezTo>
                    <a:pt x="22170" y="32850"/>
                    <a:pt x="22141" y="32735"/>
                    <a:pt x="22112" y="32619"/>
                  </a:cubicBezTo>
                  <a:cubicBezTo>
                    <a:pt x="22112" y="32561"/>
                    <a:pt x="22083" y="32503"/>
                    <a:pt x="22083" y="32416"/>
                  </a:cubicBezTo>
                  <a:cubicBezTo>
                    <a:pt x="22055" y="32358"/>
                    <a:pt x="22055" y="32330"/>
                    <a:pt x="22055" y="32272"/>
                  </a:cubicBezTo>
                  <a:cubicBezTo>
                    <a:pt x="22026" y="32127"/>
                    <a:pt x="21997" y="31982"/>
                    <a:pt x="22026" y="31837"/>
                  </a:cubicBezTo>
                  <a:cubicBezTo>
                    <a:pt x="22083" y="31780"/>
                    <a:pt x="22141" y="31693"/>
                    <a:pt x="22199" y="31635"/>
                  </a:cubicBezTo>
                  <a:cubicBezTo>
                    <a:pt x="22662" y="31548"/>
                    <a:pt x="22952" y="31288"/>
                    <a:pt x="23125" y="30911"/>
                  </a:cubicBezTo>
                  <a:cubicBezTo>
                    <a:pt x="23531" y="30419"/>
                    <a:pt x="23820" y="29812"/>
                    <a:pt x="23907" y="29204"/>
                  </a:cubicBezTo>
                  <a:cubicBezTo>
                    <a:pt x="23994" y="28654"/>
                    <a:pt x="23994" y="28133"/>
                    <a:pt x="23936" y="27583"/>
                  </a:cubicBezTo>
                  <a:cubicBezTo>
                    <a:pt x="24428" y="27380"/>
                    <a:pt x="24775" y="26859"/>
                    <a:pt x="24573" y="26194"/>
                  </a:cubicBezTo>
                  <a:lnTo>
                    <a:pt x="23849" y="23763"/>
                  </a:lnTo>
                  <a:cubicBezTo>
                    <a:pt x="23588" y="22923"/>
                    <a:pt x="23444" y="21939"/>
                    <a:pt x="22547" y="21592"/>
                  </a:cubicBezTo>
                  <a:cubicBezTo>
                    <a:pt x="22367" y="21509"/>
                    <a:pt x="22194" y="21472"/>
                    <a:pt x="22027" y="21472"/>
                  </a:cubicBezTo>
                  <a:cubicBezTo>
                    <a:pt x="21845" y="21472"/>
                    <a:pt x="21671" y="21516"/>
                    <a:pt x="21505" y="21592"/>
                  </a:cubicBezTo>
                  <a:cubicBezTo>
                    <a:pt x="21157" y="21273"/>
                    <a:pt x="20752" y="21042"/>
                    <a:pt x="20318" y="20868"/>
                  </a:cubicBezTo>
                  <a:cubicBezTo>
                    <a:pt x="20064" y="20764"/>
                    <a:pt x="19810" y="20705"/>
                    <a:pt x="19555" y="20705"/>
                  </a:cubicBezTo>
                  <a:cubicBezTo>
                    <a:pt x="19318" y="20705"/>
                    <a:pt x="19080" y="20756"/>
                    <a:pt x="18842" y="20868"/>
                  </a:cubicBezTo>
                  <a:cubicBezTo>
                    <a:pt x="18379" y="21100"/>
                    <a:pt x="18118" y="21476"/>
                    <a:pt x="17829" y="21881"/>
                  </a:cubicBezTo>
                  <a:cubicBezTo>
                    <a:pt x="17308" y="22634"/>
                    <a:pt x="16903" y="23531"/>
                    <a:pt x="16961" y="24457"/>
                  </a:cubicBezTo>
                  <a:cubicBezTo>
                    <a:pt x="16961" y="24573"/>
                    <a:pt x="16990" y="24660"/>
                    <a:pt x="16990" y="24747"/>
                  </a:cubicBezTo>
                  <a:cubicBezTo>
                    <a:pt x="16845" y="24833"/>
                    <a:pt x="16700" y="24949"/>
                    <a:pt x="16584" y="25094"/>
                  </a:cubicBezTo>
                  <a:cubicBezTo>
                    <a:pt x="16237" y="25499"/>
                    <a:pt x="16150" y="26078"/>
                    <a:pt x="16353" y="26570"/>
                  </a:cubicBezTo>
                  <a:cubicBezTo>
                    <a:pt x="16526" y="26975"/>
                    <a:pt x="16874" y="27265"/>
                    <a:pt x="17163" y="27583"/>
                  </a:cubicBezTo>
                  <a:cubicBezTo>
                    <a:pt x="17424" y="27843"/>
                    <a:pt x="17684" y="28075"/>
                    <a:pt x="17945" y="28335"/>
                  </a:cubicBezTo>
                  <a:cubicBezTo>
                    <a:pt x="18408" y="29464"/>
                    <a:pt x="19160" y="30477"/>
                    <a:pt x="20144" y="31201"/>
                  </a:cubicBezTo>
                  <a:cubicBezTo>
                    <a:pt x="20577" y="31513"/>
                    <a:pt x="21049" y="31686"/>
                    <a:pt x="21528" y="31686"/>
                  </a:cubicBezTo>
                  <a:cubicBezTo>
                    <a:pt x="21626" y="31686"/>
                    <a:pt x="21725" y="31679"/>
                    <a:pt x="21823" y="31664"/>
                  </a:cubicBezTo>
                  <a:cubicBezTo>
                    <a:pt x="21852" y="31722"/>
                    <a:pt x="21852" y="31751"/>
                    <a:pt x="21881" y="31809"/>
                  </a:cubicBezTo>
                  <a:cubicBezTo>
                    <a:pt x="21881" y="32098"/>
                    <a:pt x="21939" y="32387"/>
                    <a:pt x="21997" y="32648"/>
                  </a:cubicBezTo>
                  <a:cubicBezTo>
                    <a:pt x="21997" y="32793"/>
                    <a:pt x="22026" y="32908"/>
                    <a:pt x="22055" y="33053"/>
                  </a:cubicBezTo>
                  <a:cubicBezTo>
                    <a:pt x="22170" y="33661"/>
                    <a:pt x="22286" y="34298"/>
                    <a:pt x="22402" y="34905"/>
                  </a:cubicBezTo>
                  <a:cubicBezTo>
                    <a:pt x="22431" y="34934"/>
                    <a:pt x="22402" y="34963"/>
                    <a:pt x="22402" y="34963"/>
                  </a:cubicBezTo>
                  <a:cubicBezTo>
                    <a:pt x="22402" y="34992"/>
                    <a:pt x="22402" y="34992"/>
                    <a:pt x="22402" y="35021"/>
                  </a:cubicBezTo>
                  <a:cubicBezTo>
                    <a:pt x="22402" y="35021"/>
                    <a:pt x="22402" y="35021"/>
                    <a:pt x="22402" y="35050"/>
                  </a:cubicBezTo>
                  <a:cubicBezTo>
                    <a:pt x="22402" y="35079"/>
                    <a:pt x="22402" y="35079"/>
                    <a:pt x="22402" y="35079"/>
                  </a:cubicBezTo>
                  <a:cubicBezTo>
                    <a:pt x="22315" y="35021"/>
                    <a:pt x="22257" y="34992"/>
                    <a:pt x="22199" y="34934"/>
                  </a:cubicBezTo>
                  <a:cubicBezTo>
                    <a:pt x="22026" y="34703"/>
                    <a:pt x="21823" y="34500"/>
                    <a:pt x="21620" y="34298"/>
                  </a:cubicBezTo>
                  <a:cubicBezTo>
                    <a:pt x="21070" y="33748"/>
                    <a:pt x="20463" y="33256"/>
                    <a:pt x="19884" y="32793"/>
                  </a:cubicBezTo>
                  <a:cubicBezTo>
                    <a:pt x="19681" y="32619"/>
                    <a:pt x="19479" y="32474"/>
                    <a:pt x="19276" y="32330"/>
                  </a:cubicBezTo>
                  <a:cubicBezTo>
                    <a:pt x="19131" y="32214"/>
                    <a:pt x="18958" y="32098"/>
                    <a:pt x="18813" y="31982"/>
                  </a:cubicBezTo>
                  <a:cubicBezTo>
                    <a:pt x="18726" y="31953"/>
                    <a:pt x="18668" y="31895"/>
                    <a:pt x="18581" y="31837"/>
                  </a:cubicBezTo>
                  <a:cubicBezTo>
                    <a:pt x="18437" y="31751"/>
                    <a:pt x="18263" y="31664"/>
                    <a:pt x="18118" y="31548"/>
                  </a:cubicBezTo>
                  <a:lnTo>
                    <a:pt x="18060" y="31548"/>
                  </a:lnTo>
                  <a:cubicBezTo>
                    <a:pt x="18032" y="31519"/>
                    <a:pt x="17974" y="31519"/>
                    <a:pt x="17916" y="31519"/>
                  </a:cubicBezTo>
                  <a:cubicBezTo>
                    <a:pt x="17887" y="31519"/>
                    <a:pt x="17887" y="31519"/>
                    <a:pt x="17858" y="31490"/>
                  </a:cubicBezTo>
                  <a:lnTo>
                    <a:pt x="17858" y="31519"/>
                  </a:lnTo>
                  <a:cubicBezTo>
                    <a:pt x="17858" y="31548"/>
                    <a:pt x="17858" y="31606"/>
                    <a:pt x="17858" y="31635"/>
                  </a:cubicBezTo>
                  <a:cubicBezTo>
                    <a:pt x="17858" y="31664"/>
                    <a:pt x="17858" y="31693"/>
                    <a:pt x="17858" y="31722"/>
                  </a:cubicBezTo>
                  <a:cubicBezTo>
                    <a:pt x="18003" y="31982"/>
                    <a:pt x="18147" y="32214"/>
                    <a:pt x="18292" y="32474"/>
                  </a:cubicBezTo>
                  <a:cubicBezTo>
                    <a:pt x="18813" y="33227"/>
                    <a:pt x="19392" y="33950"/>
                    <a:pt x="20086" y="34558"/>
                  </a:cubicBezTo>
                  <a:cubicBezTo>
                    <a:pt x="20839" y="35253"/>
                    <a:pt x="21736" y="35716"/>
                    <a:pt x="22662" y="36063"/>
                  </a:cubicBezTo>
                  <a:cubicBezTo>
                    <a:pt x="22720" y="36295"/>
                    <a:pt x="22778" y="36468"/>
                    <a:pt x="22836" y="36642"/>
                  </a:cubicBezTo>
                  <a:cubicBezTo>
                    <a:pt x="22865" y="36845"/>
                    <a:pt x="22923" y="37018"/>
                    <a:pt x="22952" y="37192"/>
                  </a:cubicBezTo>
                  <a:lnTo>
                    <a:pt x="23010" y="37452"/>
                  </a:lnTo>
                  <a:cubicBezTo>
                    <a:pt x="23039" y="37539"/>
                    <a:pt x="23068" y="37626"/>
                    <a:pt x="23096" y="37713"/>
                  </a:cubicBezTo>
                  <a:cubicBezTo>
                    <a:pt x="23125" y="37800"/>
                    <a:pt x="23154" y="37915"/>
                    <a:pt x="23183" y="38002"/>
                  </a:cubicBezTo>
                  <a:cubicBezTo>
                    <a:pt x="23183" y="38089"/>
                    <a:pt x="23212" y="38176"/>
                    <a:pt x="23241" y="38263"/>
                  </a:cubicBezTo>
                  <a:cubicBezTo>
                    <a:pt x="23299" y="38465"/>
                    <a:pt x="23357" y="38639"/>
                    <a:pt x="23415" y="38813"/>
                  </a:cubicBezTo>
                  <a:cubicBezTo>
                    <a:pt x="23473" y="39015"/>
                    <a:pt x="23531" y="39189"/>
                    <a:pt x="23560" y="39363"/>
                  </a:cubicBezTo>
                  <a:cubicBezTo>
                    <a:pt x="23617" y="39565"/>
                    <a:pt x="23675" y="39739"/>
                    <a:pt x="23733" y="39912"/>
                  </a:cubicBezTo>
                  <a:cubicBezTo>
                    <a:pt x="23791" y="40086"/>
                    <a:pt x="23849" y="40260"/>
                    <a:pt x="23907" y="40433"/>
                  </a:cubicBezTo>
                  <a:cubicBezTo>
                    <a:pt x="23907" y="40491"/>
                    <a:pt x="23936" y="40549"/>
                    <a:pt x="23965" y="40636"/>
                  </a:cubicBezTo>
                  <a:cubicBezTo>
                    <a:pt x="23994" y="40752"/>
                    <a:pt x="24052" y="40868"/>
                    <a:pt x="24081" y="40954"/>
                  </a:cubicBezTo>
                  <a:cubicBezTo>
                    <a:pt x="24081" y="41012"/>
                    <a:pt x="24109" y="41041"/>
                    <a:pt x="24138" y="41099"/>
                  </a:cubicBezTo>
                  <a:cubicBezTo>
                    <a:pt x="24167" y="41215"/>
                    <a:pt x="24225" y="41360"/>
                    <a:pt x="24254" y="41562"/>
                  </a:cubicBezTo>
                  <a:cubicBezTo>
                    <a:pt x="24225" y="41533"/>
                    <a:pt x="24196" y="41504"/>
                    <a:pt x="24167" y="41475"/>
                  </a:cubicBezTo>
                  <a:cubicBezTo>
                    <a:pt x="24138" y="41446"/>
                    <a:pt x="24081" y="41417"/>
                    <a:pt x="24052" y="41389"/>
                  </a:cubicBezTo>
                  <a:cubicBezTo>
                    <a:pt x="24023" y="41360"/>
                    <a:pt x="23994" y="41360"/>
                    <a:pt x="23994" y="41331"/>
                  </a:cubicBezTo>
                  <a:cubicBezTo>
                    <a:pt x="23965" y="41331"/>
                    <a:pt x="23965" y="41302"/>
                    <a:pt x="23965" y="41302"/>
                  </a:cubicBezTo>
                  <a:cubicBezTo>
                    <a:pt x="23936" y="41273"/>
                    <a:pt x="23878" y="41215"/>
                    <a:pt x="23820" y="41186"/>
                  </a:cubicBezTo>
                  <a:cubicBezTo>
                    <a:pt x="23617" y="40954"/>
                    <a:pt x="23386" y="40752"/>
                    <a:pt x="23125" y="40549"/>
                  </a:cubicBezTo>
                  <a:cubicBezTo>
                    <a:pt x="22894" y="40347"/>
                    <a:pt x="22633" y="40144"/>
                    <a:pt x="22344" y="39970"/>
                  </a:cubicBezTo>
                  <a:cubicBezTo>
                    <a:pt x="22170" y="39855"/>
                    <a:pt x="21968" y="39739"/>
                    <a:pt x="21765" y="39623"/>
                  </a:cubicBezTo>
                  <a:cubicBezTo>
                    <a:pt x="21389" y="39391"/>
                    <a:pt x="21013" y="39189"/>
                    <a:pt x="20636" y="38957"/>
                  </a:cubicBezTo>
                  <a:cubicBezTo>
                    <a:pt x="20202" y="38726"/>
                    <a:pt x="19768" y="38465"/>
                    <a:pt x="19334" y="38205"/>
                  </a:cubicBezTo>
                  <a:lnTo>
                    <a:pt x="18205" y="37568"/>
                  </a:lnTo>
                  <a:cubicBezTo>
                    <a:pt x="18147" y="37510"/>
                    <a:pt x="18060" y="37481"/>
                    <a:pt x="18003" y="37452"/>
                  </a:cubicBezTo>
                  <a:cubicBezTo>
                    <a:pt x="17974" y="37423"/>
                    <a:pt x="17916" y="37394"/>
                    <a:pt x="17858" y="37394"/>
                  </a:cubicBezTo>
                  <a:cubicBezTo>
                    <a:pt x="17858" y="37366"/>
                    <a:pt x="17829" y="37366"/>
                    <a:pt x="17829" y="37366"/>
                  </a:cubicBezTo>
                  <a:cubicBezTo>
                    <a:pt x="17797" y="37355"/>
                    <a:pt x="17769" y="37348"/>
                    <a:pt x="17745" y="37348"/>
                  </a:cubicBezTo>
                  <a:cubicBezTo>
                    <a:pt x="17704" y="37348"/>
                    <a:pt x="17674" y="37368"/>
                    <a:pt x="17655" y="37423"/>
                  </a:cubicBezTo>
                  <a:cubicBezTo>
                    <a:pt x="17655" y="37481"/>
                    <a:pt x="17655" y="37539"/>
                    <a:pt x="17684" y="37568"/>
                  </a:cubicBezTo>
                  <a:cubicBezTo>
                    <a:pt x="17684" y="37597"/>
                    <a:pt x="17684" y="37626"/>
                    <a:pt x="17713" y="37626"/>
                  </a:cubicBezTo>
                  <a:cubicBezTo>
                    <a:pt x="17713" y="37655"/>
                    <a:pt x="17742" y="37684"/>
                    <a:pt x="17742" y="37684"/>
                  </a:cubicBezTo>
                  <a:cubicBezTo>
                    <a:pt x="17771" y="37742"/>
                    <a:pt x="17829" y="37771"/>
                    <a:pt x="17858" y="37800"/>
                  </a:cubicBezTo>
                  <a:lnTo>
                    <a:pt x="17887" y="37858"/>
                  </a:lnTo>
                  <a:cubicBezTo>
                    <a:pt x="18321" y="38292"/>
                    <a:pt x="18755" y="38726"/>
                    <a:pt x="19218" y="39160"/>
                  </a:cubicBezTo>
                  <a:cubicBezTo>
                    <a:pt x="19971" y="39884"/>
                    <a:pt x="20839" y="40491"/>
                    <a:pt x="21794" y="40954"/>
                  </a:cubicBezTo>
                  <a:cubicBezTo>
                    <a:pt x="22286" y="41215"/>
                    <a:pt x="22778" y="41446"/>
                    <a:pt x="23328" y="41591"/>
                  </a:cubicBezTo>
                  <a:cubicBezTo>
                    <a:pt x="23386" y="41620"/>
                    <a:pt x="23444" y="41620"/>
                    <a:pt x="23502" y="41649"/>
                  </a:cubicBezTo>
                  <a:cubicBezTo>
                    <a:pt x="23791" y="41736"/>
                    <a:pt x="24081" y="41794"/>
                    <a:pt x="24399" y="41823"/>
                  </a:cubicBezTo>
                  <a:cubicBezTo>
                    <a:pt x="24544" y="42170"/>
                    <a:pt x="24717" y="42517"/>
                    <a:pt x="24862" y="42865"/>
                  </a:cubicBezTo>
                  <a:cubicBezTo>
                    <a:pt x="24746" y="42836"/>
                    <a:pt x="24630" y="42836"/>
                    <a:pt x="24515" y="42836"/>
                  </a:cubicBezTo>
                  <a:cubicBezTo>
                    <a:pt x="24251" y="42824"/>
                    <a:pt x="23982" y="42817"/>
                    <a:pt x="23711" y="42817"/>
                  </a:cubicBezTo>
                  <a:cubicBezTo>
                    <a:pt x="23326" y="42817"/>
                    <a:pt x="22936" y="42831"/>
                    <a:pt x="22547" y="42865"/>
                  </a:cubicBezTo>
                  <a:cubicBezTo>
                    <a:pt x="22460" y="42894"/>
                    <a:pt x="22373" y="42894"/>
                    <a:pt x="22257" y="42922"/>
                  </a:cubicBezTo>
                  <a:cubicBezTo>
                    <a:pt x="21881" y="42720"/>
                    <a:pt x="21505" y="42517"/>
                    <a:pt x="21099" y="42315"/>
                  </a:cubicBezTo>
                  <a:cubicBezTo>
                    <a:pt x="20868" y="42199"/>
                    <a:pt x="20665" y="42083"/>
                    <a:pt x="20434" y="41996"/>
                  </a:cubicBezTo>
                  <a:cubicBezTo>
                    <a:pt x="20318" y="41938"/>
                    <a:pt x="20173" y="41881"/>
                    <a:pt x="20029" y="41823"/>
                  </a:cubicBezTo>
                  <a:cubicBezTo>
                    <a:pt x="20021" y="41820"/>
                    <a:pt x="20013" y="41819"/>
                    <a:pt x="20005" y="41819"/>
                  </a:cubicBezTo>
                  <a:cubicBezTo>
                    <a:pt x="19923" y="41819"/>
                    <a:pt x="19831" y="41946"/>
                    <a:pt x="19884" y="42025"/>
                  </a:cubicBezTo>
                  <a:cubicBezTo>
                    <a:pt x="19942" y="42112"/>
                    <a:pt x="20000" y="42199"/>
                    <a:pt x="20057" y="42286"/>
                  </a:cubicBezTo>
                  <a:cubicBezTo>
                    <a:pt x="20318" y="42604"/>
                    <a:pt x="20578" y="42865"/>
                    <a:pt x="20868" y="43154"/>
                  </a:cubicBezTo>
                  <a:cubicBezTo>
                    <a:pt x="20868" y="43154"/>
                    <a:pt x="20897" y="43154"/>
                    <a:pt x="20897" y="43183"/>
                  </a:cubicBezTo>
                  <a:cubicBezTo>
                    <a:pt x="20926" y="43183"/>
                    <a:pt x="20926" y="43212"/>
                    <a:pt x="20955" y="43212"/>
                  </a:cubicBezTo>
                  <a:cubicBezTo>
                    <a:pt x="20752" y="43270"/>
                    <a:pt x="20550" y="43357"/>
                    <a:pt x="20376" y="43443"/>
                  </a:cubicBezTo>
                  <a:cubicBezTo>
                    <a:pt x="20057" y="43559"/>
                    <a:pt x="19768" y="43733"/>
                    <a:pt x="19479" y="43907"/>
                  </a:cubicBezTo>
                  <a:cubicBezTo>
                    <a:pt x="19421" y="43964"/>
                    <a:pt x="19363" y="43993"/>
                    <a:pt x="19305" y="44022"/>
                  </a:cubicBezTo>
                  <a:cubicBezTo>
                    <a:pt x="19189" y="44080"/>
                    <a:pt x="19073" y="44167"/>
                    <a:pt x="18958" y="44225"/>
                  </a:cubicBezTo>
                  <a:cubicBezTo>
                    <a:pt x="18900" y="44283"/>
                    <a:pt x="18813" y="44341"/>
                    <a:pt x="18755" y="44399"/>
                  </a:cubicBezTo>
                  <a:cubicBezTo>
                    <a:pt x="18639" y="44456"/>
                    <a:pt x="18552" y="44514"/>
                    <a:pt x="18466" y="44601"/>
                  </a:cubicBezTo>
                  <a:lnTo>
                    <a:pt x="18321" y="44688"/>
                  </a:lnTo>
                  <a:cubicBezTo>
                    <a:pt x="18292" y="44659"/>
                    <a:pt x="18263" y="44659"/>
                    <a:pt x="18205" y="44630"/>
                  </a:cubicBezTo>
                  <a:cubicBezTo>
                    <a:pt x="18205" y="44630"/>
                    <a:pt x="18205" y="44601"/>
                    <a:pt x="18234" y="44601"/>
                  </a:cubicBezTo>
                  <a:cubicBezTo>
                    <a:pt x="17945" y="44399"/>
                    <a:pt x="17655" y="44225"/>
                    <a:pt x="17308" y="44138"/>
                  </a:cubicBezTo>
                  <a:cubicBezTo>
                    <a:pt x="17200" y="44114"/>
                    <a:pt x="17092" y="44100"/>
                    <a:pt x="16986" y="44100"/>
                  </a:cubicBezTo>
                  <a:cubicBezTo>
                    <a:pt x="16837" y="44100"/>
                    <a:pt x="16691" y="44128"/>
                    <a:pt x="16555" y="44196"/>
                  </a:cubicBezTo>
                  <a:cubicBezTo>
                    <a:pt x="16440" y="44225"/>
                    <a:pt x="16324" y="44312"/>
                    <a:pt x="16237" y="44370"/>
                  </a:cubicBezTo>
                  <a:lnTo>
                    <a:pt x="16208" y="44370"/>
                  </a:lnTo>
                  <a:cubicBezTo>
                    <a:pt x="15803" y="44572"/>
                    <a:pt x="15514" y="44833"/>
                    <a:pt x="15398" y="45267"/>
                  </a:cubicBezTo>
                  <a:cubicBezTo>
                    <a:pt x="15311" y="45498"/>
                    <a:pt x="15282" y="45730"/>
                    <a:pt x="15253" y="45961"/>
                  </a:cubicBezTo>
                  <a:cubicBezTo>
                    <a:pt x="15224" y="46077"/>
                    <a:pt x="15224" y="46164"/>
                    <a:pt x="15224" y="46251"/>
                  </a:cubicBezTo>
                  <a:cubicBezTo>
                    <a:pt x="15195" y="46193"/>
                    <a:pt x="15166" y="46135"/>
                    <a:pt x="15137" y="46077"/>
                  </a:cubicBezTo>
                  <a:cubicBezTo>
                    <a:pt x="15021" y="45614"/>
                    <a:pt x="14848" y="45180"/>
                    <a:pt x="14674" y="44746"/>
                  </a:cubicBezTo>
                  <a:cubicBezTo>
                    <a:pt x="14529" y="44427"/>
                    <a:pt x="14385" y="44138"/>
                    <a:pt x="14182" y="43849"/>
                  </a:cubicBezTo>
                  <a:cubicBezTo>
                    <a:pt x="14066" y="43617"/>
                    <a:pt x="13893" y="43386"/>
                    <a:pt x="13719" y="43183"/>
                  </a:cubicBezTo>
                  <a:cubicBezTo>
                    <a:pt x="13516" y="42951"/>
                    <a:pt x="13285" y="42836"/>
                    <a:pt x="13024" y="42778"/>
                  </a:cubicBezTo>
                  <a:cubicBezTo>
                    <a:pt x="12880" y="42749"/>
                    <a:pt x="12706" y="42749"/>
                    <a:pt x="12532" y="42749"/>
                  </a:cubicBezTo>
                  <a:cubicBezTo>
                    <a:pt x="12272" y="42807"/>
                    <a:pt x="12040" y="42865"/>
                    <a:pt x="11838" y="42980"/>
                  </a:cubicBezTo>
                  <a:cubicBezTo>
                    <a:pt x="11693" y="43038"/>
                    <a:pt x="11577" y="43125"/>
                    <a:pt x="11433" y="43212"/>
                  </a:cubicBezTo>
                  <a:cubicBezTo>
                    <a:pt x="11404" y="43241"/>
                    <a:pt x="11346" y="43299"/>
                    <a:pt x="11288" y="43328"/>
                  </a:cubicBezTo>
                  <a:cubicBezTo>
                    <a:pt x="11114" y="43530"/>
                    <a:pt x="11027" y="43733"/>
                    <a:pt x="11027" y="43964"/>
                  </a:cubicBezTo>
                  <a:cubicBezTo>
                    <a:pt x="11027" y="44080"/>
                    <a:pt x="11056" y="44196"/>
                    <a:pt x="11114" y="44312"/>
                  </a:cubicBezTo>
                  <a:cubicBezTo>
                    <a:pt x="11114" y="44370"/>
                    <a:pt x="11143" y="44427"/>
                    <a:pt x="11172" y="44485"/>
                  </a:cubicBezTo>
                  <a:cubicBezTo>
                    <a:pt x="11346" y="44804"/>
                    <a:pt x="11606" y="45064"/>
                    <a:pt x="11896" y="45267"/>
                  </a:cubicBezTo>
                  <a:cubicBezTo>
                    <a:pt x="12359" y="45527"/>
                    <a:pt x="12851" y="45788"/>
                    <a:pt x="13314" y="46048"/>
                  </a:cubicBezTo>
                  <a:cubicBezTo>
                    <a:pt x="13488" y="46106"/>
                    <a:pt x="13632" y="46193"/>
                    <a:pt x="13777" y="46280"/>
                  </a:cubicBezTo>
                  <a:cubicBezTo>
                    <a:pt x="14095" y="46425"/>
                    <a:pt x="14414" y="46569"/>
                    <a:pt x="14732" y="46743"/>
                  </a:cubicBezTo>
                  <a:cubicBezTo>
                    <a:pt x="14790" y="46772"/>
                    <a:pt x="14877" y="46830"/>
                    <a:pt x="14964" y="46888"/>
                  </a:cubicBezTo>
                  <a:cubicBezTo>
                    <a:pt x="14558" y="47090"/>
                    <a:pt x="14153" y="47293"/>
                    <a:pt x="13748" y="47466"/>
                  </a:cubicBezTo>
                  <a:cubicBezTo>
                    <a:pt x="13516" y="47582"/>
                    <a:pt x="13285" y="47698"/>
                    <a:pt x="13053" y="47843"/>
                  </a:cubicBezTo>
                  <a:cubicBezTo>
                    <a:pt x="12880" y="47958"/>
                    <a:pt x="12677" y="48074"/>
                    <a:pt x="12503" y="48219"/>
                  </a:cubicBezTo>
                  <a:cubicBezTo>
                    <a:pt x="12214" y="48422"/>
                    <a:pt x="11983" y="48682"/>
                    <a:pt x="11751" y="49000"/>
                  </a:cubicBezTo>
                  <a:cubicBezTo>
                    <a:pt x="11693" y="49087"/>
                    <a:pt x="11635" y="49174"/>
                    <a:pt x="11577" y="49261"/>
                  </a:cubicBezTo>
                  <a:cubicBezTo>
                    <a:pt x="11519" y="49116"/>
                    <a:pt x="11433" y="48971"/>
                    <a:pt x="11375" y="48856"/>
                  </a:cubicBezTo>
                  <a:cubicBezTo>
                    <a:pt x="11230" y="48508"/>
                    <a:pt x="11027" y="48219"/>
                    <a:pt x="10796" y="47930"/>
                  </a:cubicBezTo>
                  <a:cubicBezTo>
                    <a:pt x="10767" y="47901"/>
                    <a:pt x="10738" y="47843"/>
                    <a:pt x="10709" y="47814"/>
                  </a:cubicBezTo>
                  <a:cubicBezTo>
                    <a:pt x="10506" y="47640"/>
                    <a:pt x="10304" y="47495"/>
                    <a:pt x="10101" y="47438"/>
                  </a:cubicBezTo>
                  <a:cubicBezTo>
                    <a:pt x="9932" y="47395"/>
                    <a:pt x="9778" y="47368"/>
                    <a:pt x="9605" y="47368"/>
                  </a:cubicBezTo>
                  <a:cubicBezTo>
                    <a:pt x="9542" y="47368"/>
                    <a:pt x="9476" y="47372"/>
                    <a:pt x="9407" y="47380"/>
                  </a:cubicBezTo>
                  <a:cubicBezTo>
                    <a:pt x="9320" y="47380"/>
                    <a:pt x="9262" y="47409"/>
                    <a:pt x="9175" y="47409"/>
                  </a:cubicBezTo>
                  <a:cubicBezTo>
                    <a:pt x="8857" y="47495"/>
                    <a:pt x="8538" y="47669"/>
                    <a:pt x="8278" y="47872"/>
                  </a:cubicBezTo>
                  <a:cubicBezTo>
                    <a:pt x="7988" y="48074"/>
                    <a:pt x="7815" y="48306"/>
                    <a:pt x="7815" y="48595"/>
                  </a:cubicBezTo>
                  <a:cubicBezTo>
                    <a:pt x="7786" y="48798"/>
                    <a:pt x="7844" y="49000"/>
                    <a:pt x="7931" y="49232"/>
                  </a:cubicBezTo>
                  <a:cubicBezTo>
                    <a:pt x="8017" y="49435"/>
                    <a:pt x="8133" y="49579"/>
                    <a:pt x="8278" y="49724"/>
                  </a:cubicBezTo>
                  <a:cubicBezTo>
                    <a:pt x="8365" y="49840"/>
                    <a:pt x="8452" y="49927"/>
                    <a:pt x="8567" y="50013"/>
                  </a:cubicBezTo>
                  <a:cubicBezTo>
                    <a:pt x="9117" y="50361"/>
                    <a:pt x="9667" y="50708"/>
                    <a:pt x="10188" y="51026"/>
                  </a:cubicBezTo>
                  <a:cubicBezTo>
                    <a:pt x="10506" y="51229"/>
                    <a:pt x="10825" y="51432"/>
                    <a:pt x="11143" y="51605"/>
                  </a:cubicBezTo>
                  <a:lnTo>
                    <a:pt x="11114" y="51924"/>
                  </a:lnTo>
                  <a:cubicBezTo>
                    <a:pt x="11114" y="52068"/>
                    <a:pt x="11114" y="52184"/>
                    <a:pt x="11114" y="52329"/>
                  </a:cubicBezTo>
                  <a:cubicBezTo>
                    <a:pt x="10217" y="51779"/>
                    <a:pt x="9320" y="51316"/>
                    <a:pt x="8365" y="50911"/>
                  </a:cubicBezTo>
                  <a:cubicBezTo>
                    <a:pt x="8307" y="50882"/>
                    <a:pt x="8278" y="50882"/>
                    <a:pt x="8220" y="50853"/>
                  </a:cubicBezTo>
                  <a:cubicBezTo>
                    <a:pt x="8046" y="50737"/>
                    <a:pt x="7873" y="50621"/>
                    <a:pt x="7699" y="50476"/>
                  </a:cubicBezTo>
                  <a:cubicBezTo>
                    <a:pt x="7352" y="50216"/>
                    <a:pt x="7033" y="49927"/>
                    <a:pt x="6715" y="49666"/>
                  </a:cubicBezTo>
                  <a:cubicBezTo>
                    <a:pt x="6252" y="49290"/>
                    <a:pt x="5789" y="48914"/>
                    <a:pt x="5297" y="48566"/>
                  </a:cubicBezTo>
                  <a:cubicBezTo>
                    <a:pt x="4776" y="48161"/>
                    <a:pt x="4168" y="47872"/>
                    <a:pt x="3502" y="47727"/>
                  </a:cubicBezTo>
                  <a:cubicBezTo>
                    <a:pt x="3155" y="47640"/>
                    <a:pt x="2808" y="47611"/>
                    <a:pt x="2489" y="47611"/>
                  </a:cubicBezTo>
                  <a:cubicBezTo>
                    <a:pt x="2258" y="47611"/>
                    <a:pt x="2055" y="47640"/>
                    <a:pt x="1853" y="47669"/>
                  </a:cubicBezTo>
                  <a:cubicBezTo>
                    <a:pt x="1708" y="47698"/>
                    <a:pt x="1592" y="47727"/>
                    <a:pt x="1476" y="47756"/>
                  </a:cubicBezTo>
                  <a:cubicBezTo>
                    <a:pt x="869" y="47930"/>
                    <a:pt x="463" y="48335"/>
                    <a:pt x="203" y="48885"/>
                  </a:cubicBezTo>
                  <a:cubicBezTo>
                    <a:pt x="29" y="49232"/>
                    <a:pt x="0" y="49608"/>
                    <a:pt x="116" y="49927"/>
                  </a:cubicBezTo>
                  <a:cubicBezTo>
                    <a:pt x="145" y="49984"/>
                    <a:pt x="174" y="50071"/>
                    <a:pt x="232" y="50129"/>
                  </a:cubicBezTo>
                  <a:cubicBezTo>
                    <a:pt x="377" y="50361"/>
                    <a:pt x="579" y="50534"/>
                    <a:pt x="840" y="50650"/>
                  </a:cubicBezTo>
                  <a:cubicBezTo>
                    <a:pt x="1071" y="50766"/>
                    <a:pt x="1303" y="50853"/>
                    <a:pt x="1534" y="50911"/>
                  </a:cubicBezTo>
                  <a:cubicBezTo>
                    <a:pt x="2279" y="51078"/>
                    <a:pt x="3031" y="51157"/>
                    <a:pt x="3784" y="51157"/>
                  </a:cubicBezTo>
                  <a:cubicBezTo>
                    <a:pt x="4464" y="51157"/>
                    <a:pt x="5144" y="51092"/>
                    <a:pt x="5818" y="50968"/>
                  </a:cubicBezTo>
                  <a:cubicBezTo>
                    <a:pt x="5876" y="50968"/>
                    <a:pt x="5934" y="50940"/>
                    <a:pt x="6020" y="50940"/>
                  </a:cubicBezTo>
                  <a:cubicBezTo>
                    <a:pt x="6194" y="50911"/>
                    <a:pt x="6368" y="50853"/>
                    <a:pt x="6570" y="50853"/>
                  </a:cubicBezTo>
                  <a:cubicBezTo>
                    <a:pt x="6715" y="50824"/>
                    <a:pt x="6860" y="50802"/>
                    <a:pt x="7004" y="50802"/>
                  </a:cubicBezTo>
                  <a:cubicBezTo>
                    <a:pt x="7149" y="50802"/>
                    <a:pt x="7294" y="50824"/>
                    <a:pt x="7439" y="50882"/>
                  </a:cubicBezTo>
                  <a:cubicBezTo>
                    <a:pt x="8596" y="51374"/>
                    <a:pt x="9754" y="51924"/>
                    <a:pt x="10825" y="52618"/>
                  </a:cubicBezTo>
                  <a:cubicBezTo>
                    <a:pt x="10883" y="52647"/>
                    <a:pt x="10883" y="52705"/>
                    <a:pt x="10941" y="52763"/>
                  </a:cubicBezTo>
                  <a:lnTo>
                    <a:pt x="10825" y="52763"/>
                  </a:lnTo>
                  <a:cubicBezTo>
                    <a:pt x="10796" y="52763"/>
                    <a:pt x="10738" y="52763"/>
                    <a:pt x="10709" y="52734"/>
                  </a:cubicBezTo>
                  <a:cubicBezTo>
                    <a:pt x="10112" y="52557"/>
                    <a:pt x="9515" y="52482"/>
                    <a:pt x="8931" y="52482"/>
                  </a:cubicBezTo>
                  <a:cubicBezTo>
                    <a:pt x="8751" y="52482"/>
                    <a:pt x="8571" y="52489"/>
                    <a:pt x="8394" y="52502"/>
                  </a:cubicBezTo>
                  <a:cubicBezTo>
                    <a:pt x="7988" y="52531"/>
                    <a:pt x="7583" y="52560"/>
                    <a:pt x="7178" y="52618"/>
                  </a:cubicBezTo>
                  <a:cubicBezTo>
                    <a:pt x="6483" y="52734"/>
                    <a:pt x="6078" y="53139"/>
                    <a:pt x="5991" y="53747"/>
                  </a:cubicBezTo>
                  <a:cubicBezTo>
                    <a:pt x="5962" y="53834"/>
                    <a:pt x="5962" y="53950"/>
                    <a:pt x="5962" y="54036"/>
                  </a:cubicBezTo>
                  <a:cubicBezTo>
                    <a:pt x="5934" y="54586"/>
                    <a:pt x="6136" y="54963"/>
                    <a:pt x="6570" y="55107"/>
                  </a:cubicBezTo>
                  <a:cubicBezTo>
                    <a:pt x="6686" y="55136"/>
                    <a:pt x="6860" y="55165"/>
                    <a:pt x="7033" y="55165"/>
                  </a:cubicBezTo>
                  <a:cubicBezTo>
                    <a:pt x="7496" y="55165"/>
                    <a:pt x="7959" y="55107"/>
                    <a:pt x="8394" y="54934"/>
                  </a:cubicBezTo>
                  <a:cubicBezTo>
                    <a:pt x="8654" y="54847"/>
                    <a:pt x="8915" y="54731"/>
                    <a:pt x="9146" y="54644"/>
                  </a:cubicBezTo>
                  <a:cubicBezTo>
                    <a:pt x="9580" y="54471"/>
                    <a:pt x="10014" y="54297"/>
                    <a:pt x="10420" y="54152"/>
                  </a:cubicBezTo>
                  <a:cubicBezTo>
                    <a:pt x="10738" y="54007"/>
                    <a:pt x="11027" y="53892"/>
                    <a:pt x="11317" y="53747"/>
                  </a:cubicBezTo>
                  <a:cubicBezTo>
                    <a:pt x="11433" y="54036"/>
                    <a:pt x="11490" y="54326"/>
                    <a:pt x="11519" y="54644"/>
                  </a:cubicBezTo>
                  <a:cubicBezTo>
                    <a:pt x="11548" y="54876"/>
                    <a:pt x="11577" y="55136"/>
                    <a:pt x="11577" y="55368"/>
                  </a:cubicBezTo>
                  <a:cubicBezTo>
                    <a:pt x="11375" y="55310"/>
                    <a:pt x="11172" y="55252"/>
                    <a:pt x="10970" y="55194"/>
                  </a:cubicBezTo>
                  <a:cubicBezTo>
                    <a:pt x="10912" y="55194"/>
                    <a:pt x="10854" y="55194"/>
                    <a:pt x="10796" y="55165"/>
                  </a:cubicBezTo>
                  <a:cubicBezTo>
                    <a:pt x="10731" y="55158"/>
                    <a:pt x="10667" y="55154"/>
                    <a:pt x="10605" y="55154"/>
                  </a:cubicBezTo>
                  <a:cubicBezTo>
                    <a:pt x="10418" y="55154"/>
                    <a:pt x="10239" y="55187"/>
                    <a:pt x="10043" y="55252"/>
                  </a:cubicBezTo>
                  <a:cubicBezTo>
                    <a:pt x="9870" y="55310"/>
                    <a:pt x="9725" y="55397"/>
                    <a:pt x="9638" y="55541"/>
                  </a:cubicBezTo>
                  <a:cubicBezTo>
                    <a:pt x="9522" y="55657"/>
                    <a:pt x="9465" y="55831"/>
                    <a:pt x="9465" y="56005"/>
                  </a:cubicBezTo>
                  <a:cubicBezTo>
                    <a:pt x="9465" y="56120"/>
                    <a:pt x="9465" y="56236"/>
                    <a:pt x="9522" y="56352"/>
                  </a:cubicBezTo>
                  <a:cubicBezTo>
                    <a:pt x="9609" y="56612"/>
                    <a:pt x="9754" y="56815"/>
                    <a:pt x="10014" y="56960"/>
                  </a:cubicBezTo>
                  <a:cubicBezTo>
                    <a:pt x="10072" y="57017"/>
                    <a:pt x="10130" y="57046"/>
                    <a:pt x="10188" y="57075"/>
                  </a:cubicBezTo>
                  <a:cubicBezTo>
                    <a:pt x="10304" y="57162"/>
                    <a:pt x="10449" y="57249"/>
                    <a:pt x="10564" y="57307"/>
                  </a:cubicBezTo>
                  <a:cubicBezTo>
                    <a:pt x="10680" y="57365"/>
                    <a:pt x="10825" y="57423"/>
                    <a:pt x="10941" y="57481"/>
                  </a:cubicBezTo>
                  <a:cubicBezTo>
                    <a:pt x="11201" y="57567"/>
                    <a:pt x="11462" y="57654"/>
                    <a:pt x="11722" y="57741"/>
                  </a:cubicBezTo>
                  <a:cubicBezTo>
                    <a:pt x="11780" y="58030"/>
                    <a:pt x="11867" y="58262"/>
                    <a:pt x="11983" y="58523"/>
                  </a:cubicBezTo>
                  <a:cubicBezTo>
                    <a:pt x="11563" y="58566"/>
                    <a:pt x="11136" y="58588"/>
                    <a:pt x="10705" y="58588"/>
                  </a:cubicBezTo>
                  <a:cubicBezTo>
                    <a:pt x="10275" y="58588"/>
                    <a:pt x="9841" y="58566"/>
                    <a:pt x="9407" y="58523"/>
                  </a:cubicBezTo>
                  <a:cubicBezTo>
                    <a:pt x="9291" y="58523"/>
                    <a:pt x="9175" y="58494"/>
                    <a:pt x="9059" y="58494"/>
                  </a:cubicBezTo>
                  <a:cubicBezTo>
                    <a:pt x="8944" y="58465"/>
                    <a:pt x="8828" y="58436"/>
                    <a:pt x="8741" y="58378"/>
                  </a:cubicBezTo>
                  <a:cubicBezTo>
                    <a:pt x="8683" y="58349"/>
                    <a:pt x="8596" y="58320"/>
                    <a:pt x="8538" y="58262"/>
                  </a:cubicBezTo>
                  <a:cubicBezTo>
                    <a:pt x="8365" y="58175"/>
                    <a:pt x="8191" y="58030"/>
                    <a:pt x="8017" y="57915"/>
                  </a:cubicBezTo>
                  <a:cubicBezTo>
                    <a:pt x="7931" y="57857"/>
                    <a:pt x="7844" y="57770"/>
                    <a:pt x="7728" y="57712"/>
                  </a:cubicBezTo>
                  <a:cubicBezTo>
                    <a:pt x="7612" y="57625"/>
                    <a:pt x="7467" y="57538"/>
                    <a:pt x="7352" y="57452"/>
                  </a:cubicBezTo>
                  <a:cubicBezTo>
                    <a:pt x="6773" y="57075"/>
                    <a:pt x="6194" y="56728"/>
                    <a:pt x="5557" y="56468"/>
                  </a:cubicBezTo>
                  <a:cubicBezTo>
                    <a:pt x="5441" y="56410"/>
                    <a:pt x="5326" y="56381"/>
                    <a:pt x="5181" y="56323"/>
                  </a:cubicBezTo>
                  <a:cubicBezTo>
                    <a:pt x="4949" y="56265"/>
                    <a:pt x="4689" y="56207"/>
                    <a:pt x="4429" y="56178"/>
                  </a:cubicBezTo>
                  <a:cubicBezTo>
                    <a:pt x="4379" y="56176"/>
                    <a:pt x="4332" y="56174"/>
                    <a:pt x="4286" y="56174"/>
                  </a:cubicBezTo>
                  <a:cubicBezTo>
                    <a:pt x="3791" y="56174"/>
                    <a:pt x="3483" y="56314"/>
                    <a:pt x="3271" y="56525"/>
                  </a:cubicBezTo>
                  <a:cubicBezTo>
                    <a:pt x="3126" y="56699"/>
                    <a:pt x="3039" y="56902"/>
                    <a:pt x="2952" y="57133"/>
                  </a:cubicBezTo>
                  <a:cubicBezTo>
                    <a:pt x="2923" y="57220"/>
                    <a:pt x="2895" y="57278"/>
                    <a:pt x="2866" y="57365"/>
                  </a:cubicBezTo>
                  <a:cubicBezTo>
                    <a:pt x="2837" y="57481"/>
                    <a:pt x="2837" y="57567"/>
                    <a:pt x="2808" y="57683"/>
                  </a:cubicBezTo>
                  <a:cubicBezTo>
                    <a:pt x="2808" y="57770"/>
                    <a:pt x="2779" y="57857"/>
                    <a:pt x="2779" y="57944"/>
                  </a:cubicBezTo>
                  <a:cubicBezTo>
                    <a:pt x="2779" y="58002"/>
                    <a:pt x="2808" y="58030"/>
                    <a:pt x="2808" y="58059"/>
                  </a:cubicBezTo>
                  <a:cubicBezTo>
                    <a:pt x="2808" y="58349"/>
                    <a:pt x="2895" y="58580"/>
                    <a:pt x="3068" y="58754"/>
                  </a:cubicBezTo>
                  <a:cubicBezTo>
                    <a:pt x="3213" y="58899"/>
                    <a:pt x="3416" y="59043"/>
                    <a:pt x="3676" y="59130"/>
                  </a:cubicBezTo>
                  <a:cubicBezTo>
                    <a:pt x="3936" y="59217"/>
                    <a:pt x="4168" y="59275"/>
                    <a:pt x="4429" y="59333"/>
                  </a:cubicBezTo>
                  <a:cubicBezTo>
                    <a:pt x="4718" y="59391"/>
                    <a:pt x="5007" y="59449"/>
                    <a:pt x="5326" y="59449"/>
                  </a:cubicBezTo>
                  <a:cubicBezTo>
                    <a:pt x="5441" y="59478"/>
                    <a:pt x="5586" y="59478"/>
                    <a:pt x="5702" y="59478"/>
                  </a:cubicBezTo>
                  <a:lnTo>
                    <a:pt x="6194" y="59478"/>
                  </a:lnTo>
                  <a:cubicBezTo>
                    <a:pt x="6570" y="59478"/>
                    <a:pt x="6947" y="59420"/>
                    <a:pt x="7323" y="59333"/>
                  </a:cubicBezTo>
                  <a:cubicBezTo>
                    <a:pt x="7641" y="59275"/>
                    <a:pt x="7959" y="59188"/>
                    <a:pt x="8278" y="59101"/>
                  </a:cubicBezTo>
                  <a:cubicBezTo>
                    <a:pt x="8647" y="58971"/>
                    <a:pt x="9016" y="58906"/>
                    <a:pt x="9385" y="58906"/>
                  </a:cubicBezTo>
                  <a:cubicBezTo>
                    <a:pt x="9508" y="58906"/>
                    <a:pt x="9631" y="58913"/>
                    <a:pt x="9754" y="58928"/>
                  </a:cubicBezTo>
                  <a:cubicBezTo>
                    <a:pt x="9870" y="58957"/>
                    <a:pt x="9957" y="58957"/>
                    <a:pt x="10072" y="58986"/>
                  </a:cubicBezTo>
                  <a:cubicBezTo>
                    <a:pt x="10204" y="58993"/>
                    <a:pt x="10334" y="58997"/>
                    <a:pt x="10462" y="58997"/>
                  </a:cubicBezTo>
                  <a:cubicBezTo>
                    <a:pt x="10812" y="58997"/>
                    <a:pt x="11151" y="58970"/>
                    <a:pt x="11490" y="58928"/>
                  </a:cubicBezTo>
                  <a:lnTo>
                    <a:pt x="11780" y="58928"/>
                  </a:lnTo>
                  <a:cubicBezTo>
                    <a:pt x="11896" y="58899"/>
                    <a:pt x="12011" y="58899"/>
                    <a:pt x="12127" y="58899"/>
                  </a:cubicBezTo>
                  <a:lnTo>
                    <a:pt x="12214" y="58870"/>
                  </a:lnTo>
                  <a:lnTo>
                    <a:pt x="12243" y="58928"/>
                  </a:lnTo>
                  <a:cubicBezTo>
                    <a:pt x="12272" y="58986"/>
                    <a:pt x="12330" y="59043"/>
                    <a:pt x="12359" y="59101"/>
                  </a:cubicBezTo>
                  <a:cubicBezTo>
                    <a:pt x="12359" y="59130"/>
                    <a:pt x="12330" y="59130"/>
                    <a:pt x="12330" y="59130"/>
                  </a:cubicBezTo>
                  <a:cubicBezTo>
                    <a:pt x="12156" y="59246"/>
                    <a:pt x="11983" y="59333"/>
                    <a:pt x="11809" y="59449"/>
                  </a:cubicBezTo>
                  <a:cubicBezTo>
                    <a:pt x="11635" y="59535"/>
                    <a:pt x="11462" y="59651"/>
                    <a:pt x="11317" y="59767"/>
                  </a:cubicBezTo>
                  <a:cubicBezTo>
                    <a:pt x="11143" y="59883"/>
                    <a:pt x="10970" y="60028"/>
                    <a:pt x="10854" y="60172"/>
                  </a:cubicBezTo>
                  <a:cubicBezTo>
                    <a:pt x="10767" y="60259"/>
                    <a:pt x="10709" y="60346"/>
                    <a:pt x="10651" y="60404"/>
                  </a:cubicBezTo>
                  <a:cubicBezTo>
                    <a:pt x="10622" y="60462"/>
                    <a:pt x="10593" y="60520"/>
                    <a:pt x="10564" y="60577"/>
                  </a:cubicBezTo>
                  <a:cubicBezTo>
                    <a:pt x="10506" y="60693"/>
                    <a:pt x="10477" y="60780"/>
                    <a:pt x="10506" y="60867"/>
                  </a:cubicBezTo>
                  <a:cubicBezTo>
                    <a:pt x="10506" y="61098"/>
                    <a:pt x="10651" y="61301"/>
                    <a:pt x="10970" y="61417"/>
                  </a:cubicBezTo>
                  <a:cubicBezTo>
                    <a:pt x="10998" y="61446"/>
                    <a:pt x="11056" y="61446"/>
                    <a:pt x="11085" y="61475"/>
                  </a:cubicBezTo>
                  <a:cubicBezTo>
                    <a:pt x="11143" y="61504"/>
                    <a:pt x="11201" y="61504"/>
                    <a:pt x="11230" y="61533"/>
                  </a:cubicBezTo>
                  <a:lnTo>
                    <a:pt x="11288" y="61533"/>
                  </a:lnTo>
                  <a:cubicBezTo>
                    <a:pt x="11436" y="61575"/>
                    <a:pt x="11585" y="61602"/>
                    <a:pt x="11744" y="61602"/>
                  </a:cubicBezTo>
                  <a:cubicBezTo>
                    <a:pt x="11803" y="61602"/>
                    <a:pt x="11863" y="61598"/>
                    <a:pt x="11925" y="61590"/>
                  </a:cubicBezTo>
                  <a:lnTo>
                    <a:pt x="12127" y="61590"/>
                  </a:lnTo>
                  <a:cubicBezTo>
                    <a:pt x="12243" y="61561"/>
                    <a:pt x="12388" y="61533"/>
                    <a:pt x="12532" y="61475"/>
                  </a:cubicBezTo>
                  <a:lnTo>
                    <a:pt x="12532" y="61475"/>
                  </a:lnTo>
                  <a:cubicBezTo>
                    <a:pt x="12503" y="61851"/>
                    <a:pt x="12503" y="62227"/>
                    <a:pt x="12503" y="62603"/>
                  </a:cubicBezTo>
                  <a:cubicBezTo>
                    <a:pt x="12503" y="62922"/>
                    <a:pt x="12532" y="63240"/>
                    <a:pt x="12561" y="63530"/>
                  </a:cubicBezTo>
                  <a:cubicBezTo>
                    <a:pt x="12590" y="63935"/>
                    <a:pt x="12648" y="64311"/>
                    <a:pt x="12735" y="64687"/>
                  </a:cubicBezTo>
                  <a:cubicBezTo>
                    <a:pt x="12822" y="65035"/>
                    <a:pt x="12909" y="65382"/>
                    <a:pt x="13024" y="65729"/>
                  </a:cubicBezTo>
                  <a:cubicBezTo>
                    <a:pt x="13082" y="65903"/>
                    <a:pt x="13140" y="66105"/>
                    <a:pt x="13227" y="66308"/>
                  </a:cubicBezTo>
                  <a:cubicBezTo>
                    <a:pt x="13343" y="66597"/>
                    <a:pt x="13459" y="66858"/>
                    <a:pt x="13632" y="67118"/>
                  </a:cubicBezTo>
                  <a:cubicBezTo>
                    <a:pt x="13864" y="67553"/>
                    <a:pt x="14153" y="67958"/>
                    <a:pt x="14529" y="68305"/>
                  </a:cubicBezTo>
                  <a:cubicBezTo>
                    <a:pt x="15421" y="69061"/>
                    <a:pt x="16413" y="69440"/>
                    <a:pt x="17553" y="69440"/>
                  </a:cubicBezTo>
                  <a:cubicBezTo>
                    <a:pt x="17635" y="69440"/>
                    <a:pt x="17717" y="69438"/>
                    <a:pt x="17800" y="69434"/>
                  </a:cubicBezTo>
                  <a:lnTo>
                    <a:pt x="18032" y="69434"/>
                  </a:lnTo>
                  <a:cubicBezTo>
                    <a:pt x="18032" y="69463"/>
                    <a:pt x="18032" y="69463"/>
                    <a:pt x="18003" y="69492"/>
                  </a:cubicBezTo>
                  <a:cubicBezTo>
                    <a:pt x="18003" y="69521"/>
                    <a:pt x="17974" y="69550"/>
                    <a:pt x="17974" y="69579"/>
                  </a:cubicBezTo>
                  <a:cubicBezTo>
                    <a:pt x="17974" y="69607"/>
                    <a:pt x="17974" y="69636"/>
                    <a:pt x="17945" y="69636"/>
                  </a:cubicBezTo>
                  <a:cubicBezTo>
                    <a:pt x="17655" y="70476"/>
                    <a:pt x="17395" y="71286"/>
                    <a:pt x="17250" y="72154"/>
                  </a:cubicBezTo>
                  <a:cubicBezTo>
                    <a:pt x="17250" y="72183"/>
                    <a:pt x="17250" y="72212"/>
                    <a:pt x="17221" y="72212"/>
                  </a:cubicBezTo>
                  <a:cubicBezTo>
                    <a:pt x="17221" y="72299"/>
                    <a:pt x="17192" y="72415"/>
                    <a:pt x="17221" y="72531"/>
                  </a:cubicBezTo>
                  <a:cubicBezTo>
                    <a:pt x="17221" y="72560"/>
                    <a:pt x="17221" y="72589"/>
                    <a:pt x="17250" y="72618"/>
                  </a:cubicBezTo>
                  <a:cubicBezTo>
                    <a:pt x="17250" y="72589"/>
                    <a:pt x="17279" y="72560"/>
                    <a:pt x="17279" y="72531"/>
                  </a:cubicBezTo>
                  <a:cubicBezTo>
                    <a:pt x="17308" y="72444"/>
                    <a:pt x="17337" y="72415"/>
                    <a:pt x="17337" y="72357"/>
                  </a:cubicBezTo>
                  <a:cubicBezTo>
                    <a:pt x="17366" y="72328"/>
                    <a:pt x="17366" y="72270"/>
                    <a:pt x="17395" y="72212"/>
                  </a:cubicBezTo>
                  <a:lnTo>
                    <a:pt x="17974" y="72212"/>
                  </a:lnTo>
                  <a:cubicBezTo>
                    <a:pt x="23791" y="74730"/>
                    <a:pt x="32648" y="77654"/>
                    <a:pt x="43472" y="77711"/>
                  </a:cubicBezTo>
                  <a:cubicBezTo>
                    <a:pt x="44630" y="77711"/>
                    <a:pt x="45787" y="77711"/>
                    <a:pt x="47003" y="77625"/>
                  </a:cubicBezTo>
                  <a:lnTo>
                    <a:pt x="47119" y="77625"/>
                  </a:lnTo>
                  <a:cubicBezTo>
                    <a:pt x="47640" y="77596"/>
                    <a:pt x="48161" y="77567"/>
                    <a:pt x="48653" y="77538"/>
                  </a:cubicBezTo>
                  <a:cubicBezTo>
                    <a:pt x="48797" y="77509"/>
                    <a:pt x="48942" y="77509"/>
                    <a:pt x="49087" y="77480"/>
                  </a:cubicBezTo>
                  <a:cubicBezTo>
                    <a:pt x="49521" y="77451"/>
                    <a:pt x="49926" y="77422"/>
                    <a:pt x="50331" y="77364"/>
                  </a:cubicBezTo>
                  <a:cubicBezTo>
                    <a:pt x="50476" y="77364"/>
                    <a:pt x="50592" y="77335"/>
                    <a:pt x="50708" y="77335"/>
                  </a:cubicBezTo>
                  <a:cubicBezTo>
                    <a:pt x="51142" y="77277"/>
                    <a:pt x="51576" y="77219"/>
                    <a:pt x="52039" y="77162"/>
                  </a:cubicBezTo>
                  <a:cubicBezTo>
                    <a:pt x="52097" y="77162"/>
                    <a:pt x="52184" y="77162"/>
                    <a:pt x="52242" y="77133"/>
                  </a:cubicBezTo>
                  <a:cubicBezTo>
                    <a:pt x="52734" y="77075"/>
                    <a:pt x="53197" y="77017"/>
                    <a:pt x="53689" y="76930"/>
                  </a:cubicBezTo>
                  <a:lnTo>
                    <a:pt x="53718" y="76930"/>
                  </a:lnTo>
                  <a:lnTo>
                    <a:pt x="54036" y="76872"/>
                  </a:lnTo>
                  <a:cubicBezTo>
                    <a:pt x="55483" y="76641"/>
                    <a:pt x="56844" y="76380"/>
                    <a:pt x="58146" y="76062"/>
                  </a:cubicBezTo>
                  <a:lnTo>
                    <a:pt x="58406" y="75975"/>
                  </a:lnTo>
                  <a:cubicBezTo>
                    <a:pt x="58320" y="75425"/>
                    <a:pt x="58262" y="74875"/>
                    <a:pt x="58175" y="74325"/>
                  </a:cubicBezTo>
                  <a:cubicBezTo>
                    <a:pt x="58059" y="73717"/>
                    <a:pt x="58088" y="73110"/>
                    <a:pt x="58291" y="72531"/>
                  </a:cubicBezTo>
                  <a:cubicBezTo>
                    <a:pt x="58320" y="72473"/>
                    <a:pt x="58320" y="72415"/>
                    <a:pt x="58349" y="72357"/>
                  </a:cubicBezTo>
                  <a:cubicBezTo>
                    <a:pt x="58377" y="72328"/>
                    <a:pt x="58377" y="72270"/>
                    <a:pt x="58406" y="72212"/>
                  </a:cubicBezTo>
                  <a:cubicBezTo>
                    <a:pt x="58580" y="71807"/>
                    <a:pt x="58725" y="71402"/>
                    <a:pt x="58898" y="70968"/>
                  </a:cubicBezTo>
                  <a:cubicBezTo>
                    <a:pt x="59072" y="70534"/>
                    <a:pt x="59275" y="70071"/>
                    <a:pt x="59448" y="69636"/>
                  </a:cubicBezTo>
                  <a:cubicBezTo>
                    <a:pt x="59940" y="68479"/>
                    <a:pt x="60461" y="67350"/>
                    <a:pt x="60953" y="66221"/>
                  </a:cubicBezTo>
                  <a:cubicBezTo>
                    <a:pt x="61243" y="65584"/>
                    <a:pt x="61532" y="64948"/>
                    <a:pt x="61822" y="64311"/>
                  </a:cubicBezTo>
                  <a:cubicBezTo>
                    <a:pt x="62024" y="63877"/>
                    <a:pt x="62198" y="63414"/>
                    <a:pt x="62400" y="62951"/>
                  </a:cubicBezTo>
                  <a:cubicBezTo>
                    <a:pt x="62516" y="63009"/>
                    <a:pt x="62661" y="63095"/>
                    <a:pt x="62806" y="63153"/>
                  </a:cubicBezTo>
                  <a:cubicBezTo>
                    <a:pt x="62979" y="63211"/>
                    <a:pt x="63153" y="63269"/>
                    <a:pt x="63356" y="63327"/>
                  </a:cubicBezTo>
                  <a:cubicBezTo>
                    <a:pt x="63616" y="63414"/>
                    <a:pt x="63905" y="63472"/>
                    <a:pt x="64195" y="63530"/>
                  </a:cubicBezTo>
                  <a:cubicBezTo>
                    <a:pt x="64513" y="63559"/>
                    <a:pt x="64803" y="63587"/>
                    <a:pt x="65121" y="63587"/>
                  </a:cubicBezTo>
                  <a:lnTo>
                    <a:pt x="65150" y="63587"/>
                  </a:lnTo>
                  <a:cubicBezTo>
                    <a:pt x="65439" y="63587"/>
                    <a:pt x="65758" y="63559"/>
                    <a:pt x="66076" y="63559"/>
                  </a:cubicBezTo>
                  <a:lnTo>
                    <a:pt x="66192" y="63559"/>
                  </a:lnTo>
                  <a:cubicBezTo>
                    <a:pt x="66192" y="63530"/>
                    <a:pt x="66221" y="63530"/>
                    <a:pt x="66221" y="63530"/>
                  </a:cubicBezTo>
                  <a:cubicBezTo>
                    <a:pt x="66279" y="63501"/>
                    <a:pt x="66308" y="63443"/>
                    <a:pt x="66308" y="63356"/>
                  </a:cubicBezTo>
                  <a:cubicBezTo>
                    <a:pt x="66279" y="63327"/>
                    <a:pt x="66250" y="63298"/>
                    <a:pt x="66221" y="63269"/>
                  </a:cubicBezTo>
                  <a:cubicBezTo>
                    <a:pt x="66163" y="63240"/>
                    <a:pt x="66134" y="63211"/>
                    <a:pt x="66076" y="63182"/>
                  </a:cubicBezTo>
                  <a:lnTo>
                    <a:pt x="65382" y="62864"/>
                  </a:lnTo>
                  <a:cubicBezTo>
                    <a:pt x="64745" y="62574"/>
                    <a:pt x="64108" y="62285"/>
                    <a:pt x="63442" y="61996"/>
                  </a:cubicBezTo>
                  <a:cubicBezTo>
                    <a:pt x="63356" y="61967"/>
                    <a:pt x="63240" y="61909"/>
                    <a:pt x="63124" y="61880"/>
                  </a:cubicBezTo>
                  <a:cubicBezTo>
                    <a:pt x="63066" y="61851"/>
                    <a:pt x="62979" y="61822"/>
                    <a:pt x="62892" y="61793"/>
                  </a:cubicBezTo>
                  <a:cubicBezTo>
                    <a:pt x="63037" y="61504"/>
                    <a:pt x="63153" y="61185"/>
                    <a:pt x="63298" y="60867"/>
                  </a:cubicBezTo>
                  <a:cubicBezTo>
                    <a:pt x="63327" y="60809"/>
                    <a:pt x="63356" y="60751"/>
                    <a:pt x="63385" y="60664"/>
                  </a:cubicBezTo>
                  <a:cubicBezTo>
                    <a:pt x="63500" y="60606"/>
                    <a:pt x="63587" y="60548"/>
                    <a:pt x="63674" y="60491"/>
                  </a:cubicBezTo>
                  <a:cubicBezTo>
                    <a:pt x="63790" y="60433"/>
                    <a:pt x="63905" y="60404"/>
                    <a:pt x="64021" y="60375"/>
                  </a:cubicBezTo>
                  <a:lnTo>
                    <a:pt x="64050" y="60375"/>
                  </a:lnTo>
                  <a:cubicBezTo>
                    <a:pt x="64089" y="60365"/>
                    <a:pt x="64127" y="60362"/>
                    <a:pt x="64167" y="60362"/>
                  </a:cubicBezTo>
                  <a:cubicBezTo>
                    <a:pt x="64246" y="60362"/>
                    <a:pt x="64330" y="60375"/>
                    <a:pt x="64426" y="60375"/>
                  </a:cubicBezTo>
                  <a:cubicBezTo>
                    <a:pt x="64969" y="60465"/>
                    <a:pt x="65523" y="60510"/>
                    <a:pt x="66074" y="60510"/>
                  </a:cubicBezTo>
                  <a:cubicBezTo>
                    <a:pt x="66405" y="60510"/>
                    <a:pt x="66735" y="60494"/>
                    <a:pt x="67060" y="60462"/>
                  </a:cubicBezTo>
                  <a:cubicBezTo>
                    <a:pt x="67957" y="60375"/>
                    <a:pt x="68826" y="60201"/>
                    <a:pt x="69694" y="59854"/>
                  </a:cubicBezTo>
                  <a:cubicBezTo>
                    <a:pt x="69839" y="59796"/>
                    <a:pt x="69983" y="59738"/>
                    <a:pt x="70128" y="59680"/>
                  </a:cubicBezTo>
                  <a:cubicBezTo>
                    <a:pt x="70302" y="59593"/>
                    <a:pt x="70475" y="59507"/>
                    <a:pt x="70649" y="59449"/>
                  </a:cubicBezTo>
                  <a:cubicBezTo>
                    <a:pt x="70736" y="59391"/>
                    <a:pt x="70765" y="59391"/>
                    <a:pt x="70794" y="59333"/>
                  </a:cubicBezTo>
                  <a:cubicBezTo>
                    <a:pt x="70823" y="59275"/>
                    <a:pt x="70823" y="59217"/>
                    <a:pt x="70823" y="59101"/>
                  </a:cubicBezTo>
                  <a:cubicBezTo>
                    <a:pt x="70794" y="59101"/>
                    <a:pt x="70765" y="59101"/>
                    <a:pt x="70736" y="59072"/>
                  </a:cubicBezTo>
                  <a:lnTo>
                    <a:pt x="70244" y="59072"/>
                  </a:lnTo>
                  <a:cubicBezTo>
                    <a:pt x="70128" y="59072"/>
                    <a:pt x="70012" y="59101"/>
                    <a:pt x="69897" y="59101"/>
                  </a:cubicBezTo>
                  <a:cubicBezTo>
                    <a:pt x="69549" y="59130"/>
                    <a:pt x="69173" y="59188"/>
                    <a:pt x="68826" y="59217"/>
                  </a:cubicBezTo>
                  <a:cubicBezTo>
                    <a:pt x="68305" y="59275"/>
                    <a:pt x="67784" y="59362"/>
                    <a:pt x="67263" y="59420"/>
                  </a:cubicBezTo>
                  <a:cubicBezTo>
                    <a:pt x="66916" y="59449"/>
                    <a:pt x="66539" y="59507"/>
                    <a:pt x="66192" y="59535"/>
                  </a:cubicBezTo>
                  <a:cubicBezTo>
                    <a:pt x="66018" y="59564"/>
                    <a:pt x="65874" y="59593"/>
                    <a:pt x="65729" y="59651"/>
                  </a:cubicBezTo>
                  <a:cubicBezTo>
                    <a:pt x="65497" y="59709"/>
                    <a:pt x="65266" y="59767"/>
                    <a:pt x="65034" y="59825"/>
                  </a:cubicBezTo>
                  <a:cubicBezTo>
                    <a:pt x="64947" y="59854"/>
                    <a:pt x="64861" y="59883"/>
                    <a:pt x="64803" y="59912"/>
                  </a:cubicBezTo>
                  <a:cubicBezTo>
                    <a:pt x="64745" y="59912"/>
                    <a:pt x="64716" y="59941"/>
                    <a:pt x="64658" y="59941"/>
                  </a:cubicBezTo>
                  <a:cubicBezTo>
                    <a:pt x="64658" y="59941"/>
                    <a:pt x="64658" y="59941"/>
                    <a:pt x="64658" y="59912"/>
                  </a:cubicBezTo>
                  <a:cubicBezTo>
                    <a:pt x="64658" y="59883"/>
                    <a:pt x="64658" y="59883"/>
                    <a:pt x="64658" y="59883"/>
                  </a:cubicBezTo>
                  <a:cubicBezTo>
                    <a:pt x="64658" y="59854"/>
                    <a:pt x="64658" y="59854"/>
                    <a:pt x="64658" y="59854"/>
                  </a:cubicBezTo>
                  <a:cubicBezTo>
                    <a:pt x="64861" y="59709"/>
                    <a:pt x="65092" y="59564"/>
                    <a:pt x="65295" y="59391"/>
                  </a:cubicBezTo>
                  <a:cubicBezTo>
                    <a:pt x="65295" y="59391"/>
                    <a:pt x="65324" y="59362"/>
                    <a:pt x="65353" y="59362"/>
                  </a:cubicBezTo>
                  <a:cubicBezTo>
                    <a:pt x="65353" y="59362"/>
                    <a:pt x="65353" y="59333"/>
                    <a:pt x="65382" y="59333"/>
                  </a:cubicBezTo>
                  <a:cubicBezTo>
                    <a:pt x="66076" y="58812"/>
                    <a:pt x="66771" y="58291"/>
                    <a:pt x="67436" y="57712"/>
                  </a:cubicBezTo>
                  <a:lnTo>
                    <a:pt x="67523" y="57712"/>
                  </a:lnTo>
                  <a:cubicBezTo>
                    <a:pt x="67894" y="57758"/>
                    <a:pt x="68264" y="57777"/>
                    <a:pt x="68637" y="57777"/>
                  </a:cubicBezTo>
                  <a:cubicBezTo>
                    <a:pt x="69195" y="57777"/>
                    <a:pt x="69758" y="57735"/>
                    <a:pt x="70331" y="57683"/>
                  </a:cubicBezTo>
                  <a:lnTo>
                    <a:pt x="70389" y="57683"/>
                  </a:lnTo>
                  <a:cubicBezTo>
                    <a:pt x="71054" y="57625"/>
                    <a:pt x="71662" y="57481"/>
                    <a:pt x="72270" y="57278"/>
                  </a:cubicBezTo>
                  <a:cubicBezTo>
                    <a:pt x="72762" y="57133"/>
                    <a:pt x="73254" y="56931"/>
                    <a:pt x="73717" y="56699"/>
                  </a:cubicBezTo>
                  <a:cubicBezTo>
                    <a:pt x="74064" y="56525"/>
                    <a:pt x="74383" y="56352"/>
                    <a:pt x="74730" y="56149"/>
                  </a:cubicBezTo>
                  <a:cubicBezTo>
                    <a:pt x="74759" y="56120"/>
                    <a:pt x="74817" y="56091"/>
                    <a:pt x="74846" y="56062"/>
                  </a:cubicBezTo>
                  <a:cubicBezTo>
                    <a:pt x="74846" y="56033"/>
                    <a:pt x="74875" y="56033"/>
                    <a:pt x="74875" y="56033"/>
                  </a:cubicBezTo>
                  <a:cubicBezTo>
                    <a:pt x="74904" y="56005"/>
                    <a:pt x="74933" y="55976"/>
                    <a:pt x="74990" y="55918"/>
                  </a:cubicBezTo>
                  <a:cubicBezTo>
                    <a:pt x="75019" y="55889"/>
                    <a:pt x="75019" y="55773"/>
                    <a:pt x="74962" y="55744"/>
                  </a:cubicBezTo>
                  <a:cubicBezTo>
                    <a:pt x="74933" y="55715"/>
                    <a:pt x="74904" y="55715"/>
                    <a:pt x="74904" y="55715"/>
                  </a:cubicBezTo>
                  <a:lnTo>
                    <a:pt x="74643" y="55715"/>
                  </a:lnTo>
                  <a:cubicBezTo>
                    <a:pt x="74585" y="55744"/>
                    <a:pt x="74527" y="55744"/>
                    <a:pt x="74470" y="55744"/>
                  </a:cubicBezTo>
                  <a:cubicBezTo>
                    <a:pt x="74412" y="55744"/>
                    <a:pt x="74354" y="55744"/>
                    <a:pt x="74296" y="55773"/>
                  </a:cubicBezTo>
                  <a:cubicBezTo>
                    <a:pt x="72704" y="55976"/>
                    <a:pt x="71141" y="56294"/>
                    <a:pt x="69578" y="56670"/>
                  </a:cubicBezTo>
                  <a:cubicBezTo>
                    <a:pt x="69462" y="56670"/>
                    <a:pt x="69376" y="56699"/>
                    <a:pt x="69289" y="56728"/>
                  </a:cubicBezTo>
                  <a:lnTo>
                    <a:pt x="69260" y="56728"/>
                  </a:lnTo>
                  <a:cubicBezTo>
                    <a:pt x="68999" y="56844"/>
                    <a:pt x="68710" y="56931"/>
                    <a:pt x="68449" y="57046"/>
                  </a:cubicBezTo>
                  <a:cubicBezTo>
                    <a:pt x="68392" y="57075"/>
                    <a:pt x="68334" y="57075"/>
                    <a:pt x="68276" y="57133"/>
                  </a:cubicBezTo>
                  <a:cubicBezTo>
                    <a:pt x="68218" y="57133"/>
                    <a:pt x="68160" y="57162"/>
                    <a:pt x="68073" y="57220"/>
                  </a:cubicBezTo>
                  <a:cubicBezTo>
                    <a:pt x="68305" y="56873"/>
                    <a:pt x="68565" y="56670"/>
                    <a:pt x="68797" y="56439"/>
                  </a:cubicBezTo>
                  <a:cubicBezTo>
                    <a:pt x="68884" y="56381"/>
                    <a:pt x="68970" y="56294"/>
                    <a:pt x="69028" y="56207"/>
                  </a:cubicBezTo>
                  <a:cubicBezTo>
                    <a:pt x="69318" y="55918"/>
                    <a:pt x="69607" y="55628"/>
                    <a:pt x="69897" y="55310"/>
                  </a:cubicBezTo>
                  <a:cubicBezTo>
                    <a:pt x="70099" y="55107"/>
                    <a:pt x="70302" y="54876"/>
                    <a:pt x="70475" y="54644"/>
                  </a:cubicBezTo>
                  <a:cubicBezTo>
                    <a:pt x="70562" y="54557"/>
                    <a:pt x="70649" y="54471"/>
                    <a:pt x="70736" y="54384"/>
                  </a:cubicBezTo>
                  <a:cubicBezTo>
                    <a:pt x="71083" y="54442"/>
                    <a:pt x="71431" y="54471"/>
                    <a:pt x="71778" y="54499"/>
                  </a:cubicBezTo>
                  <a:cubicBezTo>
                    <a:pt x="72357" y="54499"/>
                    <a:pt x="72907" y="54442"/>
                    <a:pt x="73485" y="54355"/>
                  </a:cubicBezTo>
                  <a:cubicBezTo>
                    <a:pt x="73775" y="54297"/>
                    <a:pt x="74093" y="54239"/>
                    <a:pt x="74383" y="54181"/>
                  </a:cubicBezTo>
                  <a:cubicBezTo>
                    <a:pt x="74585" y="54123"/>
                    <a:pt x="74817" y="54065"/>
                    <a:pt x="75019" y="54007"/>
                  </a:cubicBezTo>
                  <a:cubicBezTo>
                    <a:pt x="75251" y="53921"/>
                    <a:pt x="75511" y="53834"/>
                    <a:pt x="75743" y="53718"/>
                  </a:cubicBezTo>
                  <a:cubicBezTo>
                    <a:pt x="76003" y="53631"/>
                    <a:pt x="76235" y="53515"/>
                    <a:pt x="76467" y="53400"/>
                  </a:cubicBezTo>
                  <a:cubicBezTo>
                    <a:pt x="77045" y="53139"/>
                    <a:pt x="77595" y="52850"/>
                    <a:pt x="78145" y="52560"/>
                  </a:cubicBezTo>
                  <a:cubicBezTo>
                    <a:pt x="78145" y="52560"/>
                    <a:pt x="78174" y="52560"/>
                    <a:pt x="78203" y="52531"/>
                  </a:cubicBezTo>
                  <a:cubicBezTo>
                    <a:pt x="78261" y="52502"/>
                    <a:pt x="78319" y="52474"/>
                    <a:pt x="78377" y="52416"/>
                  </a:cubicBezTo>
                  <a:cubicBezTo>
                    <a:pt x="78406" y="52387"/>
                    <a:pt x="78435" y="52358"/>
                    <a:pt x="78435" y="52358"/>
                  </a:cubicBezTo>
                  <a:cubicBezTo>
                    <a:pt x="78464" y="52300"/>
                    <a:pt x="78493" y="52271"/>
                    <a:pt x="78493" y="52242"/>
                  </a:cubicBezTo>
                  <a:cubicBezTo>
                    <a:pt x="78493" y="52242"/>
                    <a:pt x="78493" y="52242"/>
                    <a:pt x="78493" y="52213"/>
                  </a:cubicBezTo>
                  <a:cubicBezTo>
                    <a:pt x="78493" y="52155"/>
                    <a:pt x="78435" y="52126"/>
                    <a:pt x="78377" y="52126"/>
                  </a:cubicBezTo>
                  <a:lnTo>
                    <a:pt x="78290" y="52126"/>
                  </a:lnTo>
                  <a:cubicBezTo>
                    <a:pt x="78174" y="52155"/>
                    <a:pt x="78058" y="52184"/>
                    <a:pt x="77914" y="52213"/>
                  </a:cubicBezTo>
                  <a:cubicBezTo>
                    <a:pt x="77740" y="52242"/>
                    <a:pt x="77537" y="52300"/>
                    <a:pt x="77335" y="52329"/>
                  </a:cubicBezTo>
                  <a:cubicBezTo>
                    <a:pt x="76206" y="52589"/>
                    <a:pt x="75048" y="52850"/>
                    <a:pt x="73891" y="53081"/>
                  </a:cubicBezTo>
                  <a:cubicBezTo>
                    <a:pt x="73485" y="53168"/>
                    <a:pt x="73080" y="53284"/>
                    <a:pt x="72675" y="53429"/>
                  </a:cubicBezTo>
                  <a:cubicBezTo>
                    <a:pt x="72212" y="53573"/>
                    <a:pt x="71749" y="53776"/>
                    <a:pt x="71315" y="54036"/>
                  </a:cubicBezTo>
                  <a:cubicBezTo>
                    <a:pt x="71286" y="54036"/>
                    <a:pt x="71257" y="54036"/>
                    <a:pt x="71228" y="54065"/>
                  </a:cubicBezTo>
                  <a:lnTo>
                    <a:pt x="71199" y="54065"/>
                  </a:lnTo>
                  <a:cubicBezTo>
                    <a:pt x="71199" y="54094"/>
                    <a:pt x="71170" y="54094"/>
                    <a:pt x="71170" y="54094"/>
                  </a:cubicBezTo>
                  <a:cubicBezTo>
                    <a:pt x="71141" y="54123"/>
                    <a:pt x="71083" y="54123"/>
                    <a:pt x="71025" y="54152"/>
                  </a:cubicBezTo>
                  <a:cubicBezTo>
                    <a:pt x="70996" y="54181"/>
                    <a:pt x="70967" y="54181"/>
                    <a:pt x="70939" y="54210"/>
                  </a:cubicBezTo>
                  <a:cubicBezTo>
                    <a:pt x="71054" y="53950"/>
                    <a:pt x="71170" y="53834"/>
                    <a:pt x="71286" y="53660"/>
                  </a:cubicBezTo>
                  <a:cubicBezTo>
                    <a:pt x="71373" y="53573"/>
                    <a:pt x="71431" y="53458"/>
                    <a:pt x="71517" y="53342"/>
                  </a:cubicBezTo>
                  <a:cubicBezTo>
                    <a:pt x="71546" y="53313"/>
                    <a:pt x="71604" y="53255"/>
                    <a:pt x="71633" y="53197"/>
                  </a:cubicBezTo>
                  <a:cubicBezTo>
                    <a:pt x="71691" y="53139"/>
                    <a:pt x="71720" y="53052"/>
                    <a:pt x="71778" y="52994"/>
                  </a:cubicBezTo>
                  <a:cubicBezTo>
                    <a:pt x="71836" y="52908"/>
                    <a:pt x="71894" y="52850"/>
                    <a:pt x="71923" y="52763"/>
                  </a:cubicBezTo>
                  <a:cubicBezTo>
                    <a:pt x="72009" y="52618"/>
                    <a:pt x="72125" y="52474"/>
                    <a:pt x="72212" y="52358"/>
                  </a:cubicBezTo>
                  <a:cubicBezTo>
                    <a:pt x="72241" y="52329"/>
                    <a:pt x="72241" y="52329"/>
                    <a:pt x="72241" y="52300"/>
                  </a:cubicBezTo>
                  <a:cubicBezTo>
                    <a:pt x="72328" y="52184"/>
                    <a:pt x="72415" y="52068"/>
                    <a:pt x="72501" y="51924"/>
                  </a:cubicBezTo>
                  <a:lnTo>
                    <a:pt x="72588" y="51837"/>
                  </a:lnTo>
                  <a:cubicBezTo>
                    <a:pt x="72675" y="51663"/>
                    <a:pt x="72791" y="51518"/>
                    <a:pt x="72878" y="51345"/>
                  </a:cubicBezTo>
                  <a:cubicBezTo>
                    <a:pt x="72993" y="51200"/>
                    <a:pt x="73109" y="51026"/>
                    <a:pt x="73196" y="50882"/>
                  </a:cubicBezTo>
                  <a:cubicBezTo>
                    <a:pt x="73254" y="50795"/>
                    <a:pt x="73283" y="50737"/>
                    <a:pt x="73341" y="50679"/>
                  </a:cubicBezTo>
                  <a:cubicBezTo>
                    <a:pt x="73370" y="50592"/>
                    <a:pt x="73428" y="50505"/>
                    <a:pt x="73485" y="50419"/>
                  </a:cubicBezTo>
                  <a:cubicBezTo>
                    <a:pt x="73514" y="50390"/>
                    <a:pt x="73514" y="50361"/>
                    <a:pt x="73543" y="50332"/>
                  </a:cubicBezTo>
                  <a:cubicBezTo>
                    <a:pt x="73630" y="50216"/>
                    <a:pt x="73688" y="50071"/>
                    <a:pt x="73775" y="49927"/>
                  </a:cubicBezTo>
                  <a:cubicBezTo>
                    <a:pt x="73891" y="49782"/>
                    <a:pt x="74006" y="49608"/>
                    <a:pt x="74122" y="49435"/>
                  </a:cubicBezTo>
                  <a:cubicBezTo>
                    <a:pt x="74730" y="49406"/>
                    <a:pt x="75367" y="49319"/>
                    <a:pt x="75946" y="49174"/>
                  </a:cubicBezTo>
                  <a:cubicBezTo>
                    <a:pt x="75975" y="49174"/>
                    <a:pt x="76003" y="49145"/>
                    <a:pt x="76003" y="49145"/>
                  </a:cubicBezTo>
                  <a:cubicBezTo>
                    <a:pt x="76351" y="49058"/>
                    <a:pt x="76698" y="48943"/>
                    <a:pt x="77016" y="48798"/>
                  </a:cubicBezTo>
                  <a:cubicBezTo>
                    <a:pt x="77277" y="48682"/>
                    <a:pt x="77537" y="48537"/>
                    <a:pt x="77769" y="48393"/>
                  </a:cubicBezTo>
                  <a:cubicBezTo>
                    <a:pt x="78145" y="48190"/>
                    <a:pt x="78493" y="47958"/>
                    <a:pt x="78840" y="47727"/>
                  </a:cubicBezTo>
                  <a:cubicBezTo>
                    <a:pt x="79014" y="47582"/>
                    <a:pt x="79187" y="47466"/>
                    <a:pt x="79361" y="47322"/>
                  </a:cubicBezTo>
                  <a:cubicBezTo>
                    <a:pt x="79390" y="47322"/>
                    <a:pt x="79390" y="47322"/>
                    <a:pt x="79390" y="47293"/>
                  </a:cubicBezTo>
                  <a:cubicBezTo>
                    <a:pt x="79563" y="47148"/>
                    <a:pt x="79737" y="47003"/>
                    <a:pt x="79911" y="46830"/>
                  </a:cubicBezTo>
                  <a:cubicBezTo>
                    <a:pt x="79940" y="46801"/>
                    <a:pt x="79969" y="46772"/>
                    <a:pt x="79998" y="46743"/>
                  </a:cubicBezTo>
                  <a:cubicBezTo>
                    <a:pt x="80027" y="46714"/>
                    <a:pt x="80055" y="46656"/>
                    <a:pt x="80084" y="46569"/>
                  </a:cubicBezTo>
                  <a:cubicBezTo>
                    <a:pt x="80084" y="46569"/>
                    <a:pt x="80084" y="46540"/>
                    <a:pt x="80084" y="46540"/>
                  </a:cubicBezTo>
                  <a:cubicBezTo>
                    <a:pt x="80027" y="46511"/>
                    <a:pt x="79940" y="46511"/>
                    <a:pt x="79882" y="46511"/>
                  </a:cubicBezTo>
                  <a:cubicBezTo>
                    <a:pt x="79867" y="46497"/>
                    <a:pt x="79853" y="46490"/>
                    <a:pt x="79838" y="46490"/>
                  </a:cubicBezTo>
                  <a:cubicBezTo>
                    <a:pt x="79824" y="46490"/>
                    <a:pt x="79809" y="46497"/>
                    <a:pt x="79795" y="46511"/>
                  </a:cubicBezTo>
                  <a:cubicBezTo>
                    <a:pt x="79621" y="46540"/>
                    <a:pt x="79448" y="46598"/>
                    <a:pt x="79274" y="46656"/>
                  </a:cubicBezTo>
                  <a:cubicBezTo>
                    <a:pt x="79071" y="46685"/>
                    <a:pt x="78869" y="46772"/>
                    <a:pt x="78695" y="46830"/>
                  </a:cubicBezTo>
                  <a:cubicBezTo>
                    <a:pt x="78608" y="46859"/>
                    <a:pt x="78550" y="46859"/>
                    <a:pt x="78464" y="46888"/>
                  </a:cubicBezTo>
                  <a:cubicBezTo>
                    <a:pt x="77248" y="47322"/>
                    <a:pt x="76032" y="47814"/>
                    <a:pt x="74904" y="48479"/>
                  </a:cubicBezTo>
                  <a:cubicBezTo>
                    <a:pt x="74875" y="48508"/>
                    <a:pt x="74846" y="48508"/>
                    <a:pt x="74846" y="48508"/>
                  </a:cubicBezTo>
                  <a:cubicBezTo>
                    <a:pt x="74817" y="48537"/>
                    <a:pt x="74759" y="48537"/>
                    <a:pt x="74730" y="48566"/>
                  </a:cubicBezTo>
                  <a:cubicBezTo>
                    <a:pt x="74701" y="48566"/>
                    <a:pt x="74672" y="48566"/>
                    <a:pt x="74643" y="48595"/>
                  </a:cubicBezTo>
                  <a:cubicBezTo>
                    <a:pt x="74672" y="48566"/>
                    <a:pt x="74672" y="48537"/>
                    <a:pt x="74672" y="48508"/>
                  </a:cubicBezTo>
                  <a:cubicBezTo>
                    <a:pt x="74672" y="48479"/>
                    <a:pt x="74672" y="48450"/>
                    <a:pt x="74672" y="48450"/>
                  </a:cubicBezTo>
                  <a:cubicBezTo>
                    <a:pt x="74701" y="48422"/>
                    <a:pt x="74701" y="48422"/>
                    <a:pt x="74701" y="48393"/>
                  </a:cubicBezTo>
                  <a:cubicBezTo>
                    <a:pt x="74730" y="48335"/>
                    <a:pt x="74788" y="48248"/>
                    <a:pt x="74817" y="48161"/>
                  </a:cubicBezTo>
                  <a:cubicBezTo>
                    <a:pt x="75077" y="47669"/>
                    <a:pt x="75367" y="47206"/>
                    <a:pt x="75598" y="46714"/>
                  </a:cubicBezTo>
                  <a:cubicBezTo>
                    <a:pt x="75685" y="46598"/>
                    <a:pt x="75743" y="46453"/>
                    <a:pt x="75830" y="46309"/>
                  </a:cubicBezTo>
                  <a:cubicBezTo>
                    <a:pt x="75859" y="46251"/>
                    <a:pt x="75888" y="46164"/>
                    <a:pt x="75917" y="46106"/>
                  </a:cubicBezTo>
                  <a:cubicBezTo>
                    <a:pt x="76003" y="45932"/>
                    <a:pt x="76090" y="45788"/>
                    <a:pt x="76148" y="45614"/>
                  </a:cubicBezTo>
                  <a:cubicBezTo>
                    <a:pt x="76177" y="45585"/>
                    <a:pt x="76177" y="45556"/>
                    <a:pt x="76206" y="45527"/>
                  </a:cubicBezTo>
                  <a:cubicBezTo>
                    <a:pt x="76206" y="45498"/>
                    <a:pt x="76235" y="45498"/>
                    <a:pt x="76235" y="45469"/>
                  </a:cubicBezTo>
                  <a:cubicBezTo>
                    <a:pt x="76512" y="45608"/>
                    <a:pt x="76821" y="45673"/>
                    <a:pt x="77142" y="45673"/>
                  </a:cubicBezTo>
                  <a:cubicBezTo>
                    <a:pt x="77425" y="45673"/>
                    <a:pt x="77716" y="45622"/>
                    <a:pt x="78001" y="45527"/>
                  </a:cubicBezTo>
                  <a:cubicBezTo>
                    <a:pt x="79129" y="45180"/>
                    <a:pt x="80171" y="44427"/>
                    <a:pt x="80953" y="43501"/>
                  </a:cubicBezTo>
                  <a:lnTo>
                    <a:pt x="81937" y="43009"/>
                  </a:lnTo>
                  <a:cubicBezTo>
                    <a:pt x="82313" y="42807"/>
                    <a:pt x="82718" y="42633"/>
                    <a:pt x="83008" y="42286"/>
                  </a:cubicBezTo>
                  <a:cubicBezTo>
                    <a:pt x="83384" y="41852"/>
                    <a:pt x="83471" y="41273"/>
                    <a:pt x="83239" y="40781"/>
                  </a:cubicBezTo>
                  <a:cubicBezTo>
                    <a:pt x="83181" y="40607"/>
                    <a:pt x="83065" y="40462"/>
                    <a:pt x="82979" y="40347"/>
                  </a:cubicBezTo>
                  <a:cubicBezTo>
                    <a:pt x="83008" y="40260"/>
                    <a:pt x="83065" y="40173"/>
                    <a:pt x="83094" y="40057"/>
                  </a:cubicBezTo>
                  <a:cubicBezTo>
                    <a:pt x="83413" y="39189"/>
                    <a:pt x="83297" y="38205"/>
                    <a:pt x="83037" y="37337"/>
                  </a:cubicBezTo>
                  <a:cubicBezTo>
                    <a:pt x="82892" y="36873"/>
                    <a:pt x="82747" y="36410"/>
                    <a:pt x="82400" y="36063"/>
                  </a:cubicBezTo>
                  <a:cubicBezTo>
                    <a:pt x="82060" y="35747"/>
                    <a:pt x="81658" y="35615"/>
                    <a:pt x="81230" y="35615"/>
                  </a:cubicBezTo>
                  <a:cubicBezTo>
                    <a:pt x="81148" y="35615"/>
                    <a:pt x="81065" y="35620"/>
                    <a:pt x="80982" y="35629"/>
                  </a:cubicBezTo>
                  <a:cubicBezTo>
                    <a:pt x="80519" y="35658"/>
                    <a:pt x="80055" y="35774"/>
                    <a:pt x="79621" y="35947"/>
                  </a:cubicBezTo>
                  <a:cubicBezTo>
                    <a:pt x="79387" y="35739"/>
                    <a:pt x="79106" y="35625"/>
                    <a:pt x="78757" y="35625"/>
                  </a:cubicBezTo>
                  <a:cubicBezTo>
                    <a:pt x="78718" y="35625"/>
                    <a:pt x="78678" y="35626"/>
                    <a:pt x="78637" y="35629"/>
                  </a:cubicBezTo>
                  <a:cubicBezTo>
                    <a:pt x="77682" y="35716"/>
                    <a:pt x="77219" y="36584"/>
                    <a:pt x="76756" y="37308"/>
                  </a:cubicBezTo>
                  <a:lnTo>
                    <a:pt x="75280" y="39420"/>
                  </a:lnTo>
                  <a:cubicBezTo>
                    <a:pt x="74904" y="39999"/>
                    <a:pt x="75077" y="40578"/>
                    <a:pt x="75483" y="40925"/>
                  </a:cubicBezTo>
                  <a:cubicBezTo>
                    <a:pt x="75280" y="41417"/>
                    <a:pt x="75106" y="41938"/>
                    <a:pt x="75019" y="42459"/>
                  </a:cubicBezTo>
                  <a:cubicBezTo>
                    <a:pt x="74933" y="43096"/>
                    <a:pt x="74990" y="43762"/>
                    <a:pt x="75251" y="44341"/>
                  </a:cubicBezTo>
                  <a:cubicBezTo>
                    <a:pt x="75309" y="44746"/>
                    <a:pt x="75511" y="45093"/>
                    <a:pt x="75888" y="45296"/>
                  </a:cubicBezTo>
                  <a:cubicBezTo>
                    <a:pt x="75946" y="45383"/>
                    <a:pt x="75975" y="45469"/>
                    <a:pt x="76003" y="45556"/>
                  </a:cubicBezTo>
                  <a:cubicBezTo>
                    <a:pt x="76003" y="45585"/>
                    <a:pt x="76003" y="45614"/>
                    <a:pt x="75975" y="45643"/>
                  </a:cubicBezTo>
                  <a:cubicBezTo>
                    <a:pt x="75975" y="45672"/>
                    <a:pt x="75975" y="45672"/>
                    <a:pt x="75975" y="45701"/>
                  </a:cubicBezTo>
                  <a:cubicBezTo>
                    <a:pt x="75917" y="45846"/>
                    <a:pt x="75859" y="45961"/>
                    <a:pt x="75772" y="46106"/>
                  </a:cubicBezTo>
                  <a:cubicBezTo>
                    <a:pt x="75743" y="46164"/>
                    <a:pt x="75714" y="46251"/>
                    <a:pt x="75656" y="46309"/>
                  </a:cubicBezTo>
                  <a:cubicBezTo>
                    <a:pt x="75598" y="46396"/>
                    <a:pt x="75569" y="46511"/>
                    <a:pt x="75511" y="46598"/>
                  </a:cubicBezTo>
                  <a:cubicBezTo>
                    <a:pt x="75251" y="47032"/>
                    <a:pt x="74990" y="47466"/>
                    <a:pt x="74730" y="47901"/>
                  </a:cubicBezTo>
                  <a:cubicBezTo>
                    <a:pt x="74470" y="48306"/>
                    <a:pt x="74209" y="48711"/>
                    <a:pt x="73949" y="49116"/>
                  </a:cubicBezTo>
                  <a:cubicBezTo>
                    <a:pt x="73891" y="49087"/>
                    <a:pt x="73862" y="49058"/>
                    <a:pt x="73862" y="49029"/>
                  </a:cubicBezTo>
                  <a:cubicBezTo>
                    <a:pt x="73862" y="49000"/>
                    <a:pt x="73862" y="48971"/>
                    <a:pt x="73862" y="48943"/>
                  </a:cubicBezTo>
                  <a:cubicBezTo>
                    <a:pt x="73891" y="48943"/>
                    <a:pt x="73891" y="48943"/>
                    <a:pt x="73891" y="48914"/>
                  </a:cubicBezTo>
                  <a:cubicBezTo>
                    <a:pt x="74151" y="47785"/>
                    <a:pt x="74064" y="46685"/>
                    <a:pt x="73775" y="45614"/>
                  </a:cubicBezTo>
                  <a:cubicBezTo>
                    <a:pt x="73630" y="45064"/>
                    <a:pt x="73457" y="44514"/>
                    <a:pt x="73225" y="43964"/>
                  </a:cubicBezTo>
                  <a:cubicBezTo>
                    <a:pt x="73196" y="43935"/>
                    <a:pt x="73167" y="43907"/>
                    <a:pt x="73138" y="43849"/>
                  </a:cubicBezTo>
                  <a:cubicBezTo>
                    <a:pt x="73138" y="43820"/>
                    <a:pt x="73109" y="43791"/>
                    <a:pt x="73109" y="43762"/>
                  </a:cubicBezTo>
                  <a:cubicBezTo>
                    <a:pt x="73080" y="43733"/>
                    <a:pt x="73022" y="43675"/>
                    <a:pt x="72993" y="43617"/>
                  </a:cubicBezTo>
                  <a:cubicBezTo>
                    <a:pt x="72993" y="43617"/>
                    <a:pt x="72993" y="43617"/>
                    <a:pt x="72993" y="43646"/>
                  </a:cubicBezTo>
                  <a:cubicBezTo>
                    <a:pt x="72936" y="43704"/>
                    <a:pt x="72878" y="43733"/>
                    <a:pt x="72849" y="43791"/>
                  </a:cubicBezTo>
                  <a:cubicBezTo>
                    <a:pt x="72849" y="43820"/>
                    <a:pt x="72820" y="43820"/>
                    <a:pt x="72820" y="43849"/>
                  </a:cubicBezTo>
                  <a:cubicBezTo>
                    <a:pt x="72791" y="43993"/>
                    <a:pt x="72762" y="44167"/>
                    <a:pt x="72762" y="44312"/>
                  </a:cubicBezTo>
                  <a:lnTo>
                    <a:pt x="72762" y="44456"/>
                  </a:lnTo>
                  <a:cubicBezTo>
                    <a:pt x="72704" y="45412"/>
                    <a:pt x="72791" y="46367"/>
                    <a:pt x="72907" y="47322"/>
                  </a:cubicBezTo>
                  <a:cubicBezTo>
                    <a:pt x="72936" y="47553"/>
                    <a:pt x="72965" y="47814"/>
                    <a:pt x="73022" y="48045"/>
                  </a:cubicBezTo>
                  <a:cubicBezTo>
                    <a:pt x="73022" y="48190"/>
                    <a:pt x="73051" y="48335"/>
                    <a:pt x="73080" y="48508"/>
                  </a:cubicBezTo>
                  <a:cubicBezTo>
                    <a:pt x="73138" y="48885"/>
                    <a:pt x="73225" y="49232"/>
                    <a:pt x="73341" y="49608"/>
                  </a:cubicBezTo>
                  <a:cubicBezTo>
                    <a:pt x="73370" y="49695"/>
                    <a:pt x="73399" y="49782"/>
                    <a:pt x="73428" y="49869"/>
                  </a:cubicBezTo>
                  <a:cubicBezTo>
                    <a:pt x="73051" y="50534"/>
                    <a:pt x="72588" y="51200"/>
                    <a:pt x="72154" y="51837"/>
                  </a:cubicBezTo>
                  <a:cubicBezTo>
                    <a:pt x="71923" y="52184"/>
                    <a:pt x="71662" y="52502"/>
                    <a:pt x="71431" y="52821"/>
                  </a:cubicBezTo>
                  <a:cubicBezTo>
                    <a:pt x="71373" y="52908"/>
                    <a:pt x="71315" y="52994"/>
                    <a:pt x="71228" y="53110"/>
                  </a:cubicBezTo>
                  <a:cubicBezTo>
                    <a:pt x="71054" y="53342"/>
                    <a:pt x="70881" y="53573"/>
                    <a:pt x="70707" y="53805"/>
                  </a:cubicBezTo>
                  <a:cubicBezTo>
                    <a:pt x="70707" y="53573"/>
                    <a:pt x="70794" y="53400"/>
                    <a:pt x="70852" y="53255"/>
                  </a:cubicBezTo>
                  <a:cubicBezTo>
                    <a:pt x="70881" y="53197"/>
                    <a:pt x="70881" y="53139"/>
                    <a:pt x="70910" y="53110"/>
                  </a:cubicBezTo>
                  <a:cubicBezTo>
                    <a:pt x="70910" y="53052"/>
                    <a:pt x="70939" y="52994"/>
                    <a:pt x="70939" y="52937"/>
                  </a:cubicBezTo>
                  <a:cubicBezTo>
                    <a:pt x="70996" y="52821"/>
                    <a:pt x="71025" y="52705"/>
                    <a:pt x="71054" y="52589"/>
                  </a:cubicBezTo>
                  <a:cubicBezTo>
                    <a:pt x="71083" y="52531"/>
                    <a:pt x="71112" y="52474"/>
                    <a:pt x="71112" y="52416"/>
                  </a:cubicBezTo>
                  <a:cubicBezTo>
                    <a:pt x="71199" y="52213"/>
                    <a:pt x="71228" y="51981"/>
                    <a:pt x="71286" y="51779"/>
                  </a:cubicBezTo>
                  <a:cubicBezTo>
                    <a:pt x="71315" y="51692"/>
                    <a:pt x="71315" y="51605"/>
                    <a:pt x="71344" y="51518"/>
                  </a:cubicBezTo>
                  <a:cubicBezTo>
                    <a:pt x="71373" y="51374"/>
                    <a:pt x="71402" y="51258"/>
                    <a:pt x="71431" y="51113"/>
                  </a:cubicBezTo>
                  <a:cubicBezTo>
                    <a:pt x="71459" y="50940"/>
                    <a:pt x="71459" y="50795"/>
                    <a:pt x="71488" y="50621"/>
                  </a:cubicBezTo>
                  <a:cubicBezTo>
                    <a:pt x="71517" y="50534"/>
                    <a:pt x="71517" y="50476"/>
                    <a:pt x="71517" y="50390"/>
                  </a:cubicBezTo>
                  <a:cubicBezTo>
                    <a:pt x="71546" y="50245"/>
                    <a:pt x="71546" y="50100"/>
                    <a:pt x="71575" y="49956"/>
                  </a:cubicBezTo>
                  <a:cubicBezTo>
                    <a:pt x="71575" y="49869"/>
                    <a:pt x="71575" y="49811"/>
                    <a:pt x="71604" y="49724"/>
                  </a:cubicBezTo>
                  <a:cubicBezTo>
                    <a:pt x="71604" y="49579"/>
                    <a:pt x="71633" y="49435"/>
                    <a:pt x="71633" y="49290"/>
                  </a:cubicBezTo>
                  <a:cubicBezTo>
                    <a:pt x="71633" y="49203"/>
                    <a:pt x="71633" y="49145"/>
                    <a:pt x="71662" y="49058"/>
                  </a:cubicBezTo>
                  <a:cubicBezTo>
                    <a:pt x="71662" y="48827"/>
                    <a:pt x="71662" y="48624"/>
                    <a:pt x="71691" y="48393"/>
                  </a:cubicBezTo>
                  <a:cubicBezTo>
                    <a:pt x="71691" y="48161"/>
                    <a:pt x="71691" y="47930"/>
                    <a:pt x="71691" y="47669"/>
                  </a:cubicBezTo>
                  <a:cubicBezTo>
                    <a:pt x="71691" y="47640"/>
                    <a:pt x="71691" y="47611"/>
                    <a:pt x="71691" y="47553"/>
                  </a:cubicBezTo>
                  <a:cubicBezTo>
                    <a:pt x="71691" y="47524"/>
                    <a:pt x="71691" y="47466"/>
                    <a:pt x="71691" y="47438"/>
                  </a:cubicBezTo>
                  <a:cubicBezTo>
                    <a:pt x="71720" y="47293"/>
                    <a:pt x="71691" y="47148"/>
                    <a:pt x="71662" y="47003"/>
                  </a:cubicBezTo>
                  <a:lnTo>
                    <a:pt x="71604" y="47003"/>
                  </a:lnTo>
                  <a:cubicBezTo>
                    <a:pt x="71573" y="46996"/>
                    <a:pt x="71546" y="46992"/>
                    <a:pt x="71522" y="46992"/>
                  </a:cubicBezTo>
                  <a:cubicBezTo>
                    <a:pt x="71455" y="46992"/>
                    <a:pt x="71407" y="47019"/>
                    <a:pt x="71344" y="47061"/>
                  </a:cubicBezTo>
                  <a:cubicBezTo>
                    <a:pt x="71344" y="47061"/>
                    <a:pt x="71344" y="47061"/>
                    <a:pt x="71344" y="47090"/>
                  </a:cubicBezTo>
                  <a:cubicBezTo>
                    <a:pt x="71315" y="47090"/>
                    <a:pt x="71286" y="47119"/>
                    <a:pt x="71286" y="47148"/>
                  </a:cubicBezTo>
                  <a:cubicBezTo>
                    <a:pt x="71286" y="47148"/>
                    <a:pt x="71257" y="47177"/>
                    <a:pt x="71257" y="47177"/>
                  </a:cubicBezTo>
                  <a:cubicBezTo>
                    <a:pt x="71257" y="47206"/>
                    <a:pt x="71228" y="47235"/>
                    <a:pt x="71228" y="47264"/>
                  </a:cubicBezTo>
                  <a:cubicBezTo>
                    <a:pt x="71112" y="47438"/>
                    <a:pt x="71025" y="47611"/>
                    <a:pt x="70967" y="47785"/>
                  </a:cubicBezTo>
                  <a:cubicBezTo>
                    <a:pt x="70765" y="48364"/>
                    <a:pt x="70533" y="48943"/>
                    <a:pt x="70331" y="49550"/>
                  </a:cubicBezTo>
                  <a:cubicBezTo>
                    <a:pt x="70331" y="49608"/>
                    <a:pt x="70302" y="49666"/>
                    <a:pt x="70302" y="49695"/>
                  </a:cubicBezTo>
                  <a:cubicBezTo>
                    <a:pt x="70215" y="49956"/>
                    <a:pt x="70157" y="50216"/>
                    <a:pt x="70128" y="50505"/>
                  </a:cubicBezTo>
                  <a:cubicBezTo>
                    <a:pt x="70099" y="50650"/>
                    <a:pt x="70099" y="50795"/>
                    <a:pt x="70070" y="50940"/>
                  </a:cubicBezTo>
                  <a:cubicBezTo>
                    <a:pt x="69954" y="52039"/>
                    <a:pt x="70012" y="53139"/>
                    <a:pt x="70012" y="54239"/>
                  </a:cubicBezTo>
                  <a:cubicBezTo>
                    <a:pt x="70012" y="54471"/>
                    <a:pt x="69983" y="54644"/>
                    <a:pt x="69810" y="54818"/>
                  </a:cubicBezTo>
                  <a:cubicBezTo>
                    <a:pt x="69694" y="54963"/>
                    <a:pt x="69578" y="55107"/>
                    <a:pt x="69434" y="55223"/>
                  </a:cubicBezTo>
                  <a:cubicBezTo>
                    <a:pt x="69260" y="55455"/>
                    <a:pt x="69057" y="55657"/>
                    <a:pt x="68855" y="55860"/>
                  </a:cubicBezTo>
                  <a:cubicBezTo>
                    <a:pt x="68305" y="56439"/>
                    <a:pt x="67755" y="56960"/>
                    <a:pt x="67089" y="57510"/>
                  </a:cubicBezTo>
                  <a:cubicBezTo>
                    <a:pt x="67118" y="57481"/>
                    <a:pt x="67118" y="57452"/>
                    <a:pt x="67118" y="57423"/>
                  </a:cubicBezTo>
                  <a:cubicBezTo>
                    <a:pt x="67118" y="57394"/>
                    <a:pt x="67118" y="57394"/>
                    <a:pt x="67118" y="57394"/>
                  </a:cubicBezTo>
                  <a:cubicBezTo>
                    <a:pt x="67118" y="57365"/>
                    <a:pt x="67118" y="57336"/>
                    <a:pt x="67147" y="57336"/>
                  </a:cubicBezTo>
                  <a:cubicBezTo>
                    <a:pt x="67408" y="56786"/>
                    <a:pt x="67610" y="56207"/>
                    <a:pt x="67755" y="55628"/>
                  </a:cubicBezTo>
                  <a:cubicBezTo>
                    <a:pt x="67929" y="54992"/>
                    <a:pt x="68044" y="54355"/>
                    <a:pt x="68131" y="53689"/>
                  </a:cubicBezTo>
                  <a:cubicBezTo>
                    <a:pt x="68160" y="53544"/>
                    <a:pt x="68160" y="53371"/>
                    <a:pt x="68189" y="53226"/>
                  </a:cubicBezTo>
                  <a:cubicBezTo>
                    <a:pt x="68218" y="52937"/>
                    <a:pt x="68247" y="52647"/>
                    <a:pt x="68276" y="52358"/>
                  </a:cubicBezTo>
                  <a:cubicBezTo>
                    <a:pt x="68276" y="52213"/>
                    <a:pt x="68276" y="52068"/>
                    <a:pt x="68305" y="51924"/>
                  </a:cubicBezTo>
                  <a:cubicBezTo>
                    <a:pt x="68305" y="51866"/>
                    <a:pt x="68276" y="51808"/>
                    <a:pt x="68276" y="51750"/>
                  </a:cubicBezTo>
                  <a:cubicBezTo>
                    <a:pt x="68276" y="51721"/>
                    <a:pt x="68276" y="51692"/>
                    <a:pt x="68276" y="51663"/>
                  </a:cubicBezTo>
                  <a:cubicBezTo>
                    <a:pt x="68218" y="51634"/>
                    <a:pt x="68189" y="51634"/>
                    <a:pt x="68160" y="51634"/>
                  </a:cubicBezTo>
                  <a:lnTo>
                    <a:pt x="68131" y="51634"/>
                  </a:lnTo>
                  <a:cubicBezTo>
                    <a:pt x="68102" y="51634"/>
                    <a:pt x="68044" y="51634"/>
                    <a:pt x="68015" y="51663"/>
                  </a:cubicBezTo>
                  <a:cubicBezTo>
                    <a:pt x="67986" y="51692"/>
                    <a:pt x="67957" y="51721"/>
                    <a:pt x="67957" y="51750"/>
                  </a:cubicBezTo>
                  <a:cubicBezTo>
                    <a:pt x="67929" y="51779"/>
                    <a:pt x="67929" y="51808"/>
                    <a:pt x="67900" y="51837"/>
                  </a:cubicBezTo>
                  <a:lnTo>
                    <a:pt x="67784" y="52010"/>
                  </a:lnTo>
                  <a:cubicBezTo>
                    <a:pt x="67784" y="52010"/>
                    <a:pt x="67784" y="52010"/>
                    <a:pt x="67784" y="52039"/>
                  </a:cubicBezTo>
                  <a:cubicBezTo>
                    <a:pt x="67726" y="52126"/>
                    <a:pt x="67668" y="52213"/>
                    <a:pt x="67610" y="52329"/>
                  </a:cubicBezTo>
                  <a:cubicBezTo>
                    <a:pt x="67379" y="52821"/>
                    <a:pt x="67176" y="53342"/>
                    <a:pt x="67031" y="53892"/>
                  </a:cubicBezTo>
                  <a:cubicBezTo>
                    <a:pt x="66973" y="54065"/>
                    <a:pt x="66916" y="54268"/>
                    <a:pt x="66858" y="54471"/>
                  </a:cubicBezTo>
                  <a:cubicBezTo>
                    <a:pt x="66858" y="54557"/>
                    <a:pt x="66829" y="54615"/>
                    <a:pt x="66800" y="54673"/>
                  </a:cubicBezTo>
                  <a:cubicBezTo>
                    <a:pt x="66742" y="54963"/>
                    <a:pt x="66684" y="55223"/>
                    <a:pt x="66655" y="55512"/>
                  </a:cubicBezTo>
                  <a:cubicBezTo>
                    <a:pt x="66568" y="55947"/>
                    <a:pt x="66510" y="56381"/>
                    <a:pt x="66452" y="56844"/>
                  </a:cubicBezTo>
                  <a:cubicBezTo>
                    <a:pt x="66395" y="57075"/>
                    <a:pt x="66366" y="57336"/>
                    <a:pt x="66395" y="57596"/>
                  </a:cubicBezTo>
                  <a:cubicBezTo>
                    <a:pt x="66395" y="57654"/>
                    <a:pt x="66395" y="57683"/>
                    <a:pt x="66395" y="57741"/>
                  </a:cubicBezTo>
                  <a:cubicBezTo>
                    <a:pt x="66395" y="57915"/>
                    <a:pt x="66395" y="58059"/>
                    <a:pt x="66279" y="58175"/>
                  </a:cubicBezTo>
                  <a:cubicBezTo>
                    <a:pt x="66250" y="58204"/>
                    <a:pt x="66221" y="58262"/>
                    <a:pt x="66163" y="58291"/>
                  </a:cubicBezTo>
                  <a:cubicBezTo>
                    <a:pt x="66076" y="58349"/>
                    <a:pt x="65989" y="58436"/>
                    <a:pt x="65903" y="58494"/>
                  </a:cubicBezTo>
                  <a:cubicBezTo>
                    <a:pt x="65816" y="58580"/>
                    <a:pt x="65729" y="58638"/>
                    <a:pt x="65642" y="58696"/>
                  </a:cubicBezTo>
                  <a:cubicBezTo>
                    <a:pt x="65439" y="58870"/>
                    <a:pt x="65208" y="59043"/>
                    <a:pt x="64976" y="59188"/>
                  </a:cubicBezTo>
                  <a:cubicBezTo>
                    <a:pt x="64687" y="59420"/>
                    <a:pt x="64369" y="59651"/>
                    <a:pt x="64050" y="59854"/>
                  </a:cubicBezTo>
                  <a:cubicBezTo>
                    <a:pt x="64021" y="59883"/>
                    <a:pt x="63963" y="59912"/>
                    <a:pt x="63905" y="59941"/>
                  </a:cubicBezTo>
                  <a:cubicBezTo>
                    <a:pt x="63877" y="59970"/>
                    <a:pt x="63877" y="59970"/>
                    <a:pt x="63848" y="59970"/>
                  </a:cubicBezTo>
                  <a:cubicBezTo>
                    <a:pt x="63848" y="59912"/>
                    <a:pt x="63848" y="59883"/>
                    <a:pt x="63848" y="59854"/>
                  </a:cubicBezTo>
                  <a:cubicBezTo>
                    <a:pt x="64166" y="59507"/>
                    <a:pt x="64369" y="59101"/>
                    <a:pt x="64571" y="58667"/>
                  </a:cubicBezTo>
                  <a:cubicBezTo>
                    <a:pt x="64687" y="58407"/>
                    <a:pt x="64803" y="58117"/>
                    <a:pt x="64918" y="57828"/>
                  </a:cubicBezTo>
                  <a:cubicBezTo>
                    <a:pt x="65005" y="57567"/>
                    <a:pt x="65063" y="57307"/>
                    <a:pt x="65150" y="57046"/>
                  </a:cubicBezTo>
                  <a:cubicBezTo>
                    <a:pt x="65179" y="56931"/>
                    <a:pt x="65208" y="56815"/>
                    <a:pt x="65237" y="56670"/>
                  </a:cubicBezTo>
                  <a:cubicBezTo>
                    <a:pt x="65295" y="56439"/>
                    <a:pt x="65324" y="56178"/>
                    <a:pt x="65382" y="55918"/>
                  </a:cubicBezTo>
                  <a:cubicBezTo>
                    <a:pt x="65439" y="55831"/>
                    <a:pt x="65497" y="55744"/>
                    <a:pt x="65555" y="55657"/>
                  </a:cubicBezTo>
                  <a:cubicBezTo>
                    <a:pt x="65729" y="55426"/>
                    <a:pt x="65903" y="55194"/>
                    <a:pt x="66047" y="54963"/>
                  </a:cubicBezTo>
                  <a:cubicBezTo>
                    <a:pt x="66337" y="54557"/>
                    <a:pt x="66626" y="54123"/>
                    <a:pt x="66858" y="53689"/>
                  </a:cubicBezTo>
                  <a:cubicBezTo>
                    <a:pt x="67263" y="52994"/>
                    <a:pt x="67639" y="52271"/>
                    <a:pt x="67986" y="51576"/>
                  </a:cubicBezTo>
                  <a:cubicBezTo>
                    <a:pt x="68363" y="50824"/>
                    <a:pt x="68739" y="50071"/>
                    <a:pt x="69115" y="49348"/>
                  </a:cubicBezTo>
                  <a:cubicBezTo>
                    <a:pt x="69781" y="47987"/>
                    <a:pt x="70244" y="46540"/>
                    <a:pt x="70562" y="45064"/>
                  </a:cubicBezTo>
                  <a:cubicBezTo>
                    <a:pt x="70736" y="44225"/>
                    <a:pt x="70794" y="43530"/>
                    <a:pt x="70852" y="42894"/>
                  </a:cubicBezTo>
                  <a:cubicBezTo>
                    <a:pt x="70881" y="42546"/>
                    <a:pt x="70881" y="42199"/>
                    <a:pt x="70881" y="41852"/>
                  </a:cubicBezTo>
                  <a:cubicBezTo>
                    <a:pt x="70881" y="41736"/>
                    <a:pt x="70881" y="41649"/>
                    <a:pt x="70881" y="41533"/>
                  </a:cubicBezTo>
                  <a:cubicBezTo>
                    <a:pt x="70852" y="40665"/>
                    <a:pt x="70765" y="39652"/>
                    <a:pt x="70418" y="39189"/>
                  </a:cubicBezTo>
                  <a:cubicBezTo>
                    <a:pt x="70331" y="38986"/>
                    <a:pt x="70186" y="38813"/>
                    <a:pt x="70186" y="38610"/>
                  </a:cubicBezTo>
                  <a:cubicBezTo>
                    <a:pt x="70157" y="38523"/>
                    <a:pt x="70186" y="38436"/>
                    <a:pt x="70186" y="38350"/>
                  </a:cubicBezTo>
                  <a:lnTo>
                    <a:pt x="70186" y="38263"/>
                  </a:lnTo>
                  <a:cubicBezTo>
                    <a:pt x="70215" y="38176"/>
                    <a:pt x="70244" y="38060"/>
                    <a:pt x="70273" y="37973"/>
                  </a:cubicBezTo>
                  <a:cubicBezTo>
                    <a:pt x="70331" y="37510"/>
                    <a:pt x="70418" y="37047"/>
                    <a:pt x="70360" y="36555"/>
                  </a:cubicBezTo>
                  <a:cubicBezTo>
                    <a:pt x="70331" y="36439"/>
                    <a:pt x="70302" y="36295"/>
                    <a:pt x="70302" y="36179"/>
                  </a:cubicBezTo>
                  <a:cubicBezTo>
                    <a:pt x="70302" y="36121"/>
                    <a:pt x="70273" y="36092"/>
                    <a:pt x="70273" y="36063"/>
                  </a:cubicBezTo>
                  <a:cubicBezTo>
                    <a:pt x="70273" y="35976"/>
                    <a:pt x="70244" y="35860"/>
                    <a:pt x="70244" y="35774"/>
                  </a:cubicBezTo>
                  <a:lnTo>
                    <a:pt x="70244" y="35774"/>
                  </a:lnTo>
                  <a:cubicBezTo>
                    <a:pt x="70620" y="35918"/>
                    <a:pt x="71054" y="36005"/>
                    <a:pt x="71459" y="36063"/>
                  </a:cubicBezTo>
                  <a:cubicBezTo>
                    <a:pt x="71575" y="36092"/>
                    <a:pt x="71691" y="36121"/>
                    <a:pt x="71807" y="36121"/>
                  </a:cubicBezTo>
                  <a:cubicBezTo>
                    <a:pt x="71870" y="36126"/>
                    <a:pt x="71932" y="36128"/>
                    <a:pt x="71995" y="36128"/>
                  </a:cubicBezTo>
                  <a:cubicBezTo>
                    <a:pt x="72308" y="36128"/>
                    <a:pt x="72622" y="36068"/>
                    <a:pt x="72936" y="35947"/>
                  </a:cubicBezTo>
                  <a:cubicBezTo>
                    <a:pt x="72965" y="35918"/>
                    <a:pt x="72993" y="35918"/>
                    <a:pt x="73022" y="35889"/>
                  </a:cubicBezTo>
                  <a:cubicBezTo>
                    <a:pt x="73572" y="35600"/>
                    <a:pt x="74093" y="34819"/>
                    <a:pt x="73746" y="34008"/>
                  </a:cubicBezTo>
                  <a:cubicBezTo>
                    <a:pt x="73688" y="33892"/>
                    <a:pt x="73601" y="33777"/>
                    <a:pt x="73514" y="33690"/>
                  </a:cubicBezTo>
                  <a:cubicBezTo>
                    <a:pt x="73371" y="33528"/>
                    <a:pt x="73171" y="33433"/>
                    <a:pt x="72950" y="33433"/>
                  </a:cubicBezTo>
                  <a:cubicBezTo>
                    <a:pt x="72815" y="33433"/>
                    <a:pt x="72673" y="33468"/>
                    <a:pt x="72530" y="33545"/>
                  </a:cubicBezTo>
                  <a:cubicBezTo>
                    <a:pt x="72386" y="33632"/>
                    <a:pt x="72241" y="33719"/>
                    <a:pt x="72096" y="33806"/>
                  </a:cubicBezTo>
                  <a:cubicBezTo>
                    <a:pt x="71923" y="33892"/>
                    <a:pt x="71749" y="34008"/>
                    <a:pt x="71575" y="34153"/>
                  </a:cubicBezTo>
                  <a:cubicBezTo>
                    <a:pt x="71459" y="34211"/>
                    <a:pt x="71344" y="34298"/>
                    <a:pt x="71228" y="34384"/>
                  </a:cubicBezTo>
                  <a:cubicBezTo>
                    <a:pt x="71112" y="34471"/>
                    <a:pt x="71025" y="34558"/>
                    <a:pt x="70910" y="34645"/>
                  </a:cubicBezTo>
                  <a:cubicBezTo>
                    <a:pt x="70794" y="34732"/>
                    <a:pt x="70678" y="34819"/>
                    <a:pt x="70562" y="34905"/>
                  </a:cubicBezTo>
                  <a:cubicBezTo>
                    <a:pt x="70418" y="35021"/>
                    <a:pt x="70273" y="35079"/>
                    <a:pt x="70099" y="35079"/>
                  </a:cubicBezTo>
                  <a:cubicBezTo>
                    <a:pt x="70070" y="35021"/>
                    <a:pt x="70070" y="34963"/>
                    <a:pt x="70041" y="34876"/>
                  </a:cubicBezTo>
                  <a:cubicBezTo>
                    <a:pt x="69983" y="34703"/>
                    <a:pt x="69926" y="34500"/>
                    <a:pt x="69839" y="34327"/>
                  </a:cubicBezTo>
                  <a:cubicBezTo>
                    <a:pt x="69810" y="34269"/>
                    <a:pt x="69781" y="34182"/>
                    <a:pt x="69752" y="34095"/>
                  </a:cubicBezTo>
                  <a:cubicBezTo>
                    <a:pt x="70041" y="34008"/>
                    <a:pt x="70302" y="33863"/>
                    <a:pt x="70562" y="33690"/>
                  </a:cubicBezTo>
                  <a:cubicBezTo>
                    <a:pt x="70852" y="33516"/>
                    <a:pt x="71083" y="33314"/>
                    <a:pt x="71257" y="32995"/>
                  </a:cubicBezTo>
                  <a:cubicBezTo>
                    <a:pt x="71373" y="32706"/>
                    <a:pt x="71344" y="32474"/>
                    <a:pt x="71083" y="32272"/>
                  </a:cubicBezTo>
                  <a:cubicBezTo>
                    <a:pt x="70881" y="32098"/>
                    <a:pt x="70620" y="31982"/>
                    <a:pt x="70360" y="31982"/>
                  </a:cubicBezTo>
                  <a:cubicBezTo>
                    <a:pt x="70273" y="31982"/>
                    <a:pt x="70157" y="32011"/>
                    <a:pt x="70070" y="32040"/>
                  </a:cubicBezTo>
                  <a:cubicBezTo>
                    <a:pt x="69897" y="32069"/>
                    <a:pt x="69752" y="32127"/>
                    <a:pt x="69607" y="32243"/>
                  </a:cubicBezTo>
                  <a:cubicBezTo>
                    <a:pt x="69549" y="32301"/>
                    <a:pt x="69520" y="32358"/>
                    <a:pt x="69462" y="32387"/>
                  </a:cubicBezTo>
                  <a:cubicBezTo>
                    <a:pt x="69434" y="32416"/>
                    <a:pt x="69405" y="32445"/>
                    <a:pt x="69376" y="32474"/>
                  </a:cubicBezTo>
                  <a:cubicBezTo>
                    <a:pt x="69260" y="32590"/>
                    <a:pt x="69173" y="32677"/>
                    <a:pt x="69057" y="32822"/>
                  </a:cubicBezTo>
                  <a:cubicBezTo>
                    <a:pt x="68970" y="32677"/>
                    <a:pt x="68913" y="32532"/>
                    <a:pt x="68826" y="32416"/>
                  </a:cubicBezTo>
                  <a:cubicBezTo>
                    <a:pt x="68739" y="32301"/>
                    <a:pt x="68652" y="32185"/>
                    <a:pt x="68565" y="32069"/>
                  </a:cubicBezTo>
                  <a:cubicBezTo>
                    <a:pt x="68941" y="31982"/>
                    <a:pt x="69318" y="31924"/>
                    <a:pt x="69723" y="31895"/>
                  </a:cubicBezTo>
                  <a:lnTo>
                    <a:pt x="70504" y="31895"/>
                  </a:lnTo>
                  <a:cubicBezTo>
                    <a:pt x="70939" y="31895"/>
                    <a:pt x="71373" y="31953"/>
                    <a:pt x="71807" y="31953"/>
                  </a:cubicBezTo>
                  <a:cubicBezTo>
                    <a:pt x="72183" y="31953"/>
                    <a:pt x="72530" y="31982"/>
                    <a:pt x="72878" y="31982"/>
                  </a:cubicBezTo>
                  <a:cubicBezTo>
                    <a:pt x="73225" y="31982"/>
                    <a:pt x="73601" y="31982"/>
                    <a:pt x="73949" y="31953"/>
                  </a:cubicBezTo>
                  <a:lnTo>
                    <a:pt x="74180" y="31953"/>
                  </a:lnTo>
                  <a:cubicBezTo>
                    <a:pt x="74325" y="31924"/>
                    <a:pt x="74470" y="31895"/>
                    <a:pt x="74614" y="31866"/>
                  </a:cubicBezTo>
                  <a:cubicBezTo>
                    <a:pt x="74846" y="31837"/>
                    <a:pt x="75077" y="31780"/>
                    <a:pt x="75309" y="31780"/>
                  </a:cubicBezTo>
                  <a:cubicBezTo>
                    <a:pt x="75598" y="31780"/>
                    <a:pt x="75888" y="31837"/>
                    <a:pt x="76206" y="31895"/>
                  </a:cubicBezTo>
                  <a:cubicBezTo>
                    <a:pt x="76351" y="31924"/>
                    <a:pt x="76496" y="31953"/>
                    <a:pt x="76640" y="31953"/>
                  </a:cubicBezTo>
                  <a:cubicBezTo>
                    <a:pt x="76727" y="31982"/>
                    <a:pt x="76785" y="31982"/>
                    <a:pt x="76843" y="31982"/>
                  </a:cubicBezTo>
                  <a:cubicBezTo>
                    <a:pt x="76988" y="32011"/>
                    <a:pt x="77103" y="32040"/>
                    <a:pt x="77219" y="32098"/>
                  </a:cubicBezTo>
                  <a:cubicBezTo>
                    <a:pt x="77277" y="32127"/>
                    <a:pt x="77335" y="32185"/>
                    <a:pt x="77393" y="32214"/>
                  </a:cubicBezTo>
                  <a:cubicBezTo>
                    <a:pt x="77480" y="32272"/>
                    <a:pt x="77566" y="32330"/>
                    <a:pt x="77653" y="32387"/>
                  </a:cubicBezTo>
                  <a:cubicBezTo>
                    <a:pt x="77798" y="32503"/>
                    <a:pt x="77914" y="32590"/>
                    <a:pt x="78087" y="32677"/>
                  </a:cubicBezTo>
                  <a:cubicBezTo>
                    <a:pt x="78319" y="32822"/>
                    <a:pt x="78579" y="32937"/>
                    <a:pt x="78869" y="33024"/>
                  </a:cubicBezTo>
                  <a:cubicBezTo>
                    <a:pt x="78985" y="33082"/>
                    <a:pt x="79100" y="33082"/>
                    <a:pt x="79187" y="33111"/>
                  </a:cubicBezTo>
                  <a:lnTo>
                    <a:pt x="79303" y="33111"/>
                  </a:lnTo>
                  <a:cubicBezTo>
                    <a:pt x="79448" y="33111"/>
                    <a:pt x="79563" y="33082"/>
                    <a:pt x="79708" y="33053"/>
                  </a:cubicBezTo>
                  <a:cubicBezTo>
                    <a:pt x="79940" y="32966"/>
                    <a:pt x="80171" y="32793"/>
                    <a:pt x="80345" y="32532"/>
                  </a:cubicBezTo>
                  <a:cubicBezTo>
                    <a:pt x="80374" y="32503"/>
                    <a:pt x="80374" y="32474"/>
                    <a:pt x="80403" y="32445"/>
                  </a:cubicBezTo>
                  <a:cubicBezTo>
                    <a:pt x="80490" y="32301"/>
                    <a:pt x="80576" y="32127"/>
                    <a:pt x="80634" y="31953"/>
                  </a:cubicBezTo>
                  <a:cubicBezTo>
                    <a:pt x="80634" y="31924"/>
                    <a:pt x="80634" y="31895"/>
                    <a:pt x="80634" y="31866"/>
                  </a:cubicBezTo>
                  <a:cubicBezTo>
                    <a:pt x="80804" y="31105"/>
                    <a:pt x="80368" y="30563"/>
                    <a:pt x="79702" y="30563"/>
                  </a:cubicBezTo>
                  <a:cubicBezTo>
                    <a:pt x="79685" y="30563"/>
                    <a:pt x="79668" y="30563"/>
                    <a:pt x="79650" y="30564"/>
                  </a:cubicBezTo>
                  <a:cubicBezTo>
                    <a:pt x="79563" y="30564"/>
                    <a:pt x="79448" y="30564"/>
                    <a:pt x="79332" y="30593"/>
                  </a:cubicBezTo>
                  <a:cubicBezTo>
                    <a:pt x="79158" y="30651"/>
                    <a:pt x="78985" y="30738"/>
                    <a:pt x="78811" y="30796"/>
                  </a:cubicBezTo>
                  <a:cubicBezTo>
                    <a:pt x="78521" y="30940"/>
                    <a:pt x="78261" y="31085"/>
                    <a:pt x="77972" y="31230"/>
                  </a:cubicBezTo>
                  <a:cubicBezTo>
                    <a:pt x="77769" y="31345"/>
                    <a:pt x="77537" y="31490"/>
                    <a:pt x="77335" y="31577"/>
                  </a:cubicBezTo>
                  <a:cubicBezTo>
                    <a:pt x="77167" y="31653"/>
                    <a:pt x="76983" y="31689"/>
                    <a:pt x="76795" y="31689"/>
                  </a:cubicBezTo>
                  <a:cubicBezTo>
                    <a:pt x="76627" y="31689"/>
                    <a:pt x="76457" y="31661"/>
                    <a:pt x="76293" y="31606"/>
                  </a:cubicBezTo>
                  <a:cubicBezTo>
                    <a:pt x="76206" y="31577"/>
                    <a:pt x="76119" y="31548"/>
                    <a:pt x="76032" y="31490"/>
                  </a:cubicBezTo>
                  <a:cubicBezTo>
                    <a:pt x="76090" y="31461"/>
                    <a:pt x="76148" y="31432"/>
                    <a:pt x="76206" y="31403"/>
                  </a:cubicBezTo>
                  <a:cubicBezTo>
                    <a:pt x="76264" y="31403"/>
                    <a:pt x="76293" y="31374"/>
                    <a:pt x="76322" y="31374"/>
                  </a:cubicBezTo>
                  <a:cubicBezTo>
                    <a:pt x="77074" y="31056"/>
                    <a:pt x="77798" y="30651"/>
                    <a:pt x="78435" y="30159"/>
                  </a:cubicBezTo>
                  <a:cubicBezTo>
                    <a:pt x="78550" y="30101"/>
                    <a:pt x="78666" y="30014"/>
                    <a:pt x="78782" y="29956"/>
                  </a:cubicBezTo>
                  <a:cubicBezTo>
                    <a:pt x="78811" y="29956"/>
                    <a:pt x="78869" y="29927"/>
                    <a:pt x="78898" y="29898"/>
                  </a:cubicBezTo>
                  <a:cubicBezTo>
                    <a:pt x="79014" y="29840"/>
                    <a:pt x="79158" y="29812"/>
                    <a:pt x="79274" y="29783"/>
                  </a:cubicBezTo>
                  <a:cubicBezTo>
                    <a:pt x="79824" y="29638"/>
                    <a:pt x="80316" y="29435"/>
                    <a:pt x="80808" y="29204"/>
                  </a:cubicBezTo>
                  <a:cubicBezTo>
                    <a:pt x="81039" y="29088"/>
                    <a:pt x="81271" y="28972"/>
                    <a:pt x="81532" y="28827"/>
                  </a:cubicBezTo>
                  <a:cubicBezTo>
                    <a:pt x="81589" y="28770"/>
                    <a:pt x="81676" y="28712"/>
                    <a:pt x="81734" y="28683"/>
                  </a:cubicBezTo>
                  <a:cubicBezTo>
                    <a:pt x="81821" y="28625"/>
                    <a:pt x="81879" y="28567"/>
                    <a:pt x="81937" y="28538"/>
                  </a:cubicBezTo>
                  <a:cubicBezTo>
                    <a:pt x="82024" y="28480"/>
                    <a:pt x="82081" y="28393"/>
                    <a:pt x="82168" y="28335"/>
                  </a:cubicBezTo>
                  <a:cubicBezTo>
                    <a:pt x="82400" y="28133"/>
                    <a:pt x="82545" y="27872"/>
                    <a:pt x="82602" y="27583"/>
                  </a:cubicBezTo>
                  <a:cubicBezTo>
                    <a:pt x="82602" y="27438"/>
                    <a:pt x="82602" y="27293"/>
                    <a:pt x="82602" y="27149"/>
                  </a:cubicBezTo>
                  <a:cubicBezTo>
                    <a:pt x="82573" y="26888"/>
                    <a:pt x="82487" y="26628"/>
                    <a:pt x="82371" y="26396"/>
                  </a:cubicBezTo>
                  <a:cubicBezTo>
                    <a:pt x="82284" y="26281"/>
                    <a:pt x="82226" y="26194"/>
                    <a:pt x="82139" y="26078"/>
                  </a:cubicBezTo>
                  <a:cubicBezTo>
                    <a:pt x="82024" y="25904"/>
                    <a:pt x="81879" y="25788"/>
                    <a:pt x="81734" y="25731"/>
                  </a:cubicBezTo>
                  <a:cubicBezTo>
                    <a:pt x="81618" y="25702"/>
                    <a:pt x="81503" y="25673"/>
                    <a:pt x="81416" y="25673"/>
                  </a:cubicBezTo>
                  <a:cubicBezTo>
                    <a:pt x="81300" y="25673"/>
                    <a:pt x="81184" y="25702"/>
                    <a:pt x="81039" y="25731"/>
                  </a:cubicBezTo>
                  <a:cubicBezTo>
                    <a:pt x="80982" y="25760"/>
                    <a:pt x="80924" y="25788"/>
                    <a:pt x="80866" y="25817"/>
                  </a:cubicBezTo>
                  <a:cubicBezTo>
                    <a:pt x="80547" y="25991"/>
                    <a:pt x="80287" y="26223"/>
                    <a:pt x="80113" y="26541"/>
                  </a:cubicBezTo>
                  <a:cubicBezTo>
                    <a:pt x="79824" y="27004"/>
                    <a:pt x="79563" y="27467"/>
                    <a:pt x="79332" y="27959"/>
                  </a:cubicBezTo>
                  <a:cubicBezTo>
                    <a:pt x="79245" y="28104"/>
                    <a:pt x="79187" y="28220"/>
                    <a:pt x="79100" y="28364"/>
                  </a:cubicBezTo>
                  <a:cubicBezTo>
                    <a:pt x="78956" y="28712"/>
                    <a:pt x="78782" y="29030"/>
                    <a:pt x="78608" y="29348"/>
                  </a:cubicBezTo>
                  <a:cubicBezTo>
                    <a:pt x="78521" y="29493"/>
                    <a:pt x="78406" y="29667"/>
                    <a:pt x="78261" y="29783"/>
                  </a:cubicBezTo>
                  <a:cubicBezTo>
                    <a:pt x="77451" y="30332"/>
                    <a:pt x="76611" y="30824"/>
                    <a:pt x="75685" y="31143"/>
                  </a:cubicBezTo>
                  <a:cubicBezTo>
                    <a:pt x="75540" y="31201"/>
                    <a:pt x="75425" y="31259"/>
                    <a:pt x="75280" y="31288"/>
                  </a:cubicBezTo>
                  <a:cubicBezTo>
                    <a:pt x="75077" y="31345"/>
                    <a:pt x="74875" y="31403"/>
                    <a:pt x="74672" y="31432"/>
                  </a:cubicBezTo>
                  <a:cubicBezTo>
                    <a:pt x="74498" y="31490"/>
                    <a:pt x="74325" y="31519"/>
                    <a:pt x="74151" y="31519"/>
                  </a:cubicBezTo>
                  <a:cubicBezTo>
                    <a:pt x="73949" y="31548"/>
                    <a:pt x="73717" y="31577"/>
                    <a:pt x="73514" y="31577"/>
                  </a:cubicBezTo>
                  <a:cubicBezTo>
                    <a:pt x="73543" y="31548"/>
                    <a:pt x="73543" y="31519"/>
                    <a:pt x="73543" y="31490"/>
                  </a:cubicBezTo>
                  <a:cubicBezTo>
                    <a:pt x="73601" y="31432"/>
                    <a:pt x="73630" y="31374"/>
                    <a:pt x="73659" y="31345"/>
                  </a:cubicBezTo>
                  <a:cubicBezTo>
                    <a:pt x="73775" y="31259"/>
                    <a:pt x="73891" y="31201"/>
                    <a:pt x="74006" y="31143"/>
                  </a:cubicBezTo>
                  <a:cubicBezTo>
                    <a:pt x="74035" y="31114"/>
                    <a:pt x="74093" y="31085"/>
                    <a:pt x="74122" y="31056"/>
                  </a:cubicBezTo>
                  <a:cubicBezTo>
                    <a:pt x="74209" y="30998"/>
                    <a:pt x="74267" y="30969"/>
                    <a:pt x="74354" y="30940"/>
                  </a:cubicBezTo>
                  <a:cubicBezTo>
                    <a:pt x="74672" y="30738"/>
                    <a:pt x="74990" y="30535"/>
                    <a:pt x="75280" y="30304"/>
                  </a:cubicBezTo>
                  <a:cubicBezTo>
                    <a:pt x="75540" y="30072"/>
                    <a:pt x="75801" y="29812"/>
                    <a:pt x="76003" y="29522"/>
                  </a:cubicBezTo>
                  <a:cubicBezTo>
                    <a:pt x="76119" y="29377"/>
                    <a:pt x="76235" y="29204"/>
                    <a:pt x="76322" y="29030"/>
                  </a:cubicBezTo>
                  <a:cubicBezTo>
                    <a:pt x="76380" y="28914"/>
                    <a:pt x="76467" y="28741"/>
                    <a:pt x="76496" y="28596"/>
                  </a:cubicBezTo>
                  <a:cubicBezTo>
                    <a:pt x="76582" y="28306"/>
                    <a:pt x="76553" y="28046"/>
                    <a:pt x="76409" y="27814"/>
                  </a:cubicBezTo>
                  <a:cubicBezTo>
                    <a:pt x="76293" y="27670"/>
                    <a:pt x="76206" y="27554"/>
                    <a:pt x="76090" y="27438"/>
                  </a:cubicBezTo>
                  <a:cubicBezTo>
                    <a:pt x="76003" y="27351"/>
                    <a:pt x="75946" y="27293"/>
                    <a:pt x="75859" y="27207"/>
                  </a:cubicBezTo>
                  <a:cubicBezTo>
                    <a:pt x="75772" y="27120"/>
                    <a:pt x="75656" y="27091"/>
                    <a:pt x="75540" y="27062"/>
                  </a:cubicBezTo>
                  <a:lnTo>
                    <a:pt x="75425" y="27062"/>
                  </a:lnTo>
                  <a:cubicBezTo>
                    <a:pt x="75309" y="27062"/>
                    <a:pt x="75222" y="27120"/>
                    <a:pt x="75106" y="27178"/>
                  </a:cubicBezTo>
                  <a:cubicBezTo>
                    <a:pt x="75077" y="27207"/>
                    <a:pt x="75048" y="27236"/>
                    <a:pt x="75019" y="27265"/>
                  </a:cubicBezTo>
                  <a:cubicBezTo>
                    <a:pt x="74788" y="27496"/>
                    <a:pt x="74614" y="27728"/>
                    <a:pt x="74441" y="27988"/>
                  </a:cubicBezTo>
                  <a:cubicBezTo>
                    <a:pt x="74238" y="28335"/>
                    <a:pt x="74093" y="28683"/>
                    <a:pt x="73978" y="29059"/>
                  </a:cubicBezTo>
                  <a:cubicBezTo>
                    <a:pt x="73891" y="29319"/>
                    <a:pt x="73804" y="29609"/>
                    <a:pt x="73775" y="29898"/>
                  </a:cubicBezTo>
                  <a:cubicBezTo>
                    <a:pt x="73746" y="29985"/>
                    <a:pt x="73717" y="30072"/>
                    <a:pt x="73717" y="30188"/>
                  </a:cubicBezTo>
                  <a:cubicBezTo>
                    <a:pt x="73688" y="30246"/>
                    <a:pt x="73688" y="30304"/>
                    <a:pt x="73688" y="30361"/>
                  </a:cubicBezTo>
                  <a:cubicBezTo>
                    <a:pt x="73659" y="30506"/>
                    <a:pt x="73630" y="30651"/>
                    <a:pt x="73601" y="30796"/>
                  </a:cubicBezTo>
                  <a:cubicBezTo>
                    <a:pt x="73485" y="31230"/>
                    <a:pt x="73167" y="31519"/>
                    <a:pt x="72733" y="31577"/>
                  </a:cubicBezTo>
                  <a:lnTo>
                    <a:pt x="70389" y="31577"/>
                  </a:lnTo>
                  <a:cubicBezTo>
                    <a:pt x="70302" y="31573"/>
                    <a:pt x="70216" y="31572"/>
                    <a:pt x="70131" y="31572"/>
                  </a:cubicBezTo>
                  <a:cubicBezTo>
                    <a:pt x="69535" y="31572"/>
                    <a:pt x="68978" y="31660"/>
                    <a:pt x="68421" y="31837"/>
                  </a:cubicBezTo>
                  <a:cubicBezTo>
                    <a:pt x="68305" y="31693"/>
                    <a:pt x="68218" y="31548"/>
                    <a:pt x="68131" y="31403"/>
                  </a:cubicBezTo>
                  <a:cubicBezTo>
                    <a:pt x="69405" y="30188"/>
                    <a:pt x="70678" y="28914"/>
                    <a:pt x="71778" y="27525"/>
                  </a:cubicBezTo>
                  <a:cubicBezTo>
                    <a:pt x="71836" y="27438"/>
                    <a:pt x="71894" y="27380"/>
                    <a:pt x="71980" y="27322"/>
                  </a:cubicBezTo>
                  <a:cubicBezTo>
                    <a:pt x="72038" y="27293"/>
                    <a:pt x="72067" y="27265"/>
                    <a:pt x="72125" y="27236"/>
                  </a:cubicBezTo>
                  <a:cubicBezTo>
                    <a:pt x="72357" y="27149"/>
                    <a:pt x="72617" y="27033"/>
                    <a:pt x="72849" y="26946"/>
                  </a:cubicBezTo>
                  <a:cubicBezTo>
                    <a:pt x="73341" y="26773"/>
                    <a:pt x="73833" y="26628"/>
                    <a:pt x="74383" y="26570"/>
                  </a:cubicBezTo>
                  <a:lnTo>
                    <a:pt x="74470" y="26570"/>
                  </a:lnTo>
                  <a:cubicBezTo>
                    <a:pt x="74846" y="26541"/>
                    <a:pt x="75193" y="26454"/>
                    <a:pt x="75569" y="26367"/>
                  </a:cubicBezTo>
                  <a:cubicBezTo>
                    <a:pt x="75598" y="26338"/>
                    <a:pt x="75627" y="26338"/>
                    <a:pt x="75656" y="26338"/>
                  </a:cubicBezTo>
                  <a:cubicBezTo>
                    <a:pt x="76293" y="26136"/>
                    <a:pt x="76901" y="25846"/>
                    <a:pt x="77422" y="25412"/>
                  </a:cubicBezTo>
                  <a:cubicBezTo>
                    <a:pt x="77480" y="25383"/>
                    <a:pt x="77537" y="25325"/>
                    <a:pt x="77566" y="25296"/>
                  </a:cubicBezTo>
                  <a:cubicBezTo>
                    <a:pt x="77711" y="25152"/>
                    <a:pt x="77827" y="24978"/>
                    <a:pt x="77885" y="24804"/>
                  </a:cubicBezTo>
                  <a:cubicBezTo>
                    <a:pt x="77914" y="24747"/>
                    <a:pt x="77943" y="24689"/>
                    <a:pt x="77943" y="24631"/>
                  </a:cubicBezTo>
                  <a:cubicBezTo>
                    <a:pt x="78001" y="24457"/>
                    <a:pt x="78001" y="24255"/>
                    <a:pt x="77972" y="24052"/>
                  </a:cubicBezTo>
                  <a:cubicBezTo>
                    <a:pt x="77972" y="23994"/>
                    <a:pt x="77943" y="23936"/>
                    <a:pt x="77943" y="23878"/>
                  </a:cubicBezTo>
                  <a:cubicBezTo>
                    <a:pt x="77885" y="23531"/>
                    <a:pt x="77711" y="23213"/>
                    <a:pt x="77480" y="22894"/>
                  </a:cubicBezTo>
                  <a:cubicBezTo>
                    <a:pt x="77364" y="22750"/>
                    <a:pt x="77248" y="22605"/>
                    <a:pt x="77074" y="22547"/>
                  </a:cubicBezTo>
                  <a:cubicBezTo>
                    <a:pt x="77074" y="22518"/>
                    <a:pt x="77074" y="22518"/>
                    <a:pt x="77045" y="22518"/>
                  </a:cubicBezTo>
                  <a:cubicBezTo>
                    <a:pt x="76959" y="22489"/>
                    <a:pt x="76872" y="22460"/>
                    <a:pt x="76756" y="22431"/>
                  </a:cubicBezTo>
                  <a:cubicBezTo>
                    <a:pt x="76553" y="22431"/>
                    <a:pt x="76351" y="22460"/>
                    <a:pt x="76119" y="22576"/>
                  </a:cubicBezTo>
                  <a:cubicBezTo>
                    <a:pt x="75830" y="22692"/>
                    <a:pt x="75598" y="22865"/>
                    <a:pt x="75425" y="23097"/>
                  </a:cubicBezTo>
                  <a:cubicBezTo>
                    <a:pt x="75396" y="23126"/>
                    <a:pt x="75367" y="23155"/>
                    <a:pt x="75338" y="23213"/>
                  </a:cubicBezTo>
                  <a:cubicBezTo>
                    <a:pt x="74990" y="23734"/>
                    <a:pt x="74672" y="24283"/>
                    <a:pt x="74325" y="24833"/>
                  </a:cubicBezTo>
                  <a:cubicBezTo>
                    <a:pt x="74093" y="25210"/>
                    <a:pt x="73862" y="25586"/>
                    <a:pt x="73630" y="25933"/>
                  </a:cubicBezTo>
                  <a:cubicBezTo>
                    <a:pt x="73341" y="26396"/>
                    <a:pt x="72907" y="26599"/>
                    <a:pt x="72328" y="26859"/>
                  </a:cubicBezTo>
                  <a:cubicBezTo>
                    <a:pt x="72444" y="26657"/>
                    <a:pt x="72472" y="26570"/>
                    <a:pt x="72530" y="26512"/>
                  </a:cubicBezTo>
                  <a:cubicBezTo>
                    <a:pt x="73283" y="25383"/>
                    <a:pt x="73920" y="24226"/>
                    <a:pt x="74441" y="23010"/>
                  </a:cubicBezTo>
                  <a:cubicBezTo>
                    <a:pt x="74441" y="22952"/>
                    <a:pt x="74470" y="22923"/>
                    <a:pt x="74470" y="22894"/>
                  </a:cubicBezTo>
                  <a:cubicBezTo>
                    <a:pt x="74585" y="22692"/>
                    <a:pt x="74730" y="22518"/>
                    <a:pt x="74875" y="22315"/>
                  </a:cubicBezTo>
                  <a:cubicBezTo>
                    <a:pt x="75135" y="22026"/>
                    <a:pt x="75367" y="21737"/>
                    <a:pt x="75598" y="21447"/>
                  </a:cubicBezTo>
                  <a:cubicBezTo>
                    <a:pt x="76003" y="20955"/>
                    <a:pt x="76409" y="20434"/>
                    <a:pt x="76785" y="19942"/>
                  </a:cubicBezTo>
                  <a:cubicBezTo>
                    <a:pt x="77190" y="19392"/>
                    <a:pt x="77480" y="18784"/>
                    <a:pt x="77624" y="18148"/>
                  </a:cubicBezTo>
                  <a:cubicBezTo>
                    <a:pt x="77682" y="17858"/>
                    <a:pt x="77740" y="17569"/>
                    <a:pt x="77740" y="17279"/>
                  </a:cubicBezTo>
                  <a:cubicBezTo>
                    <a:pt x="77740" y="17019"/>
                    <a:pt x="77711" y="16729"/>
                    <a:pt x="77653" y="16440"/>
                  </a:cubicBezTo>
                  <a:cubicBezTo>
                    <a:pt x="77653" y="16324"/>
                    <a:pt x="77624" y="16209"/>
                    <a:pt x="77595" y="16093"/>
                  </a:cubicBezTo>
                  <a:cubicBezTo>
                    <a:pt x="77422" y="15514"/>
                    <a:pt x="77016" y="15080"/>
                    <a:pt x="76467" y="14848"/>
                  </a:cubicBezTo>
                  <a:cubicBezTo>
                    <a:pt x="76258" y="14744"/>
                    <a:pt x="76039" y="14692"/>
                    <a:pt x="75829" y="14692"/>
                  </a:cubicBezTo>
                  <a:cubicBezTo>
                    <a:pt x="75689" y="14692"/>
                    <a:pt x="75552" y="14715"/>
                    <a:pt x="75425" y="14761"/>
                  </a:cubicBezTo>
                  <a:cubicBezTo>
                    <a:pt x="75106" y="14877"/>
                    <a:pt x="74846" y="15109"/>
                    <a:pt x="74672" y="15485"/>
                  </a:cubicBezTo>
                  <a:cubicBezTo>
                    <a:pt x="74585" y="15716"/>
                    <a:pt x="74498" y="15948"/>
                    <a:pt x="74441" y="16180"/>
                  </a:cubicBezTo>
                  <a:cubicBezTo>
                    <a:pt x="74093" y="17598"/>
                    <a:pt x="74122" y="19045"/>
                    <a:pt x="74383" y="20463"/>
                  </a:cubicBezTo>
                  <a:cubicBezTo>
                    <a:pt x="74383" y="20521"/>
                    <a:pt x="74412" y="20608"/>
                    <a:pt x="74412" y="20695"/>
                  </a:cubicBezTo>
                  <a:cubicBezTo>
                    <a:pt x="74441" y="20839"/>
                    <a:pt x="74470" y="21013"/>
                    <a:pt x="74498" y="21187"/>
                  </a:cubicBezTo>
                  <a:cubicBezTo>
                    <a:pt x="74527" y="21302"/>
                    <a:pt x="74527" y="21418"/>
                    <a:pt x="74527" y="21534"/>
                  </a:cubicBezTo>
                  <a:cubicBezTo>
                    <a:pt x="74527" y="21592"/>
                    <a:pt x="74527" y="21679"/>
                    <a:pt x="74527" y="21737"/>
                  </a:cubicBezTo>
                  <a:cubicBezTo>
                    <a:pt x="74498" y="21852"/>
                    <a:pt x="74498" y="21968"/>
                    <a:pt x="74441" y="22055"/>
                  </a:cubicBezTo>
                  <a:cubicBezTo>
                    <a:pt x="74325" y="22344"/>
                    <a:pt x="74209" y="22663"/>
                    <a:pt x="74064" y="22952"/>
                  </a:cubicBezTo>
                  <a:cubicBezTo>
                    <a:pt x="73891" y="23386"/>
                    <a:pt x="73659" y="23791"/>
                    <a:pt x="73457" y="24226"/>
                  </a:cubicBezTo>
                  <a:cubicBezTo>
                    <a:pt x="73225" y="24631"/>
                    <a:pt x="72993" y="25065"/>
                    <a:pt x="72733" y="25470"/>
                  </a:cubicBezTo>
                  <a:cubicBezTo>
                    <a:pt x="72733" y="25470"/>
                    <a:pt x="72704" y="25499"/>
                    <a:pt x="72675" y="25499"/>
                  </a:cubicBezTo>
                  <a:cubicBezTo>
                    <a:pt x="72675" y="25499"/>
                    <a:pt x="72646" y="25528"/>
                    <a:pt x="72646" y="25528"/>
                  </a:cubicBezTo>
                  <a:cubicBezTo>
                    <a:pt x="72617" y="25528"/>
                    <a:pt x="72588" y="25557"/>
                    <a:pt x="72559" y="25557"/>
                  </a:cubicBezTo>
                  <a:cubicBezTo>
                    <a:pt x="72559" y="25528"/>
                    <a:pt x="72588" y="25470"/>
                    <a:pt x="72588" y="25412"/>
                  </a:cubicBezTo>
                  <a:cubicBezTo>
                    <a:pt x="72588" y="25383"/>
                    <a:pt x="72588" y="25354"/>
                    <a:pt x="72588" y="25325"/>
                  </a:cubicBezTo>
                  <a:cubicBezTo>
                    <a:pt x="72849" y="24515"/>
                    <a:pt x="72878" y="23705"/>
                    <a:pt x="72820" y="22865"/>
                  </a:cubicBezTo>
                  <a:cubicBezTo>
                    <a:pt x="72820" y="22518"/>
                    <a:pt x="72762" y="22171"/>
                    <a:pt x="72704" y="21823"/>
                  </a:cubicBezTo>
                  <a:cubicBezTo>
                    <a:pt x="72617" y="21100"/>
                    <a:pt x="72212" y="20724"/>
                    <a:pt x="71575" y="20608"/>
                  </a:cubicBezTo>
                  <a:cubicBezTo>
                    <a:pt x="71488" y="20608"/>
                    <a:pt x="71402" y="20608"/>
                    <a:pt x="71315" y="20579"/>
                  </a:cubicBezTo>
                  <a:cubicBezTo>
                    <a:pt x="70852" y="20579"/>
                    <a:pt x="70504" y="20724"/>
                    <a:pt x="70331" y="21013"/>
                  </a:cubicBezTo>
                  <a:cubicBezTo>
                    <a:pt x="70215" y="21187"/>
                    <a:pt x="70157" y="21418"/>
                    <a:pt x="70157" y="21679"/>
                  </a:cubicBezTo>
                  <a:cubicBezTo>
                    <a:pt x="70157" y="22142"/>
                    <a:pt x="70244" y="22605"/>
                    <a:pt x="70389" y="23039"/>
                  </a:cubicBezTo>
                  <a:cubicBezTo>
                    <a:pt x="70475" y="23270"/>
                    <a:pt x="70591" y="23502"/>
                    <a:pt x="70678" y="23763"/>
                  </a:cubicBezTo>
                  <a:lnTo>
                    <a:pt x="71199" y="25065"/>
                  </a:lnTo>
                  <a:cubicBezTo>
                    <a:pt x="71257" y="25210"/>
                    <a:pt x="71344" y="25383"/>
                    <a:pt x="71402" y="25528"/>
                  </a:cubicBezTo>
                  <a:cubicBezTo>
                    <a:pt x="71517" y="25788"/>
                    <a:pt x="71633" y="26049"/>
                    <a:pt x="71720" y="26309"/>
                  </a:cubicBezTo>
                  <a:cubicBezTo>
                    <a:pt x="71749" y="26367"/>
                    <a:pt x="71749" y="26396"/>
                    <a:pt x="71778" y="26454"/>
                  </a:cubicBezTo>
                  <a:cubicBezTo>
                    <a:pt x="71778" y="26570"/>
                    <a:pt x="71778" y="26686"/>
                    <a:pt x="71749" y="26801"/>
                  </a:cubicBezTo>
                  <a:cubicBezTo>
                    <a:pt x="71662" y="27033"/>
                    <a:pt x="71546" y="27207"/>
                    <a:pt x="71402" y="27380"/>
                  </a:cubicBezTo>
                  <a:cubicBezTo>
                    <a:pt x="70331" y="28741"/>
                    <a:pt x="69115" y="29927"/>
                    <a:pt x="67900" y="31114"/>
                  </a:cubicBezTo>
                  <a:cubicBezTo>
                    <a:pt x="67842" y="31027"/>
                    <a:pt x="67784" y="30940"/>
                    <a:pt x="67726" y="30882"/>
                  </a:cubicBezTo>
                  <a:cubicBezTo>
                    <a:pt x="67697" y="30796"/>
                    <a:pt x="67610" y="30738"/>
                    <a:pt x="67552" y="30651"/>
                  </a:cubicBezTo>
                  <a:cubicBezTo>
                    <a:pt x="67581" y="30477"/>
                    <a:pt x="67552" y="30304"/>
                    <a:pt x="67523" y="30130"/>
                  </a:cubicBezTo>
                  <a:cubicBezTo>
                    <a:pt x="67494" y="29985"/>
                    <a:pt x="67465" y="29840"/>
                    <a:pt x="67436" y="29696"/>
                  </a:cubicBezTo>
                  <a:cubicBezTo>
                    <a:pt x="67379" y="29406"/>
                    <a:pt x="67292" y="29117"/>
                    <a:pt x="67234" y="28799"/>
                  </a:cubicBezTo>
                  <a:cubicBezTo>
                    <a:pt x="67292" y="28741"/>
                    <a:pt x="67350" y="28712"/>
                    <a:pt x="67436" y="28654"/>
                  </a:cubicBezTo>
                  <a:cubicBezTo>
                    <a:pt x="67552" y="28567"/>
                    <a:pt x="67668" y="28480"/>
                    <a:pt x="67784" y="28422"/>
                  </a:cubicBezTo>
                  <a:cubicBezTo>
                    <a:pt x="67957" y="28335"/>
                    <a:pt x="68102" y="28249"/>
                    <a:pt x="68247" y="28162"/>
                  </a:cubicBezTo>
                  <a:cubicBezTo>
                    <a:pt x="68305" y="28133"/>
                    <a:pt x="68363" y="28133"/>
                    <a:pt x="68392" y="28104"/>
                  </a:cubicBezTo>
                  <a:cubicBezTo>
                    <a:pt x="68507" y="28017"/>
                    <a:pt x="68623" y="27930"/>
                    <a:pt x="68739" y="27872"/>
                  </a:cubicBezTo>
                  <a:cubicBezTo>
                    <a:pt x="69086" y="27583"/>
                    <a:pt x="69405" y="27265"/>
                    <a:pt x="69636" y="26888"/>
                  </a:cubicBezTo>
                  <a:cubicBezTo>
                    <a:pt x="69868" y="26512"/>
                    <a:pt x="70041" y="26078"/>
                    <a:pt x="70128" y="25615"/>
                  </a:cubicBezTo>
                  <a:cubicBezTo>
                    <a:pt x="70128" y="25557"/>
                    <a:pt x="70128" y="25528"/>
                    <a:pt x="70157" y="25499"/>
                  </a:cubicBezTo>
                  <a:cubicBezTo>
                    <a:pt x="70186" y="25210"/>
                    <a:pt x="70186" y="24949"/>
                    <a:pt x="70099" y="24689"/>
                  </a:cubicBezTo>
                  <a:cubicBezTo>
                    <a:pt x="70041" y="24544"/>
                    <a:pt x="69954" y="24428"/>
                    <a:pt x="69839" y="24312"/>
                  </a:cubicBezTo>
                  <a:cubicBezTo>
                    <a:pt x="69694" y="24197"/>
                    <a:pt x="69520" y="24110"/>
                    <a:pt x="69318" y="24110"/>
                  </a:cubicBezTo>
                  <a:cubicBezTo>
                    <a:pt x="69231" y="24110"/>
                    <a:pt x="69115" y="24110"/>
                    <a:pt x="68970" y="24168"/>
                  </a:cubicBezTo>
                  <a:cubicBezTo>
                    <a:pt x="68710" y="24255"/>
                    <a:pt x="68507" y="24399"/>
                    <a:pt x="68363" y="24660"/>
                  </a:cubicBezTo>
                  <a:cubicBezTo>
                    <a:pt x="68334" y="24689"/>
                    <a:pt x="68305" y="24747"/>
                    <a:pt x="68247" y="24804"/>
                  </a:cubicBezTo>
                  <a:cubicBezTo>
                    <a:pt x="68160" y="24949"/>
                    <a:pt x="68102" y="25065"/>
                    <a:pt x="68015" y="25210"/>
                  </a:cubicBezTo>
                  <a:cubicBezTo>
                    <a:pt x="67957" y="25325"/>
                    <a:pt x="67900" y="25441"/>
                    <a:pt x="67842" y="25586"/>
                  </a:cubicBezTo>
                  <a:cubicBezTo>
                    <a:pt x="67755" y="25788"/>
                    <a:pt x="67697" y="26020"/>
                    <a:pt x="67610" y="26223"/>
                  </a:cubicBezTo>
                  <a:cubicBezTo>
                    <a:pt x="67552" y="26454"/>
                    <a:pt x="67465" y="26657"/>
                    <a:pt x="67408" y="26859"/>
                  </a:cubicBezTo>
                  <a:cubicBezTo>
                    <a:pt x="67321" y="27091"/>
                    <a:pt x="67263" y="27293"/>
                    <a:pt x="67176" y="27525"/>
                  </a:cubicBezTo>
                  <a:cubicBezTo>
                    <a:pt x="67176" y="27554"/>
                    <a:pt x="67147" y="27583"/>
                    <a:pt x="67147" y="27612"/>
                  </a:cubicBezTo>
                  <a:cubicBezTo>
                    <a:pt x="67118" y="27670"/>
                    <a:pt x="67089" y="27728"/>
                    <a:pt x="66973" y="27728"/>
                  </a:cubicBezTo>
                  <a:cubicBezTo>
                    <a:pt x="66771" y="26715"/>
                    <a:pt x="66713" y="25702"/>
                    <a:pt x="66742" y="24718"/>
                  </a:cubicBezTo>
                  <a:cubicBezTo>
                    <a:pt x="66771" y="24544"/>
                    <a:pt x="66771" y="24370"/>
                    <a:pt x="66771" y="24197"/>
                  </a:cubicBezTo>
                  <a:cubicBezTo>
                    <a:pt x="66800" y="24023"/>
                    <a:pt x="66829" y="23849"/>
                    <a:pt x="66829" y="23705"/>
                  </a:cubicBezTo>
                  <a:cubicBezTo>
                    <a:pt x="66858" y="23560"/>
                    <a:pt x="66916" y="23444"/>
                    <a:pt x="66973" y="23328"/>
                  </a:cubicBezTo>
                  <a:cubicBezTo>
                    <a:pt x="67002" y="23270"/>
                    <a:pt x="67031" y="23242"/>
                    <a:pt x="67060" y="23184"/>
                  </a:cubicBezTo>
                  <a:cubicBezTo>
                    <a:pt x="67147" y="23039"/>
                    <a:pt x="67263" y="22894"/>
                    <a:pt x="67350" y="22750"/>
                  </a:cubicBezTo>
                  <a:cubicBezTo>
                    <a:pt x="67436" y="22605"/>
                    <a:pt x="67523" y="22489"/>
                    <a:pt x="67610" y="22373"/>
                  </a:cubicBezTo>
                  <a:cubicBezTo>
                    <a:pt x="67697" y="22257"/>
                    <a:pt x="67784" y="22142"/>
                    <a:pt x="67871" y="22026"/>
                  </a:cubicBezTo>
                  <a:cubicBezTo>
                    <a:pt x="68247" y="21447"/>
                    <a:pt x="68594" y="20839"/>
                    <a:pt x="68855" y="20203"/>
                  </a:cubicBezTo>
                  <a:cubicBezTo>
                    <a:pt x="68913" y="20058"/>
                    <a:pt x="68970" y="19913"/>
                    <a:pt x="68999" y="19768"/>
                  </a:cubicBezTo>
                  <a:cubicBezTo>
                    <a:pt x="69086" y="19537"/>
                    <a:pt x="69115" y="19305"/>
                    <a:pt x="69144" y="19045"/>
                  </a:cubicBezTo>
                  <a:cubicBezTo>
                    <a:pt x="69173" y="18466"/>
                    <a:pt x="69057" y="18119"/>
                    <a:pt x="68797" y="17887"/>
                  </a:cubicBezTo>
                  <a:cubicBezTo>
                    <a:pt x="68739" y="17858"/>
                    <a:pt x="68681" y="17800"/>
                    <a:pt x="68623" y="17771"/>
                  </a:cubicBezTo>
                  <a:cubicBezTo>
                    <a:pt x="68507" y="17685"/>
                    <a:pt x="68363" y="17627"/>
                    <a:pt x="68189" y="17569"/>
                  </a:cubicBezTo>
                  <a:cubicBezTo>
                    <a:pt x="68131" y="17569"/>
                    <a:pt x="68044" y="17540"/>
                    <a:pt x="67986" y="17511"/>
                  </a:cubicBezTo>
                  <a:cubicBezTo>
                    <a:pt x="67871" y="17482"/>
                    <a:pt x="67755" y="17453"/>
                    <a:pt x="67639" y="17453"/>
                  </a:cubicBezTo>
                  <a:cubicBezTo>
                    <a:pt x="67546" y="17441"/>
                    <a:pt x="67458" y="17436"/>
                    <a:pt x="67375" y="17436"/>
                  </a:cubicBezTo>
                  <a:cubicBezTo>
                    <a:pt x="67041" y="17436"/>
                    <a:pt x="66777" y="17528"/>
                    <a:pt x="66568" y="17714"/>
                  </a:cubicBezTo>
                  <a:cubicBezTo>
                    <a:pt x="66423" y="17858"/>
                    <a:pt x="66279" y="18061"/>
                    <a:pt x="66192" y="18321"/>
                  </a:cubicBezTo>
                  <a:cubicBezTo>
                    <a:pt x="66076" y="18640"/>
                    <a:pt x="65989" y="18987"/>
                    <a:pt x="65931" y="19334"/>
                  </a:cubicBezTo>
                  <a:cubicBezTo>
                    <a:pt x="65903" y="19537"/>
                    <a:pt x="65874" y="19768"/>
                    <a:pt x="65874" y="20000"/>
                  </a:cubicBezTo>
                  <a:cubicBezTo>
                    <a:pt x="65845" y="20116"/>
                    <a:pt x="65845" y="20232"/>
                    <a:pt x="65845" y="20347"/>
                  </a:cubicBezTo>
                  <a:cubicBezTo>
                    <a:pt x="65845" y="20492"/>
                    <a:pt x="65845" y="20637"/>
                    <a:pt x="65845" y="20781"/>
                  </a:cubicBezTo>
                  <a:cubicBezTo>
                    <a:pt x="65845" y="21187"/>
                    <a:pt x="65903" y="21592"/>
                    <a:pt x="65989" y="21968"/>
                  </a:cubicBezTo>
                  <a:cubicBezTo>
                    <a:pt x="66047" y="22286"/>
                    <a:pt x="66134" y="22605"/>
                    <a:pt x="66250" y="22923"/>
                  </a:cubicBezTo>
                  <a:cubicBezTo>
                    <a:pt x="66395" y="23415"/>
                    <a:pt x="66452" y="23878"/>
                    <a:pt x="66395" y="24399"/>
                  </a:cubicBezTo>
                  <a:cubicBezTo>
                    <a:pt x="66366" y="24486"/>
                    <a:pt x="66366" y="24602"/>
                    <a:pt x="66366" y="24718"/>
                  </a:cubicBezTo>
                  <a:cubicBezTo>
                    <a:pt x="66308" y="25181"/>
                    <a:pt x="66337" y="25673"/>
                    <a:pt x="66395" y="26136"/>
                  </a:cubicBezTo>
                  <a:cubicBezTo>
                    <a:pt x="66395" y="26281"/>
                    <a:pt x="66423" y="26454"/>
                    <a:pt x="66423" y="26599"/>
                  </a:cubicBezTo>
                  <a:cubicBezTo>
                    <a:pt x="66423" y="26657"/>
                    <a:pt x="66423" y="26715"/>
                    <a:pt x="66452" y="26773"/>
                  </a:cubicBezTo>
                  <a:cubicBezTo>
                    <a:pt x="66452" y="26946"/>
                    <a:pt x="66481" y="27149"/>
                    <a:pt x="66510" y="27351"/>
                  </a:cubicBezTo>
                  <a:cubicBezTo>
                    <a:pt x="66395" y="27265"/>
                    <a:pt x="66337" y="27178"/>
                    <a:pt x="66250" y="27062"/>
                  </a:cubicBezTo>
                  <a:cubicBezTo>
                    <a:pt x="66250" y="27062"/>
                    <a:pt x="66250" y="27062"/>
                    <a:pt x="66250" y="27033"/>
                  </a:cubicBezTo>
                  <a:lnTo>
                    <a:pt x="66192" y="26946"/>
                  </a:lnTo>
                  <a:cubicBezTo>
                    <a:pt x="66076" y="26773"/>
                    <a:pt x="65989" y="26599"/>
                    <a:pt x="65874" y="26425"/>
                  </a:cubicBezTo>
                  <a:cubicBezTo>
                    <a:pt x="65787" y="26281"/>
                    <a:pt x="65671" y="26107"/>
                    <a:pt x="65555" y="25933"/>
                  </a:cubicBezTo>
                  <a:cubicBezTo>
                    <a:pt x="65382" y="25702"/>
                    <a:pt x="65150" y="25470"/>
                    <a:pt x="64918" y="25296"/>
                  </a:cubicBezTo>
                  <a:cubicBezTo>
                    <a:pt x="64745" y="25181"/>
                    <a:pt x="64600" y="25123"/>
                    <a:pt x="64455" y="25123"/>
                  </a:cubicBezTo>
                  <a:cubicBezTo>
                    <a:pt x="64224" y="25152"/>
                    <a:pt x="64021" y="25296"/>
                    <a:pt x="63905" y="25586"/>
                  </a:cubicBezTo>
                  <a:cubicBezTo>
                    <a:pt x="63848" y="25702"/>
                    <a:pt x="63819" y="25788"/>
                    <a:pt x="63790" y="25875"/>
                  </a:cubicBezTo>
                  <a:cubicBezTo>
                    <a:pt x="63790" y="25875"/>
                    <a:pt x="63790" y="25875"/>
                    <a:pt x="63790" y="25904"/>
                  </a:cubicBezTo>
                  <a:cubicBezTo>
                    <a:pt x="63732" y="26078"/>
                    <a:pt x="63703" y="26252"/>
                    <a:pt x="63732" y="26454"/>
                  </a:cubicBezTo>
                  <a:cubicBezTo>
                    <a:pt x="63732" y="26541"/>
                    <a:pt x="63732" y="26657"/>
                    <a:pt x="63761" y="26744"/>
                  </a:cubicBezTo>
                  <a:cubicBezTo>
                    <a:pt x="63761" y="26801"/>
                    <a:pt x="63761" y="26830"/>
                    <a:pt x="63761" y="26888"/>
                  </a:cubicBezTo>
                  <a:cubicBezTo>
                    <a:pt x="63616" y="26686"/>
                    <a:pt x="63471" y="26512"/>
                    <a:pt x="63327" y="26338"/>
                  </a:cubicBezTo>
                  <a:cubicBezTo>
                    <a:pt x="62603" y="25412"/>
                    <a:pt x="62082" y="24428"/>
                    <a:pt x="61735" y="23299"/>
                  </a:cubicBezTo>
                  <a:cubicBezTo>
                    <a:pt x="61532" y="22634"/>
                    <a:pt x="61359" y="21968"/>
                    <a:pt x="61156" y="21273"/>
                  </a:cubicBezTo>
                  <a:cubicBezTo>
                    <a:pt x="61069" y="20897"/>
                    <a:pt x="60953" y="20492"/>
                    <a:pt x="60867" y="20087"/>
                  </a:cubicBezTo>
                  <a:cubicBezTo>
                    <a:pt x="60664" y="19161"/>
                    <a:pt x="60432" y="18234"/>
                    <a:pt x="60172" y="17337"/>
                  </a:cubicBezTo>
                  <a:cubicBezTo>
                    <a:pt x="60027" y="16816"/>
                    <a:pt x="59882" y="16295"/>
                    <a:pt x="59709" y="15774"/>
                  </a:cubicBezTo>
                  <a:cubicBezTo>
                    <a:pt x="59217" y="14211"/>
                    <a:pt x="58551" y="12706"/>
                    <a:pt x="57770" y="11259"/>
                  </a:cubicBezTo>
                  <a:cubicBezTo>
                    <a:pt x="57249" y="10304"/>
                    <a:pt x="56612" y="9378"/>
                    <a:pt x="55859" y="8568"/>
                  </a:cubicBezTo>
                  <a:cubicBezTo>
                    <a:pt x="55425" y="8105"/>
                    <a:pt x="54962" y="7670"/>
                    <a:pt x="54499" y="7236"/>
                  </a:cubicBezTo>
                  <a:cubicBezTo>
                    <a:pt x="54441" y="7149"/>
                    <a:pt x="54354" y="7092"/>
                    <a:pt x="54268" y="7005"/>
                  </a:cubicBezTo>
                  <a:cubicBezTo>
                    <a:pt x="54181" y="6947"/>
                    <a:pt x="54094" y="6860"/>
                    <a:pt x="54007" y="6802"/>
                  </a:cubicBezTo>
                  <a:cubicBezTo>
                    <a:pt x="53226" y="6223"/>
                    <a:pt x="52444" y="5673"/>
                    <a:pt x="51634" y="5181"/>
                  </a:cubicBezTo>
                  <a:cubicBezTo>
                    <a:pt x="51431" y="5066"/>
                    <a:pt x="51200" y="4921"/>
                    <a:pt x="50997" y="4805"/>
                  </a:cubicBezTo>
                  <a:cubicBezTo>
                    <a:pt x="50737" y="4660"/>
                    <a:pt x="50476" y="4516"/>
                    <a:pt x="50216" y="4400"/>
                  </a:cubicBezTo>
                  <a:cubicBezTo>
                    <a:pt x="50100" y="4342"/>
                    <a:pt x="50013" y="4284"/>
                    <a:pt x="49897" y="4197"/>
                  </a:cubicBezTo>
                  <a:cubicBezTo>
                    <a:pt x="49868" y="4168"/>
                    <a:pt x="49810" y="4139"/>
                    <a:pt x="49753" y="4111"/>
                  </a:cubicBezTo>
                  <a:cubicBezTo>
                    <a:pt x="49376" y="3850"/>
                    <a:pt x="49029" y="3590"/>
                    <a:pt x="48653" y="3329"/>
                  </a:cubicBezTo>
                  <a:cubicBezTo>
                    <a:pt x="48276" y="3040"/>
                    <a:pt x="47871" y="2779"/>
                    <a:pt x="47495" y="2519"/>
                  </a:cubicBezTo>
                  <a:cubicBezTo>
                    <a:pt x="46656" y="1940"/>
                    <a:pt x="45758" y="1477"/>
                    <a:pt x="44832" y="1072"/>
                  </a:cubicBezTo>
                  <a:cubicBezTo>
                    <a:pt x="44774" y="1043"/>
                    <a:pt x="44717" y="1014"/>
                    <a:pt x="44630" y="985"/>
                  </a:cubicBezTo>
                  <a:cubicBezTo>
                    <a:pt x="44311" y="840"/>
                    <a:pt x="43964" y="695"/>
                    <a:pt x="43617" y="580"/>
                  </a:cubicBezTo>
                  <a:cubicBezTo>
                    <a:pt x="43472" y="522"/>
                    <a:pt x="43327" y="464"/>
                    <a:pt x="43183" y="435"/>
                  </a:cubicBezTo>
                  <a:cubicBezTo>
                    <a:pt x="43154" y="406"/>
                    <a:pt x="43096" y="406"/>
                    <a:pt x="43038" y="377"/>
                  </a:cubicBezTo>
                  <a:cubicBezTo>
                    <a:pt x="42951" y="348"/>
                    <a:pt x="42864" y="319"/>
                    <a:pt x="42748" y="290"/>
                  </a:cubicBezTo>
                  <a:cubicBezTo>
                    <a:pt x="42691" y="290"/>
                    <a:pt x="42633" y="261"/>
                    <a:pt x="42575" y="261"/>
                  </a:cubicBezTo>
                  <a:cubicBezTo>
                    <a:pt x="42488" y="232"/>
                    <a:pt x="42401" y="203"/>
                    <a:pt x="42314" y="203"/>
                  </a:cubicBezTo>
                  <a:cubicBezTo>
                    <a:pt x="42256" y="174"/>
                    <a:pt x="42199" y="174"/>
                    <a:pt x="42141" y="145"/>
                  </a:cubicBezTo>
                  <a:cubicBezTo>
                    <a:pt x="42054" y="145"/>
                    <a:pt x="41938" y="116"/>
                    <a:pt x="41851" y="116"/>
                  </a:cubicBezTo>
                  <a:cubicBezTo>
                    <a:pt x="41793" y="88"/>
                    <a:pt x="41735" y="88"/>
                    <a:pt x="41678" y="88"/>
                  </a:cubicBezTo>
                  <a:cubicBezTo>
                    <a:pt x="41591" y="88"/>
                    <a:pt x="41504" y="59"/>
                    <a:pt x="41388" y="59"/>
                  </a:cubicBezTo>
                  <a:cubicBezTo>
                    <a:pt x="41330" y="59"/>
                    <a:pt x="41272" y="30"/>
                    <a:pt x="41215" y="30"/>
                  </a:cubicBezTo>
                  <a:lnTo>
                    <a:pt x="40925" y="1"/>
                  </a:ln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" name="Google Shape;511;p36"/>
            <p:cNvGrpSpPr/>
            <p:nvPr/>
          </p:nvGrpSpPr>
          <p:grpSpPr>
            <a:xfrm>
              <a:off x="4846275" y="1026075"/>
              <a:ext cx="3326476" cy="3091371"/>
              <a:chOff x="4846275" y="1026075"/>
              <a:chExt cx="3326476" cy="3091371"/>
            </a:xfrm>
          </p:grpSpPr>
          <p:sp>
            <p:nvSpPr>
              <p:cNvPr id="512" name="Google Shape;512;p36"/>
              <p:cNvSpPr/>
              <p:nvPr/>
            </p:nvSpPr>
            <p:spPr>
              <a:xfrm>
                <a:off x="5554400" y="1876827"/>
                <a:ext cx="704776" cy="1340028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10813" extrusionOk="0">
                    <a:moveTo>
                      <a:pt x="913" y="0"/>
                    </a:moveTo>
                    <a:cubicBezTo>
                      <a:pt x="909" y="0"/>
                      <a:pt x="905" y="1"/>
                      <a:pt x="901" y="3"/>
                    </a:cubicBezTo>
                    <a:cubicBezTo>
                      <a:pt x="855" y="3"/>
                      <a:pt x="827" y="49"/>
                      <a:pt x="818" y="95"/>
                    </a:cubicBezTo>
                    <a:cubicBezTo>
                      <a:pt x="808" y="133"/>
                      <a:pt x="827" y="160"/>
                      <a:pt x="864" y="179"/>
                    </a:cubicBezTo>
                    <a:cubicBezTo>
                      <a:pt x="883" y="188"/>
                      <a:pt x="892" y="207"/>
                      <a:pt x="911" y="216"/>
                    </a:cubicBezTo>
                    <a:cubicBezTo>
                      <a:pt x="920" y="346"/>
                      <a:pt x="938" y="476"/>
                      <a:pt x="948" y="606"/>
                    </a:cubicBezTo>
                    <a:cubicBezTo>
                      <a:pt x="948" y="681"/>
                      <a:pt x="966" y="755"/>
                      <a:pt x="911" y="820"/>
                    </a:cubicBezTo>
                    <a:cubicBezTo>
                      <a:pt x="892" y="848"/>
                      <a:pt x="892" y="885"/>
                      <a:pt x="883" y="922"/>
                    </a:cubicBezTo>
                    <a:cubicBezTo>
                      <a:pt x="836" y="1155"/>
                      <a:pt x="799" y="1387"/>
                      <a:pt x="808" y="1628"/>
                    </a:cubicBezTo>
                    <a:cubicBezTo>
                      <a:pt x="808" y="1656"/>
                      <a:pt x="808" y="1693"/>
                      <a:pt x="799" y="1731"/>
                    </a:cubicBezTo>
                    <a:lnTo>
                      <a:pt x="780" y="1731"/>
                    </a:lnTo>
                    <a:cubicBezTo>
                      <a:pt x="771" y="1703"/>
                      <a:pt x="762" y="1684"/>
                      <a:pt x="753" y="1656"/>
                    </a:cubicBezTo>
                    <a:cubicBezTo>
                      <a:pt x="688" y="1331"/>
                      <a:pt x="660" y="1006"/>
                      <a:pt x="678" y="681"/>
                    </a:cubicBezTo>
                    <a:cubicBezTo>
                      <a:pt x="678" y="616"/>
                      <a:pt x="678" y="551"/>
                      <a:pt x="715" y="486"/>
                    </a:cubicBezTo>
                    <a:cubicBezTo>
                      <a:pt x="743" y="439"/>
                      <a:pt x="715" y="383"/>
                      <a:pt x="678" y="346"/>
                    </a:cubicBezTo>
                    <a:cubicBezTo>
                      <a:pt x="663" y="326"/>
                      <a:pt x="638" y="317"/>
                      <a:pt x="611" y="317"/>
                    </a:cubicBezTo>
                    <a:cubicBezTo>
                      <a:pt x="589" y="317"/>
                      <a:pt x="565" y="324"/>
                      <a:pt x="548" y="337"/>
                    </a:cubicBezTo>
                    <a:cubicBezTo>
                      <a:pt x="520" y="365"/>
                      <a:pt x="511" y="411"/>
                      <a:pt x="530" y="448"/>
                    </a:cubicBezTo>
                    <a:cubicBezTo>
                      <a:pt x="548" y="476"/>
                      <a:pt x="576" y="504"/>
                      <a:pt x="604" y="532"/>
                    </a:cubicBezTo>
                    <a:cubicBezTo>
                      <a:pt x="576" y="1015"/>
                      <a:pt x="604" y="1489"/>
                      <a:pt x="762" y="1954"/>
                    </a:cubicBezTo>
                    <a:cubicBezTo>
                      <a:pt x="753" y="1944"/>
                      <a:pt x="734" y="1944"/>
                      <a:pt x="725" y="1935"/>
                    </a:cubicBezTo>
                    <a:cubicBezTo>
                      <a:pt x="697" y="1879"/>
                      <a:pt x="660" y="1824"/>
                      <a:pt x="632" y="1768"/>
                    </a:cubicBezTo>
                    <a:cubicBezTo>
                      <a:pt x="520" y="1545"/>
                      <a:pt x="455" y="1294"/>
                      <a:pt x="362" y="1052"/>
                    </a:cubicBezTo>
                    <a:cubicBezTo>
                      <a:pt x="344" y="1006"/>
                      <a:pt x="334" y="959"/>
                      <a:pt x="372" y="913"/>
                    </a:cubicBezTo>
                    <a:cubicBezTo>
                      <a:pt x="390" y="876"/>
                      <a:pt x="381" y="829"/>
                      <a:pt x="353" y="792"/>
                    </a:cubicBezTo>
                    <a:cubicBezTo>
                      <a:pt x="339" y="771"/>
                      <a:pt x="320" y="761"/>
                      <a:pt x="299" y="761"/>
                    </a:cubicBezTo>
                    <a:cubicBezTo>
                      <a:pt x="293" y="761"/>
                      <a:pt x="286" y="762"/>
                      <a:pt x="279" y="764"/>
                    </a:cubicBezTo>
                    <a:cubicBezTo>
                      <a:pt x="214" y="783"/>
                      <a:pt x="186" y="867"/>
                      <a:pt x="242" y="913"/>
                    </a:cubicBezTo>
                    <a:cubicBezTo>
                      <a:pt x="307" y="959"/>
                      <a:pt x="316" y="1034"/>
                      <a:pt x="334" y="1099"/>
                    </a:cubicBezTo>
                    <a:cubicBezTo>
                      <a:pt x="372" y="1285"/>
                      <a:pt x="427" y="1480"/>
                      <a:pt x="502" y="1656"/>
                    </a:cubicBezTo>
                    <a:cubicBezTo>
                      <a:pt x="530" y="1712"/>
                      <a:pt x="557" y="1768"/>
                      <a:pt x="585" y="1851"/>
                    </a:cubicBezTo>
                    <a:cubicBezTo>
                      <a:pt x="539" y="1796"/>
                      <a:pt x="502" y="1768"/>
                      <a:pt x="474" y="1731"/>
                    </a:cubicBezTo>
                    <a:cubicBezTo>
                      <a:pt x="418" y="1684"/>
                      <a:pt x="372" y="1628"/>
                      <a:pt x="316" y="1582"/>
                    </a:cubicBezTo>
                    <a:cubicBezTo>
                      <a:pt x="284" y="1543"/>
                      <a:pt x="251" y="1527"/>
                      <a:pt x="228" y="1527"/>
                    </a:cubicBezTo>
                    <a:cubicBezTo>
                      <a:pt x="218" y="1527"/>
                      <a:pt x="210" y="1530"/>
                      <a:pt x="204" y="1535"/>
                    </a:cubicBezTo>
                    <a:cubicBezTo>
                      <a:pt x="167" y="1573"/>
                      <a:pt x="177" y="1610"/>
                      <a:pt x="186" y="1656"/>
                    </a:cubicBezTo>
                    <a:cubicBezTo>
                      <a:pt x="204" y="1796"/>
                      <a:pt x="251" y="1935"/>
                      <a:pt x="297" y="2065"/>
                    </a:cubicBezTo>
                    <a:cubicBezTo>
                      <a:pt x="372" y="2269"/>
                      <a:pt x="483" y="2446"/>
                      <a:pt x="613" y="2604"/>
                    </a:cubicBezTo>
                    <a:cubicBezTo>
                      <a:pt x="753" y="2771"/>
                      <a:pt x="920" y="2920"/>
                      <a:pt x="1087" y="3050"/>
                    </a:cubicBezTo>
                    <a:cubicBezTo>
                      <a:pt x="1161" y="3096"/>
                      <a:pt x="1226" y="3152"/>
                      <a:pt x="1291" y="3208"/>
                    </a:cubicBezTo>
                    <a:cubicBezTo>
                      <a:pt x="1329" y="3245"/>
                      <a:pt x="1356" y="3282"/>
                      <a:pt x="1356" y="3338"/>
                    </a:cubicBezTo>
                    <a:cubicBezTo>
                      <a:pt x="1375" y="3468"/>
                      <a:pt x="1394" y="3607"/>
                      <a:pt x="1422" y="3737"/>
                    </a:cubicBezTo>
                    <a:cubicBezTo>
                      <a:pt x="1459" y="3933"/>
                      <a:pt x="1496" y="4137"/>
                      <a:pt x="1533" y="4341"/>
                    </a:cubicBezTo>
                    <a:cubicBezTo>
                      <a:pt x="1533" y="4351"/>
                      <a:pt x="1533" y="4369"/>
                      <a:pt x="1533" y="4397"/>
                    </a:cubicBezTo>
                    <a:cubicBezTo>
                      <a:pt x="1496" y="4369"/>
                      <a:pt x="1477" y="4360"/>
                      <a:pt x="1468" y="4341"/>
                    </a:cubicBezTo>
                    <a:cubicBezTo>
                      <a:pt x="1189" y="4025"/>
                      <a:pt x="864" y="3756"/>
                      <a:pt x="530" y="3505"/>
                    </a:cubicBezTo>
                    <a:cubicBezTo>
                      <a:pt x="409" y="3412"/>
                      <a:pt x="279" y="3338"/>
                      <a:pt x="158" y="3254"/>
                    </a:cubicBezTo>
                    <a:cubicBezTo>
                      <a:pt x="130" y="3245"/>
                      <a:pt x="102" y="3245"/>
                      <a:pt x="65" y="3245"/>
                    </a:cubicBezTo>
                    <a:cubicBezTo>
                      <a:pt x="65" y="3273"/>
                      <a:pt x="65" y="3291"/>
                      <a:pt x="74" y="3310"/>
                    </a:cubicBezTo>
                    <a:cubicBezTo>
                      <a:pt x="111" y="3394"/>
                      <a:pt x="158" y="3477"/>
                      <a:pt x="204" y="3552"/>
                    </a:cubicBezTo>
                    <a:cubicBezTo>
                      <a:pt x="372" y="3802"/>
                      <a:pt x="567" y="4025"/>
                      <a:pt x="780" y="4230"/>
                    </a:cubicBezTo>
                    <a:cubicBezTo>
                      <a:pt x="1031" y="4453"/>
                      <a:pt x="1310" y="4601"/>
                      <a:pt x="1607" y="4704"/>
                    </a:cubicBezTo>
                    <a:cubicBezTo>
                      <a:pt x="1626" y="4778"/>
                      <a:pt x="1654" y="4834"/>
                      <a:pt x="1663" y="4899"/>
                    </a:cubicBezTo>
                    <a:cubicBezTo>
                      <a:pt x="1682" y="4954"/>
                      <a:pt x="1691" y="5010"/>
                      <a:pt x="1710" y="5075"/>
                    </a:cubicBezTo>
                    <a:cubicBezTo>
                      <a:pt x="1719" y="5131"/>
                      <a:pt x="1737" y="5187"/>
                      <a:pt x="1747" y="5233"/>
                    </a:cubicBezTo>
                    <a:cubicBezTo>
                      <a:pt x="1765" y="5298"/>
                      <a:pt x="1784" y="5354"/>
                      <a:pt x="1802" y="5419"/>
                    </a:cubicBezTo>
                    <a:cubicBezTo>
                      <a:pt x="1821" y="5475"/>
                      <a:pt x="1830" y="5531"/>
                      <a:pt x="1849" y="5596"/>
                    </a:cubicBezTo>
                    <a:cubicBezTo>
                      <a:pt x="1867" y="5651"/>
                      <a:pt x="1886" y="5707"/>
                      <a:pt x="1905" y="5772"/>
                    </a:cubicBezTo>
                    <a:cubicBezTo>
                      <a:pt x="1923" y="5828"/>
                      <a:pt x="1942" y="5884"/>
                      <a:pt x="1960" y="5949"/>
                    </a:cubicBezTo>
                    <a:cubicBezTo>
                      <a:pt x="1970" y="5995"/>
                      <a:pt x="1988" y="6051"/>
                      <a:pt x="2007" y="6107"/>
                    </a:cubicBezTo>
                    <a:cubicBezTo>
                      <a:pt x="2025" y="6162"/>
                      <a:pt x="2044" y="6227"/>
                      <a:pt x="2063" y="6283"/>
                    </a:cubicBezTo>
                    <a:cubicBezTo>
                      <a:pt x="2081" y="6339"/>
                      <a:pt x="2118" y="6385"/>
                      <a:pt x="2128" y="6478"/>
                    </a:cubicBezTo>
                    <a:cubicBezTo>
                      <a:pt x="2081" y="6432"/>
                      <a:pt x="2053" y="6413"/>
                      <a:pt x="2025" y="6385"/>
                    </a:cubicBezTo>
                    <a:cubicBezTo>
                      <a:pt x="1821" y="6172"/>
                      <a:pt x="1589" y="5995"/>
                      <a:pt x="1329" y="5846"/>
                    </a:cubicBezTo>
                    <a:cubicBezTo>
                      <a:pt x="938" y="5633"/>
                      <a:pt x="567" y="5410"/>
                      <a:pt x="186" y="5187"/>
                    </a:cubicBezTo>
                    <a:cubicBezTo>
                      <a:pt x="149" y="5168"/>
                      <a:pt x="111" y="5150"/>
                      <a:pt x="74" y="5131"/>
                    </a:cubicBezTo>
                    <a:cubicBezTo>
                      <a:pt x="60" y="5126"/>
                      <a:pt x="46" y="5122"/>
                      <a:pt x="35" y="5122"/>
                    </a:cubicBezTo>
                    <a:cubicBezTo>
                      <a:pt x="23" y="5122"/>
                      <a:pt x="14" y="5126"/>
                      <a:pt x="9" y="5140"/>
                    </a:cubicBezTo>
                    <a:cubicBezTo>
                      <a:pt x="0" y="5159"/>
                      <a:pt x="9" y="5187"/>
                      <a:pt x="19" y="5205"/>
                    </a:cubicBezTo>
                    <a:cubicBezTo>
                      <a:pt x="37" y="5233"/>
                      <a:pt x="56" y="5252"/>
                      <a:pt x="84" y="5280"/>
                    </a:cubicBezTo>
                    <a:cubicBezTo>
                      <a:pt x="223" y="5419"/>
                      <a:pt x="362" y="5558"/>
                      <a:pt x="511" y="5698"/>
                    </a:cubicBezTo>
                    <a:cubicBezTo>
                      <a:pt x="753" y="5930"/>
                      <a:pt x="1031" y="6125"/>
                      <a:pt x="1338" y="6283"/>
                    </a:cubicBezTo>
                    <a:cubicBezTo>
                      <a:pt x="1598" y="6404"/>
                      <a:pt x="1867" y="6525"/>
                      <a:pt x="2165" y="6552"/>
                    </a:cubicBezTo>
                    <a:cubicBezTo>
                      <a:pt x="2221" y="6673"/>
                      <a:pt x="2276" y="6803"/>
                      <a:pt x="2341" y="6924"/>
                    </a:cubicBezTo>
                    <a:cubicBezTo>
                      <a:pt x="2397" y="7045"/>
                      <a:pt x="2462" y="7166"/>
                      <a:pt x="2509" y="7286"/>
                    </a:cubicBezTo>
                    <a:cubicBezTo>
                      <a:pt x="2564" y="7407"/>
                      <a:pt x="2648" y="7509"/>
                      <a:pt x="2704" y="7677"/>
                    </a:cubicBezTo>
                    <a:cubicBezTo>
                      <a:pt x="2657" y="7630"/>
                      <a:pt x="2639" y="7612"/>
                      <a:pt x="2611" y="7593"/>
                    </a:cubicBezTo>
                    <a:cubicBezTo>
                      <a:pt x="2509" y="7519"/>
                      <a:pt x="2416" y="7426"/>
                      <a:pt x="2304" y="7370"/>
                    </a:cubicBezTo>
                    <a:cubicBezTo>
                      <a:pt x="1849" y="7101"/>
                      <a:pt x="1384" y="6840"/>
                      <a:pt x="901" y="6608"/>
                    </a:cubicBezTo>
                    <a:cubicBezTo>
                      <a:pt x="855" y="6590"/>
                      <a:pt x="818" y="6571"/>
                      <a:pt x="771" y="6562"/>
                    </a:cubicBezTo>
                    <a:cubicBezTo>
                      <a:pt x="768" y="6561"/>
                      <a:pt x="765" y="6560"/>
                      <a:pt x="762" y="6560"/>
                    </a:cubicBezTo>
                    <a:cubicBezTo>
                      <a:pt x="736" y="6560"/>
                      <a:pt x="708" y="6593"/>
                      <a:pt x="725" y="6618"/>
                    </a:cubicBezTo>
                    <a:cubicBezTo>
                      <a:pt x="734" y="6645"/>
                      <a:pt x="753" y="6683"/>
                      <a:pt x="780" y="6710"/>
                    </a:cubicBezTo>
                    <a:cubicBezTo>
                      <a:pt x="1106" y="7091"/>
                      <a:pt x="1487" y="7407"/>
                      <a:pt x="1960" y="7602"/>
                    </a:cubicBezTo>
                    <a:cubicBezTo>
                      <a:pt x="2248" y="7723"/>
                      <a:pt x="2546" y="7844"/>
                      <a:pt x="2852" y="7890"/>
                    </a:cubicBezTo>
                    <a:cubicBezTo>
                      <a:pt x="3057" y="8216"/>
                      <a:pt x="3270" y="8522"/>
                      <a:pt x="3493" y="8819"/>
                    </a:cubicBezTo>
                    <a:cubicBezTo>
                      <a:pt x="3493" y="8829"/>
                      <a:pt x="3493" y="8829"/>
                      <a:pt x="3493" y="8838"/>
                    </a:cubicBezTo>
                    <a:cubicBezTo>
                      <a:pt x="3493" y="8838"/>
                      <a:pt x="3493" y="8847"/>
                      <a:pt x="3484" y="8847"/>
                    </a:cubicBezTo>
                    <a:cubicBezTo>
                      <a:pt x="3456" y="8829"/>
                      <a:pt x="3419" y="8801"/>
                      <a:pt x="3382" y="8782"/>
                    </a:cubicBezTo>
                    <a:cubicBezTo>
                      <a:pt x="3280" y="8717"/>
                      <a:pt x="3177" y="8634"/>
                      <a:pt x="3057" y="8578"/>
                    </a:cubicBezTo>
                    <a:cubicBezTo>
                      <a:pt x="2694" y="8411"/>
                      <a:pt x="2332" y="8243"/>
                      <a:pt x="1970" y="8085"/>
                    </a:cubicBezTo>
                    <a:cubicBezTo>
                      <a:pt x="1895" y="8048"/>
                      <a:pt x="1821" y="8030"/>
                      <a:pt x="1756" y="8002"/>
                    </a:cubicBezTo>
                    <a:cubicBezTo>
                      <a:pt x="1742" y="7997"/>
                      <a:pt x="1728" y="7997"/>
                      <a:pt x="1715" y="7997"/>
                    </a:cubicBezTo>
                    <a:cubicBezTo>
                      <a:pt x="1703" y="7997"/>
                      <a:pt x="1691" y="7997"/>
                      <a:pt x="1682" y="7993"/>
                    </a:cubicBezTo>
                    <a:lnTo>
                      <a:pt x="1682" y="7993"/>
                    </a:lnTo>
                    <a:cubicBezTo>
                      <a:pt x="1663" y="8076"/>
                      <a:pt x="1663" y="8076"/>
                      <a:pt x="1700" y="8113"/>
                    </a:cubicBezTo>
                    <a:cubicBezTo>
                      <a:pt x="1784" y="8188"/>
                      <a:pt x="1867" y="8262"/>
                      <a:pt x="1960" y="8336"/>
                    </a:cubicBezTo>
                    <a:cubicBezTo>
                      <a:pt x="2416" y="8708"/>
                      <a:pt x="2945" y="8912"/>
                      <a:pt x="3521" y="9005"/>
                    </a:cubicBezTo>
                    <a:cubicBezTo>
                      <a:pt x="3605" y="9024"/>
                      <a:pt x="3670" y="9052"/>
                      <a:pt x="3726" y="9117"/>
                    </a:cubicBezTo>
                    <a:cubicBezTo>
                      <a:pt x="3874" y="9275"/>
                      <a:pt x="4014" y="9423"/>
                      <a:pt x="4162" y="9581"/>
                    </a:cubicBezTo>
                    <a:cubicBezTo>
                      <a:pt x="4172" y="9591"/>
                      <a:pt x="4190" y="9609"/>
                      <a:pt x="4172" y="9637"/>
                    </a:cubicBezTo>
                    <a:cubicBezTo>
                      <a:pt x="4057" y="9605"/>
                      <a:pt x="3939" y="9591"/>
                      <a:pt x="3819" y="9591"/>
                    </a:cubicBezTo>
                    <a:cubicBezTo>
                      <a:pt x="3763" y="9591"/>
                      <a:pt x="3707" y="9594"/>
                      <a:pt x="3651" y="9600"/>
                    </a:cubicBezTo>
                    <a:cubicBezTo>
                      <a:pt x="3345" y="9628"/>
                      <a:pt x="3047" y="9665"/>
                      <a:pt x="2741" y="9702"/>
                    </a:cubicBezTo>
                    <a:cubicBezTo>
                      <a:pt x="2704" y="9711"/>
                      <a:pt x="2676" y="9721"/>
                      <a:pt x="2648" y="9739"/>
                    </a:cubicBezTo>
                    <a:cubicBezTo>
                      <a:pt x="2639" y="9795"/>
                      <a:pt x="2666" y="9814"/>
                      <a:pt x="2704" y="9823"/>
                    </a:cubicBezTo>
                    <a:cubicBezTo>
                      <a:pt x="2889" y="9888"/>
                      <a:pt x="3075" y="9953"/>
                      <a:pt x="3280" y="9990"/>
                    </a:cubicBezTo>
                    <a:cubicBezTo>
                      <a:pt x="3388" y="10007"/>
                      <a:pt x="3495" y="10016"/>
                      <a:pt x="3601" y="10016"/>
                    </a:cubicBezTo>
                    <a:cubicBezTo>
                      <a:pt x="3850" y="10016"/>
                      <a:pt x="4092" y="9965"/>
                      <a:pt x="4320" y="9841"/>
                    </a:cubicBezTo>
                    <a:cubicBezTo>
                      <a:pt x="4348" y="9832"/>
                      <a:pt x="4376" y="9823"/>
                      <a:pt x="4395" y="9814"/>
                    </a:cubicBezTo>
                    <a:cubicBezTo>
                      <a:pt x="4413" y="9832"/>
                      <a:pt x="4422" y="9832"/>
                      <a:pt x="4432" y="9841"/>
                    </a:cubicBezTo>
                    <a:cubicBezTo>
                      <a:pt x="4683" y="10055"/>
                      <a:pt x="4924" y="10259"/>
                      <a:pt x="5175" y="10473"/>
                    </a:cubicBezTo>
                    <a:cubicBezTo>
                      <a:pt x="5314" y="10585"/>
                      <a:pt x="5463" y="10696"/>
                      <a:pt x="5621" y="10789"/>
                    </a:cubicBezTo>
                    <a:cubicBezTo>
                      <a:pt x="5633" y="10801"/>
                      <a:pt x="5648" y="10813"/>
                      <a:pt x="5663" y="10813"/>
                    </a:cubicBezTo>
                    <a:cubicBezTo>
                      <a:pt x="5671" y="10813"/>
                      <a:pt x="5679" y="10809"/>
                      <a:pt x="5686" y="10798"/>
                    </a:cubicBezTo>
                    <a:cubicBezTo>
                      <a:pt x="5528" y="10678"/>
                      <a:pt x="5370" y="10547"/>
                      <a:pt x="5221" y="10417"/>
                    </a:cubicBezTo>
                    <a:cubicBezTo>
                      <a:pt x="5147" y="10362"/>
                      <a:pt x="5073" y="10287"/>
                      <a:pt x="4989" y="10241"/>
                    </a:cubicBezTo>
                    <a:cubicBezTo>
                      <a:pt x="4720" y="10009"/>
                      <a:pt x="4450" y="9758"/>
                      <a:pt x="4199" y="9507"/>
                    </a:cubicBezTo>
                    <a:cubicBezTo>
                      <a:pt x="4125" y="9423"/>
                      <a:pt x="4051" y="9340"/>
                      <a:pt x="3967" y="9256"/>
                    </a:cubicBezTo>
                    <a:cubicBezTo>
                      <a:pt x="3930" y="9219"/>
                      <a:pt x="3911" y="9172"/>
                      <a:pt x="3921" y="9107"/>
                    </a:cubicBezTo>
                    <a:cubicBezTo>
                      <a:pt x="3949" y="8857"/>
                      <a:pt x="3967" y="8596"/>
                      <a:pt x="3986" y="8346"/>
                    </a:cubicBezTo>
                    <a:cubicBezTo>
                      <a:pt x="4023" y="7928"/>
                      <a:pt x="3976" y="7509"/>
                      <a:pt x="3893" y="7110"/>
                    </a:cubicBezTo>
                    <a:cubicBezTo>
                      <a:pt x="3884" y="7063"/>
                      <a:pt x="3865" y="7017"/>
                      <a:pt x="3846" y="6980"/>
                    </a:cubicBezTo>
                    <a:cubicBezTo>
                      <a:pt x="3839" y="6958"/>
                      <a:pt x="3821" y="6937"/>
                      <a:pt x="3791" y="6937"/>
                    </a:cubicBezTo>
                    <a:cubicBezTo>
                      <a:pt x="3783" y="6937"/>
                      <a:pt x="3773" y="6939"/>
                      <a:pt x="3763" y="6943"/>
                    </a:cubicBezTo>
                    <a:cubicBezTo>
                      <a:pt x="3754" y="6971"/>
                      <a:pt x="3744" y="6998"/>
                      <a:pt x="3744" y="7026"/>
                    </a:cubicBezTo>
                    <a:cubicBezTo>
                      <a:pt x="3716" y="7175"/>
                      <a:pt x="3688" y="7333"/>
                      <a:pt x="3670" y="7482"/>
                    </a:cubicBezTo>
                    <a:cubicBezTo>
                      <a:pt x="3623" y="7723"/>
                      <a:pt x="3605" y="7955"/>
                      <a:pt x="3605" y="8197"/>
                    </a:cubicBezTo>
                    <a:cubicBezTo>
                      <a:pt x="3614" y="8448"/>
                      <a:pt x="3642" y="8689"/>
                      <a:pt x="3735" y="8922"/>
                    </a:cubicBezTo>
                    <a:cubicBezTo>
                      <a:pt x="3735" y="8931"/>
                      <a:pt x="3726" y="8940"/>
                      <a:pt x="3726" y="8959"/>
                    </a:cubicBezTo>
                    <a:cubicBezTo>
                      <a:pt x="3698" y="8931"/>
                      <a:pt x="3679" y="8922"/>
                      <a:pt x="3670" y="8903"/>
                    </a:cubicBezTo>
                    <a:cubicBezTo>
                      <a:pt x="3540" y="8727"/>
                      <a:pt x="3419" y="8559"/>
                      <a:pt x="3298" y="8392"/>
                    </a:cubicBezTo>
                    <a:cubicBezTo>
                      <a:pt x="3252" y="8336"/>
                      <a:pt x="3224" y="8271"/>
                      <a:pt x="3177" y="8216"/>
                    </a:cubicBezTo>
                    <a:cubicBezTo>
                      <a:pt x="3131" y="8150"/>
                      <a:pt x="3131" y="8085"/>
                      <a:pt x="3159" y="8020"/>
                    </a:cubicBezTo>
                    <a:cubicBezTo>
                      <a:pt x="3205" y="7937"/>
                      <a:pt x="3224" y="7835"/>
                      <a:pt x="3233" y="7742"/>
                    </a:cubicBezTo>
                    <a:cubicBezTo>
                      <a:pt x="3261" y="7602"/>
                      <a:pt x="3280" y="7463"/>
                      <a:pt x="3298" y="7314"/>
                    </a:cubicBezTo>
                    <a:cubicBezTo>
                      <a:pt x="3354" y="6961"/>
                      <a:pt x="3363" y="6599"/>
                      <a:pt x="3317" y="6246"/>
                    </a:cubicBezTo>
                    <a:cubicBezTo>
                      <a:pt x="3308" y="6172"/>
                      <a:pt x="3289" y="6107"/>
                      <a:pt x="3270" y="6032"/>
                    </a:cubicBezTo>
                    <a:cubicBezTo>
                      <a:pt x="3263" y="6001"/>
                      <a:pt x="3242" y="5983"/>
                      <a:pt x="3204" y="5983"/>
                    </a:cubicBezTo>
                    <a:cubicBezTo>
                      <a:pt x="3196" y="5983"/>
                      <a:pt x="3187" y="5984"/>
                      <a:pt x="3177" y="5986"/>
                    </a:cubicBezTo>
                    <a:cubicBezTo>
                      <a:pt x="3168" y="6004"/>
                      <a:pt x="3159" y="6032"/>
                      <a:pt x="3150" y="6060"/>
                    </a:cubicBezTo>
                    <a:cubicBezTo>
                      <a:pt x="3112" y="6190"/>
                      <a:pt x="3085" y="6330"/>
                      <a:pt x="3057" y="6460"/>
                    </a:cubicBezTo>
                    <a:cubicBezTo>
                      <a:pt x="2964" y="6915"/>
                      <a:pt x="2899" y="7361"/>
                      <a:pt x="2973" y="7825"/>
                    </a:cubicBezTo>
                    <a:cubicBezTo>
                      <a:pt x="2982" y="7835"/>
                      <a:pt x="2973" y="7853"/>
                      <a:pt x="2964" y="7881"/>
                    </a:cubicBezTo>
                    <a:cubicBezTo>
                      <a:pt x="2824" y="7658"/>
                      <a:pt x="2704" y="7435"/>
                      <a:pt x="2592" y="7212"/>
                    </a:cubicBezTo>
                    <a:cubicBezTo>
                      <a:pt x="2527" y="7073"/>
                      <a:pt x="2462" y="6933"/>
                      <a:pt x="2397" y="6794"/>
                    </a:cubicBezTo>
                    <a:cubicBezTo>
                      <a:pt x="2369" y="6729"/>
                      <a:pt x="2369" y="6664"/>
                      <a:pt x="2397" y="6599"/>
                    </a:cubicBezTo>
                    <a:cubicBezTo>
                      <a:pt x="2509" y="6264"/>
                      <a:pt x="2620" y="5930"/>
                      <a:pt x="2694" y="5586"/>
                    </a:cubicBezTo>
                    <a:cubicBezTo>
                      <a:pt x="2732" y="5428"/>
                      <a:pt x="2759" y="5280"/>
                      <a:pt x="2750" y="5131"/>
                    </a:cubicBezTo>
                    <a:cubicBezTo>
                      <a:pt x="2750" y="4927"/>
                      <a:pt x="2741" y="4732"/>
                      <a:pt x="2732" y="4527"/>
                    </a:cubicBezTo>
                    <a:cubicBezTo>
                      <a:pt x="2732" y="4462"/>
                      <a:pt x="2713" y="4388"/>
                      <a:pt x="2704" y="4313"/>
                    </a:cubicBezTo>
                    <a:cubicBezTo>
                      <a:pt x="2694" y="4267"/>
                      <a:pt x="2657" y="4221"/>
                      <a:pt x="2601" y="4221"/>
                    </a:cubicBezTo>
                    <a:cubicBezTo>
                      <a:pt x="2555" y="4286"/>
                      <a:pt x="2546" y="4360"/>
                      <a:pt x="2518" y="4425"/>
                    </a:cubicBezTo>
                    <a:cubicBezTo>
                      <a:pt x="2499" y="4499"/>
                      <a:pt x="2481" y="4574"/>
                      <a:pt x="2453" y="4648"/>
                    </a:cubicBezTo>
                    <a:cubicBezTo>
                      <a:pt x="2434" y="4713"/>
                      <a:pt x="2416" y="4787"/>
                      <a:pt x="2397" y="4852"/>
                    </a:cubicBezTo>
                    <a:cubicBezTo>
                      <a:pt x="2388" y="4927"/>
                      <a:pt x="2369" y="4992"/>
                      <a:pt x="2351" y="5066"/>
                    </a:cubicBezTo>
                    <a:cubicBezTo>
                      <a:pt x="2341" y="5131"/>
                      <a:pt x="2323" y="5205"/>
                      <a:pt x="2304" y="5270"/>
                    </a:cubicBezTo>
                    <a:cubicBezTo>
                      <a:pt x="2295" y="5345"/>
                      <a:pt x="2286" y="5428"/>
                      <a:pt x="2267" y="5503"/>
                    </a:cubicBezTo>
                    <a:cubicBezTo>
                      <a:pt x="2258" y="5577"/>
                      <a:pt x="2248" y="5642"/>
                      <a:pt x="2248" y="5716"/>
                    </a:cubicBezTo>
                    <a:cubicBezTo>
                      <a:pt x="2239" y="5791"/>
                      <a:pt x="2239" y="5856"/>
                      <a:pt x="2239" y="5930"/>
                    </a:cubicBezTo>
                    <a:cubicBezTo>
                      <a:pt x="2239" y="6004"/>
                      <a:pt x="2239" y="6079"/>
                      <a:pt x="2239" y="6162"/>
                    </a:cubicBezTo>
                    <a:cubicBezTo>
                      <a:pt x="2230" y="6227"/>
                      <a:pt x="2258" y="6302"/>
                      <a:pt x="2230" y="6395"/>
                    </a:cubicBezTo>
                    <a:cubicBezTo>
                      <a:pt x="2053" y="5893"/>
                      <a:pt x="1886" y="5419"/>
                      <a:pt x="1775" y="4927"/>
                    </a:cubicBezTo>
                    <a:cubicBezTo>
                      <a:pt x="1905" y="4759"/>
                      <a:pt x="1998" y="4583"/>
                      <a:pt x="2081" y="4406"/>
                    </a:cubicBezTo>
                    <a:cubicBezTo>
                      <a:pt x="2258" y="4063"/>
                      <a:pt x="2416" y="3710"/>
                      <a:pt x="2509" y="3338"/>
                    </a:cubicBezTo>
                    <a:cubicBezTo>
                      <a:pt x="2527" y="3273"/>
                      <a:pt x="2546" y="3208"/>
                      <a:pt x="2555" y="3143"/>
                    </a:cubicBezTo>
                    <a:cubicBezTo>
                      <a:pt x="2555" y="3115"/>
                      <a:pt x="2536" y="3096"/>
                      <a:pt x="2518" y="3050"/>
                    </a:cubicBezTo>
                    <a:cubicBezTo>
                      <a:pt x="2481" y="3087"/>
                      <a:pt x="2444" y="3115"/>
                      <a:pt x="2416" y="3143"/>
                    </a:cubicBezTo>
                    <a:cubicBezTo>
                      <a:pt x="2053" y="3561"/>
                      <a:pt x="1784" y="4025"/>
                      <a:pt x="1728" y="4592"/>
                    </a:cubicBezTo>
                    <a:cubicBezTo>
                      <a:pt x="1728" y="4611"/>
                      <a:pt x="1737" y="4639"/>
                      <a:pt x="1691" y="4639"/>
                    </a:cubicBezTo>
                    <a:cubicBezTo>
                      <a:pt x="1607" y="4341"/>
                      <a:pt x="1533" y="4025"/>
                      <a:pt x="1459" y="3719"/>
                    </a:cubicBezTo>
                    <a:cubicBezTo>
                      <a:pt x="1449" y="3663"/>
                      <a:pt x="1440" y="3598"/>
                      <a:pt x="1431" y="3542"/>
                    </a:cubicBezTo>
                    <a:cubicBezTo>
                      <a:pt x="1412" y="3477"/>
                      <a:pt x="1403" y="3412"/>
                      <a:pt x="1412" y="3347"/>
                    </a:cubicBezTo>
                    <a:cubicBezTo>
                      <a:pt x="1468" y="3282"/>
                      <a:pt x="1533" y="3226"/>
                      <a:pt x="1579" y="3161"/>
                    </a:cubicBezTo>
                    <a:cubicBezTo>
                      <a:pt x="1663" y="3022"/>
                      <a:pt x="1747" y="2873"/>
                      <a:pt x="1821" y="2734"/>
                    </a:cubicBezTo>
                    <a:cubicBezTo>
                      <a:pt x="1942" y="2483"/>
                      <a:pt x="2007" y="2223"/>
                      <a:pt x="2016" y="1944"/>
                    </a:cubicBezTo>
                    <a:cubicBezTo>
                      <a:pt x="2016" y="1814"/>
                      <a:pt x="2016" y="1675"/>
                      <a:pt x="2007" y="1545"/>
                    </a:cubicBezTo>
                    <a:cubicBezTo>
                      <a:pt x="1998" y="1368"/>
                      <a:pt x="1970" y="1192"/>
                      <a:pt x="1942" y="1015"/>
                    </a:cubicBezTo>
                    <a:cubicBezTo>
                      <a:pt x="1933" y="959"/>
                      <a:pt x="1914" y="894"/>
                      <a:pt x="1849" y="857"/>
                    </a:cubicBezTo>
                    <a:cubicBezTo>
                      <a:pt x="1775" y="904"/>
                      <a:pt x="1765" y="997"/>
                      <a:pt x="1728" y="1062"/>
                    </a:cubicBezTo>
                    <a:cubicBezTo>
                      <a:pt x="1691" y="1136"/>
                      <a:pt x="1663" y="1220"/>
                      <a:pt x="1635" y="1294"/>
                    </a:cubicBezTo>
                    <a:cubicBezTo>
                      <a:pt x="1607" y="1368"/>
                      <a:pt x="1579" y="1443"/>
                      <a:pt x="1561" y="1508"/>
                    </a:cubicBezTo>
                    <a:cubicBezTo>
                      <a:pt x="1533" y="1591"/>
                      <a:pt x="1514" y="1666"/>
                      <a:pt x="1496" y="1749"/>
                    </a:cubicBezTo>
                    <a:cubicBezTo>
                      <a:pt x="1477" y="1824"/>
                      <a:pt x="1468" y="1907"/>
                      <a:pt x="1459" y="1981"/>
                    </a:cubicBezTo>
                    <a:cubicBezTo>
                      <a:pt x="1394" y="1889"/>
                      <a:pt x="1375" y="1786"/>
                      <a:pt x="1347" y="1684"/>
                    </a:cubicBezTo>
                    <a:cubicBezTo>
                      <a:pt x="1347" y="1666"/>
                      <a:pt x="1366" y="1638"/>
                      <a:pt x="1375" y="1610"/>
                    </a:cubicBezTo>
                    <a:cubicBezTo>
                      <a:pt x="1403" y="1498"/>
                      <a:pt x="1440" y="1378"/>
                      <a:pt x="1468" y="1257"/>
                    </a:cubicBezTo>
                    <a:cubicBezTo>
                      <a:pt x="1533" y="1034"/>
                      <a:pt x="1561" y="811"/>
                      <a:pt x="1533" y="579"/>
                    </a:cubicBezTo>
                    <a:cubicBezTo>
                      <a:pt x="1617" y="476"/>
                      <a:pt x="1617" y="421"/>
                      <a:pt x="1542" y="346"/>
                    </a:cubicBezTo>
                    <a:cubicBezTo>
                      <a:pt x="1522" y="326"/>
                      <a:pt x="1492" y="311"/>
                      <a:pt x="1463" y="311"/>
                    </a:cubicBezTo>
                    <a:cubicBezTo>
                      <a:pt x="1452" y="311"/>
                      <a:pt x="1441" y="313"/>
                      <a:pt x="1431" y="318"/>
                    </a:cubicBezTo>
                    <a:cubicBezTo>
                      <a:pt x="1394" y="346"/>
                      <a:pt x="1366" y="393"/>
                      <a:pt x="1384" y="439"/>
                    </a:cubicBezTo>
                    <a:cubicBezTo>
                      <a:pt x="1384" y="458"/>
                      <a:pt x="1394" y="476"/>
                      <a:pt x="1403" y="495"/>
                    </a:cubicBezTo>
                    <a:cubicBezTo>
                      <a:pt x="1449" y="532"/>
                      <a:pt x="1459" y="588"/>
                      <a:pt x="1459" y="644"/>
                    </a:cubicBezTo>
                    <a:cubicBezTo>
                      <a:pt x="1459" y="746"/>
                      <a:pt x="1468" y="839"/>
                      <a:pt x="1459" y="941"/>
                    </a:cubicBezTo>
                    <a:cubicBezTo>
                      <a:pt x="1431" y="1136"/>
                      <a:pt x="1384" y="1331"/>
                      <a:pt x="1347" y="1526"/>
                    </a:cubicBezTo>
                    <a:cubicBezTo>
                      <a:pt x="1347" y="1535"/>
                      <a:pt x="1329" y="1545"/>
                      <a:pt x="1310" y="1563"/>
                    </a:cubicBezTo>
                    <a:cubicBezTo>
                      <a:pt x="1301" y="1526"/>
                      <a:pt x="1291" y="1508"/>
                      <a:pt x="1282" y="1480"/>
                    </a:cubicBezTo>
                    <a:cubicBezTo>
                      <a:pt x="1199" y="1266"/>
                      <a:pt x="1115" y="1052"/>
                      <a:pt x="1031" y="839"/>
                    </a:cubicBezTo>
                    <a:cubicBezTo>
                      <a:pt x="1022" y="811"/>
                      <a:pt x="1003" y="783"/>
                      <a:pt x="1003" y="746"/>
                    </a:cubicBezTo>
                    <a:cubicBezTo>
                      <a:pt x="1013" y="569"/>
                      <a:pt x="976" y="393"/>
                      <a:pt x="948" y="235"/>
                    </a:cubicBezTo>
                    <a:cubicBezTo>
                      <a:pt x="966" y="188"/>
                      <a:pt x="994" y="160"/>
                      <a:pt x="994" y="123"/>
                    </a:cubicBezTo>
                    <a:cubicBezTo>
                      <a:pt x="1003" y="95"/>
                      <a:pt x="985" y="58"/>
                      <a:pt x="966" y="30"/>
                    </a:cubicBezTo>
                    <a:cubicBezTo>
                      <a:pt x="959" y="15"/>
                      <a:pt x="933" y="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5495658" y="1951926"/>
                <a:ext cx="317750" cy="33311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688" extrusionOk="0">
                    <a:moveTo>
                      <a:pt x="1622" y="1"/>
                    </a:moveTo>
                    <a:cubicBezTo>
                      <a:pt x="1530" y="1"/>
                      <a:pt x="1435" y="25"/>
                      <a:pt x="1347" y="75"/>
                    </a:cubicBezTo>
                    <a:cubicBezTo>
                      <a:pt x="1273" y="121"/>
                      <a:pt x="1217" y="196"/>
                      <a:pt x="1134" y="233"/>
                    </a:cubicBezTo>
                    <a:cubicBezTo>
                      <a:pt x="1096" y="251"/>
                      <a:pt x="1041" y="270"/>
                      <a:pt x="985" y="288"/>
                    </a:cubicBezTo>
                    <a:cubicBezTo>
                      <a:pt x="909" y="207"/>
                      <a:pt x="805" y="154"/>
                      <a:pt x="698" y="154"/>
                    </a:cubicBezTo>
                    <a:cubicBezTo>
                      <a:pt x="608" y="154"/>
                      <a:pt x="517" y="191"/>
                      <a:pt x="437" y="279"/>
                    </a:cubicBezTo>
                    <a:cubicBezTo>
                      <a:pt x="400" y="326"/>
                      <a:pt x="363" y="381"/>
                      <a:pt x="335" y="437"/>
                    </a:cubicBezTo>
                    <a:cubicBezTo>
                      <a:pt x="270" y="465"/>
                      <a:pt x="195" y="511"/>
                      <a:pt x="140" y="576"/>
                    </a:cubicBezTo>
                    <a:cubicBezTo>
                      <a:pt x="19" y="707"/>
                      <a:pt x="0" y="892"/>
                      <a:pt x="65" y="1060"/>
                    </a:cubicBezTo>
                    <a:cubicBezTo>
                      <a:pt x="112" y="1190"/>
                      <a:pt x="232" y="1283"/>
                      <a:pt x="325" y="1375"/>
                    </a:cubicBezTo>
                    <a:cubicBezTo>
                      <a:pt x="706" y="1756"/>
                      <a:pt x="1087" y="2137"/>
                      <a:pt x="1459" y="2518"/>
                    </a:cubicBezTo>
                    <a:cubicBezTo>
                      <a:pt x="1524" y="2583"/>
                      <a:pt x="1598" y="2611"/>
                      <a:pt x="1673" y="2620"/>
                    </a:cubicBezTo>
                    <a:cubicBezTo>
                      <a:pt x="1743" y="2667"/>
                      <a:pt x="1826" y="2688"/>
                      <a:pt x="1905" y="2688"/>
                    </a:cubicBezTo>
                    <a:cubicBezTo>
                      <a:pt x="1921" y="2688"/>
                      <a:pt x="1936" y="2687"/>
                      <a:pt x="1951" y="2685"/>
                    </a:cubicBezTo>
                    <a:cubicBezTo>
                      <a:pt x="2109" y="2658"/>
                      <a:pt x="2211" y="2546"/>
                      <a:pt x="2258" y="2397"/>
                    </a:cubicBezTo>
                    <a:cubicBezTo>
                      <a:pt x="2444" y="1840"/>
                      <a:pt x="2537" y="1255"/>
                      <a:pt x="2555" y="669"/>
                    </a:cubicBezTo>
                    <a:cubicBezTo>
                      <a:pt x="2563" y="429"/>
                      <a:pt x="2378" y="307"/>
                      <a:pt x="2185" y="307"/>
                    </a:cubicBezTo>
                    <a:cubicBezTo>
                      <a:pt x="2153" y="307"/>
                      <a:pt x="2122" y="310"/>
                      <a:pt x="2091" y="316"/>
                    </a:cubicBezTo>
                    <a:cubicBezTo>
                      <a:pt x="2008" y="113"/>
                      <a:pt x="1821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5555515" y="1875959"/>
                <a:ext cx="703660" cy="1339780"/>
              </a:xfrm>
              <a:custGeom>
                <a:avLst/>
                <a:gdLst/>
                <a:ahLst/>
                <a:cxnLst/>
                <a:rect l="l" t="t" r="r" b="b"/>
                <a:pathLst>
                  <a:path w="5678" h="10811" extrusionOk="0">
                    <a:moveTo>
                      <a:pt x="883" y="1320"/>
                    </a:moveTo>
                    <a:lnTo>
                      <a:pt x="883" y="1320"/>
                    </a:lnTo>
                    <a:cubicBezTo>
                      <a:pt x="920" y="1357"/>
                      <a:pt x="929" y="1375"/>
                      <a:pt x="902" y="1394"/>
                    </a:cubicBezTo>
                    <a:cubicBezTo>
                      <a:pt x="911" y="1477"/>
                      <a:pt x="929" y="1561"/>
                      <a:pt x="939" y="1645"/>
                    </a:cubicBezTo>
                    <a:cubicBezTo>
                      <a:pt x="957" y="1858"/>
                      <a:pt x="994" y="2063"/>
                      <a:pt x="1069" y="2258"/>
                    </a:cubicBezTo>
                    <a:cubicBezTo>
                      <a:pt x="1097" y="2351"/>
                      <a:pt x="1115" y="2444"/>
                      <a:pt x="1134" y="2537"/>
                    </a:cubicBezTo>
                    <a:cubicBezTo>
                      <a:pt x="948" y="2211"/>
                      <a:pt x="846" y="1858"/>
                      <a:pt x="874" y="1477"/>
                    </a:cubicBezTo>
                    <a:cubicBezTo>
                      <a:pt x="883" y="1450"/>
                      <a:pt x="864" y="1422"/>
                      <a:pt x="902" y="1403"/>
                    </a:cubicBezTo>
                    <a:lnTo>
                      <a:pt x="902" y="1394"/>
                    </a:lnTo>
                    <a:lnTo>
                      <a:pt x="883" y="1320"/>
                    </a:lnTo>
                    <a:close/>
                    <a:moveTo>
                      <a:pt x="1840" y="1022"/>
                    </a:moveTo>
                    <a:cubicBezTo>
                      <a:pt x="1840" y="1050"/>
                      <a:pt x="1849" y="1059"/>
                      <a:pt x="1849" y="1069"/>
                    </a:cubicBezTo>
                    <a:cubicBezTo>
                      <a:pt x="1840" y="1106"/>
                      <a:pt x="1831" y="1143"/>
                      <a:pt x="1812" y="1171"/>
                    </a:cubicBezTo>
                    <a:cubicBezTo>
                      <a:pt x="1701" y="1477"/>
                      <a:pt x="1654" y="1793"/>
                      <a:pt x="1608" y="2119"/>
                    </a:cubicBezTo>
                    <a:cubicBezTo>
                      <a:pt x="1598" y="2137"/>
                      <a:pt x="1608" y="2156"/>
                      <a:pt x="1608" y="2174"/>
                    </a:cubicBezTo>
                    <a:cubicBezTo>
                      <a:pt x="1617" y="2146"/>
                      <a:pt x="1635" y="2109"/>
                      <a:pt x="1645" y="2081"/>
                    </a:cubicBezTo>
                    <a:cubicBezTo>
                      <a:pt x="1673" y="1923"/>
                      <a:pt x="1701" y="1765"/>
                      <a:pt x="1728" y="1608"/>
                    </a:cubicBezTo>
                    <a:cubicBezTo>
                      <a:pt x="1756" y="1496"/>
                      <a:pt x="1793" y="1385"/>
                      <a:pt x="1821" y="1273"/>
                    </a:cubicBezTo>
                    <a:cubicBezTo>
                      <a:pt x="1831" y="1245"/>
                      <a:pt x="1849" y="1227"/>
                      <a:pt x="1858" y="1208"/>
                    </a:cubicBezTo>
                    <a:cubicBezTo>
                      <a:pt x="1896" y="1254"/>
                      <a:pt x="1896" y="1310"/>
                      <a:pt x="1896" y="1357"/>
                    </a:cubicBezTo>
                    <a:cubicBezTo>
                      <a:pt x="1905" y="1831"/>
                      <a:pt x="1775" y="2267"/>
                      <a:pt x="1561" y="2713"/>
                    </a:cubicBezTo>
                    <a:cubicBezTo>
                      <a:pt x="1552" y="2648"/>
                      <a:pt x="1552" y="2620"/>
                      <a:pt x="1543" y="2583"/>
                    </a:cubicBezTo>
                    <a:cubicBezTo>
                      <a:pt x="1533" y="2574"/>
                      <a:pt x="1515" y="2564"/>
                      <a:pt x="1515" y="2555"/>
                    </a:cubicBezTo>
                    <a:cubicBezTo>
                      <a:pt x="1505" y="2527"/>
                      <a:pt x="1505" y="2509"/>
                      <a:pt x="1505" y="2481"/>
                    </a:cubicBezTo>
                    <a:cubicBezTo>
                      <a:pt x="1505" y="1988"/>
                      <a:pt x="1598" y="1515"/>
                      <a:pt x="1803" y="1059"/>
                    </a:cubicBezTo>
                    <a:cubicBezTo>
                      <a:pt x="1812" y="1050"/>
                      <a:pt x="1821" y="1041"/>
                      <a:pt x="1840" y="1022"/>
                    </a:cubicBezTo>
                    <a:close/>
                    <a:moveTo>
                      <a:pt x="976" y="1004"/>
                    </a:moveTo>
                    <a:cubicBezTo>
                      <a:pt x="1087" y="1180"/>
                      <a:pt x="1292" y="2472"/>
                      <a:pt x="1282" y="2834"/>
                    </a:cubicBezTo>
                    <a:cubicBezTo>
                      <a:pt x="1255" y="2834"/>
                      <a:pt x="1255" y="2797"/>
                      <a:pt x="1245" y="2778"/>
                    </a:cubicBezTo>
                    <a:cubicBezTo>
                      <a:pt x="1180" y="2555"/>
                      <a:pt x="1106" y="2332"/>
                      <a:pt x="1050" y="2100"/>
                    </a:cubicBezTo>
                    <a:cubicBezTo>
                      <a:pt x="967" y="1747"/>
                      <a:pt x="939" y="1385"/>
                      <a:pt x="957" y="1022"/>
                    </a:cubicBezTo>
                    <a:cubicBezTo>
                      <a:pt x="957" y="1013"/>
                      <a:pt x="976" y="1013"/>
                      <a:pt x="976" y="1004"/>
                    </a:cubicBezTo>
                    <a:close/>
                    <a:moveTo>
                      <a:pt x="279" y="1738"/>
                    </a:moveTo>
                    <a:lnTo>
                      <a:pt x="279" y="1738"/>
                    </a:lnTo>
                    <a:cubicBezTo>
                      <a:pt x="316" y="1793"/>
                      <a:pt x="344" y="1849"/>
                      <a:pt x="372" y="1905"/>
                    </a:cubicBezTo>
                    <a:cubicBezTo>
                      <a:pt x="400" y="1970"/>
                      <a:pt x="428" y="2026"/>
                      <a:pt x="465" y="2081"/>
                    </a:cubicBezTo>
                    <a:cubicBezTo>
                      <a:pt x="530" y="2193"/>
                      <a:pt x="595" y="2304"/>
                      <a:pt x="660" y="2416"/>
                    </a:cubicBezTo>
                    <a:cubicBezTo>
                      <a:pt x="669" y="2425"/>
                      <a:pt x="688" y="2444"/>
                      <a:pt x="706" y="2453"/>
                    </a:cubicBezTo>
                    <a:cubicBezTo>
                      <a:pt x="651" y="2341"/>
                      <a:pt x="586" y="2239"/>
                      <a:pt x="530" y="2128"/>
                    </a:cubicBezTo>
                    <a:cubicBezTo>
                      <a:pt x="502" y="2072"/>
                      <a:pt x="465" y="2016"/>
                      <a:pt x="428" y="1951"/>
                    </a:cubicBezTo>
                    <a:cubicBezTo>
                      <a:pt x="409" y="1914"/>
                      <a:pt x="391" y="1858"/>
                      <a:pt x="372" y="1812"/>
                    </a:cubicBezTo>
                    <a:lnTo>
                      <a:pt x="409" y="1812"/>
                    </a:lnTo>
                    <a:cubicBezTo>
                      <a:pt x="669" y="2165"/>
                      <a:pt x="920" y="2509"/>
                      <a:pt x="1124" y="2908"/>
                    </a:cubicBezTo>
                    <a:cubicBezTo>
                      <a:pt x="1087" y="2899"/>
                      <a:pt x="1078" y="2890"/>
                      <a:pt x="1059" y="2890"/>
                    </a:cubicBezTo>
                    <a:cubicBezTo>
                      <a:pt x="1059" y="2899"/>
                      <a:pt x="1050" y="2908"/>
                      <a:pt x="1050" y="2918"/>
                    </a:cubicBezTo>
                    <a:cubicBezTo>
                      <a:pt x="1044" y="2918"/>
                      <a:pt x="1038" y="2922"/>
                      <a:pt x="1032" y="2922"/>
                    </a:cubicBezTo>
                    <a:cubicBezTo>
                      <a:pt x="1028" y="2922"/>
                      <a:pt x="1025" y="2921"/>
                      <a:pt x="1022" y="2918"/>
                    </a:cubicBezTo>
                    <a:cubicBezTo>
                      <a:pt x="846" y="2778"/>
                      <a:pt x="697" y="2611"/>
                      <a:pt x="567" y="2425"/>
                    </a:cubicBezTo>
                    <a:cubicBezTo>
                      <a:pt x="428" y="2221"/>
                      <a:pt x="335" y="1988"/>
                      <a:pt x="279" y="1738"/>
                    </a:cubicBezTo>
                    <a:close/>
                    <a:moveTo>
                      <a:pt x="1896" y="1988"/>
                    </a:moveTo>
                    <a:cubicBezTo>
                      <a:pt x="1896" y="2007"/>
                      <a:pt x="1905" y="2035"/>
                      <a:pt x="1905" y="2063"/>
                    </a:cubicBezTo>
                    <a:cubicBezTo>
                      <a:pt x="1877" y="2351"/>
                      <a:pt x="1784" y="2620"/>
                      <a:pt x="1635" y="2871"/>
                    </a:cubicBezTo>
                    <a:cubicBezTo>
                      <a:pt x="1608" y="2927"/>
                      <a:pt x="1570" y="2973"/>
                      <a:pt x="1543" y="3029"/>
                    </a:cubicBezTo>
                    <a:cubicBezTo>
                      <a:pt x="1543" y="3029"/>
                      <a:pt x="1533" y="3029"/>
                      <a:pt x="1505" y="3038"/>
                    </a:cubicBezTo>
                    <a:cubicBezTo>
                      <a:pt x="1608" y="2667"/>
                      <a:pt x="1812" y="2351"/>
                      <a:pt x="1896" y="1988"/>
                    </a:cubicBezTo>
                    <a:close/>
                    <a:moveTo>
                      <a:pt x="1143" y="1394"/>
                    </a:moveTo>
                    <a:cubicBezTo>
                      <a:pt x="1162" y="1422"/>
                      <a:pt x="1171" y="1440"/>
                      <a:pt x="1171" y="1450"/>
                    </a:cubicBezTo>
                    <a:cubicBezTo>
                      <a:pt x="1264" y="1728"/>
                      <a:pt x="1357" y="2016"/>
                      <a:pt x="1403" y="2314"/>
                    </a:cubicBezTo>
                    <a:cubicBezTo>
                      <a:pt x="1422" y="2453"/>
                      <a:pt x="1431" y="2592"/>
                      <a:pt x="1422" y="2741"/>
                    </a:cubicBezTo>
                    <a:cubicBezTo>
                      <a:pt x="1403" y="2843"/>
                      <a:pt x="1403" y="2945"/>
                      <a:pt x="1394" y="3048"/>
                    </a:cubicBezTo>
                    <a:cubicBezTo>
                      <a:pt x="1385" y="3066"/>
                      <a:pt x="1385" y="3094"/>
                      <a:pt x="1375" y="3113"/>
                    </a:cubicBezTo>
                    <a:lnTo>
                      <a:pt x="1347" y="3113"/>
                    </a:lnTo>
                    <a:cubicBezTo>
                      <a:pt x="1338" y="2927"/>
                      <a:pt x="1329" y="2741"/>
                      <a:pt x="1310" y="2555"/>
                    </a:cubicBezTo>
                    <a:cubicBezTo>
                      <a:pt x="1292" y="2360"/>
                      <a:pt x="1273" y="2165"/>
                      <a:pt x="1236" y="1970"/>
                    </a:cubicBezTo>
                    <a:cubicBezTo>
                      <a:pt x="1208" y="1784"/>
                      <a:pt x="1180" y="1598"/>
                      <a:pt x="1143" y="1394"/>
                    </a:cubicBezTo>
                    <a:close/>
                    <a:moveTo>
                      <a:pt x="214" y="3410"/>
                    </a:moveTo>
                    <a:lnTo>
                      <a:pt x="214" y="3410"/>
                    </a:lnTo>
                    <a:cubicBezTo>
                      <a:pt x="548" y="3559"/>
                      <a:pt x="1431" y="4367"/>
                      <a:pt x="1543" y="4618"/>
                    </a:cubicBezTo>
                    <a:cubicBezTo>
                      <a:pt x="1143" y="4534"/>
                      <a:pt x="381" y="3837"/>
                      <a:pt x="214" y="3410"/>
                    </a:cubicBezTo>
                    <a:close/>
                    <a:moveTo>
                      <a:pt x="2425" y="3289"/>
                    </a:moveTo>
                    <a:cubicBezTo>
                      <a:pt x="2444" y="3298"/>
                      <a:pt x="2435" y="3326"/>
                      <a:pt x="2425" y="3336"/>
                    </a:cubicBezTo>
                    <a:cubicBezTo>
                      <a:pt x="2323" y="3707"/>
                      <a:pt x="2165" y="4060"/>
                      <a:pt x="1989" y="4404"/>
                    </a:cubicBezTo>
                    <a:cubicBezTo>
                      <a:pt x="1933" y="4516"/>
                      <a:pt x="1877" y="4646"/>
                      <a:pt x="1793" y="4748"/>
                    </a:cubicBezTo>
                    <a:cubicBezTo>
                      <a:pt x="1728" y="4367"/>
                      <a:pt x="2100" y="3521"/>
                      <a:pt x="2425" y="3289"/>
                    </a:cubicBezTo>
                    <a:close/>
                    <a:moveTo>
                      <a:pt x="168" y="5277"/>
                    </a:moveTo>
                    <a:lnTo>
                      <a:pt x="168" y="5277"/>
                    </a:lnTo>
                    <a:cubicBezTo>
                      <a:pt x="205" y="5296"/>
                      <a:pt x="214" y="5296"/>
                      <a:pt x="223" y="5296"/>
                    </a:cubicBezTo>
                    <a:cubicBezTo>
                      <a:pt x="586" y="5510"/>
                      <a:pt x="948" y="5723"/>
                      <a:pt x="1310" y="5937"/>
                    </a:cubicBezTo>
                    <a:cubicBezTo>
                      <a:pt x="1505" y="6048"/>
                      <a:pt x="1691" y="6179"/>
                      <a:pt x="1849" y="6337"/>
                    </a:cubicBezTo>
                    <a:cubicBezTo>
                      <a:pt x="1896" y="6383"/>
                      <a:pt x="1942" y="6429"/>
                      <a:pt x="1998" y="6467"/>
                    </a:cubicBezTo>
                    <a:cubicBezTo>
                      <a:pt x="1255" y="6281"/>
                      <a:pt x="679" y="5853"/>
                      <a:pt x="168" y="5277"/>
                    </a:cubicBezTo>
                    <a:close/>
                    <a:moveTo>
                      <a:pt x="2602" y="4478"/>
                    </a:moveTo>
                    <a:cubicBezTo>
                      <a:pt x="2639" y="4488"/>
                      <a:pt x="2630" y="4516"/>
                      <a:pt x="2630" y="4534"/>
                    </a:cubicBezTo>
                    <a:cubicBezTo>
                      <a:pt x="2639" y="4729"/>
                      <a:pt x="2648" y="4915"/>
                      <a:pt x="2648" y="5101"/>
                    </a:cubicBezTo>
                    <a:cubicBezTo>
                      <a:pt x="2657" y="5268"/>
                      <a:pt x="2639" y="5417"/>
                      <a:pt x="2602" y="5575"/>
                    </a:cubicBezTo>
                    <a:cubicBezTo>
                      <a:pt x="2537" y="5881"/>
                      <a:pt x="2444" y="6179"/>
                      <a:pt x="2332" y="6476"/>
                    </a:cubicBezTo>
                    <a:cubicBezTo>
                      <a:pt x="2286" y="6337"/>
                      <a:pt x="2286" y="6206"/>
                      <a:pt x="2295" y="6067"/>
                    </a:cubicBezTo>
                    <a:cubicBezTo>
                      <a:pt x="2295" y="5826"/>
                      <a:pt x="2314" y="5593"/>
                      <a:pt x="2360" y="5361"/>
                    </a:cubicBezTo>
                    <a:cubicBezTo>
                      <a:pt x="2425" y="5101"/>
                      <a:pt x="2490" y="4850"/>
                      <a:pt x="2555" y="4590"/>
                    </a:cubicBezTo>
                    <a:cubicBezTo>
                      <a:pt x="2565" y="4553"/>
                      <a:pt x="2583" y="4516"/>
                      <a:pt x="2602" y="4478"/>
                    </a:cubicBezTo>
                    <a:close/>
                    <a:moveTo>
                      <a:pt x="864" y="6678"/>
                    </a:moveTo>
                    <a:cubicBezTo>
                      <a:pt x="900" y="6678"/>
                      <a:pt x="925" y="6701"/>
                      <a:pt x="957" y="6717"/>
                    </a:cubicBezTo>
                    <a:cubicBezTo>
                      <a:pt x="1264" y="6885"/>
                      <a:pt x="1570" y="7052"/>
                      <a:pt x="1877" y="7210"/>
                    </a:cubicBezTo>
                    <a:cubicBezTo>
                      <a:pt x="1942" y="7256"/>
                      <a:pt x="2007" y="7303"/>
                      <a:pt x="2081" y="7340"/>
                    </a:cubicBezTo>
                    <a:cubicBezTo>
                      <a:pt x="2323" y="7461"/>
                      <a:pt x="2518" y="7628"/>
                      <a:pt x="2713" y="7823"/>
                    </a:cubicBezTo>
                    <a:cubicBezTo>
                      <a:pt x="2685" y="7814"/>
                      <a:pt x="2657" y="7814"/>
                      <a:pt x="2620" y="7804"/>
                    </a:cubicBezTo>
                    <a:cubicBezTo>
                      <a:pt x="2277" y="7693"/>
                      <a:pt x="1933" y="7544"/>
                      <a:pt x="1617" y="7358"/>
                    </a:cubicBezTo>
                    <a:cubicBezTo>
                      <a:pt x="1320" y="7191"/>
                      <a:pt x="1078" y="6959"/>
                      <a:pt x="855" y="6717"/>
                    </a:cubicBezTo>
                    <a:cubicBezTo>
                      <a:pt x="855" y="6708"/>
                      <a:pt x="855" y="6699"/>
                      <a:pt x="846" y="6680"/>
                    </a:cubicBezTo>
                    <a:cubicBezTo>
                      <a:pt x="852" y="6679"/>
                      <a:pt x="858" y="6678"/>
                      <a:pt x="864" y="6678"/>
                    </a:cubicBezTo>
                    <a:close/>
                    <a:moveTo>
                      <a:pt x="3206" y="6225"/>
                    </a:moveTo>
                    <a:cubicBezTo>
                      <a:pt x="3299" y="6587"/>
                      <a:pt x="3234" y="7544"/>
                      <a:pt x="3094" y="7953"/>
                    </a:cubicBezTo>
                    <a:cubicBezTo>
                      <a:pt x="3089" y="7955"/>
                      <a:pt x="3085" y="7956"/>
                      <a:pt x="3081" y="7956"/>
                    </a:cubicBezTo>
                    <a:cubicBezTo>
                      <a:pt x="3066" y="7956"/>
                      <a:pt x="3065" y="7940"/>
                      <a:pt x="3057" y="7925"/>
                    </a:cubicBezTo>
                    <a:cubicBezTo>
                      <a:pt x="3020" y="7786"/>
                      <a:pt x="3011" y="7646"/>
                      <a:pt x="3011" y="7516"/>
                    </a:cubicBezTo>
                    <a:cubicBezTo>
                      <a:pt x="3001" y="7089"/>
                      <a:pt x="3076" y="6680"/>
                      <a:pt x="3178" y="6271"/>
                    </a:cubicBezTo>
                    <a:cubicBezTo>
                      <a:pt x="3187" y="6253"/>
                      <a:pt x="3196" y="6244"/>
                      <a:pt x="3206" y="6225"/>
                    </a:cubicBezTo>
                    <a:close/>
                    <a:moveTo>
                      <a:pt x="1831" y="8120"/>
                    </a:moveTo>
                    <a:cubicBezTo>
                      <a:pt x="1877" y="8139"/>
                      <a:pt x="1905" y="8139"/>
                      <a:pt x="1924" y="8157"/>
                    </a:cubicBezTo>
                    <a:cubicBezTo>
                      <a:pt x="2286" y="8325"/>
                      <a:pt x="2639" y="8492"/>
                      <a:pt x="2992" y="8659"/>
                    </a:cubicBezTo>
                    <a:cubicBezTo>
                      <a:pt x="3141" y="8724"/>
                      <a:pt x="3261" y="8817"/>
                      <a:pt x="3391" y="8919"/>
                    </a:cubicBezTo>
                    <a:cubicBezTo>
                      <a:pt x="2964" y="8873"/>
                      <a:pt x="2156" y="8511"/>
                      <a:pt x="1831" y="8120"/>
                    </a:cubicBezTo>
                    <a:close/>
                    <a:moveTo>
                      <a:pt x="3810" y="7228"/>
                    </a:moveTo>
                    <a:cubicBezTo>
                      <a:pt x="3865" y="7451"/>
                      <a:pt x="3875" y="7646"/>
                      <a:pt x="3893" y="7842"/>
                    </a:cubicBezTo>
                    <a:cubicBezTo>
                      <a:pt x="3921" y="8111"/>
                      <a:pt x="3875" y="8799"/>
                      <a:pt x="3828" y="9012"/>
                    </a:cubicBezTo>
                    <a:cubicBezTo>
                      <a:pt x="3763" y="8891"/>
                      <a:pt x="3735" y="8780"/>
                      <a:pt x="3717" y="8668"/>
                    </a:cubicBezTo>
                    <a:cubicBezTo>
                      <a:pt x="3661" y="8399"/>
                      <a:pt x="3661" y="8120"/>
                      <a:pt x="3698" y="7842"/>
                    </a:cubicBezTo>
                    <a:cubicBezTo>
                      <a:pt x="3717" y="7674"/>
                      <a:pt x="3745" y="7516"/>
                      <a:pt x="3772" y="7349"/>
                    </a:cubicBezTo>
                    <a:cubicBezTo>
                      <a:pt x="3772" y="7321"/>
                      <a:pt x="3791" y="7293"/>
                      <a:pt x="3810" y="7228"/>
                    </a:cubicBezTo>
                    <a:close/>
                    <a:moveTo>
                      <a:pt x="3735" y="9709"/>
                    </a:moveTo>
                    <a:cubicBezTo>
                      <a:pt x="3912" y="9709"/>
                      <a:pt x="4088" y="9737"/>
                      <a:pt x="4256" y="9746"/>
                    </a:cubicBezTo>
                    <a:cubicBezTo>
                      <a:pt x="4265" y="9746"/>
                      <a:pt x="4274" y="9755"/>
                      <a:pt x="4283" y="9774"/>
                    </a:cubicBezTo>
                    <a:cubicBezTo>
                      <a:pt x="4069" y="9877"/>
                      <a:pt x="3831" y="9928"/>
                      <a:pt x="3588" y="9928"/>
                    </a:cubicBezTo>
                    <a:cubicBezTo>
                      <a:pt x="3368" y="9928"/>
                      <a:pt x="3143" y="9886"/>
                      <a:pt x="2927" y="9802"/>
                    </a:cubicBezTo>
                    <a:cubicBezTo>
                      <a:pt x="2927" y="9793"/>
                      <a:pt x="2918" y="9793"/>
                      <a:pt x="2918" y="9783"/>
                    </a:cubicBezTo>
                    <a:cubicBezTo>
                      <a:pt x="2927" y="9783"/>
                      <a:pt x="2927" y="9774"/>
                      <a:pt x="2936" y="9774"/>
                    </a:cubicBezTo>
                    <a:cubicBezTo>
                      <a:pt x="3206" y="9746"/>
                      <a:pt x="3466" y="9709"/>
                      <a:pt x="3735" y="9709"/>
                    </a:cubicBezTo>
                    <a:close/>
                    <a:moveTo>
                      <a:pt x="902" y="0"/>
                    </a:moveTo>
                    <a:cubicBezTo>
                      <a:pt x="855" y="10"/>
                      <a:pt x="827" y="47"/>
                      <a:pt x="818" y="93"/>
                    </a:cubicBezTo>
                    <a:cubicBezTo>
                      <a:pt x="799" y="140"/>
                      <a:pt x="827" y="158"/>
                      <a:pt x="864" y="186"/>
                    </a:cubicBezTo>
                    <a:cubicBezTo>
                      <a:pt x="874" y="195"/>
                      <a:pt x="892" y="205"/>
                      <a:pt x="911" y="223"/>
                    </a:cubicBezTo>
                    <a:cubicBezTo>
                      <a:pt x="920" y="353"/>
                      <a:pt x="939" y="474"/>
                      <a:pt x="948" y="604"/>
                    </a:cubicBezTo>
                    <a:cubicBezTo>
                      <a:pt x="948" y="678"/>
                      <a:pt x="967" y="753"/>
                      <a:pt x="911" y="827"/>
                    </a:cubicBezTo>
                    <a:cubicBezTo>
                      <a:pt x="892" y="846"/>
                      <a:pt x="892" y="892"/>
                      <a:pt x="883" y="929"/>
                    </a:cubicBezTo>
                    <a:cubicBezTo>
                      <a:pt x="827" y="1152"/>
                      <a:pt x="799" y="1385"/>
                      <a:pt x="809" y="1626"/>
                    </a:cubicBezTo>
                    <a:cubicBezTo>
                      <a:pt x="809" y="1663"/>
                      <a:pt x="799" y="1691"/>
                      <a:pt x="799" y="1728"/>
                    </a:cubicBezTo>
                    <a:lnTo>
                      <a:pt x="781" y="1728"/>
                    </a:lnTo>
                    <a:cubicBezTo>
                      <a:pt x="771" y="1700"/>
                      <a:pt x="762" y="1682"/>
                      <a:pt x="753" y="1654"/>
                    </a:cubicBezTo>
                    <a:cubicBezTo>
                      <a:pt x="679" y="1338"/>
                      <a:pt x="660" y="1013"/>
                      <a:pt x="679" y="678"/>
                    </a:cubicBezTo>
                    <a:cubicBezTo>
                      <a:pt x="679" y="613"/>
                      <a:pt x="669" y="548"/>
                      <a:pt x="706" y="483"/>
                    </a:cubicBezTo>
                    <a:cubicBezTo>
                      <a:pt x="744" y="437"/>
                      <a:pt x="716" y="390"/>
                      <a:pt x="679" y="344"/>
                    </a:cubicBezTo>
                    <a:cubicBezTo>
                      <a:pt x="662" y="328"/>
                      <a:pt x="634" y="318"/>
                      <a:pt x="605" y="318"/>
                    </a:cubicBezTo>
                    <a:cubicBezTo>
                      <a:pt x="584" y="318"/>
                      <a:pt x="564" y="323"/>
                      <a:pt x="548" y="335"/>
                    </a:cubicBezTo>
                    <a:cubicBezTo>
                      <a:pt x="521" y="363"/>
                      <a:pt x="502" y="409"/>
                      <a:pt x="530" y="446"/>
                    </a:cubicBezTo>
                    <a:cubicBezTo>
                      <a:pt x="548" y="474"/>
                      <a:pt x="576" y="502"/>
                      <a:pt x="604" y="530"/>
                    </a:cubicBezTo>
                    <a:cubicBezTo>
                      <a:pt x="567" y="1013"/>
                      <a:pt x="604" y="1487"/>
                      <a:pt x="762" y="1951"/>
                    </a:cubicBezTo>
                    <a:cubicBezTo>
                      <a:pt x="744" y="1942"/>
                      <a:pt x="725" y="1942"/>
                      <a:pt x="725" y="1933"/>
                    </a:cubicBezTo>
                    <a:cubicBezTo>
                      <a:pt x="688" y="1877"/>
                      <a:pt x="660" y="1821"/>
                      <a:pt x="632" y="1775"/>
                    </a:cubicBezTo>
                    <a:cubicBezTo>
                      <a:pt x="521" y="1542"/>
                      <a:pt x="456" y="1292"/>
                      <a:pt x="363" y="1050"/>
                    </a:cubicBezTo>
                    <a:cubicBezTo>
                      <a:pt x="344" y="1004"/>
                      <a:pt x="335" y="957"/>
                      <a:pt x="372" y="911"/>
                    </a:cubicBezTo>
                    <a:cubicBezTo>
                      <a:pt x="391" y="874"/>
                      <a:pt x="381" y="827"/>
                      <a:pt x="353" y="790"/>
                    </a:cubicBezTo>
                    <a:cubicBezTo>
                      <a:pt x="339" y="769"/>
                      <a:pt x="320" y="759"/>
                      <a:pt x="296" y="759"/>
                    </a:cubicBezTo>
                    <a:cubicBezTo>
                      <a:pt x="288" y="759"/>
                      <a:pt x="279" y="760"/>
                      <a:pt x="270" y="762"/>
                    </a:cubicBezTo>
                    <a:cubicBezTo>
                      <a:pt x="205" y="790"/>
                      <a:pt x="186" y="864"/>
                      <a:pt x="242" y="911"/>
                    </a:cubicBezTo>
                    <a:cubicBezTo>
                      <a:pt x="298" y="966"/>
                      <a:pt x="316" y="1032"/>
                      <a:pt x="335" y="1097"/>
                    </a:cubicBezTo>
                    <a:cubicBezTo>
                      <a:pt x="372" y="1292"/>
                      <a:pt x="418" y="1477"/>
                      <a:pt x="502" y="1654"/>
                    </a:cubicBezTo>
                    <a:cubicBezTo>
                      <a:pt x="530" y="1710"/>
                      <a:pt x="548" y="1765"/>
                      <a:pt x="586" y="1849"/>
                    </a:cubicBezTo>
                    <a:cubicBezTo>
                      <a:pt x="530" y="1793"/>
                      <a:pt x="502" y="1765"/>
                      <a:pt x="465" y="1738"/>
                    </a:cubicBezTo>
                    <a:cubicBezTo>
                      <a:pt x="418" y="1682"/>
                      <a:pt x="372" y="1626"/>
                      <a:pt x="316" y="1580"/>
                    </a:cubicBezTo>
                    <a:cubicBezTo>
                      <a:pt x="277" y="1541"/>
                      <a:pt x="247" y="1525"/>
                      <a:pt x="224" y="1525"/>
                    </a:cubicBezTo>
                    <a:cubicBezTo>
                      <a:pt x="213" y="1525"/>
                      <a:pt x="204" y="1528"/>
                      <a:pt x="195" y="1533"/>
                    </a:cubicBezTo>
                    <a:cubicBezTo>
                      <a:pt x="158" y="1570"/>
                      <a:pt x="168" y="1608"/>
                      <a:pt x="177" y="1654"/>
                    </a:cubicBezTo>
                    <a:cubicBezTo>
                      <a:pt x="205" y="1793"/>
                      <a:pt x="251" y="1933"/>
                      <a:pt x="298" y="2063"/>
                    </a:cubicBezTo>
                    <a:cubicBezTo>
                      <a:pt x="372" y="2267"/>
                      <a:pt x="474" y="2444"/>
                      <a:pt x="613" y="2602"/>
                    </a:cubicBezTo>
                    <a:cubicBezTo>
                      <a:pt x="753" y="2769"/>
                      <a:pt x="911" y="2918"/>
                      <a:pt x="1087" y="3048"/>
                    </a:cubicBezTo>
                    <a:cubicBezTo>
                      <a:pt x="1152" y="3094"/>
                      <a:pt x="1217" y="3150"/>
                      <a:pt x="1292" y="3206"/>
                    </a:cubicBezTo>
                    <a:cubicBezTo>
                      <a:pt x="1329" y="3243"/>
                      <a:pt x="1347" y="3280"/>
                      <a:pt x="1357" y="3336"/>
                    </a:cubicBezTo>
                    <a:cubicBezTo>
                      <a:pt x="1366" y="3475"/>
                      <a:pt x="1394" y="3605"/>
                      <a:pt x="1413" y="3735"/>
                    </a:cubicBezTo>
                    <a:cubicBezTo>
                      <a:pt x="1450" y="3930"/>
                      <a:pt x="1496" y="4135"/>
                      <a:pt x="1533" y="4339"/>
                    </a:cubicBezTo>
                    <a:cubicBezTo>
                      <a:pt x="1533" y="4348"/>
                      <a:pt x="1533" y="4367"/>
                      <a:pt x="1524" y="4395"/>
                    </a:cubicBezTo>
                    <a:cubicBezTo>
                      <a:pt x="1496" y="4367"/>
                      <a:pt x="1478" y="4358"/>
                      <a:pt x="1459" y="4339"/>
                    </a:cubicBezTo>
                    <a:cubicBezTo>
                      <a:pt x="1190" y="4023"/>
                      <a:pt x="855" y="3754"/>
                      <a:pt x="521" y="3503"/>
                    </a:cubicBezTo>
                    <a:cubicBezTo>
                      <a:pt x="409" y="3419"/>
                      <a:pt x="279" y="3336"/>
                      <a:pt x="149" y="3261"/>
                    </a:cubicBezTo>
                    <a:cubicBezTo>
                      <a:pt x="130" y="3243"/>
                      <a:pt x="102" y="3243"/>
                      <a:pt x="65" y="3243"/>
                    </a:cubicBezTo>
                    <a:cubicBezTo>
                      <a:pt x="65" y="3271"/>
                      <a:pt x="65" y="3298"/>
                      <a:pt x="65" y="3308"/>
                    </a:cubicBezTo>
                    <a:cubicBezTo>
                      <a:pt x="112" y="3391"/>
                      <a:pt x="158" y="3475"/>
                      <a:pt x="205" y="3549"/>
                    </a:cubicBezTo>
                    <a:cubicBezTo>
                      <a:pt x="372" y="3800"/>
                      <a:pt x="558" y="4023"/>
                      <a:pt x="781" y="4228"/>
                    </a:cubicBezTo>
                    <a:cubicBezTo>
                      <a:pt x="1022" y="4450"/>
                      <a:pt x="1310" y="4599"/>
                      <a:pt x="1608" y="4701"/>
                    </a:cubicBezTo>
                    <a:cubicBezTo>
                      <a:pt x="1626" y="4776"/>
                      <a:pt x="1645" y="4831"/>
                      <a:pt x="1663" y="4896"/>
                    </a:cubicBezTo>
                    <a:cubicBezTo>
                      <a:pt x="1682" y="4952"/>
                      <a:pt x="1691" y="5008"/>
                      <a:pt x="1701" y="5073"/>
                    </a:cubicBezTo>
                    <a:cubicBezTo>
                      <a:pt x="1719" y="5129"/>
                      <a:pt x="1728" y="5184"/>
                      <a:pt x="1747" y="5231"/>
                    </a:cubicBezTo>
                    <a:cubicBezTo>
                      <a:pt x="1766" y="5296"/>
                      <a:pt x="1784" y="5352"/>
                      <a:pt x="1793" y="5407"/>
                    </a:cubicBezTo>
                    <a:cubicBezTo>
                      <a:pt x="1812" y="5472"/>
                      <a:pt x="1831" y="5528"/>
                      <a:pt x="1849" y="5593"/>
                    </a:cubicBezTo>
                    <a:cubicBezTo>
                      <a:pt x="1868" y="5649"/>
                      <a:pt x="1886" y="5705"/>
                      <a:pt x="1905" y="5770"/>
                    </a:cubicBezTo>
                    <a:cubicBezTo>
                      <a:pt x="1924" y="5826"/>
                      <a:pt x="1933" y="5881"/>
                      <a:pt x="1951" y="5946"/>
                    </a:cubicBezTo>
                    <a:cubicBezTo>
                      <a:pt x="1970" y="5993"/>
                      <a:pt x="1989" y="6048"/>
                      <a:pt x="2007" y="6104"/>
                    </a:cubicBezTo>
                    <a:cubicBezTo>
                      <a:pt x="2026" y="6160"/>
                      <a:pt x="2044" y="6216"/>
                      <a:pt x="2063" y="6281"/>
                    </a:cubicBezTo>
                    <a:cubicBezTo>
                      <a:pt x="2081" y="6337"/>
                      <a:pt x="2109" y="6383"/>
                      <a:pt x="2128" y="6476"/>
                    </a:cubicBezTo>
                    <a:cubicBezTo>
                      <a:pt x="2072" y="6429"/>
                      <a:pt x="2054" y="6411"/>
                      <a:pt x="2026" y="6383"/>
                    </a:cubicBezTo>
                    <a:cubicBezTo>
                      <a:pt x="1821" y="6169"/>
                      <a:pt x="1589" y="5993"/>
                      <a:pt x="1320" y="5844"/>
                    </a:cubicBezTo>
                    <a:cubicBezTo>
                      <a:pt x="939" y="5630"/>
                      <a:pt x="558" y="5407"/>
                      <a:pt x="177" y="5184"/>
                    </a:cubicBezTo>
                    <a:cubicBezTo>
                      <a:pt x="140" y="5166"/>
                      <a:pt x="112" y="5147"/>
                      <a:pt x="75" y="5129"/>
                    </a:cubicBezTo>
                    <a:cubicBezTo>
                      <a:pt x="62" y="5120"/>
                      <a:pt x="50" y="5116"/>
                      <a:pt x="38" y="5116"/>
                    </a:cubicBezTo>
                    <a:cubicBezTo>
                      <a:pt x="24" y="5116"/>
                      <a:pt x="11" y="5123"/>
                      <a:pt x="0" y="5138"/>
                    </a:cubicBezTo>
                    <a:cubicBezTo>
                      <a:pt x="0" y="5157"/>
                      <a:pt x="10" y="5184"/>
                      <a:pt x="19" y="5203"/>
                    </a:cubicBezTo>
                    <a:cubicBezTo>
                      <a:pt x="37" y="5231"/>
                      <a:pt x="56" y="5249"/>
                      <a:pt x="75" y="5277"/>
                    </a:cubicBezTo>
                    <a:cubicBezTo>
                      <a:pt x="223" y="5417"/>
                      <a:pt x="363" y="5556"/>
                      <a:pt x="502" y="5695"/>
                    </a:cubicBezTo>
                    <a:cubicBezTo>
                      <a:pt x="753" y="5928"/>
                      <a:pt x="1032" y="6123"/>
                      <a:pt x="1329" y="6271"/>
                    </a:cubicBezTo>
                    <a:cubicBezTo>
                      <a:pt x="1598" y="6402"/>
                      <a:pt x="1858" y="6522"/>
                      <a:pt x="2165" y="6550"/>
                    </a:cubicBezTo>
                    <a:cubicBezTo>
                      <a:pt x="2221" y="6671"/>
                      <a:pt x="2277" y="6792"/>
                      <a:pt x="2332" y="6922"/>
                    </a:cubicBezTo>
                    <a:cubicBezTo>
                      <a:pt x="2388" y="7043"/>
                      <a:pt x="2453" y="7154"/>
                      <a:pt x="2509" y="7275"/>
                    </a:cubicBezTo>
                    <a:cubicBezTo>
                      <a:pt x="2565" y="7405"/>
                      <a:pt x="2648" y="7507"/>
                      <a:pt x="2704" y="7674"/>
                    </a:cubicBezTo>
                    <a:cubicBezTo>
                      <a:pt x="2657" y="7628"/>
                      <a:pt x="2630" y="7609"/>
                      <a:pt x="2611" y="7591"/>
                    </a:cubicBezTo>
                    <a:cubicBezTo>
                      <a:pt x="2509" y="7516"/>
                      <a:pt x="2416" y="7424"/>
                      <a:pt x="2304" y="7358"/>
                    </a:cubicBezTo>
                    <a:cubicBezTo>
                      <a:pt x="1840" y="7089"/>
                      <a:pt x="1375" y="6838"/>
                      <a:pt x="902" y="6606"/>
                    </a:cubicBezTo>
                    <a:cubicBezTo>
                      <a:pt x="855" y="6587"/>
                      <a:pt x="809" y="6569"/>
                      <a:pt x="771" y="6559"/>
                    </a:cubicBezTo>
                    <a:cubicBezTo>
                      <a:pt x="767" y="6558"/>
                      <a:pt x="764" y="6558"/>
                      <a:pt x="760" y="6558"/>
                    </a:cubicBezTo>
                    <a:cubicBezTo>
                      <a:pt x="729" y="6558"/>
                      <a:pt x="707" y="6590"/>
                      <a:pt x="716" y="6615"/>
                    </a:cubicBezTo>
                    <a:cubicBezTo>
                      <a:pt x="734" y="6643"/>
                      <a:pt x="753" y="6680"/>
                      <a:pt x="781" y="6708"/>
                    </a:cubicBezTo>
                    <a:cubicBezTo>
                      <a:pt x="1106" y="7089"/>
                      <a:pt x="1487" y="7396"/>
                      <a:pt x="1951" y="7600"/>
                    </a:cubicBezTo>
                    <a:cubicBezTo>
                      <a:pt x="2249" y="7721"/>
                      <a:pt x="2537" y="7842"/>
                      <a:pt x="2853" y="7888"/>
                    </a:cubicBezTo>
                    <a:cubicBezTo>
                      <a:pt x="3048" y="8213"/>
                      <a:pt x="3271" y="8520"/>
                      <a:pt x="3494" y="8817"/>
                    </a:cubicBezTo>
                    <a:cubicBezTo>
                      <a:pt x="3494" y="8826"/>
                      <a:pt x="3494" y="8826"/>
                      <a:pt x="3494" y="8836"/>
                    </a:cubicBezTo>
                    <a:cubicBezTo>
                      <a:pt x="3494" y="8836"/>
                      <a:pt x="3484" y="8845"/>
                      <a:pt x="3484" y="8845"/>
                    </a:cubicBezTo>
                    <a:cubicBezTo>
                      <a:pt x="3447" y="8826"/>
                      <a:pt x="3419" y="8799"/>
                      <a:pt x="3382" y="8780"/>
                    </a:cubicBezTo>
                    <a:cubicBezTo>
                      <a:pt x="3271" y="8715"/>
                      <a:pt x="3168" y="8631"/>
                      <a:pt x="3057" y="8576"/>
                    </a:cubicBezTo>
                    <a:cubicBezTo>
                      <a:pt x="2695" y="8408"/>
                      <a:pt x="2332" y="8241"/>
                      <a:pt x="1961" y="8083"/>
                    </a:cubicBezTo>
                    <a:cubicBezTo>
                      <a:pt x="1896" y="8046"/>
                      <a:pt x="1821" y="8027"/>
                      <a:pt x="1747" y="8000"/>
                    </a:cubicBezTo>
                    <a:cubicBezTo>
                      <a:pt x="1728" y="7990"/>
                      <a:pt x="1701" y="7990"/>
                      <a:pt x="1682" y="7990"/>
                    </a:cubicBezTo>
                    <a:cubicBezTo>
                      <a:pt x="1663" y="8074"/>
                      <a:pt x="1663" y="8074"/>
                      <a:pt x="1701" y="8111"/>
                    </a:cubicBezTo>
                    <a:cubicBezTo>
                      <a:pt x="1784" y="8185"/>
                      <a:pt x="1868" y="8260"/>
                      <a:pt x="1951" y="8334"/>
                    </a:cubicBezTo>
                    <a:cubicBezTo>
                      <a:pt x="2407" y="8706"/>
                      <a:pt x="2936" y="8910"/>
                      <a:pt x="3512" y="9003"/>
                    </a:cubicBezTo>
                    <a:cubicBezTo>
                      <a:pt x="3605" y="9022"/>
                      <a:pt x="3670" y="9049"/>
                      <a:pt x="3726" y="9114"/>
                    </a:cubicBezTo>
                    <a:cubicBezTo>
                      <a:pt x="3865" y="9272"/>
                      <a:pt x="4014" y="9421"/>
                      <a:pt x="4153" y="9579"/>
                    </a:cubicBezTo>
                    <a:cubicBezTo>
                      <a:pt x="4172" y="9588"/>
                      <a:pt x="4190" y="9607"/>
                      <a:pt x="4172" y="9625"/>
                    </a:cubicBezTo>
                    <a:cubicBezTo>
                      <a:pt x="4054" y="9601"/>
                      <a:pt x="3941" y="9588"/>
                      <a:pt x="3826" y="9588"/>
                    </a:cubicBezTo>
                    <a:cubicBezTo>
                      <a:pt x="3768" y="9588"/>
                      <a:pt x="3710" y="9591"/>
                      <a:pt x="3652" y="9598"/>
                    </a:cubicBezTo>
                    <a:cubicBezTo>
                      <a:pt x="3345" y="9625"/>
                      <a:pt x="3038" y="9663"/>
                      <a:pt x="2732" y="9700"/>
                    </a:cubicBezTo>
                    <a:cubicBezTo>
                      <a:pt x="2704" y="9700"/>
                      <a:pt x="2667" y="9718"/>
                      <a:pt x="2639" y="9737"/>
                    </a:cubicBezTo>
                    <a:cubicBezTo>
                      <a:pt x="2630" y="9793"/>
                      <a:pt x="2667" y="9802"/>
                      <a:pt x="2704" y="9821"/>
                    </a:cubicBezTo>
                    <a:cubicBezTo>
                      <a:pt x="2890" y="9886"/>
                      <a:pt x="3076" y="9951"/>
                      <a:pt x="3280" y="9988"/>
                    </a:cubicBezTo>
                    <a:cubicBezTo>
                      <a:pt x="3388" y="10004"/>
                      <a:pt x="3495" y="10014"/>
                      <a:pt x="3600" y="10014"/>
                    </a:cubicBezTo>
                    <a:cubicBezTo>
                      <a:pt x="3847" y="10014"/>
                      <a:pt x="4086" y="9963"/>
                      <a:pt x="4321" y="9839"/>
                    </a:cubicBezTo>
                    <a:cubicBezTo>
                      <a:pt x="4339" y="9821"/>
                      <a:pt x="4367" y="9821"/>
                      <a:pt x="4395" y="9811"/>
                    </a:cubicBezTo>
                    <a:cubicBezTo>
                      <a:pt x="4404" y="9821"/>
                      <a:pt x="4423" y="9830"/>
                      <a:pt x="4432" y="9839"/>
                    </a:cubicBezTo>
                    <a:cubicBezTo>
                      <a:pt x="4674" y="10053"/>
                      <a:pt x="4924" y="10257"/>
                      <a:pt x="5175" y="10462"/>
                    </a:cubicBezTo>
                    <a:cubicBezTo>
                      <a:pt x="5315" y="10582"/>
                      <a:pt x="5463" y="10694"/>
                      <a:pt x="5621" y="10787"/>
                    </a:cubicBezTo>
                    <a:cubicBezTo>
                      <a:pt x="5633" y="10799"/>
                      <a:pt x="5645" y="10810"/>
                      <a:pt x="5657" y="10810"/>
                    </a:cubicBezTo>
                    <a:cubicBezTo>
                      <a:pt x="5663" y="10810"/>
                      <a:pt x="5670" y="10806"/>
                      <a:pt x="5677" y="10796"/>
                    </a:cubicBezTo>
                    <a:cubicBezTo>
                      <a:pt x="5519" y="10685"/>
                      <a:pt x="5361" y="10554"/>
                      <a:pt x="5212" y="10424"/>
                    </a:cubicBezTo>
                    <a:cubicBezTo>
                      <a:pt x="5138" y="10369"/>
                      <a:pt x="5064" y="10294"/>
                      <a:pt x="4989" y="10239"/>
                    </a:cubicBezTo>
                    <a:cubicBezTo>
                      <a:pt x="4711" y="10006"/>
                      <a:pt x="4451" y="9765"/>
                      <a:pt x="4200" y="9505"/>
                    </a:cubicBezTo>
                    <a:cubicBezTo>
                      <a:pt x="4125" y="9421"/>
                      <a:pt x="4042" y="9347"/>
                      <a:pt x="3967" y="9263"/>
                    </a:cubicBezTo>
                    <a:cubicBezTo>
                      <a:pt x="3930" y="9217"/>
                      <a:pt x="3912" y="9170"/>
                      <a:pt x="3921" y="9105"/>
                    </a:cubicBezTo>
                    <a:cubicBezTo>
                      <a:pt x="3949" y="8854"/>
                      <a:pt x="3967" y="8594"/>
                      <a:pt x="3986" y="8343"/>
                    </a:cubicBezTo>
                    <a:cubicBezTo>
                      <a:pt x="4023" y="7925"/>
                      <a:pt x="3977" y="7516"/>
                      <a:pt x="3893" y="7108"/>
                    </a:cubicBezTo>
                    <a:cubicBezTo>
                      <a:pt x="3884" y="7061"/>
                      <a:pt x="3865" y="7015"/>
                      <a:pt x="3847" y="6978"/>
                    </a:cubicBezTo>
                    <a:cubicBezTo>
                      <a:pt x="3840" y="6958"/>
                      <a:pt x="3824" y="6938"/>
                      <a:pt x="3799" y="6938"/>
                    </a:cubicBezTo>
                    <a:cubicBezTo>
                      <a:pt x="3789" y="6938"/>
                      <a:pt x="3777" y="6942"/>
                      <a:pt x="3763" y="6950"/>
                    </a:cubicBezTo>
                    <a:cubicBezTo>
                      <a:pt x="3754" y="6968"/>
                      <a:pt x="3745" y="6996"/>
                      <a:pt x="3745" y="7024"/>
                    </a:cubicBezTo>
                    <a:cubicBezTo>
                      <a:pt x="3717" y="7173"/>
                      <a:pt x="3689" y="7331"/>
                      <a:pt x="3661" y="7479"/>
                    </a:cubicBezTo>
                    <a:cubicBezTo>
                      <a:pt x="3624" y="7721"/>
                      <a:pt x="3596" y="7953"/>
                      <a:pt x="3605" y="8195"/>
                    </a:cubicBezTo>
                    <a:cubicBezTo>
                      <a:pt x="3614" y="8446"/>
                      <a:pt x="3642" y="8687"/>
                      <a:pt x="3735" y="8919"/>
                    </a:cubicBezTo>
                    <a:cubicBezTo>
                      <a:pt x="3735" y="8929"/>
                      <a:pt x="3726" y="8938"/>
                      <a:pt x="3717" y="8956"/>
                    </a:cubicBezTo>
                    <a:cubicBezTo>
                      <a:pt x="3698" y="8938"/>
                      <a:pt x="3679" y="8919"/>
                      <a:pt x="3670" y="8901"/>
                    </a:cubicBezTo>
                    <a:cubicBezTo>
                      <a:pt x="3540" y="8734"/>
                      <a:pt x="3419" y="8566"/>
                      <a:pt x="3299" y="8390"/>
                    </a:cubicBezTo>
                    <a:cubicBezTo>
                      <a:pt x="3252" y="8334"/>
                      <a:pt x="3224" y="8269"/>
                      <a:pt x="3178" y="8213"/>
                    </a:cubicBezTo>
                    <a:cubicBezTo>
                      <a:pt x="3131" y="8148"/>
                      <a:pt x="3131" y="8092"/>
                      <a:pt x="3159" y="8027"/>
                    </a:cubicBezTo>
                    <a:cubicBezTo>
                      <a:pt x="3206" y="7935"/>
                      <a:pt x="3224" y="7842"/>
                      <a:pt x="3234" y="7739"/>
                    </a:cubicBezTo>
                    <a:cubicBezTo>
                      <a:pt x="3252" y="7600"/>
                      <a:pt x="3280" y="7461"/>
                      <a:pt x="3299" y="7321"/>
                    </a:cubicBezTo>
                    <a:cubicBezTo>
                      <a:pt x="3354" y="6959"/>
                      <a:pt x="3364" y="6606"/>
                      <a:pt x="3317" y="6244"/>
                    </a:cubicBezTo>
                    <a:cubicBezTo>
                      <a:pt x="3308" y="6179"/>
                      <a:pt x="3289" y="6104"/>
                      <a:pt x="3271" y="6039"/>
                    </a:cubicBezTo>
                    <a:cubicBezTo>
                      <a:pt x="3255" y="6007"/>
                      <a:pt x="3238" y="5982"/>
                      <a:pt x="3198" y="5982"/>
                    </a:cubicBezTo>
                    <a:cubicBezTo>
                      <a:pt x="3192" y="5982"/>
                      <a:pt x="3185" y="5982"/>
                      <a:pt x="3178" y="5983"/>
                    </a:cubicBezTo>
                    <a:cubicBezTo>
                      <a:pt x="3168" y="6002"/>
                      <a:pt x="3150" y="6030"/>
                      <a:pt x="3150" y="6058"/>
                    </a:cubicBezTo>
                    <a:cubicBezTo>
                      <a:pt x="3113" y="6197"/>
                      <a:pt x="3076" y="6327"/>
                      <a:pt x="3048" y="6467"/>
                    </a:cubicBezTo>
                    <a:cubicBezTo>
                      <a:pt x="2964" y="6913"/>
                      <a:pt x="2899" y="7358"/>
                      <a:pt x="2973" y="7823"/>
                    </a:cubicBezTo>
                    <a:cubicBezTo>
                      <a:pt x="2973" y="7832"/>
                      <a:pt x="2973" y="7851"/>
                      <a:pt x="2964" y="7888"/>
                    </a:cubicBezTo>
                    <a:cubicBezTo>
                      <a:pt x="2825" y="7656"/>
                      <a:pt x="2704" y="7433"/>
                      <a:pt x="2592" y="7210"/>
                    </a:cubicBezTo>
                    <a:cubicBezTo>
                      <a:pt x="2518" y="7070"/>
                      <a:pt x="2462" y="6931"/>
                      <a:pt x="2397" y="6792"/>
                    </a:cubicBezTo>
                    <a:cubicBezTo>
                      <a:pt x="2369" y="6727"/>
                      <a:pt x="2369" y="6671"/>
                      <a:pt x="2397" y="6597"/>
                    </a:cubicBezTo>
                    <a:cubicBezTo>
                      <a:pt x="2500" y="6262"/>
                      <a:pt x="2620" y="5928"/>
                      <a:pt x="2695" y="5584"/>
                    </a:cubicBezTo>
                    <a:cubicBezTo>
                      <a:pt x="2723" y="5435"/>
                      <a:pt x="2750" y="5287"/>
                      <a:pt x="2750" y="5129"/>
                    </a:cubicBezTo>
                    <a:cubicBezTo>
                      <a:pt x="2750" y="4924"/>
                      <a:pt x="2741" y="4729"/>
                      <a:pt x="2732" y="4534"/>
                    </a:cubicBezTo>
                    <a:cubicBezTo>
                      <a:pt x="2732" y="4460"/>
                      <a:pt x="2713" y="4385"/>
                      <a:pt x="2704" y="4320"/>
                    </a:cubicBezTo>
                    <a:cubicBezTo>
                      <a:pt x="2685" y="4265"/>
                      <a:pt x="2657" y="4228"/>
                      <a:pt x="2592" y="4218"/>
                    </a:cubicBezTo>
                    <a:cubicBezTo>
                      <a:pt x="2555" y="4283"/>
                      <a:pt x="2537" y="4358"/>
                      <a:pt x="2518" y="4423"/>
                    </a:cubicBezTo>
                    <a:cubicBezTo>
                      <a:pt x="2500" y="4497"/>
                      <a:pt x="2472" y="4571"/>
                      <a:pt x="2453" y="4646"/>
                    </a:cubicBezTo>
                    <a:cubicBezTo>
                      <a:pt x="2435" y="4720"/>
                      <a:pt x="2416" y="4785"/>
                      <a:pt x="2397" y="4859"/>
                    </a:cubicBezTo>
                    <a:cubicBezTo>
                      <a:pt x="2379" y="4924"/>
                      <a:pt x="2369" y="4999"/>
                      <a:pt x="2351" y="5064"/>
                    </a:cubicBezTo>
                    <a:cubicBezTo>
                      <a:pt x="2332" y="5138"/>
                      <a:pt x="2323" y="5203"/>
                      <a:pt x="2304" y="5277"/>
                    </a:cubicBezTo>
                    <a:cubicBezTo>
                      <a:pt x="2295" y="5352"/>
                      <a:pt x="2277" y="5426"/>
                      <a:pt x="2267" y="5500"/>
                    </a:cubicBezTo>
                    <a:cubicBezTo>
                      <a:pt x="2258" y="5575"/>
                      <a:pt x="2249" y="5649"/>
                      <a:pt x="2249" y="5714"/>
                    </a:cubicBezTo>
                    <a:cubicBezTo>
                      <a:pt x="2239" y="5788"/>
                      <a:pt x="2239" y="5863"/>
                      <a:pt x="2230" y="5928"/>
                    </a:cubicBezTo>
                    <a:cubicBezTo>
                      <a:pt x="2230" y="6011"/>
                      <a:pt x="2239" y="6086"/>
                      <a:pt x="2230" y="6160"/>
                    </a:cubicBezTo>
                    <a:cubicBezTo>
                      <a:pt x="2230" y="6225"/>
                      <a:pt x="2258" y="6299"/>
                      <a:pt x="2221" y="6402"/>
                    </a:cubicBezTo>
                    <a:cubicBezTo>
                      <a:pt x="2054" y="5891"/>
                      <a:pt x="1886" y="5417"/>
                      <a:pt x="1775" y="4924"/>
                    </a:cubicBezTo>
                    <a:cubicBezTo>
                      <a:pt x="1905" y="4766"/>
                      <a:pt x="1989" y="4590"/>
                      <a:pt x="2081" y="4404"/>
                    </a:cubicBezTo>
                    <a:cubicBezTo>
                      <a:pt x="2258" y="4060"/>
                      <a:pt x="2407" y="3707"/>
                      <a:pt x="2509" y="3336"/>
                    </a:cubicBezTo>
                    <a:cubicBezTo>
                      <a:pt x="2527" y="3271"/>
                      <a:pt x="2546" y="3206"/>
                      <a:pt x="2546" y="3140"/>
                    </a:cubicBezTo>
                    <a:cubicBezTo>
                      <a:pt x="2555" y="3122"/>
                      <a:pt x="2527" y="3094"/>
                      <a:pt x="2518" y="3057"/>
                    </a:cubicBezTo>
                    <a:cubicBezTo>
                      <a:pt x="2472" y="3094"/>
                      <a:pt x="2444" y="3113"/>
                      <a:pt x="2416" y="3140"/>
                    </a:cubicBezTo>
                    <a:cubicBezTo>
                      <a:pt x="2054" y="3559"/>
                      <a:pt x="1775" y="4023"/>
                      <a:pt x="1728" y="4590"/>
                    </a:cubicBezTo>
                    <a:cubicBezTo>
                      <a:pt x="1728" y="4608"/>
                      <a:pt x="1728" y="4646"/>
                      <a:pt x="1691" y="4646"/>
                    </a:cubicBezTo>
                    <a:cubicBezTo>
                      <a:pt x="1598" y="4339"/>
                      <a:pt x="1533" y="4032"/>
                      <a:pt x="1459" y="3717"/>
                    </a:cubicBezTo>
                    <a:cubicBezTo>
                      <a:pt x="1450" y="3661"/>
                      <a:pt x="1440" y="3596"/>
                      <a:pt x="1422" y="3540"/>
                    </a:cubicBezTo>
                    <a:cubicBezTo>
                      <a:pt x="1413" y="3475"/>
                      <a:pt x="1403" y="3410"/>
                      <a:pt x="1413" y="3354"/>
                    </a:cubicBezTo>
                    <a:cubicBezTo>
                      <a:pt x="1468" y="3280"/>
                      <a:pt x="1533" y="3224"/>
                      <a:pt x="1580" y="3159"/>
                    </a:cubicBezTo>
                    <a:cubicBezTo>
                      <a:pt x="1663" y="3020"/>
                      <a:pt x="1747" y="2880"/>
                      <a:pt x="1821" y="2732"/>
                    </a:cubicBezTo>
                    <a:cubicBezTo>
                      <a:pt x="1942" y="2481"/>
                      <a:pt x="2007" y="2221"/>
                      <a:pt x="2007" y="1942"/>
                    </a:cubicBezTo>
                    <a:cubicBezTo>
                      <a:pt x="2016" y="1812"/>
                      <a:pt x="2016" y="1682"/>
                      <a:pt x="2007" y="1542"/>
                    </a:cubicBezTo>
                    <a:cubicBezTo>
                      <a:pt x="1998" y="1366"/>
                      <a:pt x="1970" y="1189"/>
                      <a:pt x="1942" y="1013"/>
                    </a:cubicBezTo>
                    <a:cubicBezTo>
                      <a:pt x="1933" y="957"/>
                      <a:pt x="1914" y="892"/>
                      <a:pt x="1849" y="855"/>
                    </a:cubicBezTo>
                    <a:cubicBezTo>
                      <a:pt x="1775" y="911"/>
                      <a:pt x="1756" y="994"/>
                      <a:pt x="1728" y="1069"/>
                    </a:cubicBezTo>
                    <a:cubicBezTo>
                      <a:pt x="1691" y="1143"/>
                      <a:pt x="1663" y="1217"/>
                      <a:pt x="1635" y="1292"/>
                    </a:cubicBezTo>
                    <a:cubicBezTo>
                      <a:pt x="1608" y="1366"/>
                      <a:pt x="1580" y="1440"/>
                      <a:pt x="1561" y="1515"/>
                    </a:cubicBezTo>
                    <a:cubicBezTo>
                      <a:pt x="1533" y="1589"/>
                      <a:pt x="1515" y="1673"/>
                      <a:pt x="1496" y="1747"/>
                    </a:cubicBezTo>
                    <a:cubicBezTo>
                      <a:pt x="1478" y="1831"/>
                      <a:pt x="1468" y="1905"/>
                      <a:pt x="1459" y="1988"/>
                    </a:cubicBezTo>
                    <a:cubicBezTo>
                      <a:pt x="1394" y="1886"/>
                      <a:pt x="1366" y="1793"/>
                      <a:pt x="1347" y="1691"/>
                    </a:cubicBezTo>
                    <a:cubicBezTo>
                      <a:pt x="1347" y="1663"/>
                      <a:pt x="1366" y="1635"/>
                      <a:pt x="1366" y="1617"/>
                    </a:cubicBezTo>
                    <a:cubicBezTo>
                      <a:pt x="1403" y="1496"/>
                      <a:pt x="1440" y="1375"/>
                      <a:pt x="1468" y="1254"/>
                    </a:cubicBezTo>
                    <a:cubicBezTo>
                      <a:pt x="1524" y="1032"/>
                      <a:pt x="1561" y="809"/>
                      <a:pt x="1533" y="576"/>
                    </a:cubicBezTo>
                    <a:cubicBezTo>
                      <a:pt x="1608" y="474"/>
                      <a:pt x="1617" y="418"/>
                      <a:pt x="1543" y="344"/>
                    </a:cubicBezTo>
                    <a:cubicBezTo>
                      <a:pt x="1525" y="326"/>
                      <a:pt x="1499" y="316"/>
                      <a:pt x="1473" y="316"/>
                    </a:cubicBezTo>
                    <a:cubicBezTo>
                      <a:pt x="1459" y="316"/>
                      <a:pt x="1444" y="319"/>
                      <a:pt x="1431" y="325"/>
                    </a:cubicBezTo>
                    <a:cubicBezTo>
                      <a:pt x="1394" y="344"/>
                      <a:pt x="1366" y="390"/>
                      <a:pt x="1375" y="437"/>
                    </a:cubicBezTo>
                    <a:cubicBezTo>
                      <a:pt x="1385" y="455"/>
                      <a:pt x="1394" y="483"/>
                      <a:pt x="1403" y="493"/>
                    </a:cubicBezTo>
                    <a:cubicBezTo>
                      <a:pt x="1450" y="539"/>
                      <a:pt x="1459" y="586"/>
                      <a:pt x="1459" y="651"/>
                    </a:cubicBezTo>
                    <a:cubicBezTo>
                      <a:pt x="1459" y="743"/>
                      <a:pt x="1468" y="846"/>
                      <a:pt x="1459" y="939"/>
                    </a:cubicBezTo>
                    <a:cubicBezTo>
                      <a:pt x="1422" y="1134"/>
                      <a:pt x="1385" y="1329"/>
                      <a:pt x="1347" y="1524"/>
                    </a:cubicBezTo>
                    <a:cubicBezTo>
                      <a:pt x="1338" y="1533"/>
                      <a:pt x="1329" y="1542"/>
                      <a:pt x="1310" y="1561"/>
                    </a:cubicBezTo>
                    <a:cubicBezTo>
                      <a:pt x="1301" y="1524"/>
                      <a:pt x="1292" y="1505"/>
                      <a:pt x="1282" y="1487"/>
                    </a:cubicBezTo>
                    <a:cubicBezTo>
                      <a:pt x="1199" y="1264"/>
                      <a:pt x="1115" y="1050"/>
                      <a:pt x="1032" y="836"/>
                    </a:cubicBezTo>
                    <a:cubicBezTo>
                      <a:pt x="1022" y="809"/>
                      <a:pt x="1004" y="781"/>
                      <a:pt x="1004" y="753"/>
                    </a:cubicBezTo>
                    <a:cubicBezTo>
                      <a:pt x="1004" y="567"/>
                      <a:pt x="976" y="390"/>
                      <a:pt x="939" y="233"/>
                    </a:cubicBezTo>
                    <a:cubicBezTo>
                      <a:pt x="967" y="186"/>
                      <a:pt x="994" y="158"/>
                      <a:pt x="994" y="130"/>
                    </a:cubicBezTo>
                    <a:cubicBezTo>
                      <a:pt x="994" y="93"/>
                      <a:pt x="985" y="56"/>
                      <a:pt x="967" y="28"/>
                    </a:cubicBezTo>
                    <a:cubicBezTo>
                      <a:pt x="957" y="10"/>
                      <a:pt x="920" y="0"/>
                      <a:pt x="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7325208" y="1611501"/>
                <a:ext cx="815319" cy="1099361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8871" extrusionOk="0">
                    <a:moveTo>
                      <a:pt x="4403" y="1"/>
                    </a:moveTo>
                    <a:cubicBezTo>
                      <a:pt x="4244" y="1"/>
                      <a:pt x="4103" y="89"/>
                      <a:pt x="4023" y="248"/>
                    </a:cubicBezTo>
                    <a:cubicBezTo>
                      <a:pt x="3986" y="323"/>
                      <a:pt x="3968" y="397"/>
                      <a:pt x="3949" y="480"/>
                    </a:cubicBezTo>
                    <a:cubicBezTo>
                      <a:pt x="3837" y="936"/>
                      <a:pt x="3847" y="1391"/>
                      <a:pt x="3921" y="1856"/>
                    </a:cubicBezTo>
                    <a:cubicBezTo>
                      <a:pt x="3940" y="1930"/>
                      <a:pt x="3958" y="2013"/>
                      <a:pt x="3968" y="2088"/>
                    </a:cubicBezTo>
                    <a:cubicBezTo>
                      <a:pt x="3977" y="2181"/>
                      <a:pt x="3986" y="2274"/>
                      <a:pt x="3949" y="2367"/>
                    </a:cubicBezTo>
                    <a:cubicBezTo>
                      <a:pt x="3791" y="2747"/>
                      <a:pt x="3624" y="3110"/>
                      <a:pt x="3401" y="3454"/>
                    </a:cubicBezTo>
                    <a:cubicBezTo>
                      <a:pt x="3392" y="3472"/>
                      <a:pt x="3364" y="3481"/>
                      <a:pt x="3345" y="3491"/>
                    </a:cubicBezTo>
                    <a:cubicBezTo>
                      <a:pt x="3345" y="3463"/>
                      <a:pt x="3345" y="3444"/>
                      <a:pt x="3354" y="3416"/>
                    </a:cubicBezTo>
                    <a:cubicBezTo>
                      <a:pt x="3466" y="3045"/>
                      <a:pt x="3447" y="2664"/>
                      <a:pt x="3392" y="2283"/>
                    </a:cubicBezTo>
                    <a:cubicBezTo>
                      <a:pt x="3354" y="2032"/>
                      <a:pt x="3187" y="1902"/>
                      <a:pt x="2936" y="1893"/>
                    </a:cubicBezTo>
                    <a:cubicBezTo>
                      <a:pt x="2928" y="1892"/>
                      <a:pt x="2919" y="1892"/>
                      <a:pt x="2911" y="1892"/>
                    </a:cubicBezTo>
                    <a:cubicBezTo>
                      <a:pt x="2686" y="1892"/>
                      <a:pt x="2574" y="2013"/>
                      <a:pt x="2574" y="2246"/>
                    </a:cubicBezTo>
                    <a:cubicBezTo>
                      <a:pt x="2565" y="2394"/>
                      <a:pt x="2593" y="2534"/>
                      <a:pt x="2648" y="2673"/>
                    </a:cubicBezTo>
                    <a:cubicBezTo>
                      <a:pt x="2732" y="2896"/>
                      <a:pt x="2815" y="3110"/>
                      <a:pt x="2899" y="3323"/>
                    </a:cubicBezTo>
                    <a:cubicBezTo>
                      <a:pt x="2955" y="3463"/>
                      <a:pt x="3020" y="3602"/>
                      <a:pt x="3076" y="3732"/>
                    </a:cubicBezTo>
                    <a:cubicBezTo>
                      <a:pt x="3094" y="3788"/>
                      <a:pt x="3094" y="3834"/>
                      <a:pt x="3076" y="3890"/>
                    </a:cubicBezTo>
                    <a:cubicBezTo>
                      <a:pt x="3057" y="3965"/>
                      <a:pt x="3011" y="4020"/>
                      <a:pt x="2964" y="4076"/>
                    </a:cubicBezTo>
                    <a:cubicBezTo>
                      <a:pt x="2602" y="4531"/>
                      <a:pt x="2184" y="4931"/>
                      <a:pt x="1766" y="5340"/>
                    </a:cubicBezTo>
                    <a:cubicBezTo>
                      <a:pt x="1756" y="5358"/>
                      <a:pt x="1738" y="5358"/>
                      <a:pt x="1691" y="5377"/>
                    </a:cubicBezTo>
                    <a:cubicBezTo>
                      <a:pt x="1738" y="5228"/>
                      <a:pt x="1756" y="5089"/>
                      <a:pt x="1728" y="4949"/>
                    </a:cubicBezTo>
                    <a:cubicBezTo>
                      <a:pt x="1701" y="4819"/>
                      <a:pt x="1663" y="4680"/>
                      <a:pt x="1626" y="4531"/>
                    </a:cubicBezTo>
                    <a:cubicBezTo>
                      <a:pt x="1654" y="4513"/>
                      <a:pt x="1673" y="4494"/>
                      <a:pt x="1691" y="4485"/>
                    </a:cubicBezTo>
                    <a:cubicBezTo>
                      <a:pt x="1738" y="4457"/>
                      <a:pt x="1775" y="4429"/>
                      <a:pt x="1812" y="4410"/>
                    </a:cubicBezTo>
                    <a:cubicBezTo>
                      <a:pt x="1877" y="4373"/>
                      <a:pt x="1942" y="4336"/>
                      <a:pt x="2007" y="4299"/>
                    </a:cubicBezTo>
                    <a:cubicBezTo>
                      <a:pt x="2305" y="4113"/>
                      <a:pt x="2490" y="3853"/>
                      <a:pt x="2565" y="3500"/>
                    </a:cubicBezTo>
                    <a:cubicBezTo>
                      <a:pt x="2583" y="3398"/>
                      <a:pt x="2583" y="3305"/>
                      <a:pt x="2546" y="3203"/>
                    </a:cubicBezTo>
                    <a:cubicBezTo>
                      <a:pt x="2503" y="3087"/>
                      <a:pt x="2404" y="3017"/>
                      <a:pt x="2292" y="3017"/>
                    </a:cubicBezTo>
                    <a:cubicBezTo>
                      <a:pt x="2260" y="3017"/>
                      <a:pt x="2226" y="3023"/>
                      <a:pt x="2193" y="3035"/>
                    </a:cubicBezTo>
                    <a:cubicBezTo>
                      <a:pt x="2109" y="3063"/>
                      <a:pt x="2035" y="3119"/>
                      <a:pt x="1989" y="3193"/>
                    </a:cubicBezTo>
                    <a:cubicBezTo>
                      <a:pt x="1933" y="3286"/>
                      <a:pt x="1868" y="3388"/>
                      <a:pt x="1831" y="3491"/>
                    </a:cubicBezTo>
                    <a:cubicBezTo>
                      <a:pt x="1747" y="3695"/>
                      <a:pt x="1682" y="3909"/>
                      <a:pt x="1617" y="4113"/>
                    </a:cubicBezTo>
                    <a:cubicBezTo>
                      <a:pt x="1609" y="4146"/>
                      <a:pt x="1608" y="4180"/>
                      <a:pt x="1568" y="4180"/>
                    </a:cubicBezTo>
                    <a:cubicBezTo>
                      <a:pt x="1563" y="4180"/>
                      <a:pt x="1558" y="4179"/>
                      <a:pt x="1552" y="4178"/>
                    </a:cubicBezTo>
                    <a:cubicBezTo>
                      <a:pt x="1468" y="3751"/>
                      <a:pt x="1450" y="3323"/>
                      <a:pt x="1505" y="2887"/>
                    </a:cubicBezTo>
                    <a:cubicBezTo>
                      <a:pt x="1515" y="2831"/>
                      <a:pt x="1543" y="2775"/>
                      <a:pt x="1580" y="2729"/>
                    </a:cubicBezTo>
                    <a:cubicBezTo>
                      <a:pt x="1636" y="2636"/>
                      <a:pt x="1701" y="2552"/>
                      <a:pt x="1756" y="2459"/>
                    </a:cubicBezTo>
                    <a:cubicBezTo>
                      <a:pt x="1914" y="2246"/>
                      <a:pt x="2054" y="2013"/>
                      <a:pt x="2156" y="1763"/>
                    </a:cubicBezTo>
                    <a:cubicBezTo>
                      <a:pt x="2202" y="1651"/>
                      <a:pt x="2239" y="1521"/>
                      <a:pt x="2249" y="1400"/>
                    </a:cubicBezTo>
                    <a:cubicBezTo>
                      <a:pt x="2258" y="1103"/>
                      <a:pt x="2156" y="991"/>
                      <a:pt x="1942" y="926"/>
                    </a:cubicBezTo>
                    <a:cubicBezTo>
                      <a:pt x="1886" y="908"/>
                      <a:pt x="1831" y="889"/>
                      <a:pt x="1766" y="880"/>
                    </a:cubicBezTo>
                    <a:cubicBezTo>
                      <a:pt x="1736" y="877"/>
                      <a:pt x="1708" y="875"/>
                      <a:pt x="1681" y="875"/>
                    </a:cubicBezTo>
                    <a:cubicBezTo>
                      <a:pt x="1491" y="875"/>
                      <a:pt x="1374" y="963"/>
                      <a:pt x="1301" y="1159"/>
                    </a:cubicBezTo>
                    <a:cubicBezTo>
                      <a:pt x="1227" y="1372"/>
                      <a:pt x="1199" y="1586"/>
                      <a:pt x="1190" y="1809"/>
                    </a:cubicBezTo>
                    <a:cubicBezTo>
                      <a:pt x="1180" y="2097"/>
                      <a:pt x="1227" y="2367"/>
                      <a:pt x="1320" y="2636"/>
                    </a:cubicBezTo>
                    <a:cubicBezTo>
                      <a:pt x="1375" y="2794"/>
                      <a:pt x="1385" y="2952"/>
                      <a:pt x="1366" y="3110"/>
                    </a:cubicBezTo>
                    <a:cubicBezTo>
                      <a:pt x="1338" y="3296"/>
                      <a:pt x="1348" y="3481"/>
                      <a:pt x="1366" y="3667"/>
                    </a:cubicBezTo>
                    <a:cubicBezTo>
                      <a:pt x="1375" y="3732"/>
                      <a:pt x="1375" y="3807"/>
                      <a:pt x="1385" y="3872"/>
                    </a:cubicBezTo>
                    <a:cubicBezTo>
                      <a:pt x="1385" y="3927"/>
                      <a:pt x="1394" y="3992"/>
                      <a:pt x="1403" y="4057"/>
                    </a:cubicBezTo>
                    <a:cubicBezTo>
                      <a:pt x="1357" y="4020"/>
                      <a:pt x="1329" y="3974"/>
                      <a:pt x="1301" y="3937"/>
                    </a:cubicBezTo>
                    <a:cubicBezTo>
                      <a:pt x="1236" y="3825"/>
                      <a:pt x="1180" y="3704"/>
                      <a:pt x="1106" y="3611"/>
                    </a:cubicBezTo>
                    <a:cubicBezTo>
                      <a:pt x="1041" y="3528"/>
                      <a:pt x="967" y="3454"/>
                      <a:pt x="892" y="3398"/>
                    </a:cubicBezTo>
                    <a:cubicBezTo>
                      <a:pt x="842" y="3364"/>
                      <a:pt x="794" y="3348"/>
                      <a:pt x="750" y="3348"/>
                    </a:cubicBezTo>
                    <a:cubicBezTo>
                      <a:pt x="673" y="3348"/>
                      <a:pt x="609" y="3399"/>
                      <a:pt x="567" y="3500"/>
                    </a:cubicBezTo>
                    <a:cubicBezTo>
                      <a:pt x="511" y="3611"/>
                      <a:pt x="493" y="3742"/>
                      <a:pt x="511" y="3872"/>
                    </a:cubicBezTo>
                    <a:cubicBezTo>
                      <a:pt x="567" y="4122"/>
                      <a:pt x="679" y="4336"/>
                      <a:pt x="874" y="4494"/>
                    </a:cubicBezTo>
                    <a:cubicBezTo>
                      <a:pt x="1013" y="4606"/>
                      <a:pt x="1152" y="4708"/>
                      <a:pt x="1310" y="4773"/>
                    </a:cubicBezTo>
                    <a:cubicBezTo>
                      <a:pt x="1394" y="4810"/>
                      <a:pt x="1468" y="4847"/>
                      <a:pt x="1543" y="4894"/>
                    </a:cubicBezTo>
                    <a:cubicBezTo>
                      <a:pt x="1617" y="4940"/>
                      <a:pt x="1654" y="5014"/>
                      <a:pt x="1654" y="5098"/>
                    </a:cubicBezTo>
                    <a:cubicBezTo>
                      <a:pt x="1654" y="5302"/>
                      <a:pt x="1645" y="5507"/>
                      <a:pt x="1468" y="5665"/>
                    </a:cubicBezTo>
                    <a:cubicBezTo>
                      <a:pt x="1385" y="5730"/>
                      <a:pt x="1320" y="5823"/>
                      <a:pt x="1255" y="5897"/>
                    </a:cubicBezTo>
                    <a:cubicBezTo>
                      <a:pt x="939" y="6259"/>
                      <a:pt x="660" y="6640"/>
                      <a:pt x="428" y="7058"/>
                    </a:cubicBezTo>
                    <a:cubicBezTo>
                      <a:pt x="214" y="7439"/>
                      <a:pt x="75" y="7848"/>
                      <a:pt x="19" y="8285"/>
                    </a:cubicBezTo>
                    <a:cubicBezTo>
                      <a:pt x="0" y="8480"/>
                      <a:pt x="0" y="8675"/>
                      <a:pt x="28" y="8870"/>
                    </a:cubicBezTo>
                    <a:cubicBezTo>
                      <a:pt x="38" y="8824"/>
                      <a:pt x="38" y="8786"/>
                      <a:pt x="38" y="8749"/>
                    </a:cubicBezTo>
                    <a:cubicBezTo>
                      <a:pt x="38" y="8573"/>
                      <a:pt x="56" y="8405"/>
                      <a:pt x="84" y="8229"/>
                    </a:cubicBezTo>
                    <a:cubicBezTo>
                      <a:pt x="158" y="7774"/>
                      <a:pt x="344" y="7346"/>
                      <a:pt x="595" y="6956"/>
                    </a:cubicBezTo>
                    <a:cubicBezTo>
                      <a:pt x="614" y="6928"/>
                      <a:pt x="641" y="6891"/>
                      <a:pt x="669" y="6873"/>
                    </a:cubicBezTo>
                    <a:cubicBezTo>
                      <a:pt x="936" y="6714"/>
                      <a:pt x="1220" y="6628"/>
                      <a:pt x="1521" y="6628"/>
                    </a:cubicBezTo>
                    <a:cubicBezTo>
                      <a:pt x="1607" y="6628"/>
                      <a:pt x="1695" y="6635"/>
                      <a:pt x="1784" y="6650"/>
                    </a:cubicBezTo>
                    <a:cubicBezTo>
                      <a:pt x="1924" y="6668"/>
                      <a:pt x="2072" y="6668"/>
                      <a:pt x="2221" y="6668"/>
                    </a:cubicBezTo>
                    <a:cubicBezTo>
                      <a:pt x="2305" y="6677"/>
                      <a:pt x="2379" y="6677"/>
                      <a:pt x="2453" y="6715"/>
                    </a:cubicBezTo>
                    <a:cubicBezTo>
                      <a:pt x="2620" y="6798"/>
                      <a:pt x="2797" y="6835"/>
                      <a:pt x="2973" y="6863"/>
                    </a:cubicBezTo>
                    <a:cubicBezTo>
                      <a:pt x="3028" y="6873"/>
                      <a:pt x="3082" y="6878"/>
                      <a:pt x="3137" y="6878"/>
                    </a:cubicBezTo>
                    <a:cubicBezTo>
                      <a:pt x="3240" y="6878"/>
                      <a:pt x="3344" y="6859"/>
                      <a:pt x="3447" y="6817"/>
                    </a:cubicBezTo>
                    <a:cubicBezTo>
                      <a:pt x="3633" y="6742"/>
                      <a:pt x="3828" y="6473"/>
                      <a:pt x="3707" y="6204"/>
                    </a:cubicBezTo>
                    <a:cubicBezTo>
                      <a:pt x="3655" y="6086"/>
                      <a:pt x="3566" y="6019"/>
                      <a:pt x="3459" y="6019"/>
                    </a:cubicBezTo>
                    <a:cubicBezTo>
                      <a:pt x="3414" y="6019"/>
                      <a:pt x="3367" y="6030"/>
                      <a:pt x="3317" y="6055"/>
                    </a:cubicBezTo>
                    <a:cubicBezTo>
                      <a:pt x="3215" y="6111"/>
                      <a:pt x="3113" y="6176"/>
                      <a:pt x="3011" y="6241"/>
                    </a:cubicBezTo>
                    <a:cubicBezTo>
                      <a:pt x="2899" y="6315"/>
                      <a:pt x="2797" y="6399"/>
                      <a:pt x="2695" y="6482"/>
                    </a:cubicBezTo>
                    <a:cubicBezTo>
                      <a:pt x="2639" y="6529"/>
                      <a:pt x="2583" y="6547"/>
                      <a:pt x="2509" y="6547"/>
                    </a:cubicBezTo>
                    <a:cubicBezTo>
                      <a:pt x="2397" y="6547"/>
                      <a:pt x="2286" y="6566"/>
                      <a:pt x="2165" y="6566"/>
                    </a:cubicBezTo>
                    <a:cubicBezTo>
                      <a:pt x="2054" y="6566"/>
                      <a:pt x="1942" y="6547"/>
                      <a:pt x="1831" y="6538"/>
                    </a:cubicBezTo>
                    <a:cubicBezTo>
                      <a:pt x="1821" y="6538"/>
                      <a:pt x="1812" y="6529"/>
                      <a:pt x="1803" y="6519"/>
                    </a:cubicBezTo>
                    <a:cubicBezTo>
                      <a:pt x="1803" y="6510"/>
                      <a:pt x="1803" y="6492"/>
                      <a:pt x="1812" y="6482"/>
                    </a:cubicBezTo>
                    <a:cubicBezTo>
                      <a:pt x="1905" y="6408"/>
                      <a:pt x="1998" y="6352"/>
                      <a:pt x="2109" y="6324"/>
                    </a:cubicBezTo>
                    <a:cubicBezTo>
                      <a:pt x="2314" y="6278"/>
                      <a:pt x="2509" y="6204"/>
                      <a:pt x="2685" y="6101"/>
                    </a:cubicBezTo>
                    <a:cubicBezTo>
                      <a:pt x="2778" y="6046"/>
                      <a:pt x="2862" y="5971"/>
                      <a:pt x="2908" y="5869"/>
                    </a:cubicBezTo>
                    <a:cubicBezTo>
                      <a:pt x="2955" y="5776"/>
                      <a:pt x="2936" y="5702"/>
                      <a:pt x="2862" y="5637"/>
                    </a:cubicBezTo>
                    <a:cubicBezTo>
                      <a:pt x="2788" y="5576"/>
                      <a:pt x="2704" y="5546"/>
                      <a:pt x="2620" y="5546"/>
                    </a:cubicBezTo>
                    <a:cubicBezTo>
                      <a:pt x="2537" y="5546"/>
                      <a:pt x="2453" y="5576"/>
                      <a:pt x="2379" y="5637"/>
                    </a:cubicBezTo>
                    <a:cubicBezTo>
                      <a:pt x="2351" y="5655"/>
                      <a:pt x="2332" y="5683"/>
                      <a:pt x="2305" y="5702"/>
                    </a:cubicBezTo>
                    <a:cubicBezTo>
                      <a:pt x="2184" y="5823"/>
                      <a:pt x="2091" y="5953"/>
                      <a:pt x="2007" y="6101"/>
                    </a:cubicBezTo>
                    <a:cubicBezTo>
                      <a:pt x="1970" y="6176"/>
                      <a:pt x="1933" y="6259"/>
                      <a:pt x="1877" y="6324"/>
                    </a:cubicBezTo>
                    <a:cubicBezTo>
                      <a:pt x="1784" y="6445"/>
                      <a:pt x="1673" y="6529"/>
                      <a:pt x="1505" y="6529"/>
                    </a:cubicBezTo>
                    <a:cubicBezTo>
                      <a:pt x="1273" y="6529"/>
                      <a:pt x="1050" y="6594"/>
                      <a:pt x="837" y="6715"/>
                    </a:cubicBezTo>
                    <a:cubicBezTo>
                      <a:pt x="819" y="6720"/>
                      <a:pt x="805" y="6733"/>
                      <a:pt x="789" y="6733"/>
                    </a:cubicBezTo>
                    <a:cubicBezTo>
                      <a:pt x="778" y="6733"/>
                      <a:pt x="767" y="6729"/>
                      <a:pt x="753" y="6715"/>
                    </a:cubicBezTo>
                    <a:cubicBezTo>
                      <a:pt x="929" y="6445"/>
                      <a:pt x="1134" y="6204"/>
                      <a:pt x="1348" y="5953"/>
                    </a:cubicBezTo>
                    <a:cubicBezTo>
                      <a:pt x="1440" y="5851"/>
                      <a:pt x="1552" y="5767"/>
                      <a:pt x="1691" y="5711"/>
                    </a:cubicBezTo>
                    <a:cubicBezTo>
                      <a:pt x="1973" y="5574"/>
                      <a:pt x="2286" y="5524"/>
                      <a:pt x="2602" y="5524"/>
                    </a:cubicBezTo>
                    <a:cubicBezTo>
                      <a:pt x="2630" y="5524"/>
                      <a:pt x="2658" y="5525"/>
                      <a:pt x="2685" y="5525"/>
                    </a:cubicBezTo>
                    <a:cubicBezTo>
                      <a:pt x="2825" y="5525"/>
                      <a:pt x="2964" y="5544"/>
                      <a:pt x="3104" y="5544"/>
                    </a:cubicBezTo>
                    <a:cubicBezTo>
                      <a:pt x="3252" y="5544"/>
                      <a:pt x="3405" y="5548"/>
                      <a:pt x="3556" y="5548"/>
                    </a:cubicBezTo>
                    <a:cubicBezTo>
                      <a:pt x="3632" y="5548"/>
                      <a:pt x="3707" y="5547"/>
                      <a:pt x="3782" y="5544"/>
                    </a:cubicBezTo>
                    <a:cubicBezTo>
                      <a:pt x="3930" y="5544"/>
                      <a:pt x="4070" y="5488"/>
                      <a:pt x="4218" y="5488"/>
                    </a:cubicBezTo>
                    <a:cubicBezTo>
                      <a:pt x="4367" y="5488"/>
                      <a:pt x="4506" y="5535"/>
                      <a:pt x="4655" y="5544"/>
                    </a:cubicBezTo>
                    <a:cubicBezTo>
                      <a:pt x="4748" y="5553"/>
                      <a:pt x="4822" y="5572"/>
                      <a:pt x="4897" y="5628"/>
                    </a:cubicBezTo>
                    <a:cubicBezTo>
                      <a:pt x="4962" y="5683"/>
                      <a:pt x="5036" y="5730"/>
                      <a:pt x="5110" y="5776"/>
                    </a:cubicBezTo>
                    <a:cubicBezTo>
                      <a:pt x="5194" y="5823"/>
                      <a:pt x="5278" y="5860"/>
                      <a:pt x="5361" y="5888"/>
                    </a:cubicBezTo>
                    <a:cubicBezTo>
                      <a:pt x="5414" y="5905"/>
                      <a:pt x="5465" y="5914"/>
                      <a:pt x="5514" y="5914"/>
                    </a:cubicBezTo>
                    <a:cubicBezTo>
                      <a:pt x="5643" y="5914"/>
                      <a:pt x="5754" y="5851"/>
                      <a:pt x="5835" y="5730"/>
                    </a:cubicBezTo>
                    <a:cubicBezTo>
                      <a:pt x="5881" y="5665"/>
                      <a:pt x="5919" y="5590"/>
                      <a:pt x="5937" y="5516"/>
                    </a:cubicBezTo>
                    <a:cubicBezTo>
                      <a:pt x="5993" y="5270"/>
                      <a:pt x="5851" y="5091"/>
                      <a:pt x="5635" y="5091"/>
                    </a:cubicBezTo>
                    <a:cubicBezTo>
                      <a:pt x="5598" y="5091"/>
                      <a:pt x="5560" y="5097"/>
                      <a:pt x="5519" y="5107"/>
                    </a:cubicBezTo>
                    <a:cubicBezTo>
                      <a:pt x="5454" y="5126"/>
                      <a:pt x="5398" y="5144"/>
                      <a:pt x="5352" y="5172"/>
                    </a:cubicBezTo>
                    <a:cubicBezTo>
                      <a:pt x="5259" y="5219"/>
                      <a:pt x="5166" y="5265"/>
                      <a:pt x="5082" y="5312"/>
                    </a:cubicBezTo>
                    <a:cubicBezTo>
                      <a:pt x="5008" y="5349"/>
                      <a:pt x="4943" y="5395"/>
                      <a:pt x="4869" y="5423"/>
                    </a:cubicBezTo>
                    <a:cubicBezTo>
                      <a:pt x="4817" y="5447"/>
                      <a:pt x="4758" y="5459"/>
                      <a:pt x="4698" y="5459"/>
                    </a:cubicBezTo>
                    <a:cubicBezTo>
                      <a:pt x="4618" y="5459"/>
                      <a:pt x="4534" y="5438"/>
                      <a:pt x="4460" y="5395"/>
                    </a:cubicBezTo>
                    <a:cubicBezTo>
                      <a:pt x="4488" y="5386"/>
                      <a:pt x="4525" y="5367"/>
                      <a:pt x="4553" y="5358"/>
                    </a:cubicBezTo>
                    <a:cubicBezTo>
                      <a:pt x="4794" y="5256"/>
                      <a:pt x="5017" y="5126"/>
                      <a:pt x="5231" y="4968"/>
                    </a:cubicBezTo>
                    <a:cubicBezTo>
                      <a:pt x="5315" y="4912"/>
                      <a:pt x="5398" y="4866"/>
                      <a:pt x="5501" y="4847"/>
                    </a:cubicBezTo>
                    <a:cubicBezTo>
                      <a:pt x="5751" y="4782"/>
                      <a:pt x="5993" y="4671"/>
                      <a:pt x="6216" y="4541"/>
                    </a:cubicBezTo>
                    <a:cubicBezTo>
                      <a:pt x="6290" y="4494"/>
                      <a:pt x="6355" y="4438"/>
                      <a:pt x="6420" y="4383"/>
                    </a:cubicBezTo>
                    <a:cubicBezTo>
                      <a:pt x="6541" y="4280"/>
                      <a:pt x="6578" y="4150"/>
                      <a:pt x="6560" y="4002"/>
                    </a:cubicBezTo>
                    <a:cubicBezTo>
                      <a:pt x="6541" y="3872"/>
                      <a:pt x="6495" y="3760"/>
                      <a:pt x="6420" y="3658"/>
                    </a:cubicBezTo>
                    <a:cubicBezTo>
                      <a:pt x="6351" y="3571"/>
                      <a:pt x="6266" y="3527"/>
                      <a:pt x="6175" y="3527"/>
                    </a:cubicBezTo>
                    <a:cubicBezTo>
                      <a:pt x="6119" y="3527"/>
                      <a:pt x="6061" y="3543"/>
                      <a:pt x="6002" y="3574"/>
                    </a:cubicBezTo>
                    <a:cubicBezTo>
                      <a:pt x="5900" y="3621"/>
                      <a:pt x="5816" y="3704"/>
                      <a:pt x="5761" y="3797"/>
                    </a:cubicBezTo>
                    <a:cubicBezTo>
                      <a:pt x="5677" y="3955"/>
                      <a:pt x="5593" y="4104"/>
                      <a:pt x="5510" y="4262"/>
                    </a:cubicBezTo>
                    <a:cubicBezTo>
                      <a:pt x="5436" y="4401"/>
                      <a:pt x="5361" y="4559"/>
                      <a:pt x="5287" y="4708"/>
                    </a:cubicBezTo>
                    <a:cubicBezTo>
                      <a:pt x="5259" y="4754"/>
                      <a:pt x="5222" y="4810"/>
                      <a:pt x="5175" y="4838"/>
                    </a:cubicBezTo>
                    <a:cubicBezTo>
                      <a:pt x="4878" y="5042"/>
                      <a:pt x="4562" y="5228"/>
                      <a:pt x="4209" y="5330"/>
                    </a:cubicBezTo>
                    <a:cubicBezTo>
                      <a:pt x="4033" y="5377"/>
                      <a:pt x="3856" y="5423"/>
                      <a:pt x="3642" y="5423"/>
                    </a:cubicBezTo>
                    <a:cubicBezTo>
                      <a:pt x="3670" y="5386"/>
                      <a:pt x="3680" y="5358"/>
                      <a:pt x="3698" y="5349"/>
                    </a:cubicBezTo>
                    <a:cubicBezTo>
                      <a:pt x="3745" y="5312"/>
                      <a:pt x="3800" y="5284"/>
                      <a:pt x="3847" y="5256"/>
                    </a:cubicBezTo>
                    <a:cubicBezTo>
                      <a:pt x="4079" y="5126"/>
                      <a:pt x="4293" y="4986"/>
                      <a:pt x="4451" y="4764"/>
                    </a:cubicBezTo>
                    <a:cubicBezTo>
                      <a:pt x="4516" y="4671"/>
                      <a:pt x="4581" y="4578"/>
                      <a:pt x="4609" y="4466"/>
                    </a:cubicBezTo>
                    <a:cubicBezTo>
                      <a:pt x="4637" y="4373"/>
                      <a:pt x="4627" y="4290"/>
                      <a:pt x="4581" y="4215"/>
                    </a:cubicBezTo>
                    <a:cubicBezTo>
                      <a:pt x="4525" y="4141"/>
                      <a:pt x="4469" y="4076"/>
                      <a:pt x="4404" y="4020"/>
                    </a:cubicBezTo>
                    <a:cubicBezTo>
                      <a:pt x="4366" y="3986"/>
                      <a:pt x="4322" y="3970"/>
                      <a:pt x="4279" y="3970"/>
                    </a:cubicBezTo>
                    <a:cubicBezTo>
                      <a:pt x="4227" y="3970"/>
                      <a:pt x="4175" y="3993"/>
                      <a:pt x="4135" y="4039"/>
                    </a:cubicBezTo>
                    <a:cubicBezTo>
                      <a:pt x="4060" y="4113"/>
                      <a:pt x="4005" y="4187"/>
                      <a:pt x="3949" y="4271"/>
                    </a:cubicBezTo>
                    <a:cubicBezTo>
                      <a:pt x="3810" y="4485"/>
                      <a:pt x="3754" y="4726"/>
                      <a:pt x="3707" y="4977"/>
                    </a:cubicBezTo>
                    <a:cubicBezTo>
                      <a:pt x="3698" y="5042"/>
                      <a:pt x="3689" y="5107"/>
                      <a:pt x="3680" y="5172"/>
                    </a:cubicBezTo>
                    <a:cubicBezTo>
                      <a:pt x="3635" y="5324"/>
                      <a:pt x="3514" y="5424"/>
                      <a:pt x="3365" y="5424"/>
                    </a:cubicBezTo>
                    <a:cubicBezTo>
                      <a:pt x="3358" y="5424"/>
                      <a:pt x="3352" y="5424"/>
                      <a:pt x="3345" y="5423"/>
                    </a:cubicBezTo>
                    <a:lnTo>
                      <a:pt x="2639" y="5423"/>
                    </a:lnTo>
                    <a:cubicBezTo>
                      <a:pt x="2342" y="5423"/>
                      <a:pt x="2054" y="5470"/>
                      <a:pt x="1784" y="5590"/>
                    </a:cubicBezTo>
                    <a:cubicBezTo>
                      <a:pt x="1765" y="5597"/>
                      <a:pt x="1750" y="5608"/>
                      <a:pt x="1734" y="5608"/>
                    </a:cubicBezTo>
                    <a:cubicBezTo>
                      <a:pt x="1726" y="5608"/>
                      <a:pt x="1719" y="5605"/>
                      <a:pt x="1710" y="5600"/>
                    </a:cubicBezTo>
                    <a:cubicBezTo>
                      <a:pt x="1719" y="5581"/>
                      <a:pt x="1719" y="5572"/>
                      <a:pt x="1728" y="5563"/>
                    </a:cubicBezTo>
                    <a:cubicBezTo>
                      <a:pt x="1766" y="5516"/>
                      <a:pt x="1812" y="5470"/>
                      <a:pt x="1849" y="5432"/>
                    </a:cubicBezTo>
                    <a:cubicBezTo>
                      <a:pt x="2286" y="5014"/>
                      <a:pt x="2713" y="4596"/>
                      <a:pt x="3094" y="4122"/>
                    </a:cubicBezTo>
                    <a:cubicBezTo>
                      <a:pt x="3122" y="4085"/>
                      <a:pt x="3159" y="4048"/>
                      <a:pt x="3196" y="4030"/>
                    </a:cubicBezTo>
                    <a:cubicBezTo>
                      <a:pt x="3429" y="3937"/>
                      <a:pt x="3670" y="3844"/>
                      <a:pt x="3921" y="3816"/>
                    </a:cubicBezTo>
                    <a:cubicBezTo>
                      <a:pt x="4060" y="3807"/>
                      <a:pt x="4200" y="3779"/>
                      <a:pt x="4339" y="3742"/>
                    </a:cubicBezTo>
                    <a:cubicBezTo>
                      <a:pt x="4544" y="3676"/>
                      <a:pt x="4729" y="3584"/>
                      <a:pt x="4906" y="3444"/>
                    </a:cubicBezTo>
                    <a:cubicBezTo>
                      <a:pt x="5045" y="3333"/>
                      <a:pt x="5101" y="3184"/>
                      <a:pt x="5082" y="2998"/>
                    </a:cubicBezTo>
                    <a:cubicBezTo>
                      <a:pt x="5064" y="2859"/>
                      <a:pt x="4999" y="2747"/>
                      <a:pt x="4925" y="2636"/>
                    </a:cubicBezTo>
                    <a:cubicBezTo>
                      <a:pt x="4857" y="2544"/>
                      <a:pt x="4777" y="2488"/>
                      <a:pt x="4668" y="2488"/>
                    </a:cubicBezTo>
                    <a:cubicBezTo>
                      <a:pt x="4613" y="2488"/>
                      <a:pt x="4551" y="2502"/>
                      <a:pt x="4479" y="2534"/>
                    </a:cubicBezTo>
                    <a:cubicBezTo>
                      <a:pt x="4376" y="2571"/>
                      <a:pt x="4293" y="2645"/>
                      <a:pt x="4237" y="2729"/>
                    </a:cubicBezTo>
                    <a:cubicBezTo>
                      <a:pt x="4126" y="2905"/>
                      <a:pt x="4014" y="3082"/>
                      <a:pt x="3903" y="3258"/>
                    </a:cubicBezTo>
                    <a:cubicBezTo>
                      <a:pt x="3828" y="3379"/>
                      <a:pt x="3754" y="3500"/>
                      <a:pt x="3680" y="3611"/>
                    </a:cubicBezTo>
                    <a:cubicBezTo>
                      <a:pt x="3587" y="3751"/>
                      <a:pt x="3447" y="3825"/>
                      <a:pt x="3271" y="3899"/>
                    </a:cubicBezTo>
                    <a:cubicBezTo>
                      <a:pt x="3299" y="3844"/>
                      <a:pt x="3317" y="3816"/>
                      <a:pt x="3326" y="3788"/>
                    </a:cubicBezTo>
                    <a:cubicBezTo>
                      <a:pt x="3568" y="3435"/>
                      <a:pt x="3782" y="3063"/>
                      <a:pt x="3940" y="2664"/>
                    </a:cubicBezTo>
                    <a:cubicBezTo>
                      <a:pt x="3977" y="2580"/>
                      <a:pt x="4033" y="2515"/>
                      <a:pt x="4088" y="2450"/>
                    </a:cubicBezTo>
                    <a:cubicBezTo>
                      <a:pt x="4293" y="2199"/>
                      <a:pt x="4497" y="1948"/>
                      <a:pt x="4702" y="1688"/>
                    </a:cubicBezTo>
                    <a:cubicBezTo>
                      <a:pt x="4832" y="1512"/>
                      <a:pt x="4915" y="1317"/>
                      <a:pt x="4971" y="1103"/>
                    </a:cubicBezTo>
                    <a:cubicBezTo>
                      <a:pt x="5017" y="889"/>
                      <a:pt x="5017" y="666"/>
                      <a:pt x="4952" y="453"/>
                    </a:cubicBezTo>
                    <a:cubicBezTo>
                      <a:pt x="4897" y="258"/>
                      <a:pt x="4776" y="127"/>
                      <a:pt x="4599" y="44"/>
                    </a:cubicBezTo>
                    <a:cubicBezTo>
                      <a:pt x="4533" y="15"/>
                      <a:pt x="4467" y="1"/>
                      <a:pt x="4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7324093" y="1610386"/>
                <a:ext cx="815319" cy="1099237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8870" extrusionOk="0">
                    <a:moveTo>
                      <a:pt x="4410" y="99"/>
                    </a:moveTo>
                    <a:cubicBezTo>
                      <a:pt x="4448" y="99"/>
                      <a:pt x="4487" y="105"/>
                      <a:pt x="4525" y="118"/>
                    </a:cubicBezTo>
                    <a:cubicBezTo>
                      <a:pt x="4701" y="183"/>
                      <a:pt x="4822" y="304"/>
                      <a:pt x="4878" y="480"/>
                    </a:cubicBezTo>
                    <a:cubicBezTo>
                      <a:pt x="4943" y="675"/>
                      <a:pt x="4943" y="870"/>
                      <a:pt x="4896" y="1075"/>
                    </a:cubicBezTo>
                    <a:cubicBezTo>
                      <a:pt x="4841" y="1270"/>
                      <a:pt x="4757" y="1446"/>
                      <a:pt x="4636" y="1614"/>
                    </a:cubicBezTo>
                    <a:cubicBezTo>
                      <a:pt x="4488" y="1818"/>
                      <a:pt x="4330" y="2013"/>
                      <a:pt x="4172" y="2208"/>
                    </a:cubicBezTo>
                    <a:cubicBezTo>
                      <a:pt x="4246" y="1799"/>
                      <a:pt x="4413" y="1400"/>
                      <a:pt x="4376" y="963"/>
                    </a:cubicBezTo>
                    <a:lnTo>
                      <a:pt x="4376" y="963"/>
                    </a:lnTo>
                    <a:cubicBezTo>
                      <a:pt x="4320" y="1326"/>
                      <a:pt x="4227" y="1679"/>
                      <a:pt x="4079" y="2032"/>
                    </a:cubicBezTo>
                    <a:cubicBezTo>
                      <a:pt x="4060" y="2004"/>
                      <a:pt x="4042" y="1995"/>
                      <a:pt x="4042" y="1976"/>
                    </a:cubicBezTo>
                    <a:cubicBezTo>
                      <a:pt x="3986" y="1697"/>
                      <a:pt x="3958" y="1400"/>
                      <a:pt x="3967" y="1103"/>
                    </a:cubicBezTo>
                    <a:cubicBezTo>
                      <a:pt x="3977" y="870"/>
                      <a:pt x="3995" y="638"/>
                      <a:pt x="4069" y="415"/>
                    </a:cubicBezTo>
                    <a:cubicBezTo>
                      <a:pt x="4088" y="350"/>
                      <a:pt x="4116" y="285"/>
                      <a:pt x="4153" y="239"/>
                    </a:cubicBezTo>
                    <a:cubicBezTo>
                      <a:pt x="4214" y="144"/>
                      <a:pt x="4309" y="99"/>
                      <a:pt x="4410" y="99"/>
                    </a:cubicBezTo>
                    <a:close/>
                    <a:moveTo>
                      <a:pt x="1685" y="990"/>
                    </a:moveTo>
                    <a:cubicBezTo>
                      <a:pt x="1713" y="990"/>
                      <a:pt x="1743" y="994"/>
                      <a:pt x="1775" y="1000"/>
                    </a:cubicBezTo>
                    <a:cubicBezTo>
                      <a:pt x="1849" y="1019"/>
                      <a:pt x="1914" y="1038"/>
                      <a:pt x="1988" y="1066"/>
                    </a:cubicBezTo>
                    <a:cubicBezTo>
                      <a:pt x="2081" y="1112"/>
                      <a:pt x="2128" y="1196"/>
                      <a:pt x="2137" y="1307"/>
                    </a:cubicBezTo>
                    <a:cubicBezTo>
                      <a:pt x="2146" y="1419"/>
                      <a:pt x="2128" y="1530"/>
                      <a:pt x="2091" y="1642"/>
                    </a:cubicBezTo>
                    <a:cubicBezTo>
                      <a:pt x="1979" y="1930"/>
                      <a:pt x="1821" y="2190"/>
                      <a:pt x="1635" y="2431"/>
                    </a:cubicBezTo>
                    <a:cubicBezTo>
                      <a:pt x="1626" y="2441"/>
                      <a:pt x="1607" y="2441"/>
                      <a:pt x="1580" y="2450"/>
                    </a:cubicBezTo>
                    <a:cubicBezTo>
                      <a:pt x="1570" y="2264"/>
                      <a:pt x="1617" y="2097"/>
                      <a:pt x="1654" y="1920"/>
                    </a:cubicBezTo>
                    <a:cubicBezTo>
                      <a:pt x="1682" y="1744"/>
                      <a:pt x="1728" y="1576"/>
                      <a:pt x="1765" y="1381"/>
                    </a:cubicBezTo>
                    <a:lnTo>
                      <a:pt x="1765" y="1381"/>
                    </a:lnTo>
                    <a:cubicBezTo>
                      <a:pt x="1682" y="1484"/>
                      <a:pt x="1654" y="1595"/>
                      <a:pt x="1626" y="1707"/>
                    </a:cubicBezTo>
                    <a:cubicBezTo>
                      <a:pt x="1570" y="1948"/>
                      <a:pt x="1514" y="2199"/>
                      <a:pt x="1459" y="2450"/>
                    </a:cubicBezTo>
                    <a:cubicBezTo>
                      <a:pt x="1449" y="2506"/>
                      <a:pt x="1431" y="2561"/>
                      <a:pt x="1412" y="2654"/>
                    </a:cubicBezTo>
                    <a:cubicBezTo>
                      <a:pt x="1301" y="2273"/>
                      <a:pt x="1264" y="1920"/>
                      <a:pt x="1319" y="1567"/>
                    </a:cubicBezTo>
                    <a:cubicBezTo>
                      <a:pt x="1347" y="1446"/>
                      <a:pt x="1375" y="1316"/>
                      <a:pt x="1412" y="1205"/>
                    </a:cubicBezTo>
                    <a:cubicBezTo>
                      <a:pt x="1466" y="1060"/>
                      <a:pt x="1556" y="990"/>
                      <a:pt x="1685" y="990"/>
                    </a:cubicBezTo>
                    <a:close/>
                    <a:moveTo>
                      <a:pt x="3345" y="3509"/>
                    </a:moveTo>
                    <a:cubicBezTo>
                      <a:pt x="3335" y="3518"/>
                      <a:pt x="3335" y="3528"/>
                      <a:pt x="3335" y="3546"/>
                    </a:cubicBezTo>
                    <a:cubicBezTo>
                      <a:pt x="3326" y="3537"/>
                      <a:pt x="3326" y="3528"/>
                      <a:pt x="3326" y="3528"/>
                    </a:cubicBezTo>
                    <a:cubicBezTo>
                      <a:pt x="3326" y="3518"/>
                      <a:pt x="3335" y="3509"/>
                      <a:pt x="3345" y="3509"/>
                    </a:cubicBezTo>
                    <a:close/>
                    <a:moveTo>
                      <a:pt x="2940" y="1994"/>
                    </a:moveTo>
                    <a:cubicBezTo>
                      <a:pt x="3142" y="1994"/>
                      <a:pt x="3281" y="2114"/>
                      <a:pt x="3308" y="2320"/>
                    </a:cubicBezTo>
                    <a:cubicBezTo>
                      <a:pt x="3345" y="2608"/>
                      <a:pt x="3363" y="2896"/>
                      <a:pt x="3308" y="3193"/>
                    </a:cubicBezTo>
                    <a:cubicBezTo>
                      <a:pt x="3289" y="3314"/>
                      <a:pt x="3252" y="3435"/>
                      <a:pt x="3178" y="3555"/>
                    </a:cubicBezTo>
                    <a:cubicBezTo>
                      <a:pt x="3140" y="3267"/>
                      <a:pt x="3103" y="2979"/>
                      <a:pt x="3057" y="2691"/>
                    </a:cubicBezTo>
                    <a:lnTo>
                      <a:pt x="3057" y="2691"/>
                    </a:lnTo>
                    <a:cubicBezTo>
                      <a:pt x="3020" y="2952"/>
                      <a:pt x="3094" y="3193"/>
                      <a:pt x="3075" y="3453"/>
                    </a:cubicBezTo>
                    <a:cubicBezTo>
                      <a:pt x="3071" y="3449"/>
                      <a:pt x="3064" y="3449"/>
                      <a:pt x="3058" y="3449"/>
                    </a:cubicBezTo>
                    <a:cubicBezTo>
                      <a:pt x="3052" y="3449"/>
                      <a:pt x="3047" y="3449"/>
                      <a:pt x="3047" y="3444"/>
                    </a:cubicBezTo>
                    <a:cubicBezTo>
                      <a:pt x="2899" y="3128"/>
                      <a:pt x="2769" y="2812"/>
                      <a:pt x="2694" y="2468"/>
                    </a:cubicBezTo>
                    <a:cubicBezTo>
                      <a:pt x="2676" y="2394"/>
                      <a:pt x="2667" y="2329"/>
                      <a:pt x="2667" y="2255"/>
                    </a:cubicBezTo>
                    <a:cubicBezTo>
                      <a:pt x="2657" y="2069"/>
                      <a:pt x="2787" y="2004"/>
                      <a:pt x="2917" y="1995"/>
                    </a:cubicBezTo>
                    <a:cubicBezTo>
                      <a:pt x="2925" y="1994"/>
                      <a:pt x="2933" y="1994"/>
                      <a:pt x="2940" y="1994"/>
                    </a:cubicBezTo>
                    <a:close/>
                    <a:moveTo>
                      <a:pt x="4663" y="2613"/>
                    </a:moveTo>
                    <a:cubicBezTo>
                      <a:pt x="4733" y="2613"/>
                      <a:pt x="4791" y="2652"/>
                      <a:pt x="4850" y="2729"/>
                    </a:cubicBezTo>
                    <a:cubicBezTo>
                      <a:pt x="4878" y="2766"/>
                      <a:pt x="4896" y="2794"/>
                      <a:pt x="4915" y="2831"/>
                    </a:cubicBezTo>
                    <a:cubicBezTo>
                      <a:pt x="5045" y="3109"/>
                      <a:pt x="4961" y="3258"/>
                      <a:pt x="4794" y="3379"/>
                    </a:cubicBezTo>
                    <a:cubicBezTo>
                      <a:pt x="4515" y="3574"/>
                      <a:pt x="4209" y="3685"/>
                      <a:pt x="3837" y="3704"/>
                    </a:cubicBezTo>
                    <a:cubicBezTo>
                      <a:pt x="3912" y="3602"/>
                      <a:pt x="4004" y="3555"/>
                      <a:pt x="4069" y="3481"/>
                    </a:cubicBezTo>
                    <a:cubicBezTo>
                      <a:pt x="4144" y="3407"/>
                      <a:pt x="4227" y="3342"/>
                      <a:pt x="4302" y="3267"/>
                    </a:cubicBezTo>
                    <a:cubicBezTo>
                      <a:pt x="4367" y="3193"/>
                      <a:pt x="4441" y="3128"/>
                      <a:pt x="4506" y="3007"/>
                    </a:cubicBezTo>
                    <a:lnTo>
                      <a:pt x="4506" y="3007"/>
                    </a:lnTo>
                    <a:cubicBezTo>
                      <a:pt x="4283" y="3156"/>
                      <a:pt x="4144" y="3351"/>
                      <a:pt x="3939" y="3453"/>
                    </a:cubicBezTo>
                    <a:cubicBezTo>
                      <a:pt x="3939" y="3453"/>
                      <a:pt x="3930" y="3444"/>
                      <a:pt x="3921" y="3435"/>
                    </a:cubicBezTo>
                    <a:cubicBezTo>
                      <a:pt x="4032" y="3230"/>
                      <a:pt x="4153" y="3026"/>
                      <a:pt x="4302" y="2840"/>
                    </a:cubicBezTo>
                    <a:cubicBezTo>
                      <a:pt x="4357" y="2766"/>
                      <a:pt x="4432" y="2691"/>
                      <a:pt x="4525" y="2654"/>
                    </a:cubicBezTo>
                    <a:cubicBezTo>
                      <a:pt x="4576" y="2627"/>
                      <a:pt x="4621" y="2613"/>
                      <a:pt x="4663" y="2613"/>
                    </a:cubicBezTo>
                    <a:close/>
                    <a:moveTo>
                      <a:pt x="2298" y="3138"/>
                    </a:moveTo>
                    <a:cubicBezTo>
                      <a:pt x="2382" y="3138"/>
                      <a:pt x="2449" y="3201"/>
                      <a:pt x="2462" y="3305"/>
                    </a:cubicBezTo>
                    <a:cubicBezTo>
                      <a:pt x="2471" y="3379"/>
                      <a:pt x="2462" y="3453"/>
                      <a:pt x="2444" y="3518"/>
                    </a:cubicBezTo>
                    <a:cubicBezTo>
                      <a:pt x="2379" y="3806"/>
                      <a:pt x="2211" y="4011"/>
                      <a:pt x="1979" y="4178"/>
                    </a:cubicBezTo>
                    <a:cubicBezTo>
                      <a:pt x="1914" y="4224"/>
                      <a:pt x="1849" y="4252"/>
                      <a:pt x="1775" y="4299"/>
                    </a:cubicBezTo>
                    <a:cubicBezTo>
                      <a:pt x="1765" y="4289"/>
                      <a:pt x="1756" y="4280"/>
                      <a:pt x="1747" y="4280"/>
                    </a:cubicBezTo>
                    <a:cubicBezTo>
                      <a:pt x="1784" y="4169"/>
                      <a:pt x="1830" y="4066"/>
                      <a:pt x="1868" y="3955"/>
                    </a:cubicBezTo>
                    <a:lnTo>
                      <a:pt x="1868" y="3955"/>
                    </a:lnTo>
                    <a:cubicBezTo>
                      <a:pt x="1784" y="3964"/>
                      <a:pt x="1784" y="4066"/>
                      <a:pt x="1710" y="4076"/>
                    </a:cubicBezTo>
                    <a:cubicBezTo>
                      <a:pt x="1793" y="3806"/>
                      <a:pt x="1886" y="3546"/>
                      <a:pt x="2044" y="3314"/>
                    </a:cubicBezTo>
                    <a:cubicBezTo>
                      <a:pt x="2081" y="3258"/>
                      <a:pt x="2128" y="3212"/>
                      <a:pt x="2183" y="3175"/>
                    </a:cubicBezTo>
                    <a:cubicBezTo>
                      <a:pt x="2223" y="3149"/>
                      <a:pt x="2262" y="3138"/>
                      <a:pt x="2298" y="3138"/>
                    </a:cubicBezTo>
                    <a:close/>
                    <a:moveTo>
                      <a:pt x="6166" y="3626"/>
                    </a:moveTo>
                    <a:cubicBezTo>
                      <a:pt x="6242" y="3626"/>
                      <a:pt x="6308" y="3668"/>
                      <a:pt x="6355" y="3751"/>
                    </a:cubicBezTo>
                    <a:cubicBezTo>
                      <a:pt x="6401" y="3825"/>
                      <a:pt x="6429" y="3908"/>
                      <a:pt x="6457" y="3992"/>
                    </a:cubicBezTo>
                    <a:cubicBezTo>
                      <a:pt x="6494" y="4122"/>
                      <a:pt x="6457" y="4224"/>
                      <a:pt x="6355" y="4317"/>
                    </a:cubicBezTo>
                    <a:cubicBezTo>
                      <a:pt x="6309" y="4364"/>
                      <a:pt x="6253" y="4401"/>
                      <a:pt x="6197" y="4429"/>
                    </a:cubicBezTo>
                    <a:cubicBezTo>
                      <a:pt x="6021" y="4522"/>
                      <a:pt x="5835" y="4605"/>
                      <a:pt x="5658" y="4698"/>
                    </a:cubicBezTo>
                    <a:cubicBezTo>
                      <a:pt x="5649" y="4698"/>
                      <a:pt x="5630" y="4689"/>
                      <a:pt x="5612" y="4689"/>
                    </a:cubicBezTo>
                    <a:cubicBezTo>
                      <a:pt x="5798" y="4494"/>
                      <a:pt x="6002" y="4327"/>
                      <a:pt x="6132" y="4085"/>
                    </a:cubicBezTo>
                    <a:cubicBezTo>
                      <a:pt x="6127" y="4084"/>
                      <a:pt x="6123" y="4084"/>
                      <a:pt x="6118" y="4084"/>
                    </a:cubicBezTo>
                    <a:cubicBezTo>
                      <a:pt x="6073" y="4084"/>
                      <a:pt x="6055" y="4125"/>
                      <a:pt x="6030" y="4159"/>
                    </a:cubicBezTo>
                    <a:cubicBezTo>
                      <a:pt x="5853" y="4345"/>
                      <a:pt x="5668" y="4512"/>
                      <a:pt x="5445" y="4661"/>
                    </a:cubicBezTo>
                    <a:cubicBezTo>
                      <a:pt x="5445" y="4633"/>
                      <a:pt x="5435" y="4615"/>
                      <a:pt x="5445" y="4605"/>
                    </a:cubicBezTo>
                    <a:cubicBezTo>
                      <a:pt x="5547" y="4392"/>
                      <a:pt x="5649" y="4187"/>
                      <a:pt x="5760" y="3983"/>
                    </a:cubicBezTo>
                    <a:cubicBezTo>
                      <a:pt x="5807" y="3908"/>
                      <a:pt x="5853" y="3834"/>
                      <a:pt x="5909" y="3769"/>
                    </a:cubicBezTo>
                    <a:cubicBezTo>
                      <a:pt x="5946" y="3732"/>
                      <a:pt x="5993" y="3695"/>
                      <a:pt x="6030" y="3667"/>
                    </a:cubicBezTo>
                    <a:cubicBezTo>
                      <a:pt x="6077" y="3640"/>
                      <a:pt x="6123" y="3626"/>
                      <a:pt x="6166" y="3626"/>
                    </a:cubicBezTo>
                    <a:close/>
                    <a:moveTo>
                      <a:pt x="769" y="3471"/>
                    </a:moveTo>
                    <a:cubicBezTo>
                      <a:pt x="787" y="3471"/>
                      <a:pt x="807" y="3477"/>
                      <a:pt x="827" y="3490"/>
                    </a:cubicBezTo>
                    <a:cubicBezTo>
                      <a:pt x="864" y="3518"/>
                      <a:pt x="901" y="3546"/>
                      <a:pt x="938" y="3574"/>
                    </a:cubicBezTo>
                    <a:cubicBezTo>
                      <a:pt x="966" y="3602"/>
                      <a:pt x="994" y="3639"/>
                      <a:pt x="1022" y="3676"/>
                    </a:cubicBezTo>
                    <a:cubicBezTo>
                      <a:pt x="1180" y="3908"/>
                      <a:pt x="1292" y="4150"/>
                      <a:pt x="1403" y="4410"/>
                    </a:cubicBezTo>
                    <a:cubicBezTo>
                      <a:pt x="1282" y="4373"/>
                      <a:pt x="1189" y="4280"/>
                      <a:pt x="1069" y="4196"/>
                    </a:cubicBezTo>
                    <a:lnTo>
                      <a:pt x="1069" y="4196"/>
                    </a:lnTo>
                    <a:cubicBezTo>
                      <a:pt x="1078" y="4280"/>
                      <a:pt x="1124" y="4327"/>
                      <a:pt x="1161" y="4364"/>
                    </a:cubicBezTo>
                    <a:cubicBezTo>
                      <a:pt x="1292" y="4484"/>
                      <a:pt x="1422" y="4596"/>
                      <a:pt x="1542" y="4717"/>
                    </a:cubicBezTo>
                    <a:cubicBezTo>
                      <a:pt x="1561" y="4735"/>
                      <a:pt x="1570" y="4754"/>
                      <a:pt x="1598" y="4810"/>
                    </a:cubicBezTo>
                    <a:cubicBezTo>
                      <a:pt x="1292" y="4670"/>
                      <a:pt x="1022" y="4531"/>
                      <a:pt x="818" y="4289"/>
                    </a:cubicBezTo>
                    <a:cubicBezTo>
                      <a:pt x="715" y="4159"/>
                      <a:pt x="650" y="4011"/>
                      <a:pt x="632" y="3853"/>
                    </a:cubicBezTo>
                    <a:cubicBezTo>
                      <a:pt x="604" y="3741"/>
                      <a:pt x="623" y="3630"/>
                      <a:pt x="688" y="3528"/>
                    </a:cubicBezTo>
                    <a:cubicBezTo>
                      <a:pt x="706" y="3492"/>
                      <a:pt x="735" y="3471"/>
                      <a:pt x="769" y="3471"/>
                    </a:cubicBezTo>
                    <a:close/>
                    <a:moveTo>
                      <a:pt x="4271" y="4084"/>
                    </a:moveTo>
                    <a:cubicBezTo>
                      <a:pt x="4286" y="4084"/>
                      <a:pt x="4303" y="4087"/>
                      <a:pt x="4320" y="4094"/>
                    </a:cubicBezTo>
                    <a:cubicBezTo>
                      <a:pt x="4488" y="4178"/>
                      <a:pt x="4562" y="4354"/>
                      <a:pt x="4478" y="4531"/>
                    </a:cubicBezTo>
                    <a:cubicBezTo>
                      <a:pt x="4450" y="4596"/>
                      <a:pt x="4413" y="4661"/>
                      <a:pt x="4367" y="4717"/>
                    </a:cubicBezTo>
                    <a:cubicBezTo>
                      <a:pt x="4255" y="4875"/>
                      <a:pt x="4107" y="4995"/>
                      <a:pt x="3949" y="5107"/>
                    </a:cubicBezTo>
                    <a:cubicBezTo>
                      <a:pt x="3902" y="5070"/>
                      <a:pt x="3939" y="5042"/>
                      <a:pt x="3949" y="5023"/>
                    </a:cubicBezTo>
                    <a:cubicBezTo>
                      <a:pt x="4042" y="4856"/>
                      <a:pt x="4144" y="4698"/>
                      <a:pt x="4209" y="4522"/>
                    </a:cubicBezTo>
                    <a:cubicBezTo>
                      <a:pt x="4201" y="4519"/>
                      <a:pt x="4195" y="4517"/>
                      <a:pt x="4189" y="4517"/>
                    </a:cubicBezTo>
                    <a:cubicBezTo>
                      <a:pt x="4159" y="4517"/>
                      <a:pt x="4152" y="4553"/>
                      <a:pt x="4144" y="4568"/>
                    </a:cubicBezTo>
                    <a:cubicBezTo>
                      <a:pt x="4051" y="4707"/>
                      <a:pt x="3967" y="4838"/>
                      <a:pt x="3884" y="4977"/>
                    </a:cubicBezTo>
                    <a:cubicBezTo>
                      <a:pt x="3865" y="4995"/>
                      <a:pt x="3837" y="5023"/>
                      <a:pt x="3819" y="5051"/>
                    </a:cubicBezTo>
                    <a:cubicBezTo>
                      <a:pt x="3809" y="5042"/>
                      <a:pt x="3800" y="5033"/>
                      <a:pt x="3781" y="5023"/>
                    </a:cubicBezTo>
                    <a:cubicBezTo>
                      <a:pt x="3828" y="4707"/>
                      <a:pt x="3930" y="4410"/>
                      <a:pt x="4144" y="4159"/>
                    </a:cubicBezTo>
                    <a:cubicBezTo>
                      <a:pt x="4162" y="4141"/>
                      <a:pt x="4181" y="4122"/>
                      <a:pt x="4209" y="4104"/>
                    </a:cubicBezTo>
                    <a:cubicBezTo>
                      <a:pt x="4226" y="4092"/>
                      <a:pt x="4247" y="4084"/>
                      <a:pt x="4271" y="4084"/>
                    </a:cubicBezTo>
                    <a:close/>
                    <a:moveTo>
                      <a:pt x="5618" y="5206"/>
                    </a:moveTo>
                    <a:cubicBezTo>
                      <a:pt x="5817" y="5206"/>
                      <a:pt x="5874" y="5381"/>
                      <a:pt x="5825" y="5534"/>
                    </a:cubicBezTo>
                    <a:cubicBezTo>
                      <a:pt x="5763" y="5722"/>
                      <a:pt x="5663" y="5801"/>
                      <a:pt x="5528" y="5801"/>
                    </a:cubicBezTo>
                    <a:cubicBezTo>
                      <a:pt x="5482" y="5801"/>
                      <a:pt x="5433" y="5792"/>
                      <a:pt x="5379" y="5776"/>
                    </a:cubicBezTo>
                    <a:cubicBezTo>
                      <a:pt x="5240" y="5739"/>
                      <a:pt x="5119" y="5664"/>
                      <a:pt x="4980" y="5562"/>
                    </a:cubicBezTo>
                    <a:cubicBezTo>
                      <a:pt x="5138" y="5544"/>
                      <a:pt x="5277" y="5525"/>
                      <a:pt x="5407" y="5497"/>
                    </a:cubicBezTo>
                    <a:cubicBezTo>
                      <a:pt x="5407" y="5488"/>
                      <a:pt x="5407" y="5479"/>
                      <a:pt x="5407" y="5469"/>
                    </a:cubicBezTo>
                    <a:lnTo>
                      <a:pt x="5045" y="5469"/>
                    </a:lnTo>
                    <a:cubicBezTo>
                      <a:pt x="5036" y="5423"/>
                      <a:pt x="5064" y="5414"/>
                      <a:pt x="5082" y="5404"/>
                    </a:cubicBezTo>
                    <a:cubicBezTo>
                      <a:pt x="5184" y="5358"/>
                      <a:pt x="5287" y="5302"/>
                      <a:pt x="5389" y="5265"/>
                    </a:cubicBezTo>
                    <a:cubicBezTo>
                      <a:pt x="5435" y="5246"/>
                      <a:pt x="5482" y="5228"/>
                      <a:pt x="5519" y="5218"/>
                    </a:cubicBezTo>
                    <a:cubicBezTo>
                      <a:pt x="5555" y="5210"/>
                      <a:pt x="5588" y="5206"/>
                      <a:pt x="5618" y="5206"/>
                    </a:cubicBezTo>
                    <a:close/>
                    <a:moveTo>
                      <a:pt x="2610" y="5656"/>
                    </a:moveTo>
                    <a:cubicBezTo>
                      <a:pt x="2673" y="5656"/>
                      <a:pt x="2738" y="5675"/>
                      <a:pt x="2797" y="5711"/>
                    </a:cubicBezTo>
                    <a:cubicBezTo>
                      <a:pt x="2843" y="5748"/>
                      <a:pt x="2862" y="5794"/>
                      <a:pt x="2834" y="5850"/>
                    </a:cubicBezTo>
                    <a:cubicBezTo>
                      <a:pt x="2815" y="5878"/>
                      <a:pt x="2797" y="5915"/>
                      <a:pt x="2778" y="5934"/>
                    </a:cubicBezTo>
                    <a:cubicBezTo>
                      <a:pt x="2620" y="6073"/>
                      <a:pt x="2434" y="6138"/>
                      <a:pt x="2239" y="6175"/>
                    </a:cubicBezTo>
                    <a:cubicBezTo>
                      <a:pt x="2267" y="6138"/>
                      <a:pt x="2295" y="6101"/>
                      <a:pt x="2323" y="6055"/>
                    </a:cubicBezTo>
                    <a:cubicBezTo>
                      <a:pt x="2317" y="6055"/>
                      <a:pt x="2306" y="6050"/>
                      <a:pt x="2297" y="6050"/>
                    </a:cubicBezTo>
                    <a:cubicBezTo>
                      <a:pt x="2293" y="6050"/>
                      <a:pt x="2289" y="6052"/>
                      <a:pt x="2286" y="6055"/>
                    </a:cubicBezTo>
                    <a:cubicBezTo>
                      <a:pt x="2221" y="6101"/>
                      <a:pt x="2165" y="6138"/>
                      <a:pt x="2100" y="6185"/>
                    </a:cubicBezTo>
                    <a:cubicBezTo>
                      <a:pt x="2063" y="6148"/>
                      <a:pt x="2091" y="6129"/>
                      <a:pt x="2109" y="6110"/>
                    </a:cubicBezTo>
                    <a:cubicBezTo>
                      <a:pt x="2193" y="5962"/>
                      <a:pt x="2286" y="5832"/>
                      <a:pt x="2425" y="5720"/>
                    </a:cubicBezTo>
                    <a:cubicBezTo>
                      <a:pt x="2478" y="5677"/>
                      <a:pt x="2543" y="5656"/>
                      <a:pt x="2610" y="5656"/>
                    </a:cubicBezTo>
                    <a:close/>
                    <a:moveTo>
                      <a:pt x="3448" y="6115"/>
                    </a:moveTo>
                    <a:cubicBezTo>
                      <a:pt x="3484" y="6115"/>
                      <a:pt x="3520" y="6126"/>
                      <a:pt x="3558" y="6157"/>
                    </a:cubicBezTo>
                    <a:cubicBezTo>
                      <a:pt x="3642" y="6231"/>
                      <a:pt x="3670" y="6333"/>
                      <a:pt x="3642" y="6445"/>
                    </a:cubicBezTo>
                    <a:cubicBezTo>
                      <a:pt x="3614" y="6593"/>
                      <a:pt x="3531" y="6705"/>
                      <a:pt x="3382" y="6742"/>
                    </a:cubicBezTo>
                    <a:cubicBezTo>
                      <a:pt x="3306" y="6757"/>
                      <a:pt x="3230" y="6772"/>
                      <a:pt x="3154" y="6772"/>
                    </a:cubicBezTo>
                    <a:cubicBezTo>
                      <a:pt x="3137" y="6772"/>
                      <a:pt x="3120" y="6772"/>
                      <a:pt x="3103" y="6770"/>
                    </a:cubicBezTo>
                    <a:cubicBezTo>
                      <a:pt x="2955" y="6761"/>
                      <a:pt x="2815" y="6724"/>
                      <a:pt x="2676" y="6696"/>
                    </a:cubicBezTo>
                    <a:cubicBezTo>
                      <a:pt x="2667" y="6686"/>
                      <a:pt x="2657" y="6677"/>
                      <a:pt x="2639" y="6649"/>
                    </a:cubicBezTo>
                    <a:cubicBezTo>
                      <a:pt x="2852" y="6612"/>
                      <a:pt x="3057" y="6593"/>
                      <a:pt x="3252" y="6528"/>
                    </a:cubicBezTo>
                    <a:cubicBezTo>
                      <a:pt x="3211" y="6518"/>
                      <a:pt x="3169" y="6514"/>
                      <a:pt x="3127" y="6514"/>
                    </a:cubicBezTo>
                    <a:cubicBezTo>
                      <a:pt x="3039" y="6514"/>
                      <a:pt x="2950" y="6530"/>
                      <a:pt x="2864" y="6530"/>
                    </a:cubicBezTo>
                    <a:cubicBezTo>
                      <a:pt x="2851" y="6530"/>
                      <a:pt x="2838" y="6529"/>
                      <a:pt x="2824" y="6528"/>
                    </a:cubicBezTo>
                    <a:cubicBezTo>
                      <a:pt x="2797" y="6491"/>
                      <a:pt x="2824" y="6482"/>
                      <a:pt x="2843" y="6463"/>
                    </a:cubicBezTo>
                    <a:cubicBezTo>
                      <a:pt x="3001" y="6371"/>
                      <a:pt x="3150" y="6268"/>
                      <a:pt x="3298" y="6166"/>
                    </a:cubicBezTo>
                    <a:cubicBezTo>
                      <a:pt x="3348" y="6139"/>
                      <a:pt x="3397" y="6115"/>
                      <a:pt x="3448" y="6115"/>
                    </a:cubicBezTo>
                    <a:close/>
                    <a:moveTo>
                      <a:pt x="4405" y="1"/>
                    </a:moveTo>
                    <a:cubicBezTo>
                      <a:pt x="4245" y="1"/>
                      <a:pt x="4103" y="91"/>
                      <a:pt x="4023" y="257"/>
                    </a:cubicBezTo>
                    <a:cubicBezTo>
                      <a:pt x="3986" y="322"/>
                      <a:pt x="3967" y="406"/>
                      <a:pt x="3949" y="480"/>
                    </a:cubicBezTo>
                    <a:cubicBezTo>
                      <a:pt x="3837" y="935"/>
                      <a:pt x="3846" y="1391"/>
                      <a:pt x="3921" y="1855"/>
                    </a:cubicBezTo>
                    <a:cubicBezTo>
                      <a:pt x="3939" y="1930"/>
                      <a:pt x="3958" y="2013"/>
                      <a:pt x="3967" y="2087"/>
                    </a:cubicBezTo>
                    <a:cubicBezTo>
                      <a:pt x="3977" y="2180"/>
                      <a:pt x="3986" y="2273"/>
                      <a:pt x="3949" y="2366"/>
                    </a:cubicBezTo>
                    <a:cubicBezTo>
                      <a:pt x="3791" y="2747"/>
                      <a:pt x="3624" y="3109"/>
                      <a:pt x="3401" y="3463"/>
                    </a:cubicBezTo>
                    <a:cubicBezTo>
                      <a:pt x="3391" y="3472"/>
                      <a:pt x="3363" y="3481"/>
                      <a:pt x="3345" y="3490"/>
                    </a:cubicBezTo>
                    <a:cubicBezTo>
                      <a:pt x="3345" y="3472"/>
                      <a:pt x="3345" y="3444"/>
                      <a:pt x="3354" y="3416"/>
                    </a:cubicBezTo>
                    <a:cubicBezTo>
                      <a:pt x="3466" y="3044"/>
                      <a:pt x="3447" y="2664"/>
                      <a:pt x="3391" y="2283"/>
                    </a:cubicBezTo>
                    <a:cubicBezTo>
                      <a:pt x="3354" y="2032"/>
                      <a:pt x="3187" y="1902"/>
                      <a:pt x="2936" y="1892"/>
                    </a:cubicBezTo>
                    <a:cubicBezTo>
                      <a:pt x="2694" y="1892"/>
                      <a:pt x="2574" y="2004"/>
                      <a:pt x="2574" y="2245"/>
                    </a:cubicBezTo>
                    <a:cubicBezTo>
                      <a:pt x="2564" y="2394"/>
                      <a:pt x="2592" y="2543"/>
                      <a:pt x="2648" y="2682"/>
                    </a:cubicBezTo>
                    <a:cubicBezTo>
                      <a:pt x="2722" y="2896"/>
                      <a:pt x="2815" y="3109"/>
                      <a:pt x="2899" y="3332"/>
                    </a:cubicBezTo>
                    <a:cubicBezTo>
                      <a:pt x="2955" y="3463"/>
                      <a:pt x="3020" y="3602"/>
                      <a:pt x="3075" y="3732"/>
                    </a:cubicBezTo>
                    <a:cubicBezTo>
                      <a:pt x="3094" y="3788"/>
                      <a:pt x="3094" y="3834"/>
                      <a:pt x="3075" y="3890"/>
                    </a:cubicBezTo>
                    <a:cubicBezTo>
                      <a:pt x="3057" y="3964"/>
                      <a:pt x="3010" y="4020"/>
                      <a:pt x="2964" y="4076"/>
                    </a:cubicBezTo>
                    <a:cubicBezTo>
                      <a:pt x="2602" y="4531"/>
                      <a:pt x="2183" y="4940"/>
                      <a:pt x="1765" y="5349"/>
                    </a:cubicBezTo>
                    <a:cubicBezTo>
                      <a:pt x="1756" y="5358"/>
                      <a:pt x="1737" y="5367"/>
                      <a:pt x="1691" y="5386"/>
                    </a:cubicBezTo>
                    <a:cubicBezTo>
                      <a:pt x="1737" y="5228"/>
                      <a:pt x="1756" y="5088"/>
                      <a:pt x="1728" y="4958"/>
                    </a:cubicBezTo>
                    <a:cubicBezTo>
                      <a:pt x="1700" y="4819"/>
                      <a:pt x="1663" y="4680"/>
                      <a:pt x="1626" y="4531"/>
                    </a:cubicBezTo>
                    <a:cubicBezTo>
                      <a:pt x="1654" y="4512"/>
                      <a:pt x="1672" y="4503"/>
                      <a:pt x="1691" y="4484"/>
                    </a:cubicBezTo>
                    <a:cubicBezTo>
                      <a:pt x="1737" y="4457"/>
                      <a:pt x="1775" y="4429"/>
                      <a:pt x="1812" y="4410"/>
                    </a:cubicBezTo>
                    <a:cubicBezTo>
                      <a:pt x="1877" y="4373"/>
                      <a:pt x="1942" y="4345"/>
                      <a:pt x="2007" y="4299"/>
                    </a:cubicBezTo>
                    <a:cubicBezTo>
                      <a:pt x="2304" y="4113"/>
                      <a:pt x="2490" y="3853"/>
                      <a:pt x="2564" y="3509"/>
                    </a:cubicBezTo>
                    <a:cubicBezTo>
                      <a:pt x="2583" y="3407"/>
                      <a:pt x="2583" y="3305"/>
                      <a:pt x="2546" y="3212"/>
                    </a:cubicBezTo>
                    <a:cubicBezTo>
                      <a:pt x="2502" y="3089"/>
                      <a:pt x="2403" y="3017"/>
                      <a:pt x="2291" y="3017"/>
                    </a:cubicBezTo>
                    <a:cubicBezTo>
                      <a:pt x="2259" y="3017"/>
                      <a:pt x="2226" y="3023"/>
                      <a:pt x="2193" y="3035"/>
                    </a:cubicBezTo>
                    <a:cubicBezTo>
                      <a:pt x="2109" y="3063"/>
                      <a:pt x="2035" y="3119"/>
                      <a:pt x="1988" y="3193"/>
                    </a:cubicBezTo>
                    <a:cubicBezTo>
                      <a:pt x="1933" y="3295"/>
                      <a:pt x="1868" y="3388"/>
                      <a:pt x="1830" y="3490"/>
                    </a:cubicBezTo>
                    <a:cubicBezTo>
                      <a:pt x="1747" y="3695"/>
                      <a:pt x="1691" y="3908"/>
                      <a:pt x="1617" y="4122"/>
                    </a:cubicBezTo>
                    <a:cubicBezTo>
                      <a:pt x="1607" y="4150"/>
                      <a:pt x="1607" y="4187"/>
                      <a:pt x="1552" y="4187"/>
                    </a:cubicBezTo>
                    <a:cubicBezTo>
                      <a:pt x="1468" y="3751"/>
                      <a:pt x="1449" y="3323"/>
                      <a:pt x="1505" y="2886"/>
                    </a:cubicBezTo>
                    <a:cubicBezTo>
                      <a:pt x="1514" y="2831"/>
                      <a:pt x="1542" y="2775"/>
                      <a:pt x="1580" y="2729"/>
                    </a:cubicBezTo>
                    <a:cubicBezTo>
                      <a:pt x="1635" y="2636"/>
                      <a:pt x="1700" y="2552"/>
                      <a:pt x="1756" y="2468"/>
                    </a:cubicBezTo>
                    <a:cubicBezTo>
                      <a:pt x="1914" y="2245"/>
                      <a:pt x="2053" y="2022"/>
                      <a:pt x="2156" y="1772"/>
                    </a:cubicBezTo>
                    <a:cubicBezTo>
                      <a:pt x="2202" y="1651"/>
                      <a:pt x="2239" y="1530"/>
                      <a:pt x="2248" y="1400"/>
                    </a:cubicBezTo>
                    <a:cubicBezTo>
                      <a:pt x="2258" y="1103"/>
                      <a:pt x="2156" y="1000"/>
                      <a:pt x="1942" y="926"/>
                    </a:cubicBezTo>
                    <a:cubicBezTo>
                      <a:pt x="1886" y="908"/>
                      <a:pt x="1830" y="889"/>
                      <a:pt x="1765" y="880"/>
                    </a:cubicBezTo>
                    <a:cubicBezTo>
                      <a:pt x="1736" y="876"/>
                      <a:pt x="1708" y="875"/>
                      <a:pt x="1681" y="875"/>
                    </a:cubicBezTo>
                    <a:cubicBezTo>
                      <a:pt x="1492" y="875"/>
                      <a:pt x="1382" y="964"/>
                      <a:pt x="1301" y="1168"/>
                    </a:cubicBezTo>
                    <a:cubicBezTo>
                      <a:pt x="1226" y="1372"/>
                      <a:pt x="1199" y="1595"/>
                      <a:pt x="1189" y="1809"/>
                    </a:cubicBezTo>
                    <a:cubicBezTo>
                      <a:pt x="1180" y="2097"/>
                      <a:pt x="1226" y="2376"/>
                      <a:pt x="1319" y="2636"/>
                    </a:cubicBezTo>
                    <a:cubicBezTo>
                      <a:pt x="1375" y="2794"/>
                      <a:pt x="1384" y="2952"/>
                      <a:pt x="1366" y="3109"/>
                    </a:cubicBezTo>
                    <a:cubicBezTo>
                      <a:pt x="1338" y="3295"/>
                      <a:pt x="1347" y="3481"/>
                      <a:pt x="1366" y="3676"/>
                    </a:cubicBezTo>
                    <a:cubicBezTo>
                      <a:pt x="1375" y="3741"/>
                      <a:pt x="1375" y="3806"/>
                      <a:pt x="1384" y="3871"/>
                    </a:cubicBezTo>
                    <a:cubicBezTo>
                      <a:pt x="1384" y="3936"/>
                      <a:pt x="1394" y="3992"/>
                      <a:pt x="1403" y="4057"/>
                    </a:cubicBezTo>
                    <a:cubicBezTo>
                      <a:pt x="1357" y="4020"/>
                      <a:pt x="1329" y="3983"/>
                      <a:pt x="1301" y="3936"/>
                    </a:cubicBezTo>
                    <a:cubicBezTo>
                      <a:pt x="1236" y="3825"/>
                      <a:pt x="1180" y="3713"/>
                      <a:pt x="1106" y="3611"/>
                    </a:cubicBezTo>
                    <a:cubicBezTo>
                      <a:pt x="1041" y="3528"/>
                      <a:pt x="976" y="3453"/>
                      <a:pt x="892" y="3397"/>
                    </a:cubicBezTo>
                    <a:cubicBezTo>
                      <a:pt x="842" y="3364"/>
                      <a:pt x="794" y="3347"/>
                      <a:pt x="750" y="3347"/>
                    </a:cubicBezTo>
                    <a:cubicBezTo>
                      <a:pt x="673" y="3347"/>
                      <a:pt x="608" y="3399"/>
                      <a:pt x="567" y="3500"/>
                    </a:cubicBezTo>
                    <a:cubicBezTo>
                      <a:pt x="520" y="3611"/>
                      <a:pt x="492" y="3741"/>
                      <a:pt x="520" y="3871"/>
                    </a:cubicBezTo>
                    <a:cubicBezTo>
                      <a:pt x="567" y="4122"/>
                      <a:pt x="678" y="4336"/>
                      <a:pt x="873" y="4503"/>
                    </a:cubicBezTo>
                    <a:cubicBezTo>
                      <a:pt x="1013" y="4615"/>
                      <a:pt x="1152" y="4707"/>
                      <a:pt x="1319" y="4773"/>
                    </a:cubicBezTo>
                    <a:cubicBezTo>
                      <a:pt x="1394" y="4810"/>
                      <a:pt x="1468" y="4856"/>
                      <a:pt x="1542" y="4893"/>
                    </a:cubicBezTo>
                    <a:cubicBezTo>
                      <a:pt x="1617" y="4940"/>
                      <a:pt x="1654" y="5014"/>
                      <a:pt x="1654" y="5098"/>
                    </a:cubicBezTo>
                    <a:cubicBezTo>
                      <a:pt x="1654" y="5302"/>
                      <a:pt x="1645" y="5506"/>
                      <a:pt x="1468" y="5664"/>
                    </a:cubicBezTo>
                    <a:cubicBezTo>
                      <a:pt x="1384" y="5729"/>
                      <a:pt x="1319" y="5822"/>
                      <a:pt x="1254" y="5906"/>
                    </a:cubicBezTo>
                    <a:cubicBezTo>
                      <a:pt x="938" y="6259"/>
                      <a:pt x="660" y="6649"/>
                      <a:pt x="427" y="7058"/>
                    </a:cubicBezTo>
                    <a:cubicBezTo>
                      <a:pt x="214" y="7448"/>
                      <a:pt x="74" y="7857"/>
                      <a:pt x="28" y="8294"/>
                    </a:cubicBezTo>
                    <a:cubicBezTo>
                      <a:pt x="0" y="8480"/>
                      <a:pt x="0" y="8675"/>
                      <a:pt x="28" y="8870"/>
                    </a:cubicBezTo>
                    <a:cubicBezTo>
                      <a:pt x="37" y="8833"/>
                      <a:pt x="37" y="8795"/>
                      <a:pt x="37" y="8749"/>
                    </a:cubicBezTo>
                    <a:cubicBezTo>
                      <a:pt x="37" y="8582"/>
                      <a:pt x="56" y="8405"/>
                      <a:pt x="84" y="8238"/>
                    </a:cubicBezTo>
                    <a:cubicBezTo>
                      <a:pt x="158" y="7773"/>
                      <a:pt x="344" y="7355"/>
                      <a:pt x="595" y="6956"/>
                    </a:cubicBezTo>
                    <a:cubicBezTo>
                      <a:pt x="613" y="6928"/>
                      <a:pt x="641" y="6891"/>
                      <a:pt x="669" y="6872"/>
                    </a:cubicBezTo>
                    <a:cubicBezTo>
                      <a:pt x="936" y="6713"/>
                      <a:pt x="1220" y="6628"/>
                      <a:pt x="1520" y="6628"/>
                    </a:cubicBezTo>
                    <a:cubicBezTo>
                      <a:pt x="1607" y="6628"/>
                      <a:pt x="1695" y="6635"/>
                      <a:pt x="1784" y="6649"/>
                    </a:cubicBezTo>
                    <a:cubicBezTo>
                      <a:pt x="1933" y="6668"/>
                      <a:pt x="2081" y="6677"/>
                      <a:pt x="2221" y="6677"/>
                    </a:cubicBezTo>
                    <a:cubicBezTo>
                      <a:pt x="2304" y="6677"/>
                      <a:pt x="2379" y="6677"/>
                      <a:pt x="2453" y="6714"/>
                    </a:cubicBezTo>
                    <a:cubicBezTo>
                      <a:pt x="2620" y="6798"/>
                      <a:pt x="2797" y="6835"/>
                      <a:pt x="2973" y="6863"/>
                    </a:cubicBezTo>
                    <a:cubicBezTo>
                      <a:pt x="3030" y="6873"/>
                      <a:pt x="3087" y="6878"/>
                      <a:pt x="3143" y="6878"/>
                    </a:cubicBezTo>
                    <a:cubicBezTo>
                      <a:pt x="3244" y="6878"/>
                      <a:pt x="3346" y="6861"/>
                      <a:pt x="3447" y="6826"/>
                    </a:cubicBezTo>
                    <a:cubicBezTo>
                      <a:pt x="3633" y="6742"/>
                      <a:pt x="3828" y="6482"/>
                      <a:pt x="3707" y="6203"/>
                    </a:cubicBezTo>
                    <a:cubicBezTo>
                      <a:pt x="3655" y="6085"/>
                      <a:pt x="3565" y="6018"/>
                      <a:pt x="3459" y="6018"/>
                    </a:cubicBezTo>
                    <a:cubicBezTo>
                      <a:pt x="3414" y="6018"/>
                      <a:pt x="3366" y="6030"/>
                      <a:pt x="3317" y="6055"/>
                    </a:cubicBezTo>
                    <a:cubicBezTo>
                      <a:pt x="3215" y="6110"/>
                      <a:pt x="3113" y="6175"/>
                      <a:pt x="3010" y="6240"/>
                    </a:cubicBezTo>
                    <a:cubicBezTo>
                      <a:pt x="2899" y="6315"/>
                      <a:pt x="2797" y="6398"/>
                      <a:pt x="2694" y="6482"/>
                    </a:cubicBezTo>
                    <a:cubicBezTo>
                      <a:pt x="2639" y="6528"/>
                      <a:pt x="2583" y="6547"/>
                      <a:pt x="2509" y="6547"/>
                    </a:cubicBezTo>
                    <a:cubicBezTo>
                      <a:pt x="2397" y="6547"/>
                      <a:pt x="2286" y="6566"/>
                      <a:pt x="2165" y="6566"/>
                    </a:cubicBezTo>
                    <a:cubicBezTo>
                      <a:pt x="2053" y="6566"/>
                      <a:pt x="1942" y="6547"/>
                      <a:pt x="1830" y="6538"/>
                    </a:cubicBezTo>
                    <a:cubicBezTo>
                      <a:pt x="1821" y="6538"/>
                      <a:pt x="1812" y="6528"/>
                      <a:pt x="1803" y="6519"/>
                    </a:cubicBezTo>
                    <a:cubicBezTo>
                      <a:pt x="1812" y="6510"/>
                      <a:pt x="1812" y="6491"/>
                      <a:pt x="1812" y="6482"/>
                    </a:cubicBezTo>
                    <a:cubicBezTo>
                      <a:pt x="1905" y="6417"/>
                      <a:pt x="1998" y="6352"/>
                      <a:pt x="2109" y="6333"/>
                    </a:cubicBezTo>
                    <a:cubicBezTo>
                      <a:pt x="2314" y="6287"/>
                      <a:pt x="2509" y="6213"/>
                      <a:pt x="2685" y="6101"/>
                    </a:cubicBezTo>
                    <a:cubicBezTo>
                      <a:pt x="2778" y="6045"/>
                      <a:pt x="2862" y="5971"/>
                      <a:pt x="2908" y="5869"/>
                    </a:cubicBezTo>
                    <a:cubicBezTo>
                      <a:pt x="2955" y="5776"/>
                      <a:pt x="2936" y="5702"/>
                      <a:pt x="2862" y="5637"/>
                    </a:cubicBezTo>
                    <a:cubicBezTo>
                      <a:pt x="2786" y="5580"/>
                      <a:pt x="2700" y="5549"/>
                      <a:pt x="2615" y="5549"/>
                    </a:cubicBezTo>
                    <a:cubicBezTo>
                      <a:pt x="2533" y="5549"/>
                      <a:pt x="2451" y="5577"/>
                      <a:pt x="2379" y="5637"/>
                    </a:cubicBezTo>
                    <a:cubicBezTo>
                      <a:pt x="2360" y="5655"/>
                      <a:pt x="2332" y="5683"/>
                      <a:pt x="2314" y="5702"/>
                    </a:cubicBezTo>
                    <a:cubicBezTo>
                      <a:pt x="2193" y="5822"/>
                      <a:pt x="2091" y="5962"/>
                      <a:pt x="2007" y="6101"/>
                    </a:cubicBezTo>
                    <a:cubicBezTo>
                      <a:pt x="1970" y="6185"/>
                      <a:pt x="1933" y="6259"/>
                      <a:pt x="1877" y="6324"/>
                    </a:cubicBezTo>
                    <a:cubicBezTo>
                      <a:pt x="1788" y="6439"/>
                      <a:pt x="1691" y="6529"/>
                      <a:pt x="1529" y="6529"/>
                    </a:cubicBezTo>
                    <a:cubicBezTo>
                      <a:pt x="1521" y="6529"/>
                      <a:pt x="1513" y="6529"/>
                      <a:pt x="1505" y="6528"/>
                    </a:cubicBezTo>
                    <a:cubicBezTo>
                      <a:pt x="1273" y="6528"/>
                      <a:pt x="1050" y="6593"/>
                      <a:pt x="836" y="6714"/>
                    </a:cubicBezTo>
                    <a:cubicBezTo>
                      <a:pt x="825" y="6720"/>
                      <a:pt x="809" y="6737"/>
                      <a:pt x="790" y="6737"/>
                    </a:cubicBezTo>
                    <a:cubicBezTo>
                      <a:pt x="779" y="6737"/>
                      <a:pt x="766" y="6731"/>
                      <a:pt x="753" y="6714"/>
                    </a:cubicBezTo>
                    <a:cubicBezTo>
                      <a:pt x="929" y="6445"/>
                      <a:pt x="1134" y="6203"/>
                      <a:pt x="1347" y="5962"/>
                    </a:cubicBezTo>
                    <a:cubicBezTo>
                      <a:pt x="1440" y="5850"/>
                      <a:pt x="1552" y="5767"/>
                      <a:pt x="1682" y="5711"/>
                    </a:cubicBezTo>
                    <a:cubicBezTo>
                      <a:pt x="1998" y="5553"/>
                      <a:pt x="2332" y="5516"/>
                      <a:pt x="2676" y="5516"/>
                    </a:cubicBezTo>
                    <a:cubicBezTo>
                      <a:pt x="2815" y="5516"/>
                      <a:pt x="2955" y="5534"/>
                      <a:pt x="3094" y="5534"/>
                    </a:cubicBezTo>
                    <a:cubicBezTo>
                      <a:pt x="3252" y="5541"/>
                      <a:pt x="3414" y="5547"/>
                      <a:pt x="3574" y="5547"/>
                    </a:cubicBezTo>
                    <a:cubicBezTo>
                      <a:pt x="3641" y="5547"/>
                      <a:pt x="3707" y="5546"/>
                      <a:pt x="3772" y="5544"/>
                    </a:cubicBezTo>
                    <a:cubicBezTo>
                      <a:pt x="3921" y="5534"/>
                      <a:pt x="4069" y="5488"/>
                      <a:pt x="4209" y="5488"/>
                    </a:cubicBezTo>
                    <a:cubicBezTo>
                      <a:pt x="4357" y="5488"/>
                      <a:pt x="4506" y="5525"/>
                      <a:pt x="4646" y="5544"/>
                    </a:cubicBezTo>
                    <a:cubicBezTo>
                      <a:pt x="4738" y="5544"/>
                      <a:pt x="4813" y="5572"/>
                      <a:pt x="4887" y="5627"/>
                    </a:cubicBezTo>
                    <a:cubicBezTo>
                      <a:pt x="4961" y="5674"/>
                      <a:pt x="5026" y="5729"/>
                      <a:pt x="5101" y="5767"/>
                    </a:cubicBezTo>
                    <a:cubicBezTo>
                      <a:pt x="5184" y="5813"/>
                      <a:pt x="5268" y="5860"/>
                      <a:pt x="5361" y="5887"/>
                    </a:cubicBezTo>
                    <a:cubicBezTo>
                      <a:pt x="5410" y="5901"/>
                      <a:pt x="5456" y="5908"/>
                      <a:pt x="5500" y="5908"/>
                    </a:cubicBezTo>
                    <a:cubicBezTo>
                      <a:pt x="5633" y="5908"/>
                      <a:pt x="5744" y="5846"/>
                      <a:pt x="5835" y="5720"/>
                    </a:cubicBezTo>
                    <a:cubicBezTo>
                      <a:pt x="5872" y="5664"/>
                      <a:pt x="5909" y="5581"/>
                      <a:pt x="5928" y="5506"/>
                    </a:cubicBezTo>
                    <a:cubicBezTo>
                      <a:pt x="5983" y="5268"/>
                      <a:pt x="5842" y="5091"/>
                      <a:pt x="5626" y="5091"/>
                    </a:cubicBezTo>
                    <a:cubicBezTo>
                      <a:pt x="5589" y="5091"/>
                      <a:pt x="5550" y="5096"/>
                      <a:pt x="5510" y="5107"/>
                    </a:cubicBezTo>
                    <a:cubicBezTo>
                      <a:pt x="5454" y="5116"/>
                      <a:pt x="5398" y="5144"/>
                      <a:pt x="5342" y="5172"/>
                    </a:cubicBezTo>
                    <a:cubicBezTo>
                      <a:pt x="5249" y="5218"/>
                      <a:pt x="5166" y="5265"/>
                      <a:pt x="5073" y="5311"/>
                    </a:cubicBezTo>
                    <a:cubicBezTo>
                      <a:pt x="5008" y="5349"/>
                      <a:pt x="4934" y="5386"/>
                      <a:pt x="4859" y="5423"/>
                    </a:cubicBezTo>
                    <a:cubicBezTo>
                      <a:pt x="4814" y="5445"/>
                      <a:pt x="4760" y="5456"/>
                      <a:pt x="4702" y="5456"/>
                    </a:cubicBezTo>
                    <a:cubicBezTo>
                      <a:pt x="4618" y="5456"/>
                      <a:pt x="4528" y="5434"/>
                      <a:pt x="4450" y="5395"/>
                    </a:cubicBezTo>
                    <a:cubicBezTo>
                      <a:pt x="4488" y="5376"/>
                      <a:pt x="4515" y="5358"/>
                      <a:pt x="4543" y="5349"/>
                    </a:cubicBezTo>
                    <a:cubicBezTo>
                      <a:pt x="4785" y="5246"/>
                      <a:pt x="5008" y="5116"/>
                      <a:pt x="5222" y="4968"/>
                    </a:cubicBezTo>
                    <a:cubicBezTo>
                      <a:pt x="5305" y="4903"/>
                      <a:pt x="5389" y="4865"/>
                      <a:pt x="5491" y="4838"/>
                    </a:cubicBezTo>
                    <a:cubicBezTo>
                      <a:pt x="5742" y="4773"/>
                      <a:pt x="5983" y="4670"/>
                      <a:pt x="6206" y="4531"/>
                    </a:cubicBezTo>
                    <a:cubicBezTo>
                      <a:pt x="6281" y="4494"/>
                      <a:pt x="6346" y="4438"/>
                      <a:pt x="6411" y="4382"/>
                    </a:cubicBezTo>
                    <a:cubicBezTo>
                      <a:pt x="6541" y="4289"/>
                      <a:pt x="6578" y="4159"/>
                      <a:pt x="6559" y="4011"/>
                    </a:cubicBezTo>
                    <a:cubicBezTo>
                      <a:pt x="6541" y="3881"/>
                      <a:pt x="6494" y="3760"/>
                      <a:pt x="6420" y="3658"/>
                    </a:cubicBezTo>
                    <a:cubicBezTo>
                      <a:pt x="6350" y="3571"/>
                      <a:pt x="6270" y="3527"/>
                      <a:pt x="6181" y="3527"/>
                    </a:cubicBezTo>
                    <a:cubicBezTo>
                      <a:pt x="6127" y="3527"/>
                      <a:pt x="6070" y="3543"/>
                      <a:pt x="6011" y="3574"/>
                    </a:cubicBezTo>
                    <a:cubicBezTo>
                      <a:pt x="5900" y="3630"/>
                      <a:pt x="5816" y="3704"/>
                      <a:pt x="5760" y="3806"/>
                    </a:cubicBezTo>
                    <a:cubicBezTo>
                      <a:pt x="5677" y="3955"/>
                      <a:pt x="5593" y="4113"/>
                      <a:pt x="5510" y="4262"/>
                    </a:cubicBezTo>
                    <a:cubicBezTo>
                      <a:pt x="5435" y="4410"/>
                      <a:pt x="5361" y="4559"/>
                      <a:pt x="5287" y="4707"/>
                    </a:cubicBezTo>
                    <a:cubicBezTo>
                      <a:pt x="5259" y="4763"/>
                      <a:pt x="5222" y="4810"/>
                      <a:pt x="5175" y="4847"/>
                    </a:cubicBezTo>
                    <a:cubicBezTo>
                      <a:pt x="4878" y="5051"/>
                      <a:pt x="4562" y="5228"/>
                      <a:pt x="4209" y="5330"/>
                    </a:cubicBezTo>
                    <a:cubicBezTo>
                      <a:pt x="4032" y="5386"/>
                      <a:pt x="3856" y="5423"/>
                      <a:pt x="3651" y="5423"/>
                    </a:cubicBezTo>
                    <a:cubicBezTo>
                      <a:pt x="3670" y="5395"/>
                      <a:pt x="3679" y="5367"/>
                      <a:pt x="3698" y="5349"/>
                    </a:cubicBezTo>
                    <a:cubicBezTo>
                      <a:pt x="3744" y="5321"/>
                      <a:pt x="3800" y="5283"/>
                      <a:pt x="3846" y="5256"/>
                    </a:cubicBezTo>
                    <a:cubicBezTo>
                      <a:pt x="4079" y="5135"/>
                      <a:pt x="4292" y="4986"/>
                      <a:pt x="4450" y="4773"/>
                    </a:cubicBezTo>
                    <a:cubicBezTo>
                      <a:pt x="4515" y="4680"/>
                      <a:pt x="4580" y="4577"/>
                      <a:pt x="4608" y="4466"/>
                    </a:cubicBezTo>
                    <a:cubicBezTo>
                      <a:pt x="4636" y="4382"/>
                      <a:pt x="4627" y="4289"/>
                      <a:pt x="4580" y="4215"/>
                    </a:cubicBezTo>
                    <a:cubicBezTo>
                      <a:pt x="4525" y="4150"/>
                      <a:pt x="4469" y="4085"/>
                      <a:pt x="4404" y="4029"/>
                    </a:cubicBezTo>
                    <a:cubicBezTo>
                      <a:pt x="4365" y="3994"/>
                      <a:pt x="4319" y="3978"/>
                      <a:pt x="4275" y="3978"/>
                    </a:cubicBezTo>
                    <a:cubicBezTo>
                      <a:pt x="4224" y="3978"/>
                      <a:pt x="4174" y="3999"/>
                      <a:pt x="4135" y="4039"/>
                    </a:cubicBezTo>
                    <a:cubicBezTo>
                      <a:pt x="4060" y="4113"/>
                      <a:pt x="4004" y="4196"/>
                      <a:pt x="3949" y="4280"/>
                    </a:cubicBezTo>
                    <a:cubicBezTo>
                      <a:pt x="3819" y="4494"/>
                      <a:pt x="3754" y="4726"/>
                      <a:pt x="3716" y="4977"/>
                    </a:cubicBezTo>
                    <a:cubicBezTo>
                      <a:pt x="3698" y="5042"/>
                      <a:pt x="3689" y="5107"/>
                      <a:pt x="3679" y="5172"/>
                    </a:cubicBezTo>
                    <a:cubicBezTo>
                      <a:pt x="3633" y="5330"/>
                      <a:pt x="3512" y="5432"/>
                      <a:pt x="3345" y="5432"/>
                    </a:cubicBezTo>
                    <a:cubicBezTo>
                      <a:pt x="3113" y="5432"/>
                      <a:pt x="2871" y="5423"/>
                      <a:pt x="2639" y="5423"/>
                    </a:cubicBezTo>
                    <a:cubicBezTo>
                      <a:pt x="2341" y="5423"/>
                      <a:pt x="2053" y="5469"/>
                      <a:pt x="1784" y="5590"/>
                    </a:cubicBezTo>
                    <a:cubicBezTo>
                      <a:pt x="1771" y="5596"/>
                      <a:pt x="1754" y="5611"/>
                      <a:pt x="1736" y="5611"/>
                    </a:cubicBezTo>
                    <a:cubicBezTo>
                      <a:pt x="1727" y="5611"/>
                      <a:pt x="1718" y="5608"/>
                      <a:pt x="1710" y="5599"/>
                    </a:cubicBezTo>
                    <a:cubicBezTo>
                      <a:pt x="1719" y="5590"/>
                      <a:pt x="1719" y="5572"/>
                      <a:pt x="1728" y="5562"/>
                    </a:cubicBezTo>
                    <a:cubicBezTo>
                      <a:pt x="1765" y="5516"/>
                      <a:pt x="1812" y="5479"/>
                      <a:pt x="1849" y="5432"/>
                    </a:cubicBezTo>
                    <a:cubicBezTo>
                      <a:pt x="2286" y="5014"/>
                      <a:pt x="2713" y="4596"/>
                      <a:pt x="3094" y="4122"/>
                    </a:cubicBezTo>
                    <a:cubicBezTo>
                      <a:pt x="3122" y="4085"/>
                      <a:pt x="3159" y="4057"/>
                      <a:pt x="3196" y="4039"/>
                    </a:cubicBezTo>
                    <a:cubicBezTo>
                      <a:pt x="3428" y="3936"/>
                      <a:pt x="3670" y="3843"/>
                      <a:pt x="3921" y="3825"/>
                    </a:cubicBezTo>
                    <a:cubicBezTo>
                      <a:pt x="4060" y="3816"/>
                      <a:pt x="4200" y="3778"/>
                      <a:pt x="4339" y="3741"/>
                    </a:cubicBezTo>
                    <a:cubicBezTo>
                      <a:pt x="4543" y="3676"/>
                      <a:pt x="4738" y="3583"/>
                      <a:pt x="4906" y="3453"/>
                    </a:cubicBezTo>
                    <a:cubicBezTo>
                      <a:pt x="5045" y="3332"/>
                      <a:pt x="5101" y="3184"/>
                      <a:pt x="5082" y="3007"/>
                    </a:cubicBezTo>
                    <a:cubicBezTo>
                      <a:pt x="5064" y="2868"/>
                      <a:pt x="5008" y="2747"/>
                      <a:pt x="4924" y="2645"/>
                    </a:cubicBezTo>
                    <a:cubicBezTo>
                      <a:pt x="4856" y="2546"/>
                      <a:pt x="4776" y="2488"/>
                      <a:pt x="4666" y="2488"/>
                    </a:cubicBezTo>
                    <a:cubicBezTo>
                      <a:pt x="4611" y="2488"/>
                      <a:pt x="4550" y="2502"/>
                      <a:pt x="4478" y="2533"/>
                    </a:cubicBezTo>
                    <a:cubicBezTo>
                      <a:pt x="4385" y="2580"/>
                      <a:pt x="4302" y="2645"/>
                      <a:pt x="4237" y="2738"/>
                    </a:cubicBezTo>
                    <a:cubicBezTo>
                      <a:pt x="4125" y="2905"/>
                      <a:pt x="4014" y="3082"/>
                      <a:pt x="3902" y="3258"/>
                    </a:cubicBezTo>
                    <a:cubicBezTo>
                      <a:pt x="3828" y="3379"/>
                      <a:pt x="3754" y="3500"/>
                      <a:pt x="3679" y="3620"/>
                    </a:cubicBezTo>
                    <a:cubicBezTo>
                      <a:pt x="3586" y="3760"/>
                      <a:pt x="3447" y="3825"/>
                      <a:pt x="3270" y="3908"/>
                    </a:cubicBezTo>
                    <a:cubicBezTo>
                      <a:pt x="3298" y="3843"/>
                      <a:pt x="3317" y="3816"/>
                      <a:pt x="3326" y="3797"/>
                    </a:cubicBezTo>
                    <a:cubicBezTo>
                      <a:pt x="3568" y="3435"/>
                      <a:pt x="3781" y="3063"/>
                      <a:pt x="3939" y="2673"/>
                    </a:cubicBezTo>
                    <a:cubicBezTo>
                      <a:pt x="3977" y="2589"/>
                      <a:pt x="4032" y="2524"/>
                      <a:pt x="4088" y="2450"/>
                    </a:cubicBezTo>
                    <a:cubicBezTo>
                      <a:pt x="4292" y="2199"/>
                      <a:pt x="4497" y="1948"/>
                      <a:pt x="4701" y="1688"/>
                    </a:cubicBezTo>
                    <a:cubicBezTo>
                      <a:pt x="4831" y="1511"/>
                      <a:pt x="4915" y="1316"/>
                      <a:pt x="4971" y="1112"/>
                    </a:cubicBezTo>
                    <a:cubicBezTo>
                      <a:pt x="5017" y="889"/>
                      <a:pt x="5017" y="675"/>
                      <a:pt x="4952" y="452"/>
                    </a:cubicBezTo>
                    <a:cubicBezTo>
                      <a:pt x="4896" y="267"/>
                      <a:pt x="4776" y="127"/>
                      <a:pt x="4599" y="44"/>
                    </a:cubicBezTo>
                    <a:cubicBezTo>
                      <a:pt x="4533" y="15"/>
                      <a:pt x="4468" y="1"/>
                      <a:pt x="4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7091480" y="2461262"/>
                <a:ext cx="1022526" cy="1098865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67" extrusionOk="0">
                    <a:moveTo>
                      <a:pt x="7794" y="0"/>
                    </a:moveTo>
                    <a:cubicBezTo>
                      <a:pt x="7779" y="0"/>
                      <a:pt x="7764" y="5"/>
                      <a:pt x="7758" y="16"/>
                    </a:cubicBezTo>
                    <a:cubicBezTo>
                      <a:pt x="7730" y="34"/>
                      <a:pt x="7702" y="62"/>
                      <a:pt x="7693" y="99"/>
                    </a:cubicBezTo>
                    <a:cubicBezTo>
                      <a:pt x="7693" y="127"/>
                      <a:pt x="7702" y="164"/>
                      <a:pt x="7712" y="211"/>
                    </a:cubicBezTo>
                    <a:cubicBezTo>
                      <a:pt x="7637" y="359"/>
                      <a:pt x="7554" y="517"/>
                      <a:pt x="7498" y="684"/>
                    </a:cubicBezTo>
                    <a:cubicBezTo>
                      <a:pt x="7489" y="712"/>
                      <a:pt x="7470" y="740"/>
                      <a:pt x="7452" y="759"/>
                    </a:cubicBezTo>
                    <a:cubicBezTo>
                      <a:pt x="7303" y="945"/>
                      <a:pt x="7154" y="1121"/>
                      <a:pt x="7015" y="1298"/>
                    </a:cubicBezTo>
                    <a:cubicBezTo>
                      <a:pt x="6996" y="1316"/>
                      <a:pt x="6987" y="1335"/>
                      <a:pt x="6959" y="1363"/>
                    </a:cubicBezTo>
                    <a:cubicBezTo>
                      <a:pt x="6950" y="1344"/>
                      <a:pt x="6941" y="1335"/>
                      <a:pt x="6941" y="1325"/>
                    </a:cubicBezTo>
                    <a:cubicBezTo>
                      <a:pt x="6959" y="1121"/>
                      <a:pt x="6978" y="926"/>
                      <a:pt x="7015" y="731"/>
                    </a:cubicBezTo>
                    <a:cubicBezTo>
                      <a:pt x="7024" y="629"/>
                      <a:pt x="7071" y="545"/>
                      <a:pt x="7099" y="452"/>
                    </a:cubicBezTo>
                    <a:cubicBezTo>
                      <a:pt x="7117" y="396"/>
                      <a:pt x="7136" y="341"/>
                      <a:pt x="7191" y="313"/>
                    </a:cubicBezTo>
                    <a:cubicBezTo>
                      <a:pt x="7210" y="313"/>
                      <a:pt x="7229" y="285"/>
                      <a:pt x="7238" y="276"/>
                    </a:cubicBezTo>
                    <a:cubicBezTo>
                      <a:pt x="7256" y="238"/>
                      <a:pt x="7256" y="183"/>
                      <a:pt x="7219" y="146"/>
                    </a:cubicBezTo>
                    <a:cubicBezTo>
                      <a:pt x="7204" y="130"/>
                      <a:pt x="7183" y="123"/>
                      <a:pt x="7161" y="123"/>
                    </a:cubicBezTo>
                    <a:cubicBezTo>
                      <a:pt x="7143" y="123"/>
                      <a:pt x="7125" y="128"/>
                      <a:pt x="7108" y="136"/>
                    </a:cubicBezTo>
                    <a:cubicBezTo>
                      <a:pt x="7015" y="183"/>
                      <a:pt x="7006" y="238"/>
                      <a:pt x="7043" y="359"/>
                    </a:cubicBezTo>
                    <a:cubicBezTo>
                      <a:pt x="6950" y="573"/>
                      <a:pt x="6913" y="796"/>
                      <a:pt x="6903" y="1028"/>
                    </a:cubicBezTo>
                    <a:cubicBezTo>
                      <a:pt x="6894" y="1149"/>
                      <a:pt x="6894" y="1270"/>
                      <a:pt x="6885" y="1400"/>
                    </a:cubicBezTo>
                    <a:cubicBezTo>
                      <a:pt x="6885" y="1418"/>
                      <a:pt x="6894" y="1456"/>
                      <a:pt x="6885" y="1474"/>
                    </a:cubicBezTo>
                    <a:cubicBezTo>
                      <a:pt x="6838" y="1567"/>
                      <a:pt x="6773" y="1651"/>
                      <a:pt x="6690" y="1725"/>
                    </a:cubicBezTo>
                    <a:cubicBezTo>
                      <a:pt x="6699" y="1641"/>
                      <a:pt x="6718" y="1567"/>
                      <a:pt x="6727" y="1483"/>
                    </a:cubicBezTo>
                    <a:cubicBezTo>
                      <a:pt x="6736" y="1409"/>
                      <a:pt x="6736" y="1325"/>
                      <a:pt x="6736" y="1242"/>
                    </a:cubicBezTo>
                    <a:cubicBezTo>
                      <a:pt x="6745" y="1168"/>
                      <a:pt x="6736" y="1084"/>
                      <a:pt x="6736" y="1010"/>
                    </a:cubicBezTo>
                    <a:cubicBezTo>
                      <a:pt x="6727" y="926"/>
                      <a:pt x="6727" y="852"/>
                      <a:pt x="6718" y="768"/>
                    </a:cubicBezTo>
                    <a:cubicBezTo>
                      <a:pt x="6708" y="684"/>
                      <a:pt x="6718" y="601"/>
                      <a:pt x="6662" y="536"/>
                    </a:cubicBezTo>
                    <a:cubicBezTo>
                      <a:pt x="6588" y="545"/>
                      <a:pt x="6550" y="601"/>
                      <a:pt x="6523" y="647"/>
                    </a:cubicBezTo>
                    <a:cubicBezTo>
                      <a:pt x="6448" y="815"/>
                      <a:pt x="6365" y="972"/>
                      <a:pt x="6300" y="1140"/>
                    </a:cubicBezTo>
                    <a:cubicBezTo>
                      <a:pt x="6253" y="1260"/>
                      <a:pt x="6216" y="1391"/>
                      <a:pt x="6179" y="1521"/>
                    </a:cubicBezTo>
                    <a:cubicBezTo>
                      <a:pt x="6095" y="1781"/>
                      <a:pt x="6077" y="2050"/>
                      <a:pt x="6123" y="2320"/>
                    </a:cubicBezTo>
                    <a:cubicBezTo>
                      <a:pt x="6151" y="2487"/>
                      <a:pt x="6188" y="2645"/>
                      <a:pt x="6225" y="2803"/>
                    </a:cubicBezTo>
                    <a:cubicBezTo>
                      <a:pt x="6244" y="2877"/>
                      <a:pt x="6290" y="2951"/>
                      <a:pt x="6327" y="3035"/>
                    </a:cubicBezTo>
                    <a:cubicBezTo>
                      <a:pt x="6318" y="3091"/>
                      <a:pt x="6281" y="3156"/>
                      <a:pt x="6253" y="3212"/>
                    </a:cubicBezTo>
                    <a:cubicBezTo>
                      <a:pt x="6225" y="3267"/>
                      <a:pt x="6197" y="3323"/>
                      <a:pt x="6160" y="3369"/>
                    </a:cubicBezTo>
                    <a:cubicBezTo>
                      <a:pt x="6002" y="3648"/>
                      <a:pt x="5844" y="3918"/>
                      <a:pt x="5668" y="4187"/>
                    </a:cubicBezTo>
                    <a:cubicBezTo>
                      <a:pt x="5621" y="4168"/>
                      <a:pt x="5640" y="4141"/>
                      <a:pt x="5640" y="4122"/>
                    </a:cubicBezTo>
                    <a:cubicBezTo>
                      <a:pt x="5770" y="3565"/>
                      <a:pt x="5640" y="3044"/>
                      <a:pt x="5426" y="2533"/>
                    </a:cubicBezTo>
                    <a:cubicBezTo>
                      <a:pt x="5417" y="2496"/>
                      <a:pt x="5389" y="2468"/>
                      <a:pt x="5361" y="2422"/>
                    </a:cubicBezTo>
                    <a:cubicBezTo>
                      <a:pt x="5333" y="2450"/>
                      <a:pt x="5305" y="2468"/>
                      <a:pt x="5296" y="2496"/>
                    </a:cubicBezTo>
                    <a:cubicBezTo>
                      <a:pt x="5287" y="2561"/>
                      <a:pt x="5278" y="2626"/>
                      <a:pt x="5278" y="2691"/>
                    </a:cubicBezTo>
                    <a:cubicBezTo>
                      <a:pt x="5259" y="3081"/>
                      <a:pt x="5296" y="3462"/>
                      <a:pt x="5361" y="3843"/>
                    </a:cubicBezTo>
                    <a:cubicBezTo>
                      <a:pt x="5389" y="4038"/>
                      <a:pt x="5426" y="4233"/>
                      <a:pt x="5501" y="4429"/>
                    </a:cubicBezTo>
                    <a:cubicBezTo>
                      <a:pt x="5240" y="4865"/>
                      <a:pt x="4934" y="5265"/>
                      <a:pt x="4618" y="5692"/>
                    </a:cubicBezTo>
                    <a:cubicBezTo>
                      <a:pt x="4618" y="5590"/>
                      <a:pt x="4664" y="5534"/>
                      <a:pt x="4683" y="5469"/>
                    </a:cubicBezTo>
                    <a:cubicBezTo>
                      <a:pt x="4701" y="5395"/>
                      <a:pt x="4729" y="5321"/>
                      <a:pt x="4757" y="5246"/>
                    </a:cubicBezTo>
                    <a:cubicBezTo>
                      <a:pt x="4776" y="5181"/>
                      <a:pt x="4794" y="5107"/>
                      <a:pt x="4804" y="5042"/>
                    </a:cubicBezTo>
                    <a:cubicBezTo>
                      <a:pt x="4822" y="4967"/>
                      <a:pt x="4841" y="4893"/>
                      <a:pt x="4850" y="4828"/>
                    </a:cubicBezTo>
                    <a:cubicBezTo>
                      <a:pt x="4859" y="4754"/>
                      <a:pt x="4869" y="4670"/>
                      <a:pt x="4887" y="4596"/>
                    </a:cubicBezTo>
                    <a:cubicBezTo>
                      <a:pt x="4897" y="4531"/>
                      <a:pt x="4897" y="4456"/>
                      <a:pt x="4906" y="4382"/>
                    </a:cubicBezTo>
                    <a:cubicBezTo>
                      <a:pt x="4915" y="4317"/>
                      <a:pt x="4915" y="4243"/>
                      <a:pt x="4924" y="4168"/>
                    </a:cubicBezTo>
                    <a:cubicBezTo>
                      <a:pt x="4924" y="4094"/>
                      <a:pt x="4934" y="4029"/>
                      <a:pt x="4934" y="3955"/>
                    </a:cubicBezTo>
                    <a:cubicBezTo>
                      <a:pt x="4934" y="3880"/>
                      <a:pt x="4934" y="3806"/>
                      <a:pt x="4934" y="3723"/>
                    </a:cubicBezTo>
                    <a:cubicBezTo>
                      <a:pt x="4934" y="3657"/>
                      <a:pt x="4943" y="3583"/>
                      <a:pt x="4924" y="3509"/>
                    </a:cubicBezTo>
                    <a:cubicBezTo>
                      <a:pt x="4911" y="3505"/>
                      <a:pt x="4898" y="3503"/>
                      <a:pt x="4886" y="3503"/>
                    </a:cubicBezTo>
                    <a:cubicBezTo>
                      <a:pt x="4844" y="3503"/>
                      <a:pt x="4816" y="3528"/>
                      <a:pt x="4794" y="3565"/>
                    </a:cubicBezTo>
                    <a:cubicBezTo>
                      <a:pt x="4757" y="3630"/>
                      <a:pt x="4729" y="3695"/>
                      <a:pt x="4701" y="3760"/>
                    </a:cubicBezTo>
                    <a:cubicBezTo>
                      <a:pt x="4627" y="3945"/>
                      <a:pt x="4562" y="4131"/>
                      <a:pt x="4497" y="4326"/>
                    </a:cubicBezTo>
                    <a:cubicBezTo>
                      <a:pt x="4451" y="4466"/>
                      <a:pt x="4432" y="4624"/>
                      <a:pt x="4413" y="4772"/>
                    </a:cubicBezTo>
                    <a:cubicBezTo>
                      <a:pt x="4376" y="5125"/>
                      <a:pt x="4395" y="5478"/>
                      <a:pt x="4395" y="5831"/>
                    </a:cubicBezTo>
                    <a:cubicBezTo>
                      <a:pt x="4395" y="5906"/>
                      <a:pt x="4386" y="5962"/>
                      <a:pt x="4330" y="6017"/>
                    </a:cubicBezTo>
                    <a:cubicBezTo>
                      <a:pt x="4228" y="6129"/>
                      <a:pt x="4125" y="6250"/>
                      <a:pt x="4023" y="6352"/>
                    </a:cubicBezTo>
                    <a:cubicBezTo>
                      <a:pt x="3847" y="6538"/>
                      <a:pt x="3670" y="6705"/>
                      <a:pt x="3457" y="6881"/>
                    </a:cubicBezTo>
                    <a:cubicBezTo>
                      <a:pt x="3466" y="6853"/>
                      <a:pt x="3466" y="6835"/>
                      <a:pt x="3475" y="6816"/>
                    </a:cubicBezTo>
                    <a:cubicBezTo>
                      <a:pt x="3680" y="6408"/>
                      <a:pt x="3754" y="5962"/>
                      <a:pt x="3810" y="5506"/>
                    </a:cubicBezTo>
                    <a:cubicBezTo>
                      <a:pt x="3828" y="5367"/>
                      <a:pt x="3837" y="5228"/>
                      <a:pt x="3847" y="5088"/>
                    </a:cubicBezTo>
                    <a:cubicBezTo>
                      <a:pt x="3847" y="5060"/>
                      <a:pt x="3837" y="5032"/>
                      <a:pt x="3837" y="5005"/>
                    </a:cubicBezTo>
                    <a:cubicBezTo>
                      <a:pt x="3822" y="4995"/>
                      <a:pt x="3808" y="4991"/>
                      <a:pt x="3794" y="4991"/>
                    </a:cubicBezTo>
                    <a:cubicBezTo>
                      <a:pt x="3768" y="4991"/>
                      <a:pt x="3748" y="5008"/>
                      <a:pt x="3735" y="5032"/>
                    </a:cubicBezTo>
                    <a:cubicBezTo>
                      <a:pt x="3698" y="5088"/>
                      <a:pt x="3661" y="5153"/>
                      <a:pt x="3633" y="5218"/>
                    </a:cubicBezTo>
                    <a:cubicBezTo>
                      <a:pt x="3475" y="5543"/>
                      <a:pt x="3373" y="5887"/>
                      <a:pt x="3317" y="6240"/>
                    </a:cubicBezTo>
                    <a:cubicBezTo>
                      <a:pt x="3289" y="6380"/>
                      <a:pt x="3271" y="6528"/>
                      <a:pt x="3252" y="6668"/>
                    </a:cubicBezTo>
                    <a:cubicBezTo>
                      <a:pt x="3234" y="6761"/>
                      <a:pt x="3224" y="6863"/>
                      <a:pt x="3234" y="6956"/>
                    </a:cubicBezTo>
                    <a:cubicBezTo>
                      <a:pt x="3243" y="7030"/>
                      <a:pt x="3224" y="7086"/>
                      <a:pt x="3159" y="7132"/>
                    </a:cubicBezTo>
                    <a:cubicBezTo>
                      <a:pt x="3103" y="7169"/>
                      <a:pt x="3048" y="7225"/>
                      <a:pt x="2992" y="7262"/>
                    </a:cubicBezTo>
                    <a:cubicBezTo>
                      <a:pt x="2825" y="7392"/>
                      <a:pt x="2658" y="7513"/>
                      <a:pt x="2481" y="7634"/>
                    </a:cubicBezTo>
                    <a:cubicBezTo>
                      <a:pt x="2462" y="7652"/>
                      <a:pt x="2444" y="7662"/>
                      <a:pt x="2416" y="7671"/>
                    </a:cubicBezTo>
                    <a:cubicBezTo>
                      <a:pt x="2416" y="7652"/>
                      <a:pt x="2416" y="7643"/>
                      <a:pt x="2416" y="7634"/>
                    </a:cubicBezTo>
                    <a:cubicBezTo>
                      <a:pt x="2574" y="7448"/>
                      <a:pt x="2676" y="7216"/>
                      <a:pt x="2760" y="6984"/>
                    </a:cubicBezTo>
                    <a:cubicBezTo>
                      <a:pt x="2834" y="6761"/>
                      <a:pt x="2890" y="6519"/>
                      <a:pt x="2918" y="6287"/>
                    </a:cubicBezTo>
                    <a:cubicBezTo>
                      <a:pt x="2936" y="6129"/>
                      <a:pt x="2964" y="5980"/>
                      <a:pt x="2983" y="5831"/>
                    </a:cubicBezTo>
                    <a:cubicBezTo>
                      <a:pt x="2983" y="5794"/>
                      <a:pt x="2983" y="5766"/>
                      <a:pt x="2992" y="5748"/>
                    </a:cubicBezTo>
                    <a:cubicBezTo>
                      <a:pt x="2976" y="5732"/>
                      <a:pt x="2961" y="5726"/>
                      <a:pt x="2946" y="5726"/>
                    </a:cubicBezTo>
                    <a:cubicBezTo>
                      <a:pt x="2927" y="5726"/>
                      <a:pt x="2910" y="5737"/>
                      <a:pt x="2899" y="5748"/>
                    </a:cubicBezTo>
                    <a:cubicBezTo>
                      <a:pt x="2871" y="5776"/>
                      <a:pt x="2843" y="5813"/>
                      <a:pt x="2815" y="5859"/>
                    </a:cubicBezTo>
                    <a:cubicBezTo>
                      <a:pt x="2611" y="6222"/>
                      <a:pt x="2444" y="6593"/>
                      <a:pt x="2351" y="7002"/>
                    </a:cubicBezTo>
                    <a:cubicBezTo>
                      <a:pt x="2295" y="7253"/>
                      <a:pt x="2230" y="7504"/>
                      <a:pt x="2184" y="7755"/>
                    </a:cubicBezTo>
                    <a:cubicBezTo>
                      <a:pt x="2165" y="7820"/>
                      <a:pt x="2137" y="7857"/>
                      <a:pt x="2091" y="7885"/>
                    </a:cubicBezTo>
                    <a:cubicBezTo>
                      <a:pt x="1989" y="7940"/>
                      <a:pt x="1896" y="7996"/>
                      <a:pt x="1793" y="8052"/>
                    </a:cubicBezTo>
                    <a:cubicBezTo>
                      <a:pt x="1478" y="8219"/>
                      <a:pt x="1152" y="8368"/>
                      <a:pt x="818" y="8507"/>
                    </a:cubicBezTo>
                    <a:cubicBezTo>
                      <a:pt x="734" y="8544"/>
                      <a:pt x="641" y="8582"/>
                      <a:pt x="548" y="8619"/>
                    </a:cubicBezTo>
                    <a:cubicBezTo>
                      <a:pt x="372" y="8693"/>
                      <a:pt x="186" y="8777"/>
                      <a:pt x="0" y="8851"/>
                    </a:cubicBezTo>
                    <a:cubicBezTo>
                      <a:pt x="4" y="8863"/>
                      <a:pt x="12" y="8866"/>
                      <a:pt x="20" y="8866"/>
                    </a:cubicBezTo>
                    <a:cubicBezTo>
                      <a:pt x="32" y="8866"/>
                      <a:pt x="45" y="8860"/>
                      <a:pt x="56" y="8860"/>
                    </a:cubicBezTo>
                    <a:cubicBezTo>
                      <a:pt x="233" y="8814"/>
                      <a:pt x="409" y="8758"/>
                      <a:pt x="586" y="8684"/>
                    </a:cubicBezTo>
                    <a:cubicBezTo>
                      <a:pt x="883" y="8554"/>
                      <a:pt x="1180" y="8433"/>
                      <a:pt x="1478" y="8312"/>
                    </a:cubicBezTo>
                    <a:cubicBezTo>
                      <a:pt x="1487" y="8303"/>
                      <a:pt x="1505" y="8303"/>
                      <a:pt x="1524" y="8303"/>
                    </a:cubicBezTo>
                    <a:cubicBezTo>
                      <a:pt x="1543" y="8312"/>
                      <a:pt x="1570" y="8321"/>
                      <a:pt x="1580" y="8340"/>
                    </a:cubicBezTo>
                    <a:cubicBezTo>
                      <a:pt x="1840" y="8609"/>
                      <a:pt x="2165" y="8749"/>
                      <a:pt x="2537" y="8805"/>
                    </a:cubicBezTo>
                    <a:cubicBezTo>
                      <a:pt x="2634" y="8818"/>
                      <a:pt x="2734" y="8823"/>
                      <a:pt x="2834" y="8823"/>
                    </a:cubicBezTo>
                    <a:cubicBezTo>
                      <a:pt x="2934" y="8823"/>
                      <a:pt x="3034" y="8818"/>
                      <a:pt x="3131" y="8814"/>
                    </a:cubicBezTo>
                    <a:cubicBezTo>
                      <a:pt x="3169" y="8814"/>
                      <a:pt x="3206" y="8814"/>
                      <a:pt x="3215" y="8749"/>
                    </a:cubicBezTo>
                    <a:cubicBezTo>
                      <a:pt x="3187" y="8730"/>
                      <a:pt x="3169" y="8712"/>
                      <a:pt x="3131" y="8693"/>
                    </a:cubicBezTo>
                    <a:cubicBezTo>
                      <a:pt x="2853" y="8563"/>
                      <a:pt x="2574" y="8442"/>
                      <a:pt x="2295" y="8321"/>
                    </a:cubicBezTo>
                    <a:cubicBezTo>
                      <a:pt x="2137" y="8247"/>
                      <a:pt x="1970" y="8201"/>
                      <a:pt x="1793" y="8191"/>
                    </a:cubicBezTo>
                    <a:cubicBezTo>
                      <a:pt x="1784" y="8163"/>
                      <a:pt x="1803" y="8154"/>
                      <a:pt x="1821" y="8145"/>
                    </a:cubicBezTo>
                    <a:cubicBezTo>
                      <a:pt x="2007" y="8043"/>
                      <a:pt x="2184" y="7940"/>
                      <a:pt x="2369" y="7838"/>
                    </a:cubicBezTo>
                    <a:cubicBezTo>
                      <a:pt x="2427" y="7802"/>
                      <a:pt x="2485" y="7789"/>
                      <a:pt x="2547" y="7789"/>
                    </a:cubicBezTo>
                    <a:cubicBezTo>
                      <a:pt x="2565" y="7789"/>
                      <a:pt x="2583" y="7790"/>
                      <a:pt x="2602" y="7792"/>
                    </a:cubicBezTo>
                    <a:cubicBezTo>
                      <a:pt x="2787" y="7819"/>
                      <a:pt x="2972" y="7833"/>
                      <a:pt x="3155" y="7833"/>
                    </a:cubicBezTo>
                    <a:cubicBezTo>
                      <a:pt x="3541" y="7833"/>
                      <a:pt x="3921" y="7769"/>
                      <a:pt x="4293" y="7625"/>
                    </a:cubicBezTo>
                    <a:cubicBezTo>
                      <a:pt x="4404" y="7587"/>
                      <a:pt x="4506" y="7541"/>
                      <a:pt x="4609" y="7495"/>
                    </a:cubicBezTo>
                    <a:cubicBezTo>
                      <a:pt x="4655" y="7476"/>
                      <a:pt x="4655" y="7467"/>
                      <a:pt x="4664" y="7392"/>
                    </a:cubicBezTo>
                    <a:cubicBezTo>
                      <a:pt x="4636" y="7383"/>
                      <a:pt x="4618" y="7374"/>
                      <a:pt x="4590" y="7374"/>
                    </a:cubicBezTo>
                    <a:cubicBezTo>
                      <a:pt x="4516" y="7374"/>
                      <a:pt x="4441" y="7374"/>
                      <a:pt x="4358" y="7383"/>
                    </a:cubicBezTo>
                    <a:cubicBezTo>
                      <a:pt x="3968" y="7430"/>
                      <a:pt x="3568" y="7476"/>
                      <a:pt x="3169" y="7532"/>
                    </a:cubicBezTo>
                    <a:cubicBezTo>
                      <a:pt x="3048" y="7550"/>
                      <a:pt x="2927" y="7587"/>
                      <a:pt x="2797" y="7625"/>
                    </a:cubicBezTo>
                    <a:cubicBezTo>
                      <a:pt x="2760" y="7634"/>
                      <a:pt x="2723" y="7643"/>
                      <a:pt x="2685" y="7662"/>
                    </a:cubicBezTo>
                    <a:cubicBezTo>
                      <a:pt x="2676" y="7652"/>
                      <a:pt x="2676" y="7643"/>
                      <a:pt x="2676" y="7643"/>
                    </a:cubicBezTo>
                    <a:cubicBezTo>
                      <a:pt x="2676" y="7634"/>
                      <a:pt x="2676" y="7634"/>
                      <a:pt x="2685" y="7625"/>
                    </a:cubicBezTo>
                    <a:cubicBezTo>
                      <a:pt x="2983" y="7411"/>
                      <a:pt x="3289" y="7188"/>
                      <a:pt x="3577" y="6937"/>
                    </a:cubicBezTo>
                    <a:cubicBezTo>
                      <a:pt x="3696" y="6955"/>
                      <a:pt x="3816" y="6962"/>
                      <a:pt x="3937" y="6962"/>
                    </a:cubicBezTo>
                    <a:cubicBezTo>
                      <a:pt x="4129" y="6962"/>
                      <a:pt x="4322" y="6945"/>
                      <a:pt x="4516" y="6928"/>
                    </a:cubicBezTo>
                    <a:cubicBezTo>
                      <a:pt x="5027" y="6881"/>
                      <a:pt x="5482" y="6705"/>
                      <a:pt x="5909" y="6435"/>
                    </a:cubicBezTo>
                    <a:cubicBezTo>
                      <a:pt x="5937" y="6417"/>
                      <a:pt x="5965" y="6398"/>
                      <a:pt x="5993" y="6370"/>
                    </a:cubicBezTo>
                    <a:cubicBezTo>
                      <a:pt x="6012" y="6342"/>
                      <a:pt x="5993" y="6296"/>
                      <a:pt x="5965" y="6296"/>
                    </a:cubicBezTo>
                    <a:cubicBezTo>
                      <a:pt x="5919" y="6296"/>
                      <a:pt x="5872" y="6296"/>
                      <a:pt x="5826" y="6305"/>
                    </a:cubicBezTo>
                    <a:cubicBezTo>
                      <a:pt x="5296" y="6380"/>
                      <a:pt x="4776" y="6482"/>
                      <a:pt x="4256" y="6603"/>
                    </a:cubicBezTo>
                    <a:cubicBezTo>
                      <a:pt x="4135" y="6630"/>
                      <a:pt x="4014" y="6686"/>
                      <a:pt x="3893" y="6723"/>
                    </a:cubicBezTo>
                    <a:cubicBezTo>
                      <a:pt x="3865" y="6733"/>
                      <a:pt x="3837" y="6751"/>
                      <a:pt x="3782" y="6779"/>
                    </a:cubicBezTo>
                    <a:cubicBezTo>
                      <a:pt x="3884" y="6640"/>
                      <a:pt x="3995" y="6556"/>
                      <a:pt x="4088" y="6463"/>
                    </a:cubicBezTo>
                    <a:cubicBezTo>
                      <a:pt x="4172" y="6361"/>
                      <a:pt x="4274" y="6268"/>
                      <a:pt x="4358" y="6175"/>
                    </a:cubicBezTo>
                    <a:cubicBezTo>
                      <a:pt x="4460" y="6073"/>
                      <a:pt x="4544" y="5971"/>
                      <a:pt x="4636" y="5869"/>
                    </a:cubicBezTo>
                    <a:cubicBezTo>
                      <a:pt x="4762" y="5896"/>
                      <a:pt x="4885" y="5907"/>
                      <a:pt x="5008" y="5907"/>
                    </a:cubicBezTo>
                    <a:cubicBezTo>
                      <a:pt x="5176" y="5907"/>
                      <a:pt x="5343" y="5886"/>
                      <a:pt x="5510" y="5859"/>
                    </a:cubicBezTo>
                    <a:cubicBezTo>
                      <a:pt x="5854" y="5813"/>
                      <a:pt x="6169" y="5711"/>
                      <a:pt x="6476" y="5562"/>
                    </a:cubicBezTo>
                    <a:cubicBezTo>
                      <a:pt x="6662" y="5469"/>
                      <a:pt x="6838" y="5376"/>
                      <a:pt x="7015" y="5293"/>
                    </a:cubicBezTo>
                    <a:cubicBezTo>
                      <a:pt x="7043" y="5274"/>
                      <a:pt x="7071" y="5255"/>
                      <a:pt x="7089" y="5237"/>
                    </a:cubicBezTo>
                    <a:cubicBezTo>
                      <a:pt x="7108" y="5228"/>
                      <a:pt x="7126" y="5200"/>
                      <a:pt x="7126" y="5181"/>
                    </a:cubicBezTo>
                    <a:cubicBezTo>
                      <a:pt x="7120" y="5156"/>
                      <a:pt x="7106" y="5148"/>
                      <a:pt x="7089" y="5148"/>
                    </a:cubicBezTo>
                    <a:cubicBezTo>
                      <a:pt x="7080" y="5148"/>
                      <a:pt x="7071" y="5150"/>
                      <a:pt x="7061" y="5153"/>
                    </a:cubicBezTo>
                    <a:cubicBezTo>
                      <a:pt x="7024" y="5153"/>
                      <a:pt x="6978" y="5163"/>
                      <a:pt x="6941" y="5172"/>
                    </a:cubicBezTo>
                    <a:cubicBezTo>
                      <a:pt x="6513" y="5265"/>
                      <a:pt x="6086" y="5367"/>
                      <a:pt x="5649" y="5451"/>
                    </a:cubicBezTo>
                    <a:cubicBezTo>
                      <a:pt x="5361" y="5516"/>
                      <a:pt x="5073" y="5609"/>
                      <a:pt x="4813" y="5757"/>
                    </a:cubicBezTo>
                    <a:cubicBezTo>
                      <a:pt x="4785" y="5776"/>
                      <a:pt x="4757" y="5785"/>
                      <a:pt x="4701" y="5813"/>
                    </a:cubicBezTo>
                    <a:cubicBezTo>
                      <a:pt x="4739" y="5729"/>
                      <a:pt x="4776" y="5692"/>
                      <a:pt x="4813" y="5646"/>
                    </a:cubicBezTo>
                    <a:cubicBezTo>
                      <a:pt x="4850" y="5590"/>
                      <a:pt x="4887" y="5543"/>
                      <a:pt x="4924" y="5497"/>
                    </a:cubicBezTo>
                    <a:cubicBezTo>
                      <a:pt x="4952" y="5451"/>
                      <a:pt x="4990" y="5404"/>
                      <a:pt x="5017" y="5358"/>
                    </a:cubicBezTo>
                    <a:cubicBezTo>
                      <a:pt x="5055" y="5302"/>
                      <a:pt x="5092" y="5255"/>
                      <a:pt x="5120" y="5200"/>
                    </a:cubicBezTo>
                    <a:cubicBezTo>
                      <a:pt x="5157" y="5153"/>
                      <a:pt x="5194" y="5098"/>
                      <a:pt x="5231" y="5051"/>
                    </a:cubicBezTo>
                    <a:cubicBezTo>
                      <a:pt x="5259" y="4995"/>
                      <a:pt x="5296" y="4949"/>
                      <a:pt x="5324" y="4893"/>
                    </a:cubicBezTo>
                    <a:cubicBezTo>
                      <a:pt x="5361" y="4847"/>
                      <a:pt x="5398" y="4791"/>
                      <a:pt x="5426" y="4744"/>
                    </a:cubicBezTo>
                    <a:cubicBezTo>
                      <a:pt x="5463" y="4698"/>
                      <a:pt x="5491" y="4642"/>
                      <a:pt x="5519" y="4596"/>
                    </a:cubicBezTo>
                    <a:cubicBezTo>
                      <a:pt x="5556" y="4549"/>
                      <a:pt x="5584" y="4494"/>
                      <a:pt x="5612" y="4438"/>
                    </a:cubicBezTo>
                    <a:cubicBezTo>
                      <a:pt x="5649" y="4391"/>
                      <a:pt x="5686" y="4336"/>
                      <a:pt x="5723" y="4280"/>
                    </a:cubicBezTo>
                    <a:cubicBezTo>
                      <a:pt x="6039" y="4271"/>
                      <a:pt x="6355" y="4215"/>
                      <a:pt x="6653" y="4076"/>
                    </a:cubicBezTo>
                    <a:cubicBezTo>
                      <a:pt x="6931" y="3945"/>
                      <a:pt x="7182" y="3788"/>
                      <a:pt x="7414" y="3602"/>
                    </a:cubicBezTo>
                    <a:cubicBezTo>
                      <a:pt x="7479" y="3546"/>
                      <a:pt x="7545" y="3481"/>
                      <a:pt x="7610" y="3416"/>
                    </a:cubicBezTo>
                    <a:cubicBezTo>
                      <a:pt x="7628" y="3407"/>
                      <a:pt x="7628" y="3379"/>
                      <a:pt x="7637" y="3351"/>
                    </a:cubicBezTo>
                    <a:cubicBezTo>
                      <a:pt x="7608" y="3351"/>
                      <a:pt x="7584" y="3339"/>
                      <a:pt x="7561" y="3339"/>
                    </a:cubicBezTo>
                    <a:cubicBezTo>
                      <a:pt x="7556" y="3339"/>
                      <a:pt x="7550" y="3340"/>
                      <a:pt x="7545" y="3342"/>
                    </a:cubicBezTo>
                    <a:cubicBezTo>
                      <a:pt x="7405" y="3379"/>
                      <a:pt x="7256" y="3416"/>
                      <a:pt x="7117" y="3462"/>
                    </a:cubicBezTo>
                    <a:cubicBezTo>
                      <a:pt x="6727" y="3602"/>
                      <a:pt x="6337" y="3760"/>
                      <a:pt x="5974" y="3973"/>
                    </a:cubicBezTo>
                    <a:cubicBezTo>
                      <a:pt x="5956" y="3992"/>
                      <a:pt x="5928" y="3992"/>
                      <a:pt x="5891" y="4011"/>
                    </a:cubicBezTo>
                    <a:cubicBezTo>
                      <a:pt x="5900" y="3973"/>
                      <a:pt x="5900" y="3964"/>
                      <a:pt x="5909" y="3955"/>
                    </a:cubicBezTo>
                    <a:cubicBezTo>
                      <a:pt x="6002" y="3769"/>
                      <a:pt x="6104" y="3592"/>
                      <a:pt x="6207" y="3416"/>
                    </a:cubicBezTo>
                    <a:cubicBezTo>
                      <a:pt x="6262" y="3295"/>
                      <a:pt x="6327" y="3174"/>
                      <a:pt x="6374" y="3054"/>
                    </a:cubicBezTo>
                    <a:cubicBezTo>
                      <a:pt x="6402" y="2998"/>
                      <a:pt x="6430" y="2970"/>
                      <a:pt x="6485" y="2951"/>
                    </a:cubicBezTo>
                    <a:cubicBezTo>
                      <a:pt x="6560" y="2914"/>
                      <a:pt x="6643" y="2886"/>
                      <a:pt x="6727" y="2858"/>
                    </a:cubicBezTo>
                    <a:cubicBezTo>
                      <a:pt x="6931" y="2784"/>
                      <a:pt x="7126" y="2691"/>
                      <a:pt x="7312" y="2580"/>
                    </a:cubicBezTo>
                    <a:cubicBezTo>
                      <a:pt x="7489" y="2468"/>
                      <a:pt x="7647" y="2329"/>
                      <a:pt x="7777" y="2162"/>
                    </a:cubicBezTo>
                    <a:cubicBezTo>
                      <a:pt x="7860" y="2050"/>
                      <a:pt x="7944" y="1929"/>
                      <a:pt x="8009" y="1799"/>
                    </a:cubicBezTo>
                    <a:cubicBezTo>
                      <a:pt x="8037" y="1762"/>
                      <a:pt x="8056" y="1734"/>
                      <a:pt x="8028" y="1688"/>
                    </a:cubicBezTo>
                    <a:cubicBezTo>
                      <a:pt x="8023" y="1674"/>
                      <a:pt x="8009" y="1667"/>
                      <a:pt x="7988" y="1667"/>
                    </a:cubicBezTo>
                    <a:cubicBezTo>
                      <a:pt x="7967" y="1667"/>
                      <a:pt x="7939" y="1674"/>
                      <a:pt x="7907" y="1688"/>
                    </a:cubicBezTo>
                    <a:cubicBezTo>
                      <a:pt x="7842" y="1725"/>
                      <a:pt x="7777" y="1762"/>
                      <a:pt x="7712" y="1790"/>
                    </a:cubicBezTo>
                    <a:cubicBezTo>
                      <a:pt x="7675" y="1818"/>
                      <a:pt x="7637" y="1836"/>
                      <a:pt x="7563" y="1864"/>
                    </a:cubicBezTo>
                    <a:cubicBezTo>
                      <a:pt x="7628" y="1799"/>
                      <a:pt x="7665" y="1753"/>
                      <a:pt x="7702" y="1706"/>
                    </a:cubicBezTo>
                    <a:cubicBezTo>
                      <a:pt x="7833" y="1558"/>
                      <a:pt x="7944" y="1400"/>
                      <a:pt x="8037" y="1223"/>
                    </a:cubicBezTo>
                    <a:cubicBezTo>
                      <a:pt x="8074" y="1168"/>
                      <a:pt x="8102" y="1103"/>
                      <a:pt x="8186" y="1075"/>
                    </a:cubicBezTo>
                    <a:cubicBezTo>
                      <a:pt x="8251" y="1047"/>
                      <a:pt x="8251" y="963"/>
                      <a:pt x="8195" y="926"/>
                    </a:cubicBezTo>
                    <a:cubicBezTo>
                      <a:pt x="8181" y="917"/>
                      <a:pt x="8167" y="912"/>
                      <a:pt x="8153" y="912"/>
                    </a:cubicBezTo>
                    <a:cubicBezTo>
                      <a:pt x="8139" y="912"/>
                      <a:pt x="8125" y="917"/>
                      <a:pt x="8111" y="926"/>
                    </a:cubicBezTo>
                    <a:cubicBezTo>
                      <a:pt x="8074" y="954"/>
                      <a:pt x="8046" y="991"/>
                      <a:pt x="8056" y="1037"/>
                    </a:cubicBezTo>
                    <a:cubicBezTo>
                      <a:pt x="8074" y="1093"/>
                      <a:pt x="8056" y="1130"/>
                      <a:pt x="8018" y="1177"/>
                    </a:cubicBezTo>
                    <a:cubicBezTo>
                      <a:pt x="7860" y="1372"/>
                      <a:pt x="7721" y="1595"/>
                      <a:pt x="7545" y="1771"/>
                    </a:cubicBezTo>
                    <a:cubicBezTo>
                      <a:pt x="7498" y="1818"/>
                      <a:pt x="7452" y="1864"/>
                      <a:pt x="7405" y="1902"/>
                    </a:cubicBezTo>
                    <a:cubicBezTo>
                      <a:pt x="7396" y="1911"/>
                      <a:pt x="7377" y="1911"/>
                      <a:pt x="7368" y="1911"/>
                    </a:cubicBezTo>
                    <a:lnTo>
                      <a:pt x="7359" y="1911"/>
                    </a:lnTo>
                    <a:cubicBezTo>
                      <a:pt x="7656" y="1521"/>
                      <a:pt x="7833" y="1075"/>
                      <a:pt x="7953" y="601"/>
                    </a:cubicBezTo>
                    <a:cubicBezTo>
                      <a:pt x="7981" y="582"/>
                      <a:pt x="8018" y="573"/>
                      <a:pt x="8046" y="545"/>
                    </a:cubicBezTo>
                    <a:cubicBezTo>
                      <a:pt x="8074" y="517"/>
                      <a:pt x="8083" y="471"/>
                      <a:pt x="8056" y="434"/>
                    </a:cubicBezTo>
                    <a:cubicBezTo>
                      <a:pt x="8043" y="409"/>
                      <a:pt x="8010" y="392"/>
                      <a:pt x="7978" y="392"/>
                    </a:cubicBezTo>
                    <a:cubicBezTo>
                      <a:pt x="7963" y="392"/>
                      <a:pt x="7947" y="396"/>
                      <a:pt x="7935" y="406"/>
                    </a:cubicBezTo>
                    <a:cubicBezTo>
                      <a:pt x="7888" y="434"/>
                      <a:pt x="7842" y="471"/>
                      <a:pt x="7860" y="526"/>
                    </a:cubicBezTo>
                    <a:cubicBezTo>
                      <a:pt x="7879" y="601"/>
                      <a:pt x="7851" y="657"/>
                      <a:pt x="7833" y="722"/>
                    </a:cubicBezTo>
                    <a:cubicBezTo>
                      <a:pt x="7749" y="1037"/>
                      <a:pt x="7628" y="1344"/>
                      <a:pt x="7461" y="1632"/>
                    </a:cubicBezTo>
                    <a:cubicBezTo>
                      <a:pt x="7452" y="1651"/>
                      <a:pt x="7433" y="1669"/>
                      <a:pt x="7414" y="1688"/>
                    </a:cubicBezTo>
                    <a:lnTo>
                      <a:pt x="7396" y="1688"/>
                    </a:lnTo>
                    <a:cubicBezTo>
                      <a:pt x="7405" y="1651"/>
                      <a:pt x="7414" y="1614"/>
                      <a:pt x="7424" y="1586"/>
                    </a:cubicBezTo>
                    <a:cubicBezTo>
                      <a:pt x="7498" y="1363"/>
                      <a:pt x="7545" y="1130"/>
                      <a:pt x="7563" y="898"/>
                    </a:cubicBezTo>
                    <a:cubicBezTo>
                      <a:pt x="7563" y="861"/>
                      <a:pt x="7582" y="815"/>
                      <a:pt x="7563" y="787"/>
                    </a:cubicBezTo>
                    <a:cubicBezTo>
                      <a:pt x="7535" y="703"/>
                      <a:pt x="7572" y="638"/>
                      <a:pt x="7600" y="564"/>
                    </a:cubicBezTo>
                    <a:cubicBezTo>
                      <a:pt x="7647" y="452"/>
                      <a:pt x="7702" y="331"/>
                      <a:pt x="7749" y="211"/>
                    </a:cubicBezTo>
                    <a:cubicBezTo>
                      <a:pt x="7767" y="201"/>
                      <a:pt x="7786" y="192"/>
                      <a:pt x="7805" y="192"/>
                    </a:cubicBezTo>
                    <a:cubicBezTo>
                      <a:pt x="7851" y="183"/>
                      <a:pt x="7879" y="164"/>
                      <a:pt x="7879" y="127"/>
                    </a:cubicBezTo>
                    <a:cubicBezTo>
                      <a:pt x="7879" y="71"/>
                      <a:pt x="7870" y="25"/>
                      <a:pt x="7823" y="6"/>
                    </a:cubicBezTo>
                    <a:cubicBezTo>
                      <a:pt x="7816" y="2"/>
                      <a:pt x="7805" y="0"/>
                      <a:pt x="7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7844467" y="2521738"/>
                <a:ext cx="328284" cy="311926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517" extrusionOk="0">
                    <a:moveTo>
                      <a:pt x="1173" y="0"/>
                    </a:moveTo>
                    <a:cubicBezTo>
                      <a:pt x="1031" y="0"/>
                      <a:pt x="891" y="58"/>
                      <a:pt x="790" y="178"/>
                    </a:cubicBezTo>
                    <a:cubicBezTo>
                      <a:pt x="724" y="140"/>
                      <a:pt x="648" y="119"/>
                      <a:pt x="574" y="119"/>
                    </a:cubicBezTo>
                    <a:cubicBezTo>
                      <a:pt x="433" y="119"/>
                      <a:pt x="297" y="196"/>
                      <a:pt x="242" y="373"/>
                    </a:cubicBezTo>
                    <a:cubicBezTo>
                      <a:pt x="84" y="940"/>
                      <a:pt x="1" y="1516"/>
                      <a:pt x="1" y="2110"/>
                    </a:cubicBezTo>
                    <a:cubicBezTo>
                      <a:pt x="1" y="2268"/>
                      <a:pt x="66" y="2398"/>
                      <a:pt x="214" y="2473"/>
                    </a:cubicBezTo>
                    <a:cubicBezTo>
                      <a:pt x="261" y="2502"/>
                      <a:pt x="322" y="2516"/>
                      <a:pt x="384" y="2516"/>
                    </a:cubicBezTo>
                    <a:cubicBezTo>
                      <a:pt x="421" y="2516"/>
                      <a:pt x="458" y="2511"/>
                      <a:pt x="493" y="2501"/>
                    </a:cubicBezTo>
                    <a:cubicBezTo>
                      <a:pt x="516" y="2506"/>
                      <a:pt x="540" y="2510"/>
                      <a:pt x="564" y="2510"/>
                    </a:cubicBezTo>
                    <a:cubicBezTo>
                      <a:pt x="615" y="2510"/>
                      <a:pt x="668" y="2495"/>
                      <a:pt x="725" y="2463"/>
                    </a:cubicBezTo>
                    <a:cubicBezTo>
                      <a:pt x="1199" y="2222"/>
                      <a:pt x="1673" y="1971"/>
                      <a:pt x="2156" y="1720"/>
                    </a:cubicBezTo>
                    <a:cubicBezTo>
                      <a:pt x="2277" y="1664"/>
                      <a:pt x="2407" y="1609"/>
                      <a:pt x="2500" y="1497"/>
                    </a:cubicBezTo>
                    <a:cubicBezTo>
                      <a:pt x="2611" y="1367"/>
                      <a:pt x="2648" y="1181"/>
                      <a:pt x="2574" y="1014"/>
                    </a:cubicBezTo>
                    <a:cubicBezTo>
                      <a:pt x="2537" y="940"/>
                      <a:pt x="2481" y="875"/>
                      <a:pt x="2425" y="819"/>
                    </a:cubicBezTo>
                    <a:cubicBezTo>
                      <a:pt x="2416" y="763"/>
                      <a:pt x="2407" y="707"/>
                      <a:pt x="2379" y="642"/>
                    </a:cubicBezTo>
                    <a:cubicBezTo>
                      <a:pt x="2307" y="493"/>
                      <a:pt x="2182" y="432"/>
                      <a:pt x="2055" y="432"/>
                    </a:cubicBezTo>
                    <a:cubicBezTo>
                      <a:pt x="1984" y="432"/>
                      <a:pt x="1913" y="451"/>
                      <a:pt x="1849" y="484"/>
                    </a:cubicBezTo>
                    <a:cubicBezTo>
                      <a:pt x="1803" y="457"/>
                      <a:pt x="1766" y="429"/>
                      <a:pt x="1729" y="392"/>
                    </a:cubicBezTo>
                    <a:cubicBezTo>
                      <a:pt x="1664" y="327"/>
                      <a:pt x="1626" y="243"/>
                      <a:pt x="1571" y="178"/>
                    </a:cubicBezTo>
                    <a:cubicBezTo>
                      <a:pt x="1463" y="61"/>
                      <a:pt x="1317" y="0"/>
                      <a:pt x="1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>
                <a:off x="7091480" y="2461262"/>
                <a:ext cx="1022526" cy="1098865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67" extrusionOk="0">
                    <a:moveTo>
                      <a:pt x="7442" y="1270"/>
                    </a:moveTo>
                    <a:lnTo>
                      <a:pt x="7405" y="1325"/>
                    </a:lnTo>
                    <a:cubicBezTo>
                      <a:pt x="7387" y="1298"/>
                      <a:pt x="7396" y="1288"/>
                      <a:pt x="7442" y="1270"/>
                    </a:cubicBezTo>
                    <a:close/>
                    <a:moveTo>
                      <a:pt x="7405" y="1325"/>
                    </a:moveTo>
                    <a:lnTo>
                      <a:pt x="7405" y="1325"/>
                    </a:lnTo>
                    <a:cubicBezTo>
                      <a:pt x="7424" y="1353"/>
                      <a:pt x="7405" y="1381"/>
                      <a:pt x="7396" y="1409"/>
                    </a:cubicBezTo>
                    <a:cubicBezTo>
                      <a:pt x="7312" y="1790"/>
                      <a:pt x="7108" y="2087"/>
                      <a:pt x="6829" y="2347"/>
                    </a:cubicBezTo>
                    <a:cubicBezTo>
                      <a:pt x="6876" y="2264"/>
                      <a:pt x="6931" y="2180"/>
                      <a:pt x="6987" y="2106"/>
                    </a:cubicBezTo>
                    <a:cubicBezTo>
                      <a:pt x="7108" y="1929"/>
                      <a:pt x="7210" y="1753"/>
                      <a:pt x="7294" y="1558"/>
                    </a:cubicBezTo>
                    <a:cubicBezTo>
                      <a:pt x="7322" y="1483"/>
                      <a:pt x="7368" y="1409"/>
                      <a:pt x="7405" y="1335"/>
                    </a:cubicBezTo>
                    <a:cubicBezTo>
                      <a:pt x="7405" y="1326"/>
                      <a:pt x="7405" y="1325"/>
                      <a:pt x="7405" y="1325"/>
                    </a:cubicBezTo>
                    <a:close/>
                    <a:moveTo>
                      <a:pt x="6625" y="694"/>
                    </a:moveTo>
                    <a:cubicBezTo>
                      <a:pt x="6625" y="712"/>
                      <a:pt x="6634" y="722"/>
                      <a:pt x="6643" y="740"/>
                    </a:cubicBezTo>
                    <a:cubicBezTo>
                      <a:pt x="6699" y="1223"/>
                      <a:pt x="6643" y="1706"/>
                      <a:pt x="6495" y="2180"/>
                    </a:cubicBezTo>
                    <a:cubicBezTo>
                      <a:pt x="6495" y="2199"/>
                      <a:pt x="6485" y="2227"/>
                      <a:pt x="6467" y="2245"/>
                    </a:cubicBezTo>
                    <a:cubicBezTo>
                      <a:pt x="6457" y="2255"/>
                      <a:pt x="6439" y="2255"/>
                      <a:pt x="6430" y="2255"/>
                    </a:cubicBezTo>
                    <a:cubicBezTo>
                      <a:pt x="6411" y="2292"/>
                      <a:pt x="6392" y="2320"/>
                      <a:pt x="6374" y="2385"/>
                    </a:cubicBezTo>
                    <a:cubicBezTo>
                      <a:pt x="6300" y="1892"/>
                      <a:pt x="6318" y="1437"/>
                      <a:pt x="6457" y="991"/>
                    </a:cubicBezTo>
                    <a:cubicBezTo>
                      <a:pt x="6476" y="945"/>
                      <a:pt x="6485" y="889"/>
                      <a:pt x="6541" y="852"/>
                    </a:cubicBezTo>
                    <a:cubicBezTo>
                      <a:pt x="6550" y="880"/>
                      <a:pt x="6560" y="907"/>
                      <a:pt x="6560" y="926"/>
                    </a:cubicBezTo>
                    <a:cubicBezTo>
                      <a:pt x="6560" y="1047"/>
                      <a:pt x="6560" y="1168"/>
                      <a:pt x="6541" y="1279"/>
                    </a:cubicBezTo>
                    <a:cubicBezTo>
                      <a:pt x="6532" y="1437"/>
                      <a:pt x="6504" y="1595"/>
                      <a:pt x="6485" y="1753"/>
                    </a:cubicBezTo>
                    <a:cubicBezTo>
                      <a:pt x="6485" y="1781"/>
                      <a:pt x="6485" y="1818"/>
                      <a:pt x="6485" y="1855"/>
                    </a:cubicBezTo>
                    <a:cubicBezTo>
                      <a:pt x="6495" y="1836"/>
                      <a:pt x="6504" y="1818"/>
                      <a:pt x="6513" y="1799"/>
                    </a:cubicBezTo>
                    <a:cubicBezTo>
                      <a:pt x="6560" y="1483"/>
                      <a:pt x="6615" y="1168"/>
                      <a:pt x="6597" y="842"/>
                    </a:cubicBezTo>
                    <a:cubicBezTo>
                      <a:pt x="6597" y="805"/>
                      <a:pt x="6588" y="768"/>
                      <a:pt x="6597" y="731"/>
                    </a:cubicBezTo>
                    <a:cubicBezTo>
                      <a:pt x="6597" y="722"/>
                      <a:pt x="6606" y="712"/>
                      <a:pt x="6625" y="694"/>
                    </a:cubicBezTo>
                    <a:close/>
                    <a:moveTo>
                      <a:pt x="7452" y="926"/>
                    </a:moveTo>
                    <a:cubicBezTo>
                      <a:pt x="7452" y="935"/>
                      <a:pt x="7461" y="945"/>
                      <a:pt x="7461" y="954"/>
                    </a:cubicBezTo>
                    <a:cubicBezTo>
                      <a:pt x="7368" y="1307"/>
                      <a:pt x="7238" y="1641"/>
                      <a:pt x="7043" y="1957"/>
                    </a:cubicBezTo>
                    <a:cubicBezTo>
                      <a:pt x="6922" y="2152"/>
                      <a:pt x="6783" y="2347"/>
                      <a:pt x="6653" y="2543"/>
                    </a:cubicBezTo>
                    <a:cubicBezTo>
                      <a:pt x="6637" y="2559"/>
                      <a:pt x="6634" y="2582"/>
                      <a:pt x="6610" y="2582"/>
                    </a:cubicBezTo>
                    <a:cubicBezTo>
                      <a:pt x="6606" y="2582"/>
                      <a:pt x="6602" y="2581"/>
                      <a:pt x="6597" y="2580"/>
                    </a:cubicBezTo>
                    <a:cubicBezTo>
                      <a:pt x="6699" y="2227"/>
                      <a:pt x="7284" y="1065"/>
                      <a:pt x="7452" y="926"/>
                    </a:cubicBezTo>
                    <a:close/>
                    <a:moveTo>
                      <a:pt x="6272" y="1586"/>
                    </a:moveTo>
                    <a:lnTo>
                      <a:pt x="6272" y="1586"/>
                    </a:lnTo>
                    <a:cubicBezTo>
                      <a:pt x="6253" y="1957"/>
                      <a:pt x="6337" y="2320"/>
                      <a:pt x="6327" y="2701"/>
                    </a:cubicBezTo>
                    <a:cubicBezTo>
                      <a:pt x="6300" y="2691"/>
                      <a:pt x="6300" y="2691"/>
                      <a:pt x="6300" y="2691"/>
                    </a:cubicBezTo>
                    <a:cubicBezTo>
                      <a:pt x="6281" y="2626"/>
                      <a:pt x="6262" y="2570"/>
                      <a:pt x="6253" y="2515"/>
                    </a:cubicBezTo>
                    <a:cubicBezTo>
                      <a:pt x="6188" y="2227"/>
                      <a:pt x="6188" y="1939"/>
                      <a:pt x="6253" y="1660"/>
                    </a:cubicBezTo>
                    <a:cubicBezTo>
                      <a:pt x="6253" y="1632"/>
                      <a:pt x="6262" y="1614"/>
                      <a:pt x="6272" y="1586"/>
                    </a:cubicBezTo>
                    <a:close/>
                    <a:moveTo>
                      <a:pt x="7888" y="1836"/>
                    </a:moveTo>
                    <a:lnTo>
                      <a:pt x="7888" y="1836"/>
                    </a:lnTo>
                    <a:cubicBezTo>
                      <a:pt x="7758" y="2059"/>
                      <a:pt x="7600" y="2255"/>
                      <a:pt x="7405" y="2413"/>
                    </a:cubicBezTo>
                    <a:cubicBezTo>
                      <a:pt x="7229" y="2552"/>
                      <a:pt x="7034" y="2663"/>
                      <a:pt x="6820" y="2738"/>
                    </a:cubicBezTo>
                    <a:cubicBezTo>
                      <a:pt x="6817" y="2740"/>
                      <a:pt x="6814" y="2742"/>
                      <a:pt x="6812" y="2742"/>
                    </a:cubicBezTo>
                    <a:cubicBezTo>
                      <a:pt x="6805" y="2742"/>
                      <a:pt x="6799" y="2735"/>
                      <a:pt x="6792" y="2728"/>
                    </a:cubicBezTo>
                    <a:cubicBezTo>
                      <a:pt x="6792" y="2719"/>
                      <a:pt x="6801" y="2710"/>
                      <a:pt x="6801" y="2701"/>
                    </a:cubicBezTo>
                    <a:lnTo>
                      <a:pt x="6727" y="2701"/>
                    </a:lnTo>
                    <a:cubicBezTo>
                      <a:pt x="7043" y="2385"/>
                      <a:pt x="7396" y="2124"/>
                      <a:pt x="7740" y="1874"/>
                    </a:cubicBezTo>
                    <a:cubicBezTo>
                      <a:pt x="7749" y="1874"/>
                      <a:pt x="7758" y="1883"/>
                      <a:pt x="7777" y="1883"/>
                    </a:cubicBezTo>
                    <a:cubicBezTo>
                      <a:pt x="7740" y="1929"/>
                      <a:pt x="7712" y="1967"/>
                      <a:pt x="7675" y="2004"/>
                    </a:cubicBezTo>
                    <a:cubicBezTo>
                      <a:pt x="7628" y="2050"/>
                      <a:pt x="7582" y="2097"/>
                      <a:pt x="7535" y="2143"/>
                    </a:cubicBezTo>
                    <a:lnTo>
                      <a:pt x="7266" y="2394"/>
                    </a:lnTo>
                    <a:cubicBezTo>
                      <a:pt x="7284" y="2385"/>
                      <a:pt x="7303" y="2385"/>
                      <a:pt x="7322" y="2375"/>
                    </a:cubicBezTo>
                    <a:cubicBezTo>
                      <a:pt x="7414" y="2292"/>
                      <a:pt x="7517" y="2208"/>
                      <a:pt x="7610" y="2115"/>
                    </a:cubicBezTo>
                    <a:cubicBezTo>
                      <a:pt x="7656" y="2078"/>
                      <a:pt x="7702" y="2022"/>
                      <a:pt x="7749" y="1976"/>
                    </a:cubicBezTo>
                    <a:cubicBezTo>
                      <a:pt x="7795" y="1929"/>
                      <a:pt x="7842" y="1883"/>
                      <a:pt x="7888" y="1836"/>
                    </a:cubicBezTo>
                    <a:close/>
                    <a:moveTo>
                      <a:pt x="7173" y="1251"/>
                    </a:moveTo>
                    <a:cubicBezTo>
                      <a:pt x="7080" y="1437"/>
                      <a:pt x="6987" y="1604"/>
                      <a:pt x="6903" y="1771"/>
                    </a:cubicBezTo>
                    <a:cubicBezTo>
                      <a:pt x="6820" y="1948"/>
                      <a:pt x="6736" y="2124"/>
                      <a:pt x="6662" y="2301"/>
                    </a:cubicBezTo>
                    <a:cubicBezTo>
                      <a:pt x="6588" y="2478"/>
                      <a:pt x="6523" y="2654"/>
                      <a:pt x="6448" y="2831"/>
                    </a:cubicBezTo>
                    <a:cubicBezTo>
                      <a:pt x="6439" y="2831"/>
                      <a:pt x="6430" y="2821"/>
                      <a:pt x="6420" y="2821"/>
                    </a:cubicBezTo>
                    <a:cubicBezTo>
                      <a:pt x="6430" y="2793"/>
                      <a:pt x="6430" y="2775"/>
                      <a:pt x="6430" y="2747"/>
                    </a:cubicBezTo>
                    <a:cubicBezTo>
                      <a:pt x="6457" y="2645"/>
                      <a:pt x="6476" y="2552"/>
                      <a:pt x="6495" y="2450"/>
                    </a:cubicBezTo>
                    <a:cubicBezTo>
                      <a:pt x="6532" y="2310"/>
                      <a:pt x="6578" y="2171"/>
                      <a:pt x="6643" y="2041"/>
                    </a:cubicBezTo>
                    <a:cubicBezTo>
                      <a:pt x="6773" y="1771"/>
                      <a:pt x="6950" y="1539"/>
                      <a:pt x="7117" y="1298"/>
                    </a:cubicBezTo>
                    <a:cubicBezTo>
                      <a:pt x="7136" y="1279"/>
                      <a:pt x="7145" y="1279"/>
                      <a:pt x="7173" y="1251"/>
                    </a:cubicBezTo>
                    <a:close/>
                    <a:moveTo>
                      <a:pt x="7442" y="3453"/>
                    </a:moveTo>
                    <a:cubicBezTo>
                      <a:pt x="7166" y="3792"/>
                      <a:pt x="6290" y="4208"/>
                      <a:pt x="5867" y="4208"/>
                    </a:cubicBezTo>
                    <a:cubicBezTo>
                      <a:pt x="5849" y="4208"/>
                      <a:pt x="5832" y="4207"/>
                      <a:pt x="5816" y="4206"/>
                    </a:cubicBezTo>
                    <a:cubicBezTo>
                      <a:pt x="5993" y="4001"/>
                      <a:pt x="7080" y="3490"/>
                      <a:pt x="7442" y="3453"/>
                    </a:cubicBezTo>
                    <a:close/>
                    <a:moveTo>
                      <a:pt x="5380" y="2663"/>
                    </a:moveTo>
                    <a:cubicBezTo>
                      <a:pt x="5612" y="2989"/>
                      <a:pt x="5705" y="3908"/>
                      <a:pt x="5538" y="4252"/>
                    </a:cubicBezTo>
                    <a:cubicBezTo>
                      <a:pt x="5482" y="4122"/>
                      <a:pt x="5473" y="3992"/>
                      <a:pt x="5454" y="3862"/>
                    </a:cubicBezTo>
                    <a:cubicBezTo>
                      <a:pt x="5389" y="3481"/>
                      <a:pt x="5343" y="3100"/>
                      <a:pt x="5352" y="2710"/>
                    </a:cubicBezTo>
                    <a:cubicBezTo>
                      <a:pt x="5352" y="2691"/>
                      <a:pt x="5352" y="2673"/>
                      <a:pt x="5380" y="2663"/>
                    </a:cubicBezTo>
                    <a:close/>
                    <a:moveTo>
                      <a:pt x="4850" y="3741"/>
                    </a:moveTo>
                    <a:cubicBezTo>
                      <a:pt x="4850" y="3788"/>
                      <a:pt x="4859" y="3825"/>
                      <a:pt x="4850" y="3862"/>
                    </a:cubicBezTo>
                    <a:cubicBezTo>
                      <a:pt x="4841" y="4131"/>
                      <a:pt x="4822" y="4401"/>
                      <a:pt x="4804" y="4661"/>
                    </a:cubicBezTo>
                    <a:cubicBezTo>
                      <a:pt x="4785" y="4893"/>
                      <a:pt x="4729" y="5125"/>
                      <a:pt x="4655" y="5348"/>
                    </a:cubicBezTo>
                    <a:cubicBezTo>
                      <a:pt x="4618" y="5488"/>
                      <a:pt x="4581" y="5618"/>
                      <a:pt x="4497" y="5729"/>
                    </a:cubicBezTo>
                    <a:cubicBezTo>
                      <a:pt x="4479" y="5413"/>
                      <a:pt x="4488" y="5107"/>
                      <a:pt x="4516" y="4791"/>
                    </a:cubicBezTo>
                    <a:cubicBezTo>
                      <a:pt x="4525" y="4633"/>
                      <a:pt x="4553" y="4475"/>
                      <a:pt x="4609" y="4326"/>
                    </a:cubicBezTo>
                    <a:cubicBezTo>
                      <a:pt x="4664" y="4150"/>
                      <a:pt x="4739" y="3973"/>
                      <a:pt x="4804" y="3797"/>
                    </a:cubicBezTo>
                    <a:cubicBezTo>
                      <a:pt x="4804" y="3778"/>
                      <a:pt x="4804" y="3741"/>
                      <a:pt x="4850" y="3741"/>
                    </a:cubicBezTo>
                    <a:close/>
                    <a:moveTo>
                      <a:pt x="6857" y="5246"/>
                    </a:moveTo>
                    <a:cubicBezTo>
                      <a:pt x="6876" y="5246"/>
                      <a:pt x="6885" y="5246"/>
                      <a:pt x="6922" y="5255"/>
                    </a:cubicBezTo>
                    <a:cubicBezTo>
                      <a:pt x="6326" y="5600"/>
                      <a:pt x="5714" y="5830"/>
                      <a:pt x="5040" y="5830"/>
                    </a:cubicBezTo>
                    <a:cubicBezTo>
                      <a:pt x="4968" y="5830"/>
                      <a:pt x="4896" y="5828"/>
                      <a:pt x="4822" y="5822"/>
                    </a:cubicBezTo>
                    <a:cubicBezTo>
                      <a:pt x="4878" y="5804"/>
                      <a:pt x="4943" y="5776"/>
                      <a:pt x="4999" y="5748"/>
                    </a:cubicBezTo>
                    <a:cubicBezTo>
                      <a:pt x="5203" y="5646"/>
                      <a:pt x="5417" y="5581"/>
                      <a:pt x="5631" y="5525"/>
                    </a:cubicBezTo>
                    <a:cubicBezTo>
                      <a:pt x="6039" y="5441"/>
                      <a:pt x="6448" y="5339"/>
                      <a:pt x="6857" y="5246"/>
                    </a:cubicBezTo>
                    <a:close/>
                    <a:moveTo>
                      <a:pt x="5799" y="6369"/>
                    </a:moveTo>
                    <a:cubicBezTo>
                      <a:pt x="5816" y="6369"/>
                      <a:pt x="5834" y="6372"/>
                      <a:pt x="5854" y="6380"/>
                    </a:cubicBezTo>
                    <a:cubicBezTo>
                      <a:pt x="5835" y="6398"/>
                      <a:pt x="5835" y="6408"/>
                      <a:pt x="5826" y="6408"/>
                    </a:cubicBezTo>
                    <a:cubicBezTo>
                      <a:pt x="5538" y="6575"/>
                      <a:pt x="5240" y="6723"/>
                      <a:pt x="4906" y="6798"/>
                    </a:cubicBezTo>
                    <a:cubicBezTo>
                      <a:pt x="4553" y="6872"/>
                      <a:pt x="4181" y="6909"/>
                      <a:pt x="3810" y="6909"/>
                    </a:cubicBezTo>
                    <a:cubicBezTo>
                      <a:pt x="3782" y="6909"/>
                      <a:pt x="3754" y="6900"/>
                      <a:pt x="3726" y="6900"/>
                    </a:cubicBezTo>
                    <a:cubicBezTo>
                      <a:pt x="3968" y="6770"/>
                      <a:pt x="4209" y="6668"/>
                      <a:pt x="4469" y="6630"/>
                    </a:cubicBezTo>
                    <a:cubicBezTo>
                      <a:pt x="4553" y="6621"/>
                      <a:pt x="4627" y="6593"/>
                      <a:pt x="4711" y="6575"/>
                    </a:cubicBezTo>
                    <a:cubicBezTo>
                      <a:pt x="5055" y="6510"/>
                      <a:pt x="5389" y="6445"/>
                      <a:pt x="5733" y="6380"/>
                    </a:cubicBezTo>
                    <a:cubicBezTo>
                      <a:pt x="5754" y="6374"/>
                      <a:pt x="5776" y="6369"/>
                      <a:pt x="5799" y="6369"/>
                    </a:cubicBezTo>
                    <a:close/>
                    <a:moveTo>
                      <a:pt x="3735" y="5228"/>
                    </a:moveTo>
                    <a:cubicBezTo>
                      <a:pt x="3745" y="5246"/>
                      <a:pt x="3745" y="5265"/>
                      <a:pt x="3745" y="5274"/>
                    </a:cubicBezTo>
                    <a:cubicBezTo>
                      <a:pt x="3726" y="5701"/>
                      <a:pt x="3670" y="6110"/>
                      <a:pt x="3540" y="6519"/>
                    </a:cubicBezTo>
                    <a:cubicBezTo>
                      <a:pt x="3494" y="6649"/>
                      <a:pt x="3438" y="6779"/>
                      <a:pt x="3364" y="6891"/>
                    </a:cubicBezTo>
                    <a:cubicBezTo>
                      <a:pt x="3357" y="6898"/>
                      <a:pt x="3350" y="6915"/>
                      <a:pt x="3334" y="6915"/>
                    </a:cubicBezTo>
                    <a:cubicBezTo>
                      <a:pt x="3329" y="6915"/>
                      <a:pt x="3324" y="6914"/>
                      <a:pt x="3317" y="6909"/>
                    </a:cubicBezTo>
                    <a:cubicBezTo>
                      <a:pt x="3308" y="6473"/>
                      <a:pt x="3540" y="5543"/>
                      <a:pt x="3735" y="5228"/>
                    </a:cubicBezTo>
                    <a:close/>
                    <a:moveTo>
                      <a:pt x="2862" y="5999"/>
                    </a:moveTo>
                    <a:cubicBezTo>
                      <a:pt x="2862" y="6073"/>
                      <a:pt x="2862" y="6101"/>
                      <a:pt x="2862" y="6129"/>
                    </a:cubicBezTo>
                    <a:cubicBezTo>
                      <a:pt x="2834" y="6296"/>
                      <a:pt x="2815" y="6463"/>
                      <a:pt x="2778" y="6630"/>
                    </a:cubicBezTo>
                    <a:cubicBezTo>
                      <a:pt x="2732" y="6900"/>
                      <a:pt x="2648" y="7160"/>
                      <a:pt x="2509" y="7402"/>
                    </a:cubicBezTo>
                    <a:cubicBezTo>
                      <a:pt x="2462" y="7504"/>
                      <a:pt x="2407" y="7597"/>
                      <a:pt x="2304" y="7699"/>
                    </a:cubicBezTo>
                    <a:cubicBezTo>
                      <a:pt x="2323" y="7485"/>
                      <a:pt x="2490" y="6807"/>
                      <a:pt x="2592" y="6565"/>
                    </a:cubicBezTo>
                    <a:cubicBezTo>
                      <a:pt x="2667" y="6380"/>
                      <a:pt x="2741" y="6203"/>
                      <a:pt x="2862" y="5999"/>
                    </a:cubicBezTo>
                    <a:close/>
                    <a:moveTo>
                      <a:pt x="4405" y="7453"/>
                    </a:moveTo>
                    <a:cubicBezTo>
                      <a:pt x="4424" y="7453"/>
                      <a:pt x="4444" y="7457"/>
                      <a:pt x="4469" y="7457"/>
                    </a:cubicBezTo>
                    <a:cubicBezTo>
                      <a:pt x="4143" y="7663"/>
                      <a:pt x="3557" y="7766"/>
                      <a:pt x="3112" y="7766"/>
                    </a:cubicBezTo>
                    <a:cubicBezTo>
                      <a:pt x="2974" y="7766"/>
                      <a:pt x="2849" y="7756"/>
                      <a:pt x="2750" y="7736"/>
                    </a:cubicBezTo>
                    <a:cubicBezTo>
                      <a:pt x="2899" y="7680"/>
                      <a:pt x="3048" y="7634"/>
                      <a:pt x="3206" y="7606"/>
                    </a:cubicBezTo>
                    <a:lnTo>
                      <a:pt x="4376" y="7457"/>
                    </a:lnTo>
                    <a:cubicBezTo>
                      <a:pt x="4386" y="7454"/>
                      <a:pt x="4395" y="7453"/>
                      <a:pt x="4405" y="7453"/>
                    </a:cubicBezTo>
                    <a:close/>
                    <a:moveTo>
                      <a:pt x="1662" y="8263"/>
                    </a:moveTo>
                    <a:cubicBezTo>
                      <a:pt x="1663" y="8263"/>
                      <a:pt x="1663" y="8264"/>
                      <a:pt x="1663" y="8266"/>
                    </a:cubicBezTo>
                    <a:cubicBezTo>
                      <a:pt x="1840" y="8303"/>
                      <a:pt x="2007" y="8331"/>
                      <a:pt x="2174" y="8386"/>
                    </a:cubicBezTo>
                    <a:cubicBezTo>
                      <a:pt x="2425" y="8470"/>
                      <a:pt x="2676" y="8582"/>
                      <a:pt x="2918" y="8693"/>
                    </a:cubicBezTo>
                    <a:cubicBezTo>
                      <a:pt x="2918" y="8693"/>
                      <a:pt x="2927" y="8702"/>
                      <a:pt x="2927" y="8702"/>
                    </a:cubicBezTo>
                    <a:cubicBezTo>
                      <a:pt x="2927" y="8712"/>
                      <a:pt x="2918" y="8712"/>
                      <a:pt x="2918" y="8721"/>
                    </a:cubicBezTo>
                    <a:cubicBezTo>
                      <a:pt x="2881" y="8723"/>
                      <a:pt x="2845" y="8724"/>
                      <a:pt x="2808" y="8724"/>
                    </a:cubicBezTo>
                    <a:cubicBezTo>
                      <a:pt x="2364" y="8724"/>
                      <a:pt x="1936" y="8568"/>
                      <a:pt x="1636" y="8284"/>
                    </a:cubicBezTo>
                    <a:cubicBezTo>
                      <a:pt x="1651" y="8277"/>
                      <a:pt x="1659" y="8263"/>
                      <a:pt x="1662" y="8263"/>
                    </a:cubicBezTo>
                    <a:close/>
                    <a:moveTo>
                      <a:pt x="7794" y="0"/>
                    </a:moveTo>
                    <a:cubicBezTo>
                      <a:pt x="7779" y="0"/>
                      <a:pt x="7764" y="5"/>
                      <a:pt x="7758" y="16"/>
                    </a:cubicBezTo>
                    <a:cubicBezTo>
                      <a:pt x="7730" y="34"/>
                      <a:pt x="7702" y="62"/>
                      <a:pt x="7693" y="99"/>
                    </a:cubicBezTo>
                    <a:cubicBezTo>
                      <a:pt x="7693" y="127"/>
                      <a:pt x="7712" y="164"/>
                      <a:pt x="7721" y="211"/>
                    </a:cubicBezTo>
                    <a:cubicBezTo>
                      <a:pt x="7637" y="359"/>
                      <a:pt x="7554" y="517"/>
                      <a:pt x="7498" y="684"/>
                    </a:cubicBezTo>
                    <a:cubicBezTo>
                      <a:pt x="7489" y="712"/>
                      <a:pt x="7470" y="740"/>
                      <a:pt x="7452" y="759"/>
                    </a:cubicBezTo>
                    <a:cubicBezTo>
                      <a:pt x="7303" y="945"/>
                      <a:pt x="7164" y="1121"/>
                      <a:pt x="7015" y="1298"/>
                    </a:cubicBezTo>
                    <a:cubicBezTo>
                      <a:pt x="6996" y="1316"/>
                      <a:pt x="6987" y="1335"/>
                      <a:pt x="6959" y="1363"/>
                    </a:cubicBezTo>
                    <a:cubicBezTo>
                      <a:pt x="6950" y="1344"/>
                      <a:pt x="6941" y="1335"/>
                      <a:pt x="6941" y="1325"/>
                    </a:cubicBezTo>
                    <a:cubicBezTo>
                      <a:pt x="6959" y="1121"/>
                      <a:pt x="6978" y="926"/>
                      <a:pt x="7015" y="731"/>
                    </a:cubicBezTo>
                    <a:cubicBezTo>
                      <a:pt x="7024" y="629"/>
                      <a:pt x="7071" y="545"/>
                      <a:pt x="7099" y="452"/>
                    </a:cubicBezTo>
                    <a:cubicBezTo>
                      <a:pt x="7117" y="396"/>
                      <a:pt x="7136" y="341"/>
                      <a:pt x="7191" y="313"/>
                    </a:cubicBezTo>
                    <a:cubicBezTo>
                      <a:pt x="7210" y="313"/>
                      <a:pt x="7229" y="285"/>
                      <a:pt x="7238" y="276"/>
                    </a:cubicBezTo>
                    <a:cubicBezTo>
                      <a:pt x="7266" y="238"/>
                      <a:pt x="7256" y="183"/>
                      <a:pt x="7219" y="146"/>
                    </a:cubicBezTo>
                    <a:cubicBezTo>
                      <a:pt x="7204" y="130"/>
                      <a:pt x="7183" y="123"/>
                      <a:pt x="7161" y="123"/>
                    </a:cubicBezTo>
                    <a:cubicBezTo>
                      <a:pt x="7143" y="123"/>
                      <a:pt x="7125" y="128"/>
                      <a:pt x="7108" y="136"/>
                    </a:cubicBezTo>
                    <a:cubicBezTo>
                      <a:pt x="7015" y="183"/>
                      <a:pt x="7006" y="238"/>
                      <a:pt x="7043" y="359"/>
                    </a:cubicBezTo>
                    <a:cubicBezTo>
                      <a:pt x="6950" y="573"/>
                      <a:pt x="6913" y="796"/>
                      <a:pt x="6903" y="1028"/>
                    </a:cubicBezTo>
                    <a:cubicBezTo>
                      <a:pt x="6894" y="1149"/>
                      <a:pt x="6894" y="1270"/>
                      <a:pt x="6885" y="1391"/>
                    </a:cubicBezTo>
                    <a:cubicBezTo>
                      <a:pt x="6885" y="1418"/>
                      <a:pt x="6894" y="1446"/>
                      <a:pt x="6885" y="1474"/>
                    </a:cubicBezTo>
                    <a:cubicBezTo>
                      <a:pt x="6838" y="1558"/>
                      <a:pt x="6783" y="1651"/>
                      <a:pt x="6690" y="1725"/>
                    </a:cubicBezTo>
                    <a:cubicBezTo>
                      <a:pt x="6708" y="1641"/>
                      <a:pt x="6718" y="1567"/>
                      <a:pt x="6727" y="1483"/>
                    </a:cubicBezTo>
                    <a:cubicBezTo>
                      <a:pt x="6736" y="1400"/>
                      <a:pt x="6736" y="1325"/>
                      <a:pt x="6745" y="1242"/>
                    </a:cubicBezTo>
                    <a:cubicBezTo>
                      <a:pt x="6745" y="1168"/>
                      <a:pt x="6736" y="1084"/>
                      <a:pt x="6736" y="1010"/>
                    </a:cubicBezTo>
                    <a:cubicBezTo>
                      <a:pt x="6736" y="926"/>
                      <a:pt x="6727" y="842"/>
                      <a:pt x="6718" y="768"/>
                    </a:cubicBezTo>
                    <a:cubicBezTo>
                      <a:pt x="6708" y="684"/>
                      <a:pt x="6718" y="601"/>
                      <a:pt x="6662" y="526"/>
                    </a:cubicBezTo>
                    <a:cubicBezTo>
                      <a:pt x="6588" y="545"/>
                      <a:pt x="6550" y="592"/>
                      <a:pt x="6523" y="647"/>
                    </a:cubicBezTo>
                    <a:cubicBezTo>
                      <a:pt x="6448" y="815"/>
                      <a:pt x="6374" y="972"/>
                      <a:pt x="6300" y="1140"/>
                    </a:cubicBezTo>
                    <a:cubicBezTo>
                      <a:pt x="6253" y="1260"/>
                      <a:pt x="6216" y="1391"/>
                      <a:pt x="6179" y="1511"/>
                    </a:cubicBezTo>
                    <a:cubicBezTo>
                      <a:pt x="6104" y="1781"/>
                      <a:pt x="6086" y="2050"/>
                      <a:pt x="6123" y="2320"/>
                    </a:cubicBezTo>
                    <a:cubicBezTo>
                      <a:pt x="6151" y="2487"/>
                      <a:pt x="6188" y="2645"/>
                      <a:pt x="6225" y="2803"/>
                    </a:cubicBezTo>
                    <a:cubicBezTo>
                      <a:pt x="6244" y="2877"/>
                      <a:pt x="6290" y="2951"/>
                      <a:pt x="6327" y="3035"/>
                    </a:cubicBezTo>
                    <a:cubicBezTo>
                      <a:pt x="6318" y="3091"/>
                      <a:pt x="6290" y="3156"/>
                      <a:pt x="6253" y="3212"/>
                    </a:cubicBezTo>
                    <a:cubicBezTo>
                      <a:pt x="6225" y="3267"/>
                      <a:pt x="6197" y="3323"/>
                      <a:pt x="6160" y="3369"/>
                    </a:cubicBezTo>
                    <a:cubicBezTo>
                      <a:pt x="6002" y="3648"/>
                      <a:pt x="5844" y="3918"/>
                      <a:pt x="5668" y="4178"/>
                    </a:cubicBezTo>
                    <a:cubicBezTo>
                      <a:pt x="5621" y="4168"/>
                      <a:pt x="5640" y="4141"/>
                      <a:pt x="5640" y="4122"/>
                    </a:cubicBezTo>
                    <a:cubicBezTo>
                      <a:pt x="5770" y="3565"/>
                      <a:pt x="5640" y="3044"/>
                      <a:pt x="5426" y="2533"/>
                    </a:cubicBezTo>
                    <a:cubicBezTo>
                      <a:pt x="5417" y="2496"/>
                      <a:pt x="5389" y="2459"/>
                      <a:pt x="5361" y="2413"/>
                    </a:cubicBezTo>
                    <a:cubicBezTo>
                      <a:pt x="5333" y="2450"/>
                      <a:pt x="5305" y="2468"/>
                      <a:pt x="5296" y="2496"/>
                    </a:cubicBezTo>
                    <a:cubicBezTo>
                      <a:pt x="5287" y="2561"/>
                      <a:pt x="5278" y="2626"/>
                      <a:pt x="5278" y="2691"/>
                    </a:cubicBezTo>
                    <a:cubicBezTo>
                      <a:pt x="5259" y="3072"/>
                      <a:pt x="5296" y="3462"/>
                      <a:pt x="5361" y="3834"/>
                    </a:cubicBezTo>
                    <a:cubicBezTo>
                      <a:pt x="5389" y="4038"/>
                      <a:pt x="5426" y="4233"/>
                      <a:pt x="5501" y="4429"/>
                    </a:cubicBezTo>
                    <a:cubicBezTo>
                      <a:pt x="5240" y="4856"/>
                      <a:pt x="4943" y="5265"/>
                      <a:pt x="4618" y="5692"/>
                    </a:cubicBezTo>
                    <a:cubicBezTo>
                      <a:pt x="4618" y="5590"/>
                      <a:pt x="4664" y="5525"/>
                      <a:pt x="4683" y="5460"/>
                    </a:cubicBezTo>
                    <a:cubicBezTo>
                      <a:pt x="4701" y="5386"/>
                      <a:pt x="4729" y="5321"/>
                      <a:pt x="4757" y="5246"/>
                    </a:cubicBezTo>
                    <a:cubicBezTo>
                      <a:pt x="4776" y="5172"/>
                      <a:pt x="4794" y="5107"/>
                      <a:pt x="4813" y="5032"/>
                    </a:cubicBezTo>
                    <a:cubicBezTo>
                      <a:pt x="4822" y="4967"/>
                      <a:pt x="4841" y="4893"/>
                      <a:pt x="4850" y="4828"/>
                    </a:cubicBezTo>
                    <a:cubicBezTo>
                      <a:pt x="4859" y="4754"/>
                      <a:pt x="4878" y="4670"/>
                      <a:pt x="4887" y="4596"/>
                    </a:cubicBezTo>
                    <a:cubicBezTo>
                      <a:pt x="4897" y="4531"/>
                      <a:pt x="4897" y="4456"/>
                      <a:pt x="4906" y="4382"/>
                    </a:cubicBezTo>
                    <a:cubicBezTo>
                      <a:pt x="4915" y="4308"/>
                      <a:pt x="4915" y="4243"/>
                      <a:pt x="4924" y="4168"/>
                    </a:cubicBezTo>
                    <a:cubicBezTo>
                      <a:pt x="4924" y="4094"/>
                      <a:pt x="4934" y="4029"/>
                      <a:pt x="4934" y="3955"/>
                    </a:cubicBezTo>
                    <a:cubicBezTo>
                      <a:pt x="4934" y="3880"/>
                      <a:pt x="4934" y="3797"/>
                      <a:pt x="4934" y="3723"/>
                    </a:cubicBezTo>
                    <a:cubicBezTo>
                      <a:pt x="4934" y="3657"/>
                      <a:pt x="4943" y="3583"/>
                      <a:pt x="4924" y="3509"/>
                    </a:cubicBezTo>
                    <a:cubicBezTo>
                      <a:pt x="4913" y="3505"/>
                      <a:pt x="4901" y="3503"/>
                      <a:pt x="4890" y="3503"/>
                    </a:cubicBezTo>
                    <a:cubicBezTo>
                      <a:pt x="4850" y="3503"/>
                      <a:pt x="4816" y="3528"/>
                      <a:pt x="4794" y="3565"/>
                    </a:cubicBezTo>
                    <a:cubicBezTo>
                      <a:pt x="4767" y="3630"/>
                      <a:pt x="4729" y="3695"/>
                      <a:pt x="4701" y="3760"/>
                    </a:cubicBezTo>
                    <a:cubicBezTo>
                      <a:pt x="4636" y="3945"/>
                      <a:pt x="4562" y="4131"/>
                      <a:pt x="4506" y="4317"/>
                    </a:cubicBezTo>
                    <a:cubicBezTo>
                      <a:pt x="4451" y="4466"/>
                      <a:pt x="4432" y="4624"/>
                      <a:pt x="4413" y="4772"/>
                    </a:cubicBezTo>
                    <a:cubicBezTo>
                      <a:pt x="4376" y="5125"/>
                      <a:pt x="4395" y="5478"/>
                      <a:pt x="4395" y="5831"/>
                    </a:cubicBezTo>
                    <a:cubicBezTo>
                      <a:pt x="4395" y="5906"/>
                      <a:pt x="4386" y="5962"/>
                      <a:pt x="4339" y="6017"/>
                    </a:cubicBezTo>
                    <a:cubicBezTo>
                      <a:pt x="4228" y="6129"/>
                      <a:pt x="4135" y="6240"/>
                      <a:pt x="4023" y="6352"/>
                    </a:cubicBezTo>
                    <a:cubicBezTo>
                      <a:pt x="3847" y="6538"/>
                      <a:pt x="3670" y="6705"/>
                      <a:pt x="3466" y="6881"/>
                    </a:cubicBezTo>
                    <a:cubicBezTo>
                      <a:pt x="3466" y="6844"/>
                      <a:pt x="3466" y="6835"/>
                      <a:pt x="3475" y="6816"/>
                    </a:cubicBezTo>
                    <a:cubicBezTo>
                      <a:pt x="3680" y="6408"/>
                      <a:pt x="3754" y="5952"/>
                      <a:pt x="3810" y="5497"/>
                    </a:cubicBezTo>
                    <a:cubicBezTo>
                      <a:pt x="3828" y="5367"/>
                      <a:pt x="3837" y="5228"/>
                      <a:pt x="3847" y="5088"/>
                    </a:cubicBezTo>
                    <a:cubicBezTo>
                      <a:pt x="3847" y="5060"/>
                      <a:pt x="3837" y="5032"/>
                      <a:pt x="3837" y="5005"/>
                    </a:cubicBezTo>
                    <a:cubicBezTo>
                      <a:pt x="3821" y="4995"/>
                      <a:pt x="3806" y="4991"/>
                      <a:pt x="3793" y="4991"/>
                    </a:cubicBezTo>
                    <a:cubicBezTo>
                      <a:pt x="3767" y="4991"/>
                      <a:pt x="3747" y="5005"/>
                      <a:pt x="3735" y="5023"/>
                    </a:cubicBezTo>
                    <a:cubicBezTo>
                      <a:pt x="3698" y="5088"/>
                      <a:pt x="3661" y="5153"/>
                      <a:pt x="3633" y="5209"/>
                    </a:cubicBezTo>
                    <a:cubicBezTo>
                      <a:pt x="3475" y="5543"/>
                      <a:pt x="3373" y="5878"/>
                      <a:pt x="3317" y="6240"/>
                    </a:cubicBezTo>
                    <a:cubicBezTo>
                      <a:pt x="3289" y="6380"/>
                      <a:pt x="3271" y="6519"/>
                      <a:pt x="3252" y="6668"/>
                    </a:cubicBezTo>
                    <a:cubicBezTo>
                      <a:pt x="3234" y="6761"/>
                      <a:pt x="3224" y="6853"/>
                      <a:pt x="3234" y="6956"/>
                    </a:cubicBezTo>
                    <a:cubicBezTo>
                      <a:pt x="3243" y="7021"/>
                      <a:pt x="3224" y="7086"/>
                      <a:pt x="3159" y="7132"/>
                    </a:cubicBezTo>
                    <a:cubicBezTo>
                      <a:pt x="3103" y="7169"/>
                      <a:pt x="3057" y="7225"/>
                      <a:pt x="3001" y="7262"/>
                    </a:cubicBezTo>
                    <a:cubicBezTo>
                      <a:pt x="2825" y="7392"/>
                      <a:pt x="2658" y="7513"/>
                      <a:pt x="2490" y="7634"/>
                    </a:cubicBezTo>
                    <a:cubicBezTo>
                      <a:pt x="2472" y="7643"/>
                      <a:pt x="2444" y="7652"/>
                      <a:pt x="2425" y="7671"/>
                    </a:cubicBezTo>
                    <a:cubicBezTo>
                      <a:pt x="2416" y="7652"/>
                      <a:pt x="2416" y="7634"/>
                      <a:pt x="2416" y="7634"/>
                    </a:cubicBezTo>
                    <a:cubicBezTo>
                      <a:pt x="2583" y="7439"/>
                      <a:pt x="2676" y="7216"/>
                      <a:pt x="2760" y="6984"/>
                    </a:cubicBezTo>
                    <a:cubicBezTo>
                      <a:pt x="2834" y="6751"/>
                      <a:pt x="2890" y="6519"/>
                      <a:pt x="2918" y="6277"/>
                    </a:cubicBezTo>
                    <a:cubicBezTo>
                      <a:pt x="2946" y="6129"/>
                      <a:pt x="2964" y="5980"/>
                      <a:pt x="2983" y="5822"/>
                    </a:cubicBezTo>
                    <a:cubicBezTo>
                      <a:pt x="2992" y="5794"/>
                      <a:pt x="2992" y="5766"/>
                      <a:pt x="2992" y="5739"/>
                    </a:cubicBezTo>
                    <a:cubicBezTo>
                      <a:pt x="2977" y="5724"/>
                      <a:pt x="2962" y="5718"/>
                      <a:pt x="2949" y="5718"/>
                    </a:cubicBezTo>
                    <a:cubicBezTo>
                      <a:pt x="2928" y="5718"/>
                      <a:pt x="2910" y="5731"/>
                      <a:pt x="2899" y="5748"/>
                    </a:cubicBezTo>
                    <a:cubicBezTo>
                      <a:pt x="2871" y="5776"/>
                      <a:pt x="2843" y="5813"/>
                      <a:pt x="2825" y="5850"/>
                    </a:cubicBezTo>
                    <a:cubicBezTo>
                      <a:pt x="2620" y="6222"/>
                      <a:pt x="2444" y="6593"/>
                      <a:pt x="2351" y="7002"/>
                    </a:cubicBezTo>
                    <a:cubicBezTo>
                      <a:pt x="2295" y="7253"/>
                      <a:pt x="2239" y="7504"/>
                      <a:pt x="2184" y="7755"/>
                    </a:cubicBezTo>
                    <a:cubicBezTo>
                      <a:pt x="2174" y="7810"/>
                      <a:pt x="2137" y="7857"/>
                      <a:pt x="2091" y="7885"/>
                    </a:cubicBezTo>
                    <a:cubicBezTo>
                      <a:pt x="1989" y="7940"/>
                      <a:pt x="1896" y="7996"/>
                      <a:pt x="1793" y="8043"/>
                    </a:cubicBezTo>
                    <a:cubicBezTo>
                      <a:pt x="1478" y="8210"/>
                      <a:pt x="1152" y="8368"/>
                      <a:pt x="818" y="8507"/>
                    </a:cubicBezTo>
                    <a:cubicBezTo>
                      <a:pt x="734" y="8535"/>
                      <a:pt x="641" y="8582"/>
                      <a:pt x="548" y="8619"/>
                    </a:cubicBezTo>
                    <a:cubicBezTo>
                      <a:pt x="372" y="8702"/>
                      <a:pt x="186" y="8777"/>
                      <a:pt x="0" y="8851"/>
                    </a:cubicBezTo>
                    <a:cubicBezTo>
                      <a:pt x="4" y="8863"/>
                      <a:pt x="12" y="8866"/>
                      <a:pt x="20" y="8866"/>
                    </a:cubicBezTo>
                    <a:cubicBezTo>
                      <a:pt x="32" y="8866"/>
                      <a:pt x="45" y="8860"/>
                      <a:pt x="56" y="8860"/>
                    </a:cubicBezTo>
                    <a:cubicBezTo>
                      <a:pt x="233" y="8814"/>
                      <a:pt x="409" y="8758"/>
                      <a:pt x="586" y="8684"/>
                    </a:cubicBezTo>
                    <a:cubicBezTo>
                      <a:pt x="883" y="8554"/>
                      <a:pt x="1180" y="8433"/>
                      <a:pt x="1478" y="8312"/>
                    </a:cubicBezTo>
                    <a:cubicBezTo>
                      <a:pt x="1487" y="8303"/>
                      <a:pt x="1505" y="8303"/>
                      <a:pt x="1524" y="8303"/>
                    </a:cubicBezTo>
                    <a:cubicBezTo>
                      <a:pt x="1543" y="8312"/>
                      <a:pt x="1570" y="8321"/>
                      <a:pt x="1580" y="8340"/>
                    </a:cubicBezTo>
                    <a:cubicBezTo>
                      <a:pt x="1840" y="8609"/>
                      <a:pt x="2165" y="8749"/>
                      <a:pt x="2537" y="8805"/>
                    </a:cubicBezTo>
                    <a:cubicBezTo>
                      <a:pt x="2634" y="8818"/>
                      <a:pt x="2734" y="8823"/>
                      <a:pt x="2834" y="8823"/>
                    </a:cubicBezTo>
                    <a:cubicBezTo>
                      <a:pt x="2934" y="8823"/>
                      <a:pt x="3034" y="8818"/>
                      <a:pt x="3131" y="8814"/>
                    </a:cubicBezTo>
                    <a:cubicBezTo>
                      <a:pt x="3169" y="8814"/>
                      <a:pt x="3206" y="8814"/>
                      <a:pt x="3215" y="8749"/>
                    </a:cubicBezTo>
                    <a:cubicBezTo>
                      <a:pt x="3187" y="8730"/>
                      <a:pt x="3169" y="8712"/>
                      <a:pt x="3131" y="8693"/>
                    </a:cubicBezTo>
                    <a:cubicBezTo>
                      <a:pt x="2853" y="8563"/>
                      <a:pt x="2574" y="8442"/>
                      <a:pt x="2295" y="8321"/>
                    </a:cubicBezTo>
                    <a:cubicBezTo>
                      <a:pt x="2137" y="8247"/>
                      <a:pt x="1970" y="8201"/>
                      <a:pt x="1793" y="8191"/>
                    </a:cubicBezTo>
                    <a:cubicBezTo>
                      <a:pt x="1784" y="8163"/>
                      <a:pt x="1803" y="8154"/>
                      <a:pt x="1821" y="8145"/>
                    </a:cubicBezTo>
                    <a:cubicBezTo>
                      <a:pt x="2007" y="8043"/>
                      <a:pt x="2184" y="7940"/>
                      <a:pt x="2369" y="7838"/>
                    </a:cubicBezTo>
                    <a:cubicBezTo>
                      <a:pt x="2427" y="7802"/>
                      <a:pt x="2485" y="7789"/>
                      <a:pt x="2547" y="7789"/>
                    </a:cubicBezTo>
                    <a:cubicBezTo>
                      <a:pt x="2565" y="7789"/>
                      <a:pt x="2583" y="7790"/>
                      <a:pt x="2602" y="7792"/>
                    </a:cubicBezTo>
                    <a:cubicBezTo>
                      <a:pt x="2787" y="7819"/>
                      <a:pt x="2972" y="7833"/>
                      <a:pt x="3155" y="7833"/>
                    </a:cubicBezTo>
                    <a:cubicBezTo>
                      <a:pt x="3541" y="7833"/>
                      <a:pt x="3921" y="7769"/>
                      <a:pt x="4293" y="7625"/>
                    </a:cubicBezTo>
                    <a:cubicBezTo>
                      <a:pt x="4404" y="7587"/>
                      <a:pt x="4506" y="7541"/>
                      <a:pt x="4609" y="7495"/>
                    </a:cubicBezTo>
                    <a:cubicBezTo>
                      <a:pt x="4655" y="7476"/>
                      <a:pt x="4655" y="7467"/>
                      <a:pt x="4664" y="7392"/>
                    </a:cubicBezTo>
                    <a:cubicBezTo>
                      <a:pt x="4636" y="7383"/>
                      <a:pt x="4618" y="7374"/>
                      <a:pt x="4590" y="7374"/>
                    </a:cubicBezTo>
                    <a:cubicBezTo>
                      <a:pt x="4516" y="7374"/>
                      <a:pt x="4441" y="7374"/>
                      <a:pt x="4358" y="7383"/>
                    </a:cubicBezTo>
                    <a:cubicBezTo>
                      <a:pt x="3968" y="7430"/>
                      <a:pt x="3568" y="7476"/>
                      <a:pt x="3169" y="7532"/>
                    </a:cubicBezTo>
                    <a:cubicBezTo>
                      <a:pt x="3048" y="7550"/>
                      <a:pt x="2927" y="7587"/>
                      <a:pt x="2797" y="7625"/>
                    </a:cubicBezTo>
                    <a:cubicBezTo>
                      <a:pt x="2760" y="7634"/>
                      <a:pt x="2723" y="7643"/>
                      <a:pt x="2685" y="7662"/>
                    </a:cubicBezTo>
                    <a:cubicBezTo>
                      <a:pt x="2676" y="7652"/>
                      <a:pt x="2676" y="7643"/>
                      <a:pt x="2676" y="7643"/>
                    </a:cubicBezTo>
                    <a:cubicBezTo>
                      <a:pt x="2676" y="7634"/>
                      <a:pt x="2676" y="7634"/>
                      <a:pt x="2685" y="7625"/>
                    </a:cubicBezTo>
                    <a:cubicBezTo>
                      <a:pt x="2983" y="7411"/>
                      <a:pt x="3289" y="7188"/>
                      <a:pt x="3577" y="6937"/>
                    </a:cubicBezTo>
                    <a:cubicBezTo>
                      <a:pt x="3696" y="6955"/>
                      <a:pt x="3816" y="6962"/>
                      <a:pt x="3937" y="6962"/>
                    </a:cubicBezTo>
                    <a:cubicBezTo>
                      <a:pt x="4129" y="6962"/>
                      <a:pt x="4322" y="6945"/>
                      <a:pt x="4516" y="6928"/>
                    </a:cubicBezTo>
                    <a:cubicBezTo>
                      <a:pt x="5027" y="6881"/>
                      <a:pt x="5482" y="6705"/>
                      <a:pt x="5909" y="6435"/>
                    </a:cubicBezTo>
                    <a:cubicBezTo>
                      <a:pt x="5946" y="6417"/>
                      <a:pt x="5965" y="6398"/>
                      <a:pt x="5993" y="6370"/>
                    </a:cubicBezTo>
                    <a:cubicBezTo>
                      <a:pt x="6012" y="6342"/>
                      <a:pt x="5993" y="6296"/>
                      <a:pt x="5965" y="6296"/>
                    </a:cubicBezTo>
                    <a:cubicBezTo>
                      <a:pt x="5919" y="6296"/>
                      <a:pt x="5872" y="6296"/>
                      <a:pt x="5826" y="6305"/>
                    </a:cubicBezTo>
                    <a:cubicBezTo>
                      <a:pt x="5296" y="6380"/>
                      <a:pt x="4776" y="6482"/>
                      <a:pt x="4256" y="6603"/>
                    </a:cubicBezTo>
                    <a:cubicBezTo>
                      <a:pt x="4135" y="6630"/>
                      <a:pt x="4014" y="6686"/>
                      <a:pt x="3893" y="6723"/>
                    </a:cubicBezTo>
                    <a:cubicBezTo>
                      <a:pt x="3865" y="6733"/>
                      <a:pt x="3847" y="6751"/>
                      <a:pt x="3782" y="6779"/>
                    </a:cubicBezTo>
                    <a:cubicBezTo>
                      <a:pt x="3884" y="6640"/>
                      <a:pt x="3995" y="6556"/>
                      <a:pt x="4088" y="6463"/>
                    </a:cubicBezTo>
                    <a:cubicBezTo>
                      <a:pt x="4172" y="6361"/>
                      <a:pt x="4274" y="6268"/>
                      <a:pt x="4367" y="6175"/>
                    </a:cubicBezTo>
                    <a:cubicBezTo>
                      <a:pt x="4460" y="6073"/>
                      <a:pt x="4544" y="5971"/>
                      <a:pt x="4636" y="5869"/>
                    </a:cubicBezTo>
                    <a:cubicBezTo>
                      <a:pt x="4762" y="5896"/>
                      <a:pt x="4885" y="5907"/>
                      <a:pt x="5008" y="5907"/>
                    </a:cubicBezTo>
                    <a:cubicBezTo>
                      <a:pt x="5176" y="5907"/>
                      <a:pt x="5343" y="5886"/>
                      <a:pt x="5510" y="5859"/>
                    </a:cubicBezTo>
                    <a:cubicBezTo>
                      <a:pt x="5854" y="5813"/>
                      <a:pt x="6169" y="5711"/>
                      <a:pt x="6476" y="5562"/>
                    </a:cubicBezTo>
                    <a:cubicBezTo>
                      <a:pt x="6662" y="5469"/>
                      <a:pt x="6838" y="5376"/>
                      <a:pt x="7015" y="5293"/>
                    </a:cubicBezTo>
                    <a:cubicBezTo>
                      <a:pt x="7043" y="5274"/>
                      <a:pt x="7071" y="5255"/>
                      <a:pt x="7089" y="5237"/>
                    </a:cubicBezTo>
                    <a:cubicBezTo>
                      <a:pt x="7108" y="5228"/>
                      <a:pt x="7126" y="5200"/>
                      <a:pt x="7126" y="5181"/>
                    </a:cubicBezTo>
                    <a:cubicBezTo>
                      <a:pt x="7126" y="5156"/>
                      <a:pt x="7110" y="5148"/>
                      <a:pt x="7091" y="5148"/>
                    </a:cubicBezTo>
                    <a:cubicBezTo>
                      <a:pt x="7081" y="5148"/>
                      <a:pt x="7071" y="5150"/>
                      <a:pt x="7061" y="5153"/>
                    </a:cubicBezTo>
                    <a:cubicBezTo>
                      <a:pt x="7024" y="5153"/>
                      <a:pt x="6987" y="5163"/>
                      <a:pt x="6941" y="5172"/>
                    </a:cubicBezTo>
                    <a:cubicBezTo>
                      <a:pt x="6513" y="5265"/>
                      <a:pt x="6086" y="5367"/>
                      <a:pt x="5649" y="5451"/>
                    </a:cubicBezTo>
                    <a:cubicBezTo>
                      <a:pt x="5361" y="5516"/>
                      <a:pt x="5082" y="5609"/>
                      <a:pt x="4813" y="5757"/>
                    </a:cubicBezTo>
                    <a:cubicBezTo>
                      <a:pt x="4785" y="5776"/>
                      <a:pt x="4757" y="5785"/>
                      <a:pt x="4701" y="5813"/>
                    </a:cubicBezTo>
                    <a:cubicBezTo>
                      <a:pt x="4739" y="5729"/>
                      <a:pt x="4776" y="5692"/>
                      <a:pt x="4813" y="5646"/>
                    </a:cubicBezTo>
                    <a:cubicBezTo>
                      <a:pt x="4850" y="5590"/>
                      <a:pt x="4887" y="5543"/>
                      <a:pt x="4924" y="5497"/>
                    </a:cubicBezTo>
                    <a:cubicBezTo>
                      <a:pt x="4952" y="5451"/>
                      <a:pt x="4990" y="5404"/>
                      <a:pt x="5017" y="5358"/>
                    </a:cubicBezTo>
                    <a:cubicBezTo>
                      <a:pt x="5055" y="5302"/>
                      <a:pt x="5092" y="5255"/>
                      <a:pt x="5120" y="5200"/>
                    </a:cubicBezTo>
                    <a:cubicBezTo>
                      <a:pt x="5157" y="5153"/>
                      <a:pt x="5194" y="5098"/>
                      <a:pt x="5231" y="5051"/>
                    </a:cubicBezTo>
                    <a:cubicBezTo>
                      <a:pt x="5259" y="4995"/>
                      <a:pt x="5296" y="4949"/>
                      <a:pt x="5333" y="4893"/>
                    </a:cubicBezTo>
                    <a:cubicBezTo>
                      <a:pt x="5361" y="4847"/>
                      <a:pt x="5398" y="4791"/>
                      <a:pt x="5435" y="4744"/>
                    </a:cubicBezTo>
                    <a:cubicBezTo>
                      <a:pt x="5463" y="4698"/>
                      <a:pt x="5491" y="4642"/>
                      <a:pt x="5519" y="4596"/>
                    </a:cubicBezTo>
                    <a:cubicBezTo>
                      <a:pt x="5556" y="4549"/>
                      <a:pt x="5584" y="4494"/>
                      <a:pt x="5612" y="4438"/>
                    </a:cubicBezTo>
                    <a:cubicBezTo>
                      <a:pt x="5649" y="4391"/>
                      <a:pt x="5686" y="4336"/>
                      <a:pt x="5723" y="4280"/>
                    </a:cubicBezTo>
                    <a:cubicBezTo>
                      <a:pt x="6039" y="4271"/>
                      <a:pt x="6355" y="4215"/>
                      <a:pt x="6653" y="4076"/>
                    </a:cubicBezTo>
                    <a:cubicBezTo>
                      <a:pt x="6931" y="3945"/>
                      <a:pt x="7182" y="3788"/>
                      <a:pt x="7414" y="3602"/>
                    </a:cubicBezTo>
                    <a:cubicBezTo>
                      <a:pt x="7479" y="3546"/>
                      <a:pt x="7545" y="3481"/>
                      <a:pt x="7610" y="3416"/>
                    </a:cubicBezTo>
                    <a:cubicBezTo>
                      <a:pt x="7628" y="3407"/>
                      <a:pt x="7628" y="3379"/>
                      <a:pt x="7637" y="3351"/>
                    </a:cubicBezTo>
                    <a:cubicBezTo>
                      <a:pt x="7615" y="3351"/>
                      <a:pt x="7587" y="3339"/>
                      <a:pt x="7567" y="3339"/>
                    </a:cubicBezTo>
                    <a:cubicBezTo>
                      <a:pt x="7562" y="3339"/>
                      <a:pt x="7558" y="3340"/>
                      <a:pt x="7554" y="3342"/>
                    </a:cubicBezTo>
                    <a:cubicBezTo>
                      <a:pt x="7405" y="3379"/>
                      <a:pt x="7266" y="3416"/>
                      <a:pt x="7117" y="3462"/>
                    </a:cubicBezTo>
                    <a:cubicBezTo>
                      <a:pt x="6727" y="3602"/>
                      <a:pt x="6337" y="3760"/>
                      <a:pt x="5974" y="3973"/>
                    </a:cubicBezTo>
                    <a:cubicBezTo>
                      <a:pt x="5956" y="3992"/>
                      <a:pt x="5928" y="3992"/>
                      <a:pt x="5900" y="4011"/>
                    </a:cubicBezTo>
                    <a:cubicBezTo>
                      <a:pt x="5900" y="3973"/>
                      <a:pt x="5900" y="3964"/>
                      <a:pt x="5909" y="3955"/>
                    </a:cubicBezTo>
                    <a:cubicBezTo>
                      <a:pt x="6012" y="3769"/>
                      <a:pt x="6104" y="3592"/>
                      <a:pt x="6207" y="3416"/>
                    </a:cubicBezTo>
                    <a:cubicBezTo>
                      <a:pt x="6262" y="3295"/>
                      <a:pt x="6327" y="3174"/>
                      <a:pt x="6383" y="3054"/>
                    </a:cubicBezTo>
                    <a:cubicBezTo>
                      <a:pt x="6402" y="2998"/>
                      <a:pt x="6439" y="2970"/>
                      <a:pt x="6485" y="2951"/>
                    </a:cubicBezTo>
                    <a:cubicBezTo>
                      <a:pt x="6560" y="2914"/>
                      <a:pt x="6643" y="2886"/>
                      <a:pt x="6727" y="2858"/>
                    </a:cubicBezTo>
                    <a:cubicBezTo>
                      <a:pt x="6931" y="2784"/>
                      <a:pt x="7126" y="2691"/>
                      <a:pt x="7312" y="2580"/>
                    </a:cubicBezTo>
                    <a:cubicBezTo>
                      <a:pt x="7489" y="2468"/>
                      <a:pt x="7647" y="2329"/>
                      <a:pt x="7777" y="2162"/>
                    </a:cubicBezTo>
                    <a:cubicBezTo>
                      <a:pt x="7860" y="2050"/>
                      <a:pt x="7944" y="1929"/>
                      <a:pt x="8018" y="1799"/>
                    </a:cubicBezTo>
                    <a:cubicBezTo>
                      <a:pt x="8037" y="1762"/>
                      <a:pt x="8056" y="1734"/>
                      <a:pt x="8028" y="1688"/>
                    </a:cubicBezTo>
                    <a:cubicBezTo>
                      <a:pt x="8023" y="1674"/>
                      <a:pt x="8009" y="1667"/>
                      <a:pt x="7988" y="1667"/>
                    </a:cubicBezTo>
                    <a:cubicBezTo>
                      <a:pt x="7967" y="1667"/>
                      <a:pt x="7939" y="1674"/>
                      <a:pt x="7907" y="1688"/>
                    </a:cubicBezTo>
                    <a:cubicBezTo>
                      <a:pt x="7842" y="1725"/>
                      <a:pt x="7777" y="1762"/>
                      <a:pt x="7712" y="1790"/>
                    </a:cubicBezTo>
                    <a:cubicBezTo>
                      <a:pt x="7675" y="1818"/>
                      <a:pt x="7637" y="1836"/>
                      <a:pt x="7563" y="1864"/>
                    </a:cubicBezTo>
                    <a:cubicBezTo>
                      <a:pt x="7628" y="1799"/>
                      <a:pt x="7665" y="1753"/>
                      <a:pt x="7702" y="1706"/>
                    </a:cubicBezTo>
                    <a:cubicBezTo>
                      <a:pt x="7842" y="1558"/>
                      <a:pt x="7944" y="1400"/>
                      <a:pt x="8037" y="1223"/>
                    </a:cubicBezTo>
                    <a:cubicBezTo>
                      <a:pt x="8074" y="1168"/>
                      <a:pt x="8102" y="1103"/>
                      <a:pt x="8186" y="1075"/>
                    </a:cubicBezTo>
                    <a:cubicBezTo>
                      <a:pt x="8251" y="1047"/>
                      <a:pt x="8251" y="963"/>
                      <a:pt x="8195" y="926"/>
                    </a:cubicBezTo>
                    <a:cubicBezTo>
                      <a:pt x="8181" y="917"/>
                      <a:pt x="8167" y="912"/>
                      <a:pt x="8153" y="912"/>
                    </a:cubicBezTo>
                    <a:cubicBezTo>
                      <a:pt x="8139" y="912"/>
                      <a:pt x="8125" y="917"/>
                      <a:pt x="8111" y="926"/>
                    </a:cubicBezTo>
                    <a:cubicBezTo>
                      <a:pt x="8074" y="954"/>
                      <a:pt x="8046" y="991"/>
                      <a:pt x="8056" y="1037"/>
                    </a:cubicBezTo>
                    <a:cubicBezTo>
                      <a:pt x="8074" y="1093"/>
                      <a:pt x="8056" y="1130"/>
                      <a:pt x="8018" y="1177"/>
                    </a:cubicBezTo>
                    <a:cubicBezTo>
                      <a:pt x="7860" y="1372"/>
                      <a:pt x="7721" y="1595"/>
                      <a:pt x="7545" y="1771"/>
                    </a:cubicBezTo>
                    <a:cubicBezTo>
                      <a:pt x="7498" y="1818"/>
                      <a:pt x="7461" y="1864"/>
                      <a:pt x="7414" y="1902"/>
                    </a:cubicBezTo>
                    <a:cubicBezTo>
                      <a:pt x="7405" y="1911"/>
                      <a:pt x="7387" y="1911"/>
                      <a:pt x="7368" y="1911"/>
                    </a:cubicBezTo>
                    <a:cubicBezTo>
                      <a:pt x="7656" y="1521"/>
                      <a:pt x="7833" y="1075"/>
                      <a:pt x="7953" y="601"/>
                    </a:cubicBezTo>
                    <a:cubicBezTo>
                      <a:pt x="7990" y="582"/>
                      <a:pt x="8018" y="573"/>
                      <a:pt x="8046" y="545"/>
                    </a:cubicBezTo>
                    <a:cubicBezTo>
                      <a:pt x="8083" y="517"/>
                      <a:pt x="8083" y="471"/>
                      <a:pt x="8056" y="434"/>
                    </a:cubicBezTo>
                    <a:cubicBezTo>
                      <a:pt x="8043" y="409"/>
                      <a:pt x="8010" y="392"/>
                      <a:pt x="7978" y="392"/>
                    </a:cubicBezTo>
                    <a:cubicBezTo>
                      <a:pt x="7963" y="392"/>
                      <a:pt x="7947" y="396"/>
                      <a:pt x="7935" y="406"/>
                    </a:cubicBezTo>
                    <a:cubicBezTo>
                      <a:pt x="7888" y="434"/>
                      <a:pt x="7851" y="471"/>
                      <a:pt x="7860" y="526"/>
                    </a:cubicBezTo>
                    <a:cubicBezTo>
                      <a:pt x="7879" y="601"/>
                      <a:pt x="7851" y="657"/>
                      <a:pt x="7833" y="722"/>
                    </a:cubicBezTo>
                    <a:cubicBezTo>
                      <a:pt x="7749" y="1037"/>
                      <a:pt x="7628" y="1344"/>
                      <a:pt x="7461" y="1632"/>
                    </a:cubicBezTo>
                    <a:cubicBezTo>
                      <a:pt x="7452" y="1651"/>
                      <a:pt x="7433" y="1669"/>
                      <a:pt x="7414" y="1688"/>
                    </a:cubicBezTo>
                    <a:lnTo>
                      <a:pt x="7396" y="1688"/>
                    </a:lnTo>
                    <a:cubicBezTo>
                      <a:pt x="7405" y="1651"/>
                      <a:pt x="7414" y="1614"/>
                      <a:pt x="7424" y="1586"/>
                    </a:cubicBezTo>
                    <a:cubicBezTo>
                      <a:pt x="7498" y="1363"/>
                      <a:pt x="7545" y="1130"/>
                      <a:pt x="7563" y="898"/>
                    </a:cubicBezTo>
                    <a:cubicBezTo>
                      <a:pt x="7563" y="861"/>
                      <a:pt x="7582" y="815"/>
                      <a:pt x="7572" y="787"/>
                    </a:cubicBezTo>
                    <a:cubicBezTo>
                      <a:pt x="7535" y="703"/>
                      <a:pt x="7572" y="638"/>
                      <a:pt x="7600" y="564"/>
                    </a:cubicBezTo>
                    <a:cubicBezTo>
                      <a:pt x="7647" y="452"/>
                      <a:pt x="7702" y="331"/>
                      <a:pt x="7749" y="211"/>
                    </a:cubicBezTo>
                    <a:cubicBezTo>
                      <a:pt x="7777" y="201"/>
                      <a:pt x="7786" y="192"/>
                      <a:pt x="7814" y="192"/>
                    </a:cubicBezTo>
                    <a:cubicBezTo>
                      <a:pt x="7851" y="183"/>
                      <a:pt x="7879" y="164"/>
                      <a:pt x="7879" y="127"/>
                    </a:cubicBezTo>
                    <a:cubicBezTo>
                      <a:pt x="7879" y="71"/>
                      <a:pt x="7870" y="25"/>
                      <a:pt x="7823" y="6"/>
                    </a:cubicBezTo>
                    <a:cubicBezTo>
                      <a:pt x="7816" y="2"/>
                      <a:pt x="7805" y="0"/>
                      <a:pt x="7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>
                <a:off x="4847390" y="2725100"/>
                <a:ext cx="1106549" cy="813212"/>
              </a:xfrm>
              <a:custGeom>
                <a:avLst/>
                <a:gdLst/>
                <a:ahLst/>
                <a:cxnLst/>
                <a:rect l="l" t="t" r="r" b="b"/>
                <a:pathLst>
                  <a:path w="8929" h="6562" extrusionOk="0">
                    <a:moveTo>
                      <a:pt x="4131" y="0"/>
                    </a:moveTo>
                    <a:cubicBezTo>
                      <a:pt x="4108" y="0"/>
                      <a:pt x="4084" y="2"/>
                      <a:pt x="4061" y="5"/>
                    </a:cubicBezTo>
                    <a:cubicBezTo>
                      <a:pt x="3940" y="23"/>
                      <a:pt x="3819" y="70"/>
                      <a:pt x="3717" y="153"/>
                    </a:cubicBezTo>
                    <a:cubicBezTo>
                      <a:pt x="3577" y="256"/>
                      <a:pt x="3550" y="404"/>
                      <a:pt x="3633" y="562"/>
                    </a:cubicBezTo>
                    <a:cubicBezTo>
                      <a:pt x="3680" y="664"/>
                      <a:pt x="3763" y="748"/>
                      <a:pt x="3865" y="804"/>
                    </a:cubicBezTo>
                    <a:cubicBezTo>
                      <a:pt x="4014" y="897"/>
                      <a:pt x="4163" y="980"/>
                      <a:pt x="4321" y="1055"/>
                    </a:cubicBezTo>
                    <a:cubicBezTo>
                      <a:pt x="4469" y="1129"/>
                      <a:pt x="4618" y="1203"/>
                      <a:pt x="4767" y="1278"/>
                    </a:cubicBezTo>
                    <a:cubicBezTo>
                      <a:pt x="4813" y="1305"/>
                      <a:pt x="4869" y="1343"/>
                      <a:pt x="4897" y="1389"/>
                    </a:cubicBezTo>
                    <a:cubicBezTo>
                      <a:pt x="5101" y="1696"/>
                      <a:pt x="5287" y="2002"/>
                      <a:pt x="5389" y="2355"/>
                    </a:cubicBezTo>
                    <a:cubicBezTo>
                      <a:pt x="5436" y="2532"/>
                      <a:pt x="5482" y="2718"/>
                      <a:pt x="5482" y="2922"/>
                    </a:cubicBezTo>
                    <a:cubicBezTo>
                      <a:pt x="5445" y="2894"/>
                      <a:pt x="5417" y="2885"/>
                      <a:pt x="5408" y="2866"/>
                    </a:cubicBezTo>
                    <a:cubicBezTo>
                      <a:pt x="5371" y="2820"/>
                      <a:pt x="5343" y="2773"/>
                      <a:pt x="5315" y="2718"/>
                    </a:cubicBezTo>
                    <a:cubicBezTo>
                      <a:pt x="5185" y="2485"/>
                      <a:pt x="5045" y="2272"/>
                      <a:pt x="4822" y="2114"/>
                    </a:cubicBezTo>
                    <a:cubicBezTo>
                      <a:pt x="4729" y="2049"/>
                      <a:pt x="4637" y="1993"/>
                      <a:pt x="4525" y="1956"/>
                    </a:cubicBezTo>
                    <a:cubicBezTo>
                      <a:pt x="4491" y="1949"/>
                      <a:pt x="4458" y="1945"/>
                      <a:pt x="4427" y="1945"/>
                    </a:cubicBezTo>
                    <a:cubicBezTo>
                      <a:pt x="4372" y="1945"/>
                      <a:pt x="4321" y="1958"/>
                      <a:pt x="4274" y="1993"/>
                    </a:cubicBezTo>
                    <a:cubicBezTo>
                      <a:pt x="4200" y="2039"/>
                      <a:pt x="4135" y="2095"/>
                      <a:pt x="4079" y="2160"/>
                    </a:cubicBezTo>
                    <a:cubicBezTo>
                      <a:pt x="4014" y="2253"/>
                      <a:pt x="4014" y="2355"/>
                      <a:pt x="4098" y="2439"/>
                    </a:cubicBezTo>
                    <a:cubicBezTo>
                      <a:pt x="4172" y="2504"/>
                      <a:pt x="4256" y="2569"/>
                      <a:pt x="4339" y="2615"/>
                    </a:cubicBezTo>
                    <a:cubicBezTo>
                      <a:pt x="4553" y="2755"/>
                      <a:pt x="4785" y="2820"/>
                      <a:pt x="5036" y="2857"/>
                    </a:cubicBezTo>
                    <a:cubicBezTo>
                      <a:pt x="5101" y="2866"/>
                      <a:pt x="5166" y="2876"/>
                      <a:pt x="5231" y="2894"/>
                    </a:cubicBezTo>
                    <a:cubicBezTo>
                      <a:pt x="5389" y="2931"/>
                      <a:pt x="5491" y="3061"/>
                      <a:pt x="5491" y="3229"/>
                    </a:cubicBezTo>
                    <a:cubicBezTo>
                      <a:pt x="5482" y="3461"/>
                      <a:pt x="5482" y="3693"/>
                      <a:pt x="5482" y="3925"/>
                    </a:cubicBezTo>
                    <a:cubicBezTo>
                      <a:pt x="5482" y="4223"/>
                      <a:pt x="5528" y="4511"/>
                      <a:pt x="5649" y="4790"/>
                    </a:cubicBezTo>
                    <a:cubicBezTo>
                      <a:pt x="5659" y="4808"/>
                      <a:pt x="5686" y="4827"/>
                      <a:pt x="5659" y="4855"/>
                    </a:cubicBezTo>
                    <a:cubicBezTo>
                      <a:pt x="5640" y="4855"/>
                      <a:pt x="5631" y="4845"/>
                      <a:pt x="5621" y="4845"/>
                    </a:cubicBezTo>
                    <a:cubicBezTo>
                      <a:pt x="5575" y="4799"/>
                      <a:pt x="5528" y="4762"/>
                      <a:pt x="5491" y="4715"/>
                    </a:cubicBezTo>
                    <a:cubicBezTo>
                      <a:pt x="5073" y="4279"/>
                      <a:pt x="4655" y="3851"/>
                      <a:pt x="4181" y="3480"/>
                    </a:cubicBezTo>
                    <a:cubicBezTo>
                      <a:pt x="4144" y="3452"/>
                      <a:pt x="4107" y="3414"/>
                      <a:pt x="4088" y="3368"/>
                    </a:cubicBezTo>
                    <a:cubicBezTo>
                      <a:pt x="3995" y="3136"/>
                      <a:pt x="3903" y="2903"/>
                      <a:pt x="3875" y="2643"/>
                    </a:cubicBezTo>
                    <a:cubicBezTo>
                      <a:pt x="3865" y="2504"/>
                      <a:pt x="3838" y="2365"/>
                      <a:pt x="3800" y="2235"/>
                    </a:cubicBezTo>
                    <a:cubicBezTo>
                      <a:pt x="3735" y="2030"/>
                      <a:pt x="3642" y="1835"/>
                      <a:pt x="3503" y="1668"/>
                    </a:cubicBezTo>
                    <a:cubicBezTo>
                      <a:pt x="3405" y="1546"/>
                      <a:pt x="3279" y="1488"/>
                      <a:pt x="3125" y="1488"/>
                    </a:cubicBezTo>
                    <a:cubicBezTo>
                      <a:pt x="3103" y="1488"/>
                      <a:pt x="3080" y="1489"/>
                      <a:pt x="3057" y="1491"/>
                    </a:cubicBezTo>
                    <a:cubicBezTo>
                      <a:pt x="2927" y="1501"/>
                      <a:pt x="2806" y="1566"/>
                      <a:pt x="2695" y="1649"/>
                    </a:cubicBezTo>
                    <a:cubicBezTo>
                      <a:pt x="2555" y="1751"/>
                      <a:pt x="2500" y="1882"/>
                      <a:pt x="2593" y="2086"/>
                    </a:cubicBezTo>
                    <a:cubicBezTo>
                      <a:pt x="2639" y="2188"/>
                      <a:pt x="2704" y="2272"/>
                      <a:pt x="2797" y="2327"/>
                    </a:cubicBezTo>
                    <a:cubicBezTo>
                      <a:pt x="2964" y="2448"/>
                      <a:pt x="3141" y="2550"/>
                      <a:pt x="3317" y="2662"/>
                    </a:cubicBezTo>
                    <a:cubicBezTo>
                      <a:pt x="3438" y="2736"/>
                      <a:pt x="3559" y="2811"/>
                      <a:pt x="3670" y="2885"/>
                    </a:cubicBezTo>
                    <a:cubicBezTo>
                      <a:pt x="3810" y="2978"/>
                      <a:pt x="3884" y="3117"/>
                      <a:pt x="3958" y="3303"/>
                    </a:cubicBezTo>
                    <a:cubicBezTo>
                      <a:pt x="3903" y="3266"/>
                      <a:pt x="3875" y="3257"/>
                      <a:pt x="3847" y="3238"/>
                    </a:cubicBezTo>
                    <a:cubicBezTo>
                      <a:pt x="3494" y="2996"/>
                      <a:pt x="3122" y="2792"/>
                      <a:pt x="2723" y="2625"/>
                    </a:cubicBezTo>
                    <a:cubicBezTo>
                      <a:pt x="2639" y="2588"/>
                      <a:pt x="2574" y="2541"/>
                      <a:pt x="2509" y="2485"/>
                    </a:cubicBezTo>
                    <a:cubicBezTo>
                      <a:pt x="2258" y="2281"/>
                      <a:pt x="2007" y="2067"/>
                      <a:pt x="1747" y="1872"/>
                    </a:cubicBezTo>
                    <a:cubicBezTo>
                      <a:pt x="1571" y="1742"/>
                      <a:pt x="1375" y="1649"/>
                      <a:pt x="1162" y="1603"/>
                    </a:cubicBezTo>
                    <a:cubicBezTo>
                      <a:pt x="1059" y="1576"/>
                      <a:pt x="954" y="1562"/>
                      <a:pt x="849" y="1562"/>
                    </a:cubicBezTo>
                    <a:cubicBezTo>
                      <a:pt x="736" y="1562"/>
                      <a:pt x="622" y="1578"/>
                      <a:pt x="511" y="1612"/>
                    </a:cubicBezTo>
                    <a:cubicBezTo>
                      <a:pt x="316" y="1668"/>
                      <a:pt x="186" y="1798"/>
                      <a:pt x="103" y="1974"/>
                    </a:cubicBezTo>
                    <a:cubicBezTo>
                      <a:pt x="0" y="2207"/>
                      <a:pt x="84" y="2439"/>
                      <a:pt x="316" y="2541"/>
                    </a:cubicBezTo>
                    <a:cubicBezTo>
                      <a:pt x="381" y="2578"/>
                      <a:pt x="465" y="2606"/>
                      <a:pt x="539" y="2625"/>
                    </a:cubicBezTo>
                    <a:cubicBezTo>
                      <a:pt x="778" y="2678"/>
                      <a:pt x="1017" y="2704"/>
                      <a:pt x="1258" y="2704"/>
                    </a:cubicBezTo>
                    <a:cubicBezTo>
                      <a:pt x="1475" y="2704"/>
                      <a:pt x="1694" y="2683"/>
                      <a:pt x="1914" y="2643"/>
                    </a:cubicBezTo>
                    <a:cubicBezTo>
                      <a:pt x="1989" y="2634"/>
                      <a:pt x="2072" y="2615"/>
                      <a:pt x="2147" y="2606"/>
                    </a:cubicBezTo>
                    <a:cubicBezTo>
                      <a:pt x="2193" y="2597"/>
                      <a:pt x="2240" y="2590"/>
                      <a:pt x="2286" y="2590"/>
                    </a:cubicBezTo>
                    <a:cubicBezTo>
                      <a:pt x="2332" y="2590"/>
                      <a:pt x="2379" y="2597"/>
                      <a:pt x="2425" y="2615"/>
                    </a:cubicBezTo>
                    <a:cubicBezTo>
                      <a:pt x="2806" y="2773"/>
                      <a:pt x="3169" y="2950"/>
                      <a:pt x="3512" y="3173"/>
                    </a:cubicBezTo>
                    <a:cubicBezTo>
                      <a:pt x="3531" y="3182"/>
                      <a:pt x="3540" y="3201"/>
                      <a:pt x="3550" y="3229"/>
                    </a:cubicBezTo>
                    <a:cubicBezTo>
                      <a:pt x="3522" y="3219"/>
                      <a:pt x="3503" y="3219"/>
                      <a:pt x="3475" y="3210"/>
                    </a:cubicBezTo>
                    <a:cubicBezTo>
                      <a:pt x="3279" y="3151"/>
                      <a:pt x="3080" y="3129"/>
                      <a:pt x="2880" y="3129"/>
                    </a:cubicBezTo>
                    <a:cubicBezTo>
                      <a:pt x="2701" y="3129"/>
                      <a:pt x="2521" y="3147"/>
                      <a:pt x="2342" y="3173"/>
                    </a:cubicBezTo>
                    <a:cubicBezTo>
                      <a:pt x="2091" y="3210"/>
                      <a:pt x="1961" y="3377"/>
                      <a:pt x="1951" y="3628"/>
                    </a:cubicBezTo>
                    <a:cubicBezTo>
                      <a:pt x="1951" y="3870"/>
                      <a:pt x="2063" y="4000"/>
                      <a:pt x="2305" y="4000"/>
                    </a:cubicBezTo>
                    <a:cubicBezTo>
                      <a:pt x="2453" y="4000"/>
                      <a:pt x="2602" y="3972"/>
                      <a:pt x="2732" y="3925"/>
                    </a:cubicBezTo>
                    <a:cubicBezTo>
                      <a:pt x="2955" y="3842"/>
                      <a:pt x="3169" y="3749"/>
                      <a:pt x="3392" y="3665"/>
                    </a:cubicBezTo>
                    <a:cubicBezTo>
                      <a:pt x="3522" y="3610"/>
                      <a:pt x="3661" y="3554"/>
                      <a:pt x="3791" y="3498"/>
                    </a:cubicBezTo>
                    <a:cubicBezTo>
                      <a:pt x="3819" y="3484"/>
                      <a:pt x="3845" y="3480"/>
                      <a:pt x="3870" y="3480"/>
                    </a:cubicBezTo>
                    <a:cubicBezTo>
                      <a:pt x="3896" y="3480"/>
                      <a:pt x="3921" y="3484"/>
                      <a:pt x="3949" y="3489"/>
                    </a:cubicBezTo>
                    <a:cubicBezTo>
                      <a:pt x="4023" y="3517"/>
                      <a:pt x="4079" y="3554"/>
                      <a:pt x="4135" y="3600"/>
                    </a:cubicBezTo>
                    <a:cubicBezTo>
                      <a:pt x="4590" y="3963"/>
                      <a:pt x="4999" y="4390"/>
                      <a:pt x="5408" y="4799"/>
                    </a:cubicBezTo>
                    <a:cubicBezTo>
                      <a:pt x="5417" y="4808"/>
                      <a:pt x="5417" y="4836"/>
                      <a:pt x="5436" y="4873"/>
                    </a:cubicBezTo>
                    <a:cubicBezTo>
                      <a:pt x="5336" y="4848"/>
                      <a:pt x="5241" y="4832"/>
                      <a:pt x="5148" y="4832"/>
                    </a:cubicBezTo>
                    <a:cubicBezTo>
                      <a:pt x="5101" y="4832"/>
                      <a:pt x="5055" y="4836"/>
                      <a:pt x="5008" y="4845"/>
                    </a:cubicBezTo>
                    <a:cubicBezTo>
                      <a:pt x="4878" y="4873"/>
                      <a:pt x="4739" y="4901"/>
                      <a:pt x="4590" y="4938"/>
                    </a:cubicBezTo>
                    <a:cubicBezTo>
                      <a:pt x="4572" y="4920"/>
                      <a:pt x="4562" y="4892"/>
                      <a:pt x="4544" y="4873"/>
                    </a:cubicBezTo>
                    <a:cubicBezTo>
                      <a:pt x="4516" y="4836"/>
                      <a:pt x="4488" y="4799"/>
                      <a:pt x="4469" y="4752"/>
                    </a:cubicBezTo>
                    <a:cubicBezTo>
                      <a:pt x="4432" y="4687"/>
                      <a:pt x="4395" y="4622"/>
                      <a:pt x="4358" y="4567"/>
                    </a:cubicBezTo>
                    <a:cubicBezTo>
                      <a:pt x="4172" y="4260"/>
                      <a:pt x="3912" y="4074"/>
                      <a:pt x="3559" y="4009"/>
                    </a:cubicBezTo>
                    <a:cubicBezTo>
                      <a:pt x="3512" y="4000"/>
                      <a:pt x="3464" y="3993"/>
                      <a:pt x="3414" y="3993"/>
                    </a:cubicBezTo>
                    <a:cubicBezTo>
                      <a:pt x="3364" y="3993"/>
                      <a:pt x="3313" y="4000"/>
                      <a:pt x="3262" y="4018"/>
                    </a:cubicBezTo>
                    <a:cubicBezTo>
                      <a:pt x="3113" y="4074"/>
                      <a:pt x="3039" y="4223"/>
                      <a:pt x="3094" y="4371"/>
                    </a:cubicBezTo>
                    <a:cubicBezTo>
                      <a:pt x="3122" y="4455"/>
                      <a:pt x="3178" y="4529"/>
                      <a:pt x="3252" y="4576"/>
                    </a:cubicBezTo>
                    <a:cubicBezTo>
                      <a:pt x="3345" y="4632"/>
                      <a:pt x="3447" y="4697"/>
                      <a:pt x="3550" y="4734"/>
                    </a:cubicBezTo>
                    <a:cubicBezTo>
                      <a:pt x="3754" y="4817"/>
                      <a:pt x="3968" y="4882"/>
                      <a:pt x="4172" y="4947"/>
                    </a:cubicBezTo>
                    <a:cubicBezTo>
                      <a:pt x="4209" y="4957"/>
                      <a:pt x="4246" y="4966"/>
                      <a:pt x="4237" y="5012"/>
                    </a:cubicBezTo>
                    <a:cubicBezTo>
                      <a:pt x="3983" y="5068"/>
                      <a:pt x="3729" y="5093"/>
                      <a:pt x="3472" y="5093"/>
                    </a:cubicBezTo>
                    <a:cubicBezTo>
                      <a:pt x="3298" y="5093"/>
                      <a:pt x="3123" y="5082"/>
                      <a:pt x="2946" y="5059"/>
                    </a:cubicBezTo>
                    <a:cubicBezTo>
                      <a:pt x="2890" y="5050"/>
                      <a:pt x="2834" y="5022"/>
                      <a:pt x="2788" y="4994"/>
                    </a:cubicBezTo>
                    <a:cubicBezTo>
                      <a:pt x="2695" y="4938"/>
                      <a:pt x="2611" y="4873"/>
                      <a:pt x="2518" y="4808"/>
                    </a:cubicBezTo>
                    <a:cubicBezTo>
                      <a:pt x="2305" y="4650"/>
                      <a:pt x="2082" y="4511"/>
                      <a:pt x="1831" y="4409"/>
                    </a:cubicBezTo>
                    <a:cubicBezTo>
                      <a:pt x="1710" y="4362"/>
                      <a:pt x="1589" y="4325"/>
                      <a:pt x="1459" y="4325"/>
                    </a:cubicBezTo>
                    <a:cubicBezTo>
                      <a:pt x="1438" y="4324"/>
                      <a:pt x="1417" y="4323"/>
                      <a:pt x="1398" y="4323"/>
                    </a:cubicBezTo>
                    <a:cubicBezTo>
                      <a:pt x="1146" y="4323"/>
                      <a:pt x="1046" y="4433"/>
                      <a:pt x="985" y="4622"/>
                    </a:cubicBezTo>
                    <a:cubicBezTo>
                      <a:pt x="967" y="4678"/>
                      <a:pt x="948" y="4743"/>
                      <a:pt x="939" y="4799"/>
                    </a:cubicBezTo>
                    <a:cubicBezTo>
                      <a:pt x="911" y="5040"/>
                      <a:pt x="995" y="5180"/>
                      <a:pt x="1218" y="5263"/>
                    </a:cubicBezTo>
                    <a:cubicBezTo>
                      <a:pt x="1431" y="5347"/>
                      <a:pt x="1654" y="5366"/>
                      <a:pt x="1868" y="5375"/>
                    </a:cubicBezTo>
                    <a:cubicBezTo>
                      <a:pt x="1892" y="5376"/>
                      <a:pt x="1916" y="5376"/>
                      <a:pt x="1940" y="5376"/>
                    </a:cubicBezTo>
                    <a:cubicBezTo>
                      <a:pt x="2203" y="5376"/>
                      <a:pt x="2456" y="5330"/>
                      <a:pt x="2695" y="5245"/>
                    </a:cubicBezTo>
                    <a:cubicBezTo>
                      <a:pt x="2812" y="5210"/>
                      <a:pt x="2929" y="5191"/>
                      <a:pt x="3046" y="5191"/>
                    </a:cubicBezTo>
                    <a:cubicBezTo>
                      <a:pt x="3087" y="5191"/>
                      <a:pt x="3128" y="5194"/>
                      <a:pt x="3169" y="5198"/>
                    </a:cubicBezTo>
                    <a:cubicBezTo>
                      <a:pt x="3262" y="5212"/>
                      <a:pt x="3354" y="5219"/>
                      <a:pt x="3447" y="5219"/>
                    </a:cubicBezTo>
                    <a:cubicBezTo>
                      <a:pt x="3540" y="5219"/>
                      <a:pt x="3633" y="5212"/>
                      <a:pt x="3726" y="5198"/>
                    </a:cubicBezTo>
                    <a:cubicBezTo>
                      <a:pt x="3800" y="5198"/>
                      <a:pt x="3865" y="5189"/>
                      <a:pt x="3930" y="5189"/>
                    </a:cubicBezTo>
                    <a:cubicBezTo>
                      <a:pt x="3995" y="5180"/>
                      <a:pt x="4051" y="5170"/>
                      <a:pt x="4116" y="5161"/>
                    </a:cubicBezTo>
                    <a:lnTo>
                      <a:pt x="4116" y="5161"/>
                    </a:lnTo>
                    <a:cubicBezTo>
                      <a:pt x="4079" y="5208"/>
                      <a:pt x="4033" y="5245"/>
                      <a:pt x="3995" y="5263"/>
                    </a:cubicBezTo>
                    <a:cubicBezTo>
                      <a:pt x="3884" y="5328"/>
                      <a:pt x="3773" y="5393"/>
                      <a:pt x="3670" y="5468"/>
                    </a:cubicBezTo>
                    <a:cubicBezTo>
                      <a:pt x="3587" y="5523"/>
                      <a:pt x="3512" y="5598"/>
                      <a:pt x="3457" y="5672"/>
                    </a:cubicBezTo>
                    <a:cubicBezTo>
                      <a:pt x="3364" y="5811"/>
                      <a:pt x="3401" y="5932"/>
                      <a:pt x="3559" y="5997"/>
                    </a:cubicBezTo>
                    <a:cubicBezTo>
                      <a:pt x="3642" y="6039"/>
                      <a:pt x="3737" y="6060"/>
                      <a:pt x="3833" y="6060"/>
                    </a:cubicBezTo>
                    <a:cubicBezTo>
                      <a:pt x="3865" y="6060"/>
                      <a:pt x="3898" y="6058"/>
                      <a:pt x="3930" y="6053"/>
                    </a:cubicBezTo>
                    <a:cubicBezTo>
                      <a:pt x="4181" y="6007"/>
                      <a:pt x="4395" y="5895"/>
                      <a:pt x="4562" y="5691"/>
                    </a:cubicBezTo>
                    <a:cubicBezTo>
                      <a:pt x="4674" y="5561"/>
                      <a:pt x="4767" y="5412"/>
                      <a:pt x="4832" y="5254"/>
                    </a:cubicBezTo>
                    <a:cubicBezTo>
                      <a:pt x="4869" y="5170"/>
                      <a:pt x="4906" y="5096"/>
                      <a:pt x="4952" y="5022"/>
                    </a:cubicBezTo>
                    <a:cubicBezTo>
                      <a:pt x="4999" y="4947"/>
                      <a:pt x="5073" y="4910"/>
                      <a:pt x="5157" y="4910"/>
                    </a:cubicBezTo>
                    <a:cubicBezTo>
                      <a:pt x="5361" y="4920"/>
                      <a:pt x="5566" y="4920"/>
                      <a:pt x="5724" y="5105"/>
                    </a:cubicBezTo>
                    <a:cubicBezTo>
                      <a:pt x="5789" y="5180"/>
                      <a:pt x="5882" y="5245"/>
                      <a:pt x="5956" y="5319"/>
                    </a:cubicBezTo>
                    <a:cubicBezTo>
                      <a:pt x="6318" y="5626"/>
                      <a:pt x="6699" y="5904"/>
                      <a:pt x="7117" y="6137"/>
                    </a:cubicBezTo>
                    <a:cubicBezTo>
                      <a:pt x="7507" y="6350"/>
                      <a:pt x="7907" y="6490"/>
                      <a:pt x="8344" y="6545"/>
                    </a:cubicBezTo>
                    <a:cubicBezTo>
                      <a:pt x="8441" y="6555"/>
                      <a:pt x="8539" y="6562"/>
                      <a:pt x="8636" y="6562"/>
                    </a:cubicBezTo>
                    <a:cubicBezTo>
                      <a:pt x="8734" y="6562"/>
                      <a:pt x="8831" y="6555"/>
                      <a:pt x="8929" y="6536"/>
                    </a:cubicBezTo>
                    <a:cubicBezTo>
                      <a:pt x="8892" y="6527"/>
                      <a:pt x="8845" y="6527"/>
                      <a:pt x="8808" y="6527"/>
                    </a:cubicBezTo>
                    <a:cubicBezTo>
                      <a:pt x="8641" y="6527"/>
                      <a:pt x="8464" y="6508"/>
                      <a:pt x="8297" y="6480"/>
                    </a:cubicBezTo>
                    <a:cubicBezTo>
                      <a:pt x="7833" y="6406"/>
                      <a:pt x="7415" y="6230"/>
                      <a:pt x="7015" y="5979"/>
                    </a:cubicBezTo>
                    <a:cubicBezTo>
                      <a:pt x="6987" y="5951"/>
                      <a:pt x="6950" y="5932"/>
                      <a:pt x="6931" y="5895"/>
                    </a:cubicBezTo>
                    <a:cubicBezTo>
                      <a:pt x="6727" y="5551"/>
                      <a:pt x="6643" y="5189"/>
                      <a:pt x="6708" y="4780"/>
                    </a:cubicBezTo>
                    <a:cubicBezTo>
                      <a:pt x="6727" y="4641"/>
                      <a:pt x="6727" y="4492"/>
                      <a:pt x="6736" y="4344"/>
                    </a:cubicBezTo>
                    <a:cubicBezTo>
                      <a:pt x="6736" y="4260"/>
                      <a:pt x="6736" y="4186"/>
                      <a:pt x="6773" y="4111"/>
                    </a:cubicBezTo>
                    <a:cubicBezTo>
                      <a:pt x="6857" y="3953"/>
                      <a:pt x="6894" y="3768"/>
                      <a:pt x="6922" y="3591"/>
                    </a:cubicBezTo>
                    <a:cubicBezTo>
                      <a:pt x="6950" y="3433"/>
                      <a:pt x="6941" y="3275"/>
                      <a:pt x="6885" y="3117"/>
                    </a:cubicBezTo>
                    <a:cubicBezTo>
                      <a:pt x="6819" y="2971"/>
                      <a:pt x="6645" y="2820"/>
                      <a:pt x="6438" y="2820"/>
                    </a:cubicBezTo>
                    <a:cubicBezTo>
                      <a:pt x="6381" y="2820"/>
                      <a:pt x="6322" y="2831"/>
                      <a:pt x="6262" y="2857"/>
                    </a:cubicBezTo>
                    <a:cubicBezTo>
                      <a:pt x="6095" y="2931"/>
                      <a:pt x="6030" y="3080"/>
                      <a:pt x="6114" y="3247"/>
                    </a:cubicBezTo>
                    <a:cubicBezTo>
                      <a:pt x="6170" y="3359"/>
                      <a:pt x="6235" y="3461"/>
                      <a:pt x="6300" y="3554"/>
                    </a:cubicBezTo>
                    <a:cubicBezTo>
                      <a:pt x="6374" y="3665"/>
                      <a:pt x="6458" y="3768"/>
                      <a:pt x="6541" y="3879"/>
                    </a:cubicBezTo>
                    <a:cubicBezTo>
                      <a:pt x="6588" y="3925"/>
                      <a:pt x="6606" y="3991"/>
                      <a:pt x="6606" y="4056"/>
                    </a:cubicBezTo>
                    <a:cubicBezTo>
                      <a:pt x="6606" y="4176"/>
                      <a:pt x="6625" y="4288"/>
                      <a:pt x="6625" y="4399"/>
                    </a:cubicBezTo>
                    <a:cubicBezTo>
                      <a:pt x="6625" y="4511"/>
                      <a:pt x="6606" y="4622"/>
                      <a:pt x="6597" y="4734"/>
                    </a:cubicBezTo>
                    <a:cubicBezTo>
                      <a:pt x="6597" y="4752"/>
                      <a:pt x="6588" y="4752"/>
                      <a:pt x="6578" y="4762"/>
                    </a:cubicBezTo>
                    <a:cubicBezTo>
                      <a:pt x="6569" y="4762"/>
                      <a:pt x="6550" y="4762"/>
                      <a:pt x="6541" y="4752"/>
                    </a:cubicBezTo>
                    <a:cubicBezTo>
                      <a:pt x="6476" y="4659"/>
                      <a:pt x="6411" y="4567"/>
                      <a:pt x="6393" y="4455"/>
                    </a:cubicBezTo>
                    <a:cubicBezTo>
                      <a:pt x="6346" y="4251"/>
                      <a:pt x="6272" y="4056"/>
                      <a:pt x="6160" y="3879"/>
                    </a:cubicBezTo>
                    <a:cubicBezTo>
                      <a:pt x="6105" y="3786"/>
                      <a:pt x="6030" y="3712"/>
                      <a:pt x="5928" y="3656"/>
                    </a:cubicBezTo>
                    <a:cubicBezTo>
                      <a:pt x="5894" y="3643"/>
                      <a:pt x="5863" y="3635"/>
                      <a:pt x="5834" y="3635"/>
                    </a:cubicBezTo>
                    <a:cubicBezTo>
                      <a:pt x="5783" y="3635"/>
                      <a:pt x="5737" y="3658"/>
                      <a:pt x="5696" y="3712"/>
                    </a:cubicBezTo>
                    <a:cubicBezTo>
                      <a:pt x="5584" y="3851"/>
                      <a:pt x="5575" y="4037"/>
                      <a:pt x="5696" y="4186"/>
                    </a:cubicBezTo>
                    <a:cubicBezTo>
                      <a:pt x="5714" y="4213"/>
                      <a:pt x="5742" y="4232"/>
                      <a:pt x="5761" y="4260"/>
                    </a:cubicBezTo>
                    <a:cubicBezTo>
                      <a:pt x="5882" y="4381"/>
                      <a:pt x="6021" y="4474"/>
                      <a:pt x="6160" y="4557"/>
                    </a:cubicBezTo>
                    <a:cubicBezTo>
                      <a:pt x="6244" y="4604"/>
                      <a:pt x="6318" y="4641"/>
                      <a:pt x="6383" y="4687"/>
                    </a:cubicBezTo>
                    <a:cubicBezTo>
                      <a:pt x="6504" y="4780"/>
                      <a:pt x="6597" y="4892"/>
                      <a:pt x="6588" y="5059"/>
                    </a:cubicBezTo>
                    <a:cubicBezTo>
                      <a:pt x="6588" y="5291"/>
                      <a:pt x="6653" y="5523"/>
                      <a:pt x="6773" y="5728"/>
                    </a:cubicBezTo>
                    <a:cubicBezTo>
                      <a:pt x="6783" y="5756"/>
                      <a:pt x="6811" y="5784"/>
                      <a:pt x="6773" y="5811"/>
                    </a:cubicBezTo>
                    <a:cubicBezTo>
                      <a:pt x="6504" y="5644"/>
                      <a:pt x="6262" y="5431"/>
                      <a:pt x="6012" y="5226"/>
                    </a:cubicBezTo>
                    <a:cubicBezTo>
                      <a:pt x="5909" y="5133"/>
                      <a:pt x="5826" y="5012"/>
                      <a:pt x="5770" y="4882"/>
                    </a:cubicBezTo>
                    <a:cubicBezTo>
                      <a:pt x="5621" y="4567"/>
                      <a:pt x="5575" y="4232"/>
                      <a:pt x="5584" y="3888"/>
                    </a:cubicBezTo>
                    <a:cubicBezTo>
                      <a:pt x="5584" y="3749"/>
                      <a:pt x="5603" y="3610"/>
                      <a:pt x="5603" y="3461"/>
                    </a:cubicBezTo>
                    <a:cubicBezTo>
                      <a:pt x="5612" y="3238"/>
                      <a:pt x="5612" y="3006"/>
                      <a:pt x="5603" y="2783"/>
                    </a:cubicBezTo>
                    <a:cubicBezTo>
                      <a:pt x="5603" y="2634"/>
                      <a:pt x="5547" y="2495"/>
                      <a:pt x="5547" y="2346"/>
                    </a:cubicBezTo>
                    <a:cubicBezTo>
                      <a:pt x="5547" y="2197"/>
                      <a:pt x="5594" y="2058"/>
                      <a:pt x="5603" y="1909"/>
                    </a:cubicBezTo>
                    <a:cubicBezTo>
                      <a:pt x="5612" y="1826"/>
                      <a:pt x="5631" y="1742"/>
                      <a:pt x="5686" y="1668"/>
                    </a:cubicBezTo>
                    <a:cubicBezTo>
                      <a:pt x="5742" y="1603"/>
                      <a:pt x="5789" y="1528"/>
                      <a:pt x="5835" y="1454"/>
                    </a:cubicBezTo>
                    <a:cubicBezTo>
                      <a:pt x="5882" y="1371"/>
                      <a:pt x="5919" y="1287"/>
                      <a:pt x="5947" y="1203"/>
                    </a:cubicBezTo>
                    <a:cubicBezTo>
                      <a:pt x="6012" y="1008"/>
                      <a:pt x="5956" y="841"/>
                      <a:pt x="5789" y="729"/>
                    </a:cubicBezTo>
                    <a:cubicBezTo>
                      <a:pt x="5724" y="683"/>
                      <a:pt x="5649" y="646"/>
                      <a:pt x="5575" y="627"/>
                    </a:cubicBezTo>
                    <a:cubicBezTo>
                      <a:pt x="5543" y="621"/>
                      <a:pt x="5512" y="618"/>
                      <a:pt x="5482" y="618"/>
                    </a:cubicBezTo>
                    <a:cubicBezTo>
                      <a:pt x="5247" y="618"/>
                      <a:pt x="5100" y="807"/>
                      <a:pt x="5166" y="1055"/>
                    </a:cubicBezTo>
                    <a:cubicBezTo>
                      <a:pt x="5185" y="1110"/>
                      <a:pt x="5213" y="1166"/>
                      <a:pt x="5231" y="1222"/>
                    </a:cubicBezTo>
                    <a:cubicBezTo>
                      <a:pt x="5278" y="1305"/>
                      <a:pt x="5324" y="1398"/>
                      <a:pt x="5371" y="1482"/>
                    </a:cubicBezTo>
                    <a:cubicBezTo>
                      <a:pt x="5408" y="1556"/>
                      <a:pt x="5454" y="1621"/>
                      <a:pt x="5482" y="1696"/>
                    </a:cubicBezTo>
                    <a:cubicBezTo>
                      <a:pt x="5538" y="1816"/>
                      <a:pt x="5528" y="1984"/>
                      <a:pt x="5454" y="2104"/>
                    </a:cubicBezTo>
                    <a:cubicBezTo>
                      <a:pt x="5445" y="2077"/>
                      <a:pt x="5426" y="2049"/>
                      <a:pt x="5417" y="2012"/>
                    </a:cubicBezTo>
                    <a:cubicBezTo>
                      <a:pt x="5315" y="1770"/>
                      <a:pt x="5185" y="1547"/>
                      <a:pt x="5027" y="1333"/>
                    </a:cubicBezTo>
                    <a:cubicBezTo>
                      <a:pt x="4971" y="1259"/>
                      <a:pt x="4925" y="1166"/>
                      <a:pt x="4906" y="1073"/>
                    </a:cubicBezTo>
                    <a:cubicBezTo>
                      <a:pt x="4841" y="813"/>
                      <a:pt x="4739" y="581"/>
                      <a:pt x="4599" y="349"/>
                    </a:cubicBezTo>
                    <a:cubicBezTo>
                      <a:pt x="4553" y="284"/>
                      <a:pt x="4497" y="209"/>
                      <a:pt x="4441" y="144"/>
                    </a:cubicBezTo>
                    <a:cubicBezTo>
                      <a:pt x="4356" y="43"/>
                      <a:pt x="4250" y="0"/>
                      <a:pt x="41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4846275" y="2726215"/>
                <a:ext cx="1106549" cy="812840"/>
              </a:xfrm>
              <a:custGeom>
                <a:avLst/>
                <a:gdLst/>
                <a:ahLst/>
                <a:cxnLst/>
                <a:rect l="l" t="t" r="r" b="b"/>
                <a:pathLst>
                  <a:path w="8929" h="6559" extrusionOk="0">
                    <a:moveTo>
                      <a:pt x="4139" y="94"/>
                    </a:moveTo>
                    <a:cubicBezTo>
                      <a:pt x="4232" y="94"/>
                      <a:pt x="4312" y="138"/>
                      <a:pt x="4376" y="209"/>
                    </a:cubicBezTo>
                    <a:cubicBezTo>
                      <a:pt x="4423" y="256"/>
                      <a:pt x="4460" y="312"/>
                      <a:pt x="4488" y="367"/>
                    </a:cubicBezTo>
                    <a:cubicBezTo>
                      <a:pt x="4581" y="544"/>
                      <a:pt x="4664" y="730"/>
                      <a:pt x="4757" y="906"/>
                    </a:cubicBezTo>
                    <a:cubicBezTo>
                      <a:pt x="4757" y="916"/>
                      <a:pt x="4748" y="934"/>
                      <a:pt x="4748" y="953"/>
                    </a:cubicBezTo>
                    <a:cubicBezTo>
                      <a:pt x="4553" y="767"/>
                      <a:pt x="4385" y="563"/>
                      <a:pt x="4144" y="432"/>
                    </a:cubicBezTo>
                    <a:lnTo>
                      <a:pt x="4144" y="432"/>
                    </a:lnTo>
                    <a:cubicBezTo>
                      <a:pt x="4135" y="497"/>
                      <a:pt x="4181" y="516"/>
                      <a:pt x="4218" y="544"/>
                    </a:cubicBezTo>
                    <a:cubicBezTo>
                      <a:pt x="4404" y="711"/>
                      <a:pt x="4571" y="897"/>
                      <a:pt x="4720" y="1120"/>
                    </a:cubicBezTo>
                    <a:cubicBezTo>
                      <a:pt x="4692" y="1120"/>
                      <a:pt x="4673" y="1129"/>
                      <a:pt x="4664" y="1129"/>
                    </a:cubicBezTo>
                    <a:cubicBezTo>
                      <a:pt x="4450" y="1018"/>
                      <a:pt x="4246" y="916"/>
                      <a:pt x="4042" y="804"/>
                    </a:cubicBezTo>
                    <a:cubicBezTo>
                      <a:pt x="3967" y="767"/>
                      <a:pt x="3893" y="711"/>
                      <a:pt x="3828" y="655"/>
                    </a:cubicBezTo>
                    <a:cubicBezTo>
                      <a:pt x="3791" y="618"/>
                      <a:pt x="3754" y="581"/>
                      <a:pt x="3726" y="535"/>
                    </a:cubicBezTo>
                    <a:cubicBezTo>
                      <a:pt x="3651" y="405"/>
                      <a:pt x="3679" y="284"/>
                      <a:pt x="3809" y="209"/>
                    </a:cubicBezTo>
                    <a:cubicBezTo>
                      <a:pt x="3884" y="163"/>
                      <a:pt x="3967" y="135"/>
                      <a:pt x="4051" y="107"/>
                    </a:cubicBezTo>
                    <a:cubicBezTo>
                      <a:pt x="4081" y="99"/>
                      <a:pt x="4111" y="94"/>
                      <a:pt x="4139" y="94"/>
                    </a:cubicBezTo>
                    <a:close/>
                    <a:moveTo>
                      <a:pt x="5490" y="723"/>
                    </a:moveTo>
                    <a:cubicBezTo>
                      <a:pt x="5524" y="723"/>
                      <a:pt x="5559" y="728"/>
                      <a:pt x="5593" y="739"/>
                    </a:cubicBezTo>
                    <a:cubicBezTo>
                      <a:pt x="5844" y="823"/>
                      <a:pt x="5900" y="971"/>
                      <a:pt x="5844" y="1185"/>
                    </a:cubicBezTo>
                    <a:cubicBezTo>
                      <a:pt x="5798" y="1324"/>
                      <a:pt x="5723" y="1445"/>
                      <a:pt x="5621" y="1585"/>
                    </a:cubicBezTo>
                    <a:cubicBezTo>
                      <a:pt x="5603" y="1427"/>
                      <a:pt x="5584" y="1287"/>
                      <a:pt x="5565" y="1157"/>
                    </a:cubicBezTo>
                    <a:lnTo>
                      <a:pt x="5537" y="1157"/>
                    </a:lnTo>
                    <a:lnTo>
                      <a:pt x="5537" y="1519"/>
                    </a:lnTo>
                    <a:cubicBezTo>
                      <a:pt x="5530" y="1521"/>
                      <a:pt x="5523" y="1521"/>
                      <a:pt x="5517" y="1521"/>
                    </a:cubicBezTo>
                    <a:cubicBezTo>
                      <a:pt x="5479" y="1521"/>
                      <a:pt x="5471" y="1498"/>
                      <a:pt x="5463" y="1482"/>
                    </a:cubicBezTo>
                    <a:cubicBezTo>
                      <a:pt x="5417" y="1380"/>
                      <a:pt x="5370" y="1278"/>
                      <a:pt x="5324" y="1176"/>
                    </a:cubicBezTo>
                    <a:cubicBezTo>
                      <a:pt x="5305" y="1129"/>
                      <a:pt x="5287" y="1092"/>
                      <a:pt x="5277" y="1046"/>
                    </a:cubicBezTo>
                    <a:cubicBezTo>
                      <a:pt x="5225" y="821"/>
                      <a:pt x="5348" y="723"/>
                      <a:pt x="5490" y="723"/>
                    </a:cubicBezTo>
                    <a:close/>
                    <a:moveTo>
                      <a:pt x="861" y="1640"/>
                    </a:moveTo>
                    <a:cubicBezTo>
                      <a:pt x="953" y="1640"/>
                      <a:pt x="1044" y="1652"/>
                      <a:pt x="1134" y="1677"/>
                    </a:cubicBezTo>
                    <a:cubicBezTo>
                      <a:pt x="1329" y="1724"/>
                      <a:pt x="1515" y="1807"/>
                      <a:pt x="1672" y="1928"/>
                    </a:cubicBezTo>
                    <a:cubicBezTo>
                      <a:pt x="1877" y="2077"/>
                      <a:pt x="2072" y="2244"/>
                      <a:pt x="2267" y="2393"/>
                    </a:cubicBezTo>
                    <a:cubicBezTo>
                      <a:pt x="1898" y="2326"/>
                      <a:pt x="1537" y="2183"/>
                      <a:pt x="1149" y="2183"/>
                    </a:cubicBezTo>
                    <a:cubicBezTo>
                      <a:pt x="1107" y="2183"/>
                      <a:pt x="1065" y="2185"/>
                      <a:pt x="1022" y="2188"/>
                    </a:cubicBezTo>
                    <a:cubicBezTo>
                      <a:pt x="1384" y="2244"/>
                      <a:pt x="1738" y="2337"/>
                      <a:pt x="2091" y="2486"/>
                    </a:cubicBezTo>
                    <a:cubicBezTo>
                      <a:pt x="2063" y="2504"/>
                      <a:pt x="2053" y="2523"/>
                      <a:pt x="2044" y="2523"/>
                    </a:cubicBezTo>
                    <a:cubicBezTo>
                      <a:pt x="1807" y="2569"/>
                      <a:pt x="1564" y="2602"/>
                      <a:pt x="1325" y="2602"/>
                    </a:cubicBezTo>
                    <a:cubicBezTo>
                      <a:pt x="1273" y="2602"/>
                      <a:pt x="1222" y="2600"/>
                      <a:pt x="1171" y="2597"/>
                    </a:cubicBezTo>
                    <a:cubicBezTo>
                      <a:pt x="929" y="2588"/>
                      <a:pt x="697" y="2569"/>
                      <a:pt x="474" y="2495"/>
                    </a:cubicBezTo>
                    <a:cubicBezTo>
                      <a:pt x="409" y="2476"/>
                      <a:pt x="353" y="2449"/>
                      <a:pt x="297" y="2411"/>
                    </a:cubicBezTo>
                    <a:cubicBezTo>
                      <a:pt x="177" y="2328"/>
                      <a:pt x="130" y="2179"/>
                      <a:pt x="186" y="2040"/>
                    </a:cubicBezTo>
                    <a:cubicBezTo>
                      <a:pt x="242" y="1873"/>
                      <a:pt x="362" y="1742"/>
                      <a:pt x="539" y="1687"/>
                    </a:cubicBezTo>
                    <a:cubicBezTo>
                      <a:pt x="645" y="1657"/>
                      <a:pt x="753" y="1640"/>
                      <a:pt x="861" y="1640"/>
                    </a:cubicBezTo>
                    <a:close/>
                    <a:moveTo>
                      <a:pt x="3131" y="1590"/>
                    </a:moveTo>
                    <a:cubicBezTo>
                      <a:pt x="3265" y="1590"/>
                      <a:pt x="3358" y="1662"/>
                      <a:pt x="3438" y="1780"/>
                    </a:cubicBezTo>
                    <a:cubicBezTo>
                      <a:pt x="3633" y="2058"/>
                      <a:pt x="3744" y="2365"/>
                      <a:pt x="3763" y="2727"/>
                    </a:cubicBezTo>
                    <a:cubicBezTo>
                      <a:pt x="3661" y="2653"/>
                      <a:pt x="3614" y="2569"/>
                      <a:pt x="3549" y="2495"/>
                    </a:cubicBezTo>
                    <a:cubicBezTo>
                      <a:pt x="3466" y="2421"/>
                      <a:pt x="3401" y="2337"/>
                      <a:pt x="3326" y="2263"/>
                    </a:cubicBezTo>
                    <a:cubicBezTo>
                      <a:pt x="3252" y="2198"/>
                      <a:pt x="3187" y="2123"/>
                      <a:pt x="3066" y="2058"/>
                    </a:cubicBezTo>
                    <a:lnTo>
                      <a:pt x="3066" y="2058"/>
                    </a:lnTo>
                    <a:cubicBezTo>
                      <a:pt x="3215" y="2281"/>
                      <a:pt x="3410" y="2421"/>
                      <a:pt x="3512" y="2625"/>
                    </a:cubicBezTo>
                    <a:cubicBezTo>
                      <a:pt x="3512" y="2634"/>
                      <a:pt x="3503" y="2634"/>
                      <a:pt x="3493" y="2644"/>
                    </a:cubicBezTo>
                    <a:cubicBezTo>
                      <a:pt x="3289" y="2532"/>
                      <a:pt x="3085" y="2411"/>
                      <a:pt x="2908" y="2272"/>
                    </a:cubicBezTo>
                    <a:cubicBezTo>
                      <a:pt x="2825" y="2207"/>
                      <a:pt x="2760" y="2133"/>
                      <a:pt x="2713" y="2040"/>
                    </a:cubicBezTo>
                    <a:cubicBezTo>
                      <a:pt x="2639" y="1900"/>
                      <a:pt x="2667" y="1807"/>
                      <a:pt x="2787" y="1715"/>
                    </a:cubicBezTo>
                    <a:cubicBezTo>
                      <a:pt x="2825" y="1687"/>
                      <a:pt x="2852" y="1668"/>
                      <a:pt x="2890" y="1650"/>
                    </a:cubicBezTo>
                    <a:cubicBezTo>
                      <a:pt x="2983" y="1609"/>
                      <a:pt x="3062" y="1590"/>
                      <a:pt x="3131" y="1590"/>
                    </a:cubicBezTo>
                    <a:close/>
                    <a:moveTo>
                      <a:pt x="4444" y="2052"/>
                    </a:moveTo>
                    <a:cubicBezTo>
                      <a:pt x="4492" y="2052"/>
                      <a:pt x="4541" y="2063"/>
                      <a:pt x="4590" y="2086"/>
                    </a:cubicBezTo>
                    <a:cubicBezTo>
                      <a:pt x="4655" y="2114"/>
                      <a:pt x="4720" y="2151"/>
                      <a:pt x="4776" y="2198"/>
                    </a:cubicBezTo>
                    <a:cubicBezTo>
                      <a:pt x="4934" y="2318"/>
                      <a:pt x="5054" y="2467"/>
                      <a:pt x="5166" y="2616"/>
                    </a:cubicBezTo>
                    <a:cubicBezTo>
                      <a:pt x="5152" y="2633"/>
                      <a:pt x="5140" y="2639"/>
                      <a:pt x="5129" y="2639"/>
                    </a:cubicBezTo>
                    <a:cubicBezTo>
                      <a:pt x="5109" y="2639"/>
                      <a:pt x="5094" y="2622"/>
                      <a:pt x="5082" y="2616"/>
                    </a:cubicBezTo>
                    <a:cubicBezTo>
                      <a:pt x="4915" y="2523"/>
                      <a:pt x="4757" y="2421"/>
                      <a:pt x="4581" y="2356"/>
                    </a:cubicBezTo>
                    <a:lnTo>
                      <a:pt x="4581" y="2356"/>
                    </a:lnTo>
                    <a:cubicBezTo>
                      <a:pt x="4571" y="2411"/>
                      <a:pt x="4608" y="2411"/>
                      <a:pt x="4636" y="2421"/>
                    </a:cubicBezTo>
                    <a:cubicBezTo>
                      <a:pt x="4766" y="2514"/>
                      <a:pt x="4896" y="2597"/>
                      <a:pt x="5036" y="2690"/>
                    </a:cubicBezTo>
                    <a:cubicBezTo>
                      <a:pt x="5064" y="2699"/>
                      <a:pt x="5082" y="2727"/>
                      <a:pt x="5110" y="2746"/>
                    </a:cubicBezTo>
                    <a:cubicBezTo>
                      <a:pt x="5101" y="2755"/>
                      <a:pt x="5092" y="2774"/>
                      <a:pt x="5092" y="2783"/>
                    </a:cubicBezTo>
                    <a:cubicBezTo>
                      <a:pt x="4766" y="2737"/>
                      <a:pt x="4469" y="2634"/>
                      <a:pt x="4218" y="2421"/>
                    </a:cubicBezTo>
                    <a:cubicBezTo>
                      <a:pt x="4200" y="2402"/>
                      <a:pt x="4181" y="2384"/>
                      <a:pt x="4162" y="2365"/>
                    </a:cubicBezTo>
                    <a:cubicBezTo>
                      <a:pt x="4144" y="2328"/>
                      <a:pt x="4135" y="2291"/>
                      <a:pt x="4153" y="2253"/>
                    </a:cubicBezTo>
                    <a:cubicBezTo>
                      <a:pt x="4213" y="2126"/>
                      <a:pt x="4322" y="2052"/>
                      <a:pt x="4444" y="2052"/>
                    </a:cubicBezTo>
                    <a:close/>
                    <a:moveTo>
                      <a:pt x="3568" y="3229"/>
                    </a:moveTo>
                    <a:cubicBezTo>
                      <a:pt x="3577" y="3229"/>
                      <a:pt x="3596" y="3229"/>
                      <a:pt x="3605" y="3238"/>
                    </a:cubicBezTo>
                    <a:cubicBezTo>
                      <a:pt x="3596" y="3238"/>
                      <a:pt x="3596" y="3248"/>
                      <a:pt x="3586" y="3248"/>
                    </a:cubicBezTo>
                    <a:cubicBezTo>
                      <a:pt x="3586" y="3238"/>
                      <a:pt x="3577" y="3229"/>
                      <a:pt x="3568" y="3229"/>
                    </a:cubicBezTo>
                    <a:close/>
                    <a:moveTo>
                      <a:pt x="2858" y="3222"/>
                    </a:moveTo>
                    <a:cubicBezTo>
                      <a:pt x="2990" y="3222"/>
                      <a:pt x="3122" y="3232"/>
                      <a:pt x="3252" y="3257"/>
                    </a:cubicBezTo>
                    <a:cubicBezTo>
                      <a:pt x="3382" y="3275"/>
                      <a:pt x="3503" y="3313"/>
                      <a:pt x="3614" y="3396"/>
                    </a:cubicBezTo>
                    <a:cubicBezTo>
                      <a:pt x="3326" y="3433"/>
                      <a:pt x="3038" y="3471"/>
                      <a:pt x="2750" y="3508"/>
                    </a:cubicBezTo>
                    <a:cubicBezTo>
                      <a:pt x="2809" y="3516"/>
                      <a:pt x="2867" y="3519"/>
                      <a:pt x="2925" y="3519"/>
                    </a:cubicBezTo>
                    <a:cubicBezTo>
                      <a:pt x="3106" y="3519"/>
                      <a:pt x="3284" y="3488"/>
                      <a:pt x="3461" y="3488"/>
                    </a:cubicBezTo>
                    <a:cubicBezTo>
                      <a:pt x="3478" y="3488"/>
                      <a:pt x="3495" y="3488"/>
                      <a:pt x="3512" y="3489"/>
                    </a:cubicBezTo>
                    <a:cubicBezTo>
                      <a:pt x="3512" y="3498"/>
                      <a:pt x="3512" y="3517"/>
                      <a:pt x="3512" y="3517"/>
                    </a:cubicBezTo>
                    <a:cubicBezTo>
                      <a:pt x="3196" y="3666"/>
                      <a:pt x="2871" y="3796"/>
                      <a:pt x="2527" y="3870"/>
                    </a:cubicBezTo>
                    <a:cubicBezTo>
                      <a:pt x="2462" y="3889"/>
                      <a:pt x="2388" y="3898"/>
                      <a:pt x="2314" y="3898"/>
                    </a:cubicBezTo>
                    <a:cubicBezTo>
                      <a:pt x="2307" y="3898"/>
                      <a:pt x="2301" y="3898"/>
                      <a:pt x="2295" y="3898"/>
                    </a:cubicBezTo>
                    <a:cubicBezTo>
                      <a:pt x="2132" y="3898"/>
                      <a:pt x="2062" y="3781"/>
                      <a:pt x="2053" y="3647"/>
                    </a:cubicBezTo>
                    <a:cubicBezTo>
                      <a:pt x="2044" y="3433"/>
                      <a:pt x="2165" y="3285"/>
                      <a:pt x="2379" y="3257"/>
                    </a:cubicBezTo>
                    <a:cubicBezTo>
                      <a:pt x="2537" y="3236"/>
                      <a:pt x="2697" y="3222"/>
                      <a:pt x="2858" y="3222"/>
                    </a:cubicBezTo>
                    <a:close/>
                    <a:moveTo>
                      <a:pt x="6428" y="2912"/>
                    </a:moveTo>
                    <a:cubicBezTo>
                      <a:pt x="6453" y="2912"/>
                      <a:pt x="6479" y="2916"/>
                      <a:pt x="6504" y="2922"/>
                    </a:cubicBezTo>
                    <a:cubicBezTo>
                      <a:pt x="6652" y="2950"/>
                      <a:pt x="6764" y="3043"/>
                      <a:pt x="6801" y="3192"/>
                    </a:cubicBezTo>
                    <a:cubicBezTo>
                      <a:pt x="6820" y="3275"/>
                      <a:pt x="6838" y="3378"/>
                      <a:pt x="6829" y="3461"/>
                    </a:cubicBezTo>
                    <a:cubicBezTo>
                      <a:pt x="6820" y="3610"/>
                      <a:pt x="6782" y="3749"/>
                      <a:pt x="6755" y="3898"/>
                    </a:cubicBezTo>
                    <a:cubicBezTo>
                      <a:pt x="6755" y="3907"/>
                      <a:pt x="6736" y="3907"/>
                      <a:pt x="6708" y="3935"/>
                    </a:cubicBezTo>
                    <a:cubicBezTo>
                      <a:pt x="6671" y="3712"/>
                      <a:pt x="6652" y="3508"/>
                      <a:pt x="6597" y="3313"/>
                    </a:cubicBezTo>
                    <a:cubicBezTo>
                      <a:pt x="6559" y="3461"/>
                      <a:pt x="6597" y="3601"/>
                      <a:pt x="6597" y="3749"/>
                    </a:cubicBezTo>
                    <a:cubicBezTo>
                      <a:pt x="6586" y="3754"/>
                      <a:pt x="6577" y="3755"/>
                      <a:pt x="6570" y="3755"/>
                    </a:cubicBezTo>
                    <a:cubicBezTo>
                      <a:pt x="6545" y="3755"/>
                      <a:pt x="6537" y="3736"/>
                      <a:pt x="6522" y="3721"/>
                    </a:cubicBezTo>
                    <a:cubicBezTo>
                      <a:pt x="6429" y="3573"/>
                      <a:pt x="6327" y="3424"/>
                      <a:pt x="6234" y="3266"/>
                    </a:cubicBezTo>
                    <a:cubicBezTo>
                      <a:pt x="6179" y="3192"/>
                      <a:pt x="6141" y="3099"/>
                      <a:pt x="6216" y="3015"/>
                    </a:cubicBezTo>
                    <a:cubicBezTo>
                      <a:pt x="6272" y="2945"/>
                      <a:pt x="6349" y="2912"/>
                      <a:pt x="6428" y="2912"/>
                    </a:cubicBezTo>
                    <a:close/>
                    <a:moveTo>
                      <a:pt x="5850" y="3724"/>
                    </a:moveTo>
                    <a:cubicBezTo>
                      <a:pt x="5869" y="3724"/>
                      <a:pt x="5888" y="3729"/>
                      <a:pt x="5909" y="3740"/>
                    </a:cubicBezTo>
                    <a:cubicBezTo>
                      <a:pt x="5937" y="3749"/>
                      <a:pt x="5974" y="3768"/>
                      <a:pt x="5993" y="3796"/>
                    </a:cubicBezTo>
                    <a:cubicBezTo>
                      <a:pt x="6132" y="3944"/>
                      <a:pt x="6197" y="4130"/>
                      <a:pt x="6234" y="4335"/>
                    </a:cubicBezTo>
                    <a:cubicBezTo>
                      <a:pt x="6197" y="4297"/>
                      <a:pt x="6160" y="4270"/>
                      <a:pt x="6114" y="4242"/>
                    </a:cubicBezTo>
                    <a:cubicBezTo>
                      <a:pt x="6114" y="4251"/>
                      <a:pt x="6104" y="4270"/>
                      <a:pt x="6114" y="4279"/>
                    </a:cubicBezTo>
                    <a:cubicBezTo>
                      <a:pt x="6160" y="4344"/>
                      <a:pt x="6206" y="4400"/>
                      <a:pt x="6244" y="4465"/>
                    </a:cubicBezTo>
                    <a:cubicBezTo>
                      <a:pt x="6230" y="4479"/>
                      <a:pt x="6218" y="4483"/>
                      <a:pt x="6208" y="4483"/>
                    </a:cubicBezTo>
                    <a:cubicBezTo>
                      <a:pt x="6192" y="4483"/>
                      <a:pt x="6181" y="4470"/>
                      <a:pt x="6169" y="4465"/>
                    </a:cubicBezTo>
                    <a:cubicBezTo>
                      <a:pt x="6030" y="4372"/>
                      <a:pt x="5891" y="4279"/>
                      <a:pt x="5788" y="4149"/>
                    </a:cubicBezTo>
                    <a:cubicBezTo>
                      <a:pt x="5695" y="4037"/>
                      <a:pt x="5695" y="3889"/>
                      <a:pt x="5770" y="3768"/>
                    </a:cubicBezTo>
                    <a:cubicBezTo>
                      <a:pt x="5793" y="3739"/>
                      <a:pt x="5820" y="3724"/>
                      <a:pt x="5850" y="3724"/>
                    </a:cubicBezTo>
                    <a:close/>
                    <a:moveTo>
                      <a:pt x="3363" y="4102"/>
                    </a:moveTo>
                    <a:cubicBezTo>
                      <a:pt x="3438" y="4102"/>
                      <a:pt x="3512" y="4102"/>
                      <a:pt x="3586" y="4121"/>
                    </a:cubicBezTo>
                    <a:cubicBezTo>
                      <a:pt x="3865" y="4186"/>
                      <a:pt x="4070" y="4353"/>
                      <a:pt x="4237" y="4585"/>
                    </a:cubicBezTo>
                    <a:cubicBezTo>
                      <a:pt x="4283" y="4650"/>
                      <a:pt x="4311" y="4725"/>
                      <a:pt x="4358" y="4790"/>
                    </a:cubicBezTo>
                    <a:cubicBezTo>
                      <a:pt x="4348" y="4799"/>
                      <a:pt x="4339" y="4808"/>
                      <a:pt x="4339" y="4818"/>
                    </a:cubicBezTo>
                    <a:cubicBezTo>
                      <a:pt x="4237" y="4781"/>
                      <a:pt x="4135" y="4743"/>
                      <a:pt x="4014" y="4697"/>
                    </a:cubicBezTo>
                    <a:lnTo>
                      <a:pt x="4014" y="4697"/>
                    </a:lnTo>
                    <a:cubicBezTo>
                      <a:pt x="4032" y="4781"/>
                      <a:pt x="4125" y="4781"/>
                      <a:pt x="4135" y="4855"/>
                    </a:cubicBezTo>
                    <a:cubicBezTo>
                      <a:pt x="3865" y="4771"/>
                      <a:pt x="3605" y="4678"/>
                      <a:pt x="3373" y="4520"/>
                    </a:cubicBezTo>
                    <a:cubicBezTo>
                      <a:pt x="3317" y="4492"/>
                      <a:pt x="3271" y="4437"/>
                      <a:pt x="3233" y="4381"/>
                    </a:cubicBezTo>
                    <a:cubicBezTo>
                      <a:pt x="3150" y="4251"/>
                      <a:pt x="3215" y="4121"/>
                      <a:pt x="3363" y="4102"/>
                    </a:cubicBezTo>
                    <a:close/>
                    <a:moveTo>
                      <a:pt x="1410" y="4426"/>
                    </a:moveTo>
                    <a:cubicBezTo>
                      <a:pt x="1507" y="4426"/>
                      <a:pt x="1604" y="4451"/>
                      <a:pt x="1700" y="4483"/>
                    </a:cubicBezTo>
                    <a:cubicBezTo>
                      <a:pt x="1988" y="4585"/>
                      <a:pt x="2249" y="4743"/>
                      <a:pt x="2490" y="4938"/>
                    </a:cubicBezTo>
                    <a:cubicBezTo>
                      <a:pt x="2499" y="4938"/>
                      <a:pt x="2499" y="4957"/>
                      <a:pt x="2509" y="4985"/>
                    </a:cubicBezTo>
                    <a:cubicBezTo>
                      <a:pt x="2492" y="4986"/>
                      <a:pt x="2476" y="4986"/>
                      <a:pt x="2460" y="4986"/>
                    </a:cubicBezTo>
                    <a:cubicBezTo>
                      <a:pt x="2293" y="4986"/>
                      <a:pt x="2140" y="4944"/>
                      <a:pt x="1979" y="4911"/>
                    </a:cubicBezTo>
                    <a:cubicBezTo>
                      <a:pt x="1803" y="4883"/>
                      <a:pt x="1635" y="4836"/>
                      <a:pt x="1440" y="4799"/>
                    </a:cubicBezTo>
                    <a:lnTo>
                      <a:pt x="1440" y="4799"/>
                    </a:lnTo>
                    <a:cubicBezTo>
                      <a:pt x="1552" y="4883"/>
                      <a:pt x="1663" y="4911"/>
                      <a:pt x="1765" y="4938"/>
                    </a:cubicBezTo>
                    <a:cubicBezTo>
                      <a:pt x="2016" y="4994"/>
                      <a:pt x="2258" y="5050"/>
                      <a:pt x="2509" y="5106"/>
                    </a:cubicBezTo>
                    <a:cubicBezTo>
                      <a:pt x="2564" y="5115"/>
                      <a:pt x="2620" y="5134"/>
                      <a:pt x="2713" y="5161"/>
                    </a:cubicBezTo>
                    <a:cubicBezTo>
                      <a:pt x="2459" y="5236"/>
                      <a:pt x="2218" y="5273"/>
                      <a:pt x="1980" y="5273"/>
                    </a:cubicBezTo>
                    <a:cubicBezTo>
                      <a:pt x="1861" y="5273"/>
                      <a:pt x="1744" y="5264"/>
                      <a:pt x="1626" y="5245"/>
                    </a:cubicBezTo>
                    <a:cubicBezTo>
                      <a:pt x="1505" y="5226"/>
                      <a:pt x="1384" y="5189"/>
                      <a:pt x="1264" y="5152"/>
                    </a:cubicBezTo>
                    <a:cubicBezTo>
                      <a:pt x="1087" y="5087"/>
                      <a:pt x="1022" y="4966"/>
                      <a:pt x="1059" y="4790"/>
                    </a:cubicBezTo>
                    <a:cubicBezTo>
                      <a:pt x="1078" y="4715"/>
                      <a:pt x="1096" y="4650"/>
                      <a:pt x="1124" y="4585"/>
                    </a:cubicBezTo>
                    <a:cubicBezTo>
                      <a:pt x="1171" y="4483"/>
                      <a:pt x="1254" y="4437"/>
                      <a:pt x="1366" y="4427"/>
                    </a:cubicBezTo>
                    <a:cubicBezTo>
                      <a:pt x="1381" y="4426"/>
                      <a:pt x="1395" y="4426"/>
                      <a:pt x="1410" y="4426"/>
                    </a:cubicBezTo>
                    <a:close/>
                    <a:moveTo>
                      <a:pt x="4869" y="4966"/>
                    </a:moveTo>
                    <a:lnTo>
                      <a:pt x="4869" y="4966"/>
                    </a:lnTo>
                    <a:cubicBezTo>
                      <a:pt x="4729" y="5282"/>
                      <a:pt x="4590" y="5552"/>
                      <a:pt x="4348" y="5747"/>
                    </a:cubicBezTo>
                    <a:cubicBezTo>
                      <a:pt x="4227" y="5849"/>
                      <a:pt x="4079" y="5914"/>
                      <a:pt x="3912" y="5942"/>
                    </a:cubicBezTo>
                    <a:cubicBezTo>
                      <a:pt x="3885" y="5946"/>
                      <a:pt x="3857" y="5949"/>
                      <a:pt x="3831" y="5949"/>
                    </a:cubicBezTo>
                    <a:cubicBezTo>
                      <a:pt x="3747" y="5949"/>
                      <a:pt x="3664" y="5926"/>
                      <a:pt x="3586" y="5877"/>
                    </a:cubicBezTo>
                    <a:cubicBezTo>
                      <a:pt x="3531" y="5849"/>
                      <a:pt x="3521" y="5802"/>
                      <a:pt x="3549" y="5747"/>
                    </a:cubicBezTo>
                    <a:cubicBezTo>
                      <a:pt x="3577" y="5700"/>
                      <a:pt x="3605" y="5663"/>
                      <a:pt x="3633" y="5635"/>
                    </a:cubicBezTo>
                    <a:cubicBezTo>
                      <a:pt x="3670" y="5598"/>
                      <a:pt x="3707" y="5570"/>
                      <a:pt x="3744" y="5542"/>
                    </a:cubicBezTo>
                    <a:cubicBezTo>
                      <a:pt x="3967" y="5384"/>
                      <a:pt x="4218" y="5273"/>
                      <a:pt x="4469" y="5161"/>
                    </a:cubicBezTo>
                    <a:lnTo>
                      <a:pt x="4469" y="5161"/>
                    </a:lnTo>
                    <a:cubicBezTo>
                      <a:pt x="4432" y="5292"/>
                      <a:pt x="4339" y="5375"/>
                      <a:pt x="4265" y="5496"/>
                    </a:cubicBezTo>
                    <a:cubicBezTo>
                      <a:pt x="4339" y="5487"/>
                      <a:pt x="4385" y="5440"/>
                      <a:pt x="4423" y="5403"/>
                    </a:cubicBezTo>
                    <a:cubicBezTo>
                      <a:pt x="4543" y="5273"/>
                      <a:pt x="4655" y="5152"/>
                      <a:pt x="4776" y="5022"/>
                    </a:cubicBezTo>
                    <a:cubicBezTo>
                      <a:pt x="4794" y="5003"/>
                      <a:pt x="4813" y="4994"/>
                      <a:pt x="4869" y="4966"/>
                    </a:cubicBezTo>
                    <a:close/>
                    <a:moveTo>
                      <a:pt x="4139" y="1"/>
                    </a:moveTo>
                    <a:cubicBezTo>
                      <a:pt x="4116" y="1"/>
                      <a:pt x="4093" y="2"/>
                      <a:pt x="4070" y="5"/>
                    </a:cubicBezTo>
                    <a:cubicBezTo>
                      <a:pt x="3939" y="24"/>
                      <a:pt x="3819" y="70"/>
                      <a:pt x="3716" y="144"/>
                    </a:cubicBezTo>
                    <a:cubicBezTo>
                      <a:pt x="3577" y="256"/>
                      <a:pt x="3549" y="405"/>
                      <a:pt x="3633" y="563"/>
                    </a:cubicBezTo>
                    <a:cubicBezTo>
                      <a:pt x="3689" y="665"/>
                      <a:pt x="3763" y="748"/>
                      <a:pt x="3865" y="804"/>
                    </a:cubicBezTo>
                    <a:cubicBezTo>
                      <a:pt x="4014" y="897"/>
                      <a:pt x="4172" y="971"/>
                      <a:pt x="4320" y="1055"/>
                    </a:cubicBezTo>
                    <a:cubicBezTo>
                      <a:pt x="4469" y="1129"/>
                      <a:pt x="4618" y="1204"/>
                      <a:pt x="4766" y="1278"/>
                    </a:cubicBezTo>
                    <a:cubicBezTo>
                      <a:pt x="4822" y="1306"/>
                      <a:pt x="4878" y="1343"/>
                      <a:pt x="4906" y="1389"/>
                    </a:cubicBezTo>
                    <a:cubicBezTo>
                      <a:pt x="5110" y="1696"/>
                      <a:pt x="5287" y="2003"/>
                      <a:pt x="5389" y="2356"/>
                    </a:cubicBezTo>
                    <a:cubicBezTo>
                      <a:pt x="5445" y="2532"/>
                      <a:pt x="5482" y="2718"/>
                      <a:pt x="5482" y="2922"/>
                    </a:cubicBezTo>
                    <a:cubicBezTo>
                      <a:pt x="5454" y="2894"/>
                      <a:pt x="5426" y="2885"/>
                      <a:pt x="5407" y="2867"/>
                    </a:cubicBezTo>
                    <a:cubicBezTo>
                      <a:pt x="5380" y="2820"/>
                      <a:pt x="5342" y="2774"/>
                      <a:pt x="5314" y="2718"/>
                    </a:cubicBezTo>
                    <a:cubicBezTo>
                      <a:pt x="5194" y="2486"/>
                      <a:pt x="5045" y="2272"/>
                      <a:pt x="4831" y="2114"/>
                    </a:cubicBezTo>
                    <a:cubicBezTo>
                      <a:pt x="4738" y="2049"/>
                      <a:pt x="4646" y="1993"/>
                      <a:pt x="4534" y="1956"/>
                    </a:cubicBezTo>
                    <a:cubicBezTo>
                      <a:pt x="4501" y="1946"/>
                      <a:pt x="4469" y="1941"/>
                      <a:pt x="4438" y="1941"/>
                    </a:cubicBezTo>
                    <a:cubicBezTo>
                      <a:pt x="4382" y="1941"/>
                      <a:pt x="4331" y="1958"/>
                      <a:pt x="4283" y="1993"/>
                    </a:cubicBezTo>
                    <a:cubicBezTo>
                      <a:pt x="4209" y="2040"/>
                      <a:pt x="4144" y="2095"/>
                      <a:pt x="4088" y="2161"/>
                    </a:cubicBezTo>
                    <a:cubicBezTo>
                      <a:pt x="4014" y="2253"/>
                      <a:pt x="4023" y="2356"/>
                      <a:pt x="4097" y="2430"/>
                    </a:cubicBezTo>
                    <a:cubicBezTo>
                      <a:pt x="4172" y="2504"/>
                      <a:pt x="4255" y="2560"/>
                      <a:pt x="4339" y="2616"/>
                    </a:cubicBezTo>
                    <a:cubicBezTo>
                      <a:pt x="4553" y="2755"/>
                      <a:pt x="4794" y="2811"/>
                      <a:pt x="5036" y="2857"/>
                    </a:cubicBezTo>
                    <a:cubicBezTo>
                      <a:pt x="5101" y="2867"/>
                      <a:pt x="5166" y="2876"/>
                      <a:pt x="5231" y="2885"/>
                    </a:cubicBezTo>
                    <a:cubicBezTo>
                      <a:pt x="5398" y="2932"/>
                      <a:pt x="5491" y="3062"/>
                      <a:pt x="5491" y="3220"/>
                    </a:cubicBezTo>
                    <a:cubicBezTo>
                      <a:pt x="5491" y="3461"/>
                      <a:pt x="5482" y="3693"/>
                      <a:pt x="5482" y="3926"/>
                    </a:cubicBezTo>
                    <a:cubicBezTo>
                      <a:pt x="5482" y="4223"/>
                      <a:pt x="5528" y="4511"/>
                      <a:pt x="5649" y="4781"/>
                    </a:cubicBezTo>
                    <a:cubicBezTo>
                      <a:pt x="5658" y="4808"/>
                      <a:pt x="5686" y="4827"/>
                      <a:pt x="5658" y="4855"/>
                    </a:cubicBezTo>
                    <a:cubicBezTo>
                      <a:pt x="5649" y="4846"/>
                      <a:pt x="5630" y="4846"/>
                      <a:pt x="5621" y="4836"/>
                    </a:cubicBezTo>
                    <a:cubicBezTo>
                      <a:pt x="5584" y="4799"/>
                      <a:pt x="5537" y="4753"/>
                      <a:pt x="5491" y="4715"/>
                    </a:cubicBezTo>
                    <a:cubicBezTo>
                      <a:pt x="5082" y="4279"/>
                      <a:pt x="4655" y="3851"/>
                      <a:pt x="4181" y="3471"/>
                    </a:cubicBezTo>
                    <a:cubicBezTo>
                      <a:pt x="4153" y="3443"/>
                      <a:pt x="4116" y="3405"/>
                      <a:pt x="4097" y="3368"/>
                    </a:cubicBezTo>
                    <a:cubicBezTo>
                      <a:pt x="3995" y="3136"/>
                      <a:pt x="3902" y="2904"/>
                      <a:pt x="3884" y="2644"/>
                    </a:cubicBezTo>
                    <a:cubicBezTo>
                      <a:pt x="3874" y="2504"/>
                      <a:pt x="3847" y="2365"/>
                      <a:pt x="3800" y="2226"/>
                    </a:cubicBezTo>
                    <a:cubicBezTo>
                      <a:pt x="3744" y="2021"/>
                      <a:pt x="3651" y="1835"/>
                      <a:pt x="3512" y="1668"/>
                    </a:cubicBezTo>
                    <a:cubicBezTo>
                      <a:pt x="3411" y="1544"/>
                      <a:pt x="3291" y="1485"/>
                      <a:pt x="3151" y="1485"/>
                    </a:cubicBezTo>
                    <a:cubicBezTo>
                      <a:pt x="3124" y="1485"/>
                      <a:pt x="3095" y="1487"/>
                      <a:pt x="3066" y="1492"/>
                    </a:cubicBezTo>
                    <a:cubicBezTo>
                      <a:pt x="2927" y="1501"/>
                      <a:pt x="2806" y="1566"/>
                      <a:pt x="2704" y="1640"/>
                    </a:cubicBezTo>
                    <a:cubicBezTo>
                      <a:pt x="2564" y="1752"/>
                      <a:pt x="2509" y="1873"/>
                      <a:pt x="2592" y="2086"/>
                    </a:cubicBezTo>
                    <a:cubicBezTo>
                      <a:pt x="2639" y="2188"/>
                      <a:pt x="2704" y="2272"/>
                      <a:pt x="2797" y="2328"/>
                    </a:cubicBezTo>
                    <a:cubicBezTo>
                      <a:pt x="2973" y="2439"/>
                      <a:pt x="3150" y="2551"/>
                      <a:pt x="3317" y="2662"/>
                    </a:cubicBezTo>
                    <a:cubicBezTo>
                      <a:pt x="3438" y="2737"/>
                      <a:pt x="3559" y="2811"/>
                      <a:pt x="3679" y="2885"/>
                    </a:cubicBezTo>
                    <a:cubicBezTo>
                      <a:pt x="3819" y="2978"/>
                      <a:pt x="3884" y="3117"/>
                      <a:pt x="3967" y="3294"/>
                    </a:cubicBezTo>
                    <a:cubicBezTo>
                      <a:pt x="3912" y="3266"/>
                      <a:pt x="3884" y="3257"/>
                      <a:pt x="3856" y="3238"/>
                    </a:cubicBezTo>
                    <a:cubicBezTo>
                      <a:pt x="3503" y="2997"/>
                      <a:pt x="3131" y="2783"/>
                      <a:pt x="2732" y="2625"/>
                    </a:cubicBezTo>
                    <a:cubicBezTo>
                      <a:pt x="2648" y="2588"/>
                      <a:pt x="2583" y="2532"/>
                      <a:pt x="2518" y="2476"/>
                    </a:cubicBezTo>
                    <a:cubicBezTo>
                      <a:pt x="2258" y="2272"/>
                      <a:pt x="2007" y="2068"/>
                      <a:pt x="1747" y="1863"/>
                    </a:cubicBezTo>
                    <a:cubicBezTo>
                      <a:pt x="1580" y="1733"/>
                      <a:pt x="1384" y="1650"/>
                      <a:pt x="1171" y="1603"/>
                    </a:cubicBezTo>
                    <a:cubicBezTo>
                      <a:pt x="1064" y="1576"/>
                      <a:pt x="959" y="1562"/>
                      <a:pt x="855" y="1562"/>
                    </a:cubicBezTo>
                    <a:cubicBezTo>
                      <a:pt x="742" y="1562"/>
                      <a:pt x="631" y="1579"/>
                      <a:pt x="520" y="1612"/>
                    </a:cubicBezTo>
                    <a:cubicBezTo>
                      <a:pt x="325" y="1668"/>
                      <a:pt x="195" y="1789"/>
                      <a:pt x="112" y="1975"/>
                    </a:cubicBezTo>
                    <a:cubicBezTo>
                      <a:pt x="0" y="2198"/>
                      <a:pt x="84" y="2430"/>
                      <a:pt x="316" y="2541"/>
                    </a:cubicBezTo>
                    <a:cubicBezTo>
                      <a:pt x="390" y="2579"/>
                      <a:pt x="465" y="2597"/>
                      <a:pt x="539" y="2616"/>
                    </a:cubicBezTo>
                    <a:cubicBezTo>
                      <a:pt x="783" y="2676"/>
                      <a:pt x="1030" y="2703"/>
                      <a:pt x="1276" y="2703"/>
                    </a:cubicBezTo>
                    <a:cubicBezTo>
                      <a:pt x="1489" y="2703"/>
                      <a:pt x="1703" y="2682"/>
                      <a:pt x="1914" y="2644"/>
                    </a:cubicBezTo>
                    <a:cubicBezTo>
                      <a:pt x="1998" y="2625"/>
                      <a:pt x="2072" y="2606"/>
                      <a:pt x="2156" y="2597"/>
                    </a:cubicBezTo>
                    <a:cubicBezTo>
                      <a:pt x="2197" y="2593"/>
                      <a:pt x="2239" y="2589"/>
                      <a:pt x="2279" y="2589"/>
                    </a:cubicBezTo>
                    <a:cubicBezTo>
                      <a:pt x="2330" y="2589"/>
                      <a:pt x="2379" y="2595"/>
                      <a:pt x="2425" y="2616"/>
                    </a:cubicBezTo>
                    <a:cubicBezTo>
                      <a:pt x="2806" y="2774"/>
                      <a:pt x="3178" y="2941"/>
                      <a:pt x="3521" y="3164"/>
                    </a:cubicBezTo>
                    <a:cubicBezTo>
                      <a:pt x="3540" y="3173"/>
                      <a:pt x="3540" y="3201"/>
                      <a:pt x="3549" y="3220"/>
                    </a:cubicBezTo>
                    <a:cubicBezTo>
                      <a:pt x="3531" y="3220"/>
                      <a:pt x="3503" y="3220"/>
                      <a:pt x="3484" y="3210"/>
                    </a:cubicBezTo>
                    <a:cubicBezTo>
                      <a:pt x="3283" y="3151"/>
                      <a:pt x="3082" y="3129"/>
                      <a:pt x="2882" y="3129"/>
                    </a:cubicBezTo>
                    <a:cubicBezTo>
                      <a:pt x="2703" y="3129"/>
                      <a:pt x="2526" y="3147"/>
                      <a:pt x="2351" y="3173"/>
                    </a:cubicBezTo>
                    <a:cubicBezTo>
                      <a:pt x="2091" y="3210"/>
                      <a:pt x="1960" y="3378"/>
                      <a:pt x="1960" y="3628"/>
                    </a:cubicBezTo>
                    <a:cubicBezTo>
                      <a:pt x="1951" y="3870"/>
                      <a:pt x="2072" y="3991"/>
                      <a:pt x="2304" y="4000"/>
                    </a:cubicBezTo>
                    <a:cubicBezTo>
                      <a:pt x="2453" y="4000"/>
                      <a:pt x="2602" y="3972"/>
                      <a:pt x="2741" y="3926"/>
                    </a:cubicBezTo>
                    <a:cubicBezTo>
                      <a:pt x="2955" y="3842"/>
                      <a:pt x="3178" y="3749"/>
                      <a:pt x="3391" y="3666"/>
                    </a:cubicBezTo>
                    <a:cubicBezTo>
                      <a:pt x="3531" y="3610"/>
                      <a:pt x="3661" y="3554"/>
                      <a:pt x="3800" y="3489"/>
                    </a:cubicBezTo>
                    <a:cubicBezTo>
                      <a:pt x="3820" y="3481"/>
                      <a:pt x="3839" y="3478"/>
                      <a:pt x="3860" y="3478"/>
                    </a:cubicBezTo>
                    <a:cubicBezTo>
                      <a:pt x="3887" y="3478"/>
                      <a:pt x="3917" y="3484"/>
                      <a:pt x="3949" y="3489"/>
                    </a:cubicBezTo>
                    <a:cubicBezTo>
                      <a:pt x="4023" y="3508"/>
                      <a:pt x="4079" y="3554"/>
                      <a:pt x="4135" y="3601"/>
                    </a:cubicBezTo>
                    <a:cubicBezTo>
                      <a:pt x="4599" y="3963"/>
                      <a:pt x="4999" y="4381"/>
                      <a:pt x="5407" y="4799"/>
                    </a:cubicBezTo>
                    <a:cubicBezTo>
                      <a:pt x="5417" y="4808"/>
                      <a:pt x="5426" y="4827"/>
                      <a:pt x="5445" y="4873"/>
                    </a:cubicBezTo>
                    <a:cubicBezTo>
                      <a:pt x="5337" y="4842"/>
                      <a:pt x="5243" y="4823"/>
                      <a:pt x="5150" y="4823"/>
                    </a:cubicBezTo>
                    <a:cubicBezTo>
                      <a:pt x="5106" y="4823"/>
                      <a:pt x="5062" y="4827"/>
                      <a:pt x="5017" y="4836"/>
                    </a:cubicBezTo>
                    <a:cubicBezTo>
                      <a:pt x="4878" y="4864"/>
                      <a:pt x="4748" y="4901"/>
                      <a:pt x="4590" y="4938"/>
                    </a:cubicBezTo>
                    <a:cubicBezTo>
                      <a:pt x="4571" y="4911"/>
                      <a:pt x="4562" y="4892"/>
                      <a:pt x="4543" y="4873"/>
                    </a:cubicBezTo>
                    <a:cubicBezTo>
                      <a:pt x="4525" y="4827"/>
                      <a:pt x="4497" y="4790"/>
                      <a:pt x="4469" y="4753"/>
                    </a:cubicBezTo>
                    <a:cubicBezTo>
                      <a:pt x="4432" y="4688"/>
                      <a:pt x="4404" y="4623"/>
                      <a:pt x="4367" y="4558"/>
                    </a:cubicBezTo>
                    <a:cubicBezTo>
                      <a:pt x="4181" y="4260"/>
                      <a:pt x="3912" y="4074"/>
                      <a:pt x="3568" y="4000"/>
                    </a:cubicBezTo>
                    <a:cubicBezTo>
                      <a:pt x="3525" y="3992"/>
                      <a:pt x="3483" y="3988"/>
                      <a:pt x="3441" y="3988"/>
                    </a:cubicBezTo>
                    <a:cubicBezTo>
                      <a:pt x="3383" y="3988"/>
                      <a:pt x="3325" y="3997"/>
                      <a:pt x="3271" y="4019"/>
                    </a:cubicBezTo>
                    <a:cubicBezTo>
                      <a:pt x="3113" y="4074"/>
                      <a:pt x="3048" y="4223"/>
                      <a:pt x="3094" y="4372"/>
                    </a:cubicBezTo>
                    <a:cubicBezTo>
                      <a:pt x="3131" y="4455"/>
                      <a:pt x="3178" y="4530"/>
                      <a:pt x="3252" y="4576"/>
                    </a:cubicBezTo>
                    <a:cubicBezTo>
                      <a:pt x="3354" y="4632"/>
                      <a:pt x="3447" y="4697"/>
                      <a:pt x="3559" y="4734"/>
                    </a:cubicBezTo>
                    <a:cubicBezTo>
                      <a:pt x="3763" y="4818"/>
                      <a:pt x="3967" y="4883"/>
                      <a:pt x="4181" y="4948"/>
                    </a:cubicBezTo>
                    <a:cubicBezTo>
                      <a:pt x="4209" y="4957"/>
                      <a:pt x="4246" y="4957"/>
                      <a:pt x="4246" y="5013"/>
                    </a:cubicBezTo>
                    <a:cubicBezTo>
                      <a:pt x="3983" y="5064"/>
                      <a:pt x="3716" y="5091"/>
                      <a:pt x="3450" y="5091"/>
                    </a:cubicBezTo>
                    <a:cubicBezTo>
                      <a:pt x="3284" y="5091"/>
                      <a:pt x="3119" y="5081"/>
                      <a:pt x="2955" y="5059"/>
                    </a:cubicBezTo>
                    <a:cubicBezTo>
                      <a:pt x="2890" y="5050"/>
                      <a:pt x="2834" y="5022"/>
                      <a:pt x="2787" y="4985"/>
                    </a:cubicBezTo>
                    <a:cubicBezTo>
                      <a:pt x="2694" y="4929"/>
                      <a:pt x="2611" y="4864"/>
                      <a:pt x="2527" y="4808"/>
                    </a:cubicBezTo>
                    <a:cubicBezTo>
                      <a:pt x="2304" y="4650"/>
                      <a:pt x="2081" y="4511"/>
                      <a:pt x="1830" y="4409"/>
                    </a:cubicBezTo>
                    <a:cubicBezTo>
                      <a:pt x="1710" y="4362"/>
                      <a:pt x="1589" y="4325"/>
                      <a:pt x="1459" y="4316"/>
                    </a:cubicBezTo>
                    <a:cubicBezTo>
                      <a:pt x="1446" y="4316"/>
                      <a:pt x="1434" y="4315"/>
                      <a:pt x="1423" y="4315"/>
                    </a:cubicBezTo>
                    <a:cubicBezTo>
                      <a:pt x="1153" y="4315"/>
                      <a:pt x="1056" y="4418"/>
                      <a:pt x="985" y="4623"/>
                    </a:cubicBezTo>
                    <a:cubicBezTo>
                      <a:pt x="966" y="4678"/>
                      <a:pt x="948" y="4734"/>
                      <a:pt x="938" y="4799"/>
                    </a:cubicBezTo>
                    <a:cubicBezTo>
                      <a:pt x="911" y="5041"/>
                      <a:pt x="994" y="5180"/>
                      <a:pt x="1227" y="5264"/>
                    </a:cubicBezTo>
                    <a:cubicBezTo>
                      <a:pt x="1431" y="5338"/>
                      <a:pt x="1654" y="5366"/>
                      <a:pt x="1877" y="5375"/>
                    </a:cubicBezTo>
                    <a:cubicBezTo>
                      <a:pt x="1900" y="5376"/>
                      <a:pt x="1924" y="5376"/>
                      <a:pt x="1947" y="5376"/>
                    </a:cubicBezTo>
                    <a:cubicBezTo>
                      <a:pt x="2202" y="5376"/>
                      <a:pt x="2457" y="5330"/>
                      <a:pt x="2704" y="5245"/>
                    </a:cubicBezTo>
                    <a:cubicBezTo>
                      <a:pt x="2814" y="5206"/>
                      <a:pt x="2919" y="5190"/>
                      <a:pt x="3030" y="5190"/>
                    </a:cubicBezTo>
                    <a:cubicBezTo>
                      <a:pt x="3078" y="5190"/>
                      <a:pt x="3127" y="5193"/>
                      <a:pt x="3178" y="5199"/>
                    </a:cubicBezTo>
                    <a:cubicBezTo>
                      <a:pt x="3261" y="5211"/>
                      <a:pt x="3345" y="5216"/>
                      <a:pt x="3429" y="5216"/>
                    </a:cubicBezTo>
                    <a:cubicBezTo>
                      <a:pt x="3531" y="5216"/>
                      <a:pt x="3633" y="5209"/>
                      <a:pt x="3735" y="5199"/>
                    </a:cubicBezTo>
                    <a:cubicBezTo>
                      <a:pt x="3800" y="5189"/>
                      <a:pt x="3865" y="5189"/>
                      <a:pt x="3930" y="5180"/>
                    </a:cubicBezTo>
                    <a:cubicBezTo>
                      <a:pt x="3995" y="5180"/>
                      <a:pt x="4060" y="5171"/>
                      <a:pt x="4116" y="5161"/>
                    </a:cubicBezTo>
                    <a:lnTo>
                      <a:pt x="4116" y="5161"/>
                    </a:lnTo>
                    <a:cubicBezTo>
                      <a:pt x="4079" y="5208"/>
                      <a:pt x="4042" y="5236"/>
                      <a:pt x="3995" y="5264"/>
                    </a:cubicBezTo>
                    <a:cubicBezTo>
                      <a:pt x="3884" y="5329"/>
                      <a:pt x="3772" y="5384"/>
                      <a:pt x="3670" y="5459"/>
                    </a:cubicBezTo>
                    <a:cubicBezTo>
                      <a:pt x="3596" y="5524"/>
                      <a:pt x="3512" y="5598"/>
                      <a:pt x="3456" y="5672"/>
                    </a:cubicBezTo>
                    <a:cubicBezTo>
                      <a:pt x="3363" y="5812"/>
                      <a:pt x="3410" y="5933"/>
                      <a:pt x="3559" y="5998"/>
                    </a:cubicBezTo>
                    <a:cubicBezTo>
                      <a:pt x="3649" y="6039"/>
                      <a:pt x="3740" y="6060"/>
                      <a:pt x="3834" y="6060"/>
                    </a:cubicBezTo>
                    <a:cubicBezTo>
                      <a:pt x="3866" y="6060"/>
                      <a:pt x="3898" y="6058"/>
                      <a:pt x="3930" y="6053"/>
                    </a:cubicBezTo>
                    <a:cubicBezTo>
                      <a:pt x="4181" y="5998"/>
                      <a:pt x="4395" y="5886"/>
                      <a:pt x="4562" y="5691"/>
                    </a:cubicBezTo>
                    <a:cubicBezTo>
                      <a:pt x="4673" y="5552"/>
                      <a:pt x="4766" y="5412"/>
                      <a:pt x="4841" y="5254"/>
                    </a:cubicBezTo>
                    <a:cubicBezTo>
                      <a:pt x="4869" y="5171"/>
                      <a:pt x="4915" y="5096"/>
                      <a:pt x="4961" y="5022"/>
                    </a:cubicBezTo>
                    <a:cubicBezTo>
                      <a:pt x="5008" y="4948"/>
                      <a:pt x="5073" y="4911"/>
                      <a:pt x="5157" y="4911"/>
                    </a:cubicBezTo>
                    <a:cubicBezTo>
                      <a:pt x="5370" y="4911"/>
                      <a:pt x="5575" y="4920"/>
                      <a:pt x="5723" y="5096"/>
                    </a:cubicBezTo>
                    <a:cubicBezTo>
                      <a:pt x="5798" y="5180"/>
                      <a:pt x="5881" y="5245"/>
                      <a:pt x="5965" y="5310"/>
                    </a:cubicBezTo>
                    <a:cubicBezTo>
                      <a:pt x="6318" y="5626"/>
                      <a:pt x="6708" y="5905"/>
                      <a:pt x="7126" y="6137"/>
                    </a:cubicBezTo>
                    <a:cubicBezTo>
                      <a:pt x="7507" y="6351"/>
                      <a:pt x="7916" y="6490"/>
                      <a:pt x="8353" y="6546"/>
                    </a:cubicBezTo>
                    <a:cubicBezTo>
                      <a:pt x="8440" y="6554"/>
                      <a:pt x="8526" y="6559"/>
                      <a:pt x="8612" y="6559"/>
                    </a:cubicBezTo>
                    <a:cubicBezTo>
                      <a:pt x="8717" y="6559"/>
                      <a:pt x="8821" y="6552"/>
                      <a:pt x="8929" y="6536"/>
                    </a:cubicBezTo>
                    <a:cubicBezTo>
                      <a:pt x="8891" y="6527"/>
                      <a:pt x="8854" y="6527"/>
                      <a:pt x="8817" y="6527"/>
                    </a:cubicBezTo>
                    <a:cubicBezTo>
                      <a:pt x="8641" y="6527"/>
                      <a:pt x="8464" y="6509"/>
                      <a:pt x="8297" y="6481"/>
                    </a:cubicBezTo>
                    <a:cubicBezTo>
                      <a:pt x="7832" y="6406"/>
                      <a:pt x="7414" y="6221"/>
                      <a:pt x="7024" y="5970"/>
                    </a:cubicBezTo>
                    <a:cubicBezTo>
                      <a:pt x="6987" y="5951"/>
                      <a:pt x="6950" y="5923"/>
                      <a:pt x="6931" y="5895"/>
                    </a:cubicBezTo>
                    <a:cubicBezTo>
                      <a:pt x="6727" y="5552"/>
                      <a:pt x="6643" y="5180"/>
                      <a:pt x="6708" y="4781"/>
                    </a:cubicBezTo>
                    <a:cubicBezTo>
                      <a:pt x="6736" y="4641"/>
                      <a:pt x="6736" y="4492"/>
                      <a:pt x="6736" y="4344"/>
                    </a:cubicBezTo>
                    <a:cubicBezTo>
                      <a:pt x="6736" y="4260"/>
                      <a:pt x="6736" y="4186"/>
                      <a:pt x="6773" y="4112"/>
                    </a:cubicBezTo>
                    <a:cubicBezTo>
                      <a:pt x="6857" y="3944"/>
                      <a:pt x="6894" y="3768"/>
                      <a:pt x="6922" y="3591"/>
                    </a:cubicBezTo>
                    <a:cubicBezTo>
                      <a:pt x="6950" y="3433"/>
                      <a:pt x="6950" y="3275"/>
                      <a:pt x="6885" y="3117"/>
                    </a:cubicBezTo>
                    <a:cubicBezTo>
                      <a:pt x="6826" y="2972"/>
                      <a:pt x="6648" y="2820"/>
                      <a:pt x="6439" y="2820"/>
                    </a:cubicBezTo>
                    <a:cubicBezTo>
                      <a:pt x="6382" y="2820"/>
                      <a:pt x="6322" y="2831"/>
                      <a:pt x="6262" y="2857"/>
                    </a:cubicBezTo>
                    <a:cubicBezTo>
                      <a:pt x="6095" y="2932"/>
                      <a:pt x="6030" y="3080"/>
                      <a:pt x="6114" y="3248"/>
                    </a:cubicBezTo>
                    <a:cubicBezTo>
                      <a:pt x="6169" y="3350"/>
                      <a:pt x="6234" y="3452"/>
                      <a:pt x="6299" y="3554"/>
                    </a:cubicBezTo>
                    <a:cubicBezTo>
                      <a:pt x="6383" y="3666"/>
                      <a:pt x="6467" y="3768"/>
                      <a:pt x="6541" y="3870"/>
                    </a:cubicBezTo>
                    <a:cubicBezTo>
                      <a:pt x="6587" y="3926"/>
                      <a:pt x="6606" y="3982"/>
                      <a:pt x="6606" y="4056"/>
                    </a:cubicBezTo>
                    <a:cubicBezTo>
                      <a:pt x="6615" y="4167"/>
                      <a:pt x="6625" y="4279"/>
                      <a:pt x="6625" y="4400"/>
                    </a:cubicBezTo>
                    <a:cubicBezTo>
                      <a:pt x="6625" y="4511"/>
                      <a:pt x="6615" y="4623"/>
                      <a:pt x="6606" y="4734"/>
                    </a:cubicBezTo>
                    <a:cubicBezTo>
                      <a:pt x="6606" y="4743"/>
                      <a:pt x="6587" y="4753"/>
                      <a:pt x="6578" y="4762"/>
                    </a:cubicBezTo>
                    <a:cubicBezTo>
                      <a:pt x="6569" y="4762"/>
                      <a:pt x="6550" y="4762"/>
                      <a:pt x="6550" y="4753"/>
                    </a:cubicBezTo>
                    <a:cubicBezTo>
                      <a:pt x="6476" y="4660"/>
                      <a:pt x="6420" y="4567"/>
                      <a:pt x="6392" y="4455"/>
                    </a:cubicBezTo>
                    <a:cubicBezTo>
                      <a:pt x="6346" y="4251"/>
                      <a:pt x="6271" y="4056"/>
                      <a:pt x="6160" y="3879"/>
                    </a:cubicBezTo>
                    <a:cubicBezTo>
                      <a:pt x="6104" y="3786"/>
                      <a:pt x="6030" y="3703"/>
                      <a:pt x="5937" y="3656"/>
                    </a:cubicBezTo>
                    <a:cubicBezTo>
                      <a:pt x="5900" y="3639"/>
                      <a:pt x="5867" y="3631"/>
                      <a:pt x="5838" y="3631"/>
                    </a:cubicBezTo>
                    <a:cubicBezTo>
                      <a:pt x="5787" y="3631"/>
                      <a:pt x="5746" y="3656"/>
                      <a:pt x="5705" y="3703"/>
                    </a:cubicBezTo>
                    <a:cubicBezTo>
                      <a:pt x="5584" y="3851"/>
                      <a:pt x="5575" y="4037"/>
                      <a:pt x="5695" y="4186"/>
                    </a:cubicBezTo>
                    <a:cubicBezTo>
                      <a:pt x="5714" y="4214"/>
                      <a:pt x="5742" y="4232"/>
                      <a:pt x="5760" y="4260"/>
                    </a:cubicBezTo>
                    <a:cubicBezTo>
                      <a:pt x="5881" y="4381"/>
                      <a:pt x="6021" y="4474"/>
                      <a:pt x="6160" y="4558"/>
                    </a:cubicBezTo>
                    <a:cubicBezTo>
                      <a:pt x="6244" y="4595"/>
                      <a:pt x="6318" y="4632"/>
                      <a:pt x="6392" y="4688"/>
                    </a:cubicBezTo>
                    <a:cubicBezTo>
                      <a:pt x="6504" y="4781"/>
                      <a:pt x="6597" y="4892"/>
                      <a:pt x="6597" y="5059"/>
                    </a:cubicBezTo>
                    <a:cubicBezTo>
                      <a:pt x="6587" y="5292"/>
                      <a:pt x="6662" y="5514"/>
                      <a:pt x="6773" y="5728"/>
                    </a:cubicBezTo>
                    <a:cubicBezTo>
                      <a:pt x="6782" y="5756"/>
                      <a:pt x="6820" y="5775"/>
                      <a:pt x="6773" y="5812"/>
                    </a:cubicBezTo>
                    <a:cubicBezTo>
                      <a:pt x="6504" y="5635"/>
                      <a:pt x="6262" y="5431"/>
                      <a:pt x="6021" y="5217"/>
                    </a:cubicBezTo>
                    <a:cubicBezTo>
                      <a:pt x="5909" y="5124"/>
                      <a:pt x="5835" y="5013"/>
                      <a:pt x="5770" y="4883"/>
                    </a:cubicBezTo>
                    <a:cubicBezTo>
                      <a:pt x="5612" y="4567"/>
                      <a:pt x="5575" y="4232"/>
                      <a:pt x="5575" y="3889"/>
                    </a:cubicBezTo>
                    <a:cubicBezTo>
                      <a:pt x="5575" y="3749"/>
                      <a:pt x="5593" y="3610"/>
                      <a:pt x="5603" y="3471"/>
                    </a:cubicBezTo>
                    <a:cubicBezTo>
                      <a:pt x="5603" y="3248"/>
                      <a:pt x="5612" y="3015"/>
                      <a:pt x="5603" y="2792"/>
                    </a:cubicBezTo>
                    <a:cubicBezTo>
                      <a:pt x="5593" y="2644"/>
                      <a:pt x="5547" y="2495"/>
                      <a:pt x="5547" y="2356"/>
                    </a:cubicBezTo>
                    <a:cubicBezTo>
                      <a:pt x="5547" y="2207"/>
                      <a:pt x="5584" y="2068"/>
                      <a:pt x="5603" y="1919"/>
                    </a:cubicBezTo>
                    <a:cubicBezTo>
                      <a:pt x="5612" y="1826"/>
                      <a:pt x="5630" y="1752"/>
                      <a:pt x="5686" y="1677"/>
                    </a:cubicBezTo>
                    <a:cubicBezTo>
                      <a:pt x="5742" y="1612"/>
                      <a:pt x="5788" y="1538"/>
                      <a:pt x="5825" y="1464"/>
                    </a:cubicBezTo>
                    <a:cubicBezTo>
                      <a:pt x="5872" y="1380"/>
                      <a:pt x="5918" y="1296"/>
                      <a:pt x="5946" y="1204"/>
                    </a:cubicBezTo>
                    <a:cubicBezTo>
                      <a:pt x="6011" y="1018"/>
                      <a:pt x="5956" y="851"/>
                      <a:pt x="5788" y="730"/>
                    </a:cubicBezTo>
                    <a:cubicBezTo>
                      <a:pt x="5723" y="693"/>
                      <a:pt x="5640" y="655"/>
                      <a:pt x="5565" y="637"/>
                    </a:cubicBezTo>
                    <a:cubicBezTo>
                      <a:pt x="5530" y="629"/>
                      <a:pt x="5496" y="625"/>
                      <a:pt x="5464" y="625"/>
                    </a:cubicBezTo>
                    <a:cubicBezTo>
                      <a:pt x="5242" y="625"/>
                      <a:pt x="5101" y="811"/>
                      <a:pt x="5166" y="1055"/>
                    </a:cubicBezTo>
                    <a:cubicBezTo>
                      <a:pt x="5175" y="1120"/>
                      <a:pt x="5203" y="1176"/>
                      <a:pt x="5231" y="1222"/>
                    </a:cubicBezTo>
                    <a:cubicBezTo>
                      <a:pt x="5277" y="1315"/>
                      <a:pt x="5324" y="1399"/>
                      <a:pt x="5370" y="1492"/>
                    </a:cubicBezTo>
                    <a:cubicBezTo>
                      <a:pt x="5407" y="1566"/>
                      <a:pt x="5445" y="1631"/>
                      <a:pt x="5482" y="1705"/>
                    </a:cubicBezTo>
                    <a:cubicBezTo>
                      <a:pt x="5537" y="1826"/>
                      <a:pt x="5528" y="1984"/>
                      <a:pt x="5454" y="2114"/>
                    </a:cubicBezTo>
                    <a:cubicBezTo>
                      <a:pt x="5435" y="2077"/>
                      <a:pt x="5417" y="2049"/>
                      <a:pt x="5407" y="2021"/>
                    </a:cubicBezTo>
                    <a:cubicBezTo>
                      <a:pt x="5314" y="1780"/>
                      <a:pt x="5175" y="1557"/>
                      <a:pt x="5026" y="1343"/>
                    </a:cubicBezTo>
                    <a:cubicBezTo>
                      <a:pt x="4971" y="1259"/>
                      <a:pt x="4924" y="1176"/>
                      <a:pt x="4896" y="1074"/>
                    </a:cubicBezTo>
                    <a:cubicBezTo>
                      <a:pt x="4831" y="823"/>
                      <a:pt x="4729" y="581"/>
                      <a:pt x="4590" y="358"/>
                    </a:cubicBezTo>
                    <a:cubicBezTo>
                      <a:pt x="4553" y="284"/>
                      <a:pt x="4497" y="219"/>
                      <a:pt x="4441" y="154"/>
                    </a:cubicBezTo>
                    <a:cubicBezTo>
                      <a:pt x="4363" y="44"/>
                      <a:pt x="4258" y="1"/>
                      <a:pt x="4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5309146" y="1034998"/>
                <a:ext cx="2360447" cy="3082449"/>
              </a:xfrm>
              <a:custGeom>
                <a:avLst/>
                <a:gdLst/>
                <a:ahLst/>
                <a:cxnLst/>
                <a:rect l="l" t="t" r="r" b="b"/>
                <a:pathLst>
                  <a:path w="19047" h="24873" extrusionOk="0">
                    <a:moveTo>
                      <a:pt x="9941" y="15938"/>
                    </a:moveTo>
                    <a:cubicBezTo>
                      <a:pt x="9951" y="15956"/>
                      <a:pt x="9960" y="15965"/>
                      <a:pt x="9941" y="15993"/>
                    </a:cubicBezTo>
                    <a:cubicBezTo>
                      <a:pt x="9941" y="15975"/>
                      <a:pt x="9941" y="15956"/>
                      <a:pt x="9941" y="15938"/>
                    </a:cubicBezTo>
                    <a:close/>
                    <a:moveTo>
                      <a:pt x="9302" y="1"/>
                    </a:moveTo>
                    <a:cubicBezTo>
                      <a:pt x="9252" y="1"/>
                      <a:pt x="9202" y="2"/>
                      <a:pt x="9152" y="4"/>
                    </a:cubicBezTo>
                    <a:cubicBezTo>
                      <a:pt x="8799" y="23"/>
                      <a:pt x="8455" y="60"/>
                      <a:pt x="8111" y="125"/>
                    </a:cubicBezTo>
                    <a:cubicBezTo>
                      <a:pt x="7572" y="218"/>
                      <a:pt x="7061" y="404"/>
                      <a:pt x="6597" y="692"/>
                    </a:cubicBezTo>
                    <a:cubicBezTo>
                      <a:pt x="6364" y="831"/>
                      <a:pt x="6151" y="989"/>
                      <a:pt x="5937" y="1147"/>
                    </a:cubicBezTo>
                    <a:cubicBezTo>
                      <a:pt x="5537" y="1444"/>
                      <a:pt x="5156" y="1769"/>
                      <a:pt x="4822" y="2150"/>
                    </a:cubicBezTo>
                    <a:cubicBezTo>
                      <a:pt x="4776" y="2206"/>
                      <a:pt x="4729" y="2252"/>
                      <a:pt x="4692" y="2308"/>
                    </a:cubicBezTo>
                    <a:cubicBezTo>
                      <a:pt x="4645" y="2308"/>
                      <a:pt x="4627" y="2345"/>
                      <a:pt x="4608" y="2373"/>
                    </a:cubicBezTo>
                    <a:cubicBezTo>
                      <a:pt x="4450" y="2578"/>
                      <a:pt x="4302" y="2791"/>
                      <a:pt x="4190" y="3033"/>
                    </a:cubicBezTo>
                    <a:cubicBezTo>
                      <a:pt x="4079" y="3265"/>
                      <a:pt x="3986" y="3497"/>
                      <a:pt x="3912" y="3748"/>
                    </a:cubicBezTo>
                    <a:cubicBezTo>
                      <a:pt x="3791" y="4213"/>
                      <a:pt x="3716" y="4687"/>
                      <a:pt x="3772" y="5170"/>
                    </a:cubicBezTo>
                    <a:cubicBezTo>
                      <a:pt x="3800" y="5383"/>
                      <a:pt x="3846" y="5597"/>
                      <a:pt x="3930" y="5792"/>
                    </a:cubicBezTo>
                    <a:cubicBezTo>
                      <a:pt x="4023" y="6043"/>
                      <a:pt x="4162" y="6257"/>
                      <a:pt x="4330" y="6461"/>
                    </a:cubicBezTo>
                    <a:cubicBezTo>
                      <a:pt x="4413" y="6582"/>
                      <a:pt x="4506" y="6693"/>
                      <a:pt x="4599" y="6814"/>
                    </a:cubicBezTo>
                    <a:cubicBezTo>
                      <a:pt x="4841" y="7139"/>
                      <a:pt x="4989" y="7492"/>
                      <a:pt x="5045" y="7892"/>
                    </a:cubicBezTo>
                    <a:cubicBezTo>
                      <a:pt x="5073" y="8087"/>
                      <a:pt x="5110" y="8273"/>
                      <a:pt x="5147" y="8468"/>
                    </a:cubicBezTo>
                    <a:cubicBezTo>
                      <a:pt x="5175" y="8654"/>
                      <a:pt x="5249" y="8830"/>
                      <a:pt x="5352" y="8997"/>
                    </a:cubicBezTo>
                    <a:cubicBezTo>
                      <a:pt x="5510" y="9239"/>
                      <a:pt x="5723" y="9416"/>
                      <a:pt x="5974" y="9546"/>
                    </a:cubicBezTo>
                    <a:cubicBezTo>
                      <a:pt x="6197" y="9657"/>
                      <a:pt x="6355" y="9824"/>
                      <a:pt x="6411" y="10075"/>
                    </a:cubicBezTo>
                    <a:cubicBezTo>
                      <a:pt x="6429" y="10177"/>
                      <a:pt x="6448" y="10280"/>
                      <a:pt x="6457" y="10382"/>
                    </a:cubicBezTo>
                    <a:cubicBezTo>
                      <a:pt x="6476" y="10540"/>
                      <a:pt x="6504" y="10688"/>
                      <a:pt x="6597" y="10818"/>
                    </a:cubicBezTo>
                    <a:cubicBezTo>
                      <a:pt x="6597" y="10828"/>
                      <a:pt x="6597" y="10837"/>
                      <a:pt x="6597" y="10856"/>
                    </a:cubicBezTo>
                    <a:cubicBezTo>
                      <a:pt x="6569" y="10883"/>
                      <a:pt x="6541" y="10930"/>
                      <a:pt x="6513" y="10967"/>
                    </a:cubicBezTo>
                    <a:cubicBezTo>
                      <a:pt x="6271" y="11236"/>
                      <a:pt x="6076" y="11552"/>
                      <a:pt x="5928" y="11887"/>
                    </a:cubicBezTo>
                    <a:cubicBezTo>
                      <a:pt x="5844" y="12082"/>
                      <a:pt x="5760" y="12286"/>
                      <a:pt x="5686" y="12491"/>
                    </a:cubicBezTo>
                    <a:cubicBezTo>
                      <a:pt x="5565" y="12834"/>
                      <a:pt x="5445" y="13169"/>
                      <a:pt x="5379" y="13522"/>
                    </a:cubicBezTo>
                    <a:cubicBezTo>
                      <a:pt x="5379" y="13541"/>
                      <a:pt x="5370" y="13559"/>
                      <a:pt x="5361" y="13568"/>
                    </a:cubicBezTo>
                    <a:cubicBezTo>
                      <a:pt x="5203" y="13596"/>
                      <a:pt x="5110" y="13699"/>
                      <a:pt x="5036" y="13829"/>
                    </a:cubicBezTo>
                    <a:cubicBezTo>
                      <a:pt x="4999" y="13819"/>
                      <a:pt x="4980" y="13810"/>
                      <a:pt x="4952" y="13810"/>
                    </a:cubicBezTo>
                    <a:cubicBezTo>
                      <a:pt x="4701" y="13745"/>
                      <a:pt x="4450" y="13689"/>
                      <a:pt x="4190" y="13680"/>
                    </a:cubicBezTo>
                    <a:cubicBezTo>
                      <a:pt x="4102" y="13676"/>
                      <a:pt x="4013" y="13674"/>
                      <a:pt x="3925" y="13674"/>
                    </a:cubicBezTo>
                    <a:cubicBezTo>
                      <a:pt x="3801" y="13674"/>
                      <a:pt x="3678" y="13678"/>
                      <a:pt x="3558" y="13689"/>
                    </a:cubicBezTo>
                    <a:cubicBezTo>
                      <a:pt x="3308" y="13717"/>
                      <a:pt x="3075" y="13773"/>
                      <a:pt x="2852" y="13875"/>
                    </a:cubicBezTo>
                    <a:cubicBezTo>
                      <a:pt x="2611" y="13977"/>
                      <a:pt x="2406" y="14126"/>
                      <a:pt x="2211" y="14284"/>
                    </a:cubicBezTo>
                    <a:cubicBezTo>
                      <a:pt x="2193" y="14275"/>
                      <a:pt x="2174" y="14265"/>
                      <a:pt x="2156" y="14256"/>
                    </a:cubicBezTo>
                    <a:cubicBezTo>
                      <a:pt x="2156" y="14247"/>
                      <a:pt x="2156" y="14247"/>
                      <a:pt x="2165" y="14247"/>
                    </a:cubicBezTo>
                    <a:cubicBezTo>
                      <a:pt x="2072" y="14182"/>
                      <a:pt x="1979" y="14117"/>
                      <a:pt x="1868" y="14098"/>
                    </a:cubicBezTo>
                    <a:cubicBezTo>
                      <a:pt x="1830" y="14090"/>
                      <a:pt x="1792" y="14085"/>
                      <a:pt x="1756" y="14085"/>
                    </a:cubicBezTo>
                    <a:cubicBezTo>
                      <a:pt x="1711" y="14085"/>
                      <a:pt x="1667" y="14092"/>
                      <a:pt x="1626" y="14107"/>
                    </a:cubicBezTo>
                    <a:cubicBezTo>
                      <a:pt x="1496" y="14163"/>
                      <a:pt x="1412" y="14256"/>
                      <a:pt x="1366" y="14395"/>
                    </a:cubicBezTo>
                    <a:cubicBezTo>
                      <a:pt x="1319" y="14544"/>
                      <a:pt x="1301" y="14702"/>
                      <a:pt x="1310" y="14860"/>
                    </a:cubicBezTo>
                    <a:cubicBezTo>
                      <a:pt x="1282" y="14878"/>
                      <a:pt x="1254" y="14906"/>
                      <a:pt x="1226" y="14916"/>
                    </a:cubicBezTo>
                    <a:cubicBezTo>
                      <a:pt x="1059" y="14999"/>
                      <a:pt x="892" y="15092"/>
                      <a:pt x="725" y="15166"/>
                    </a:cubicBezTo>
                    <a:cubicBezTo>
                      <a:pt x="511" y="15250"/>
                      <a:pt x="344" y="15389"/>
                      <a:pt x="204" y="15575"/>
                    </a:cubicBezTo>
                    <a:cubicBezTo>
                      <a:pt x="102" y="15715"/>
                      <a:pt x="37" y="15863"/>
                      <a:pt x="28" y="16040"/>
                    </a:cubicBezTo>
                    <a:cubicBezTo>
                      <a:pt x="19" y="16253"/>
                      <a:pt x="9" y="16467"/>
                      <a:pt x="0" y="16681"/>
                    </a:cubicBezTo>
                    <a:cubicBezTo>
                      <a:pt x="0" y="16811"/>
                      <a:pt x="19" y="16941"/>
                      <a:pt x="65" y="17062"/>
                    </a:cubicBezTo>
                    <a:cubicBezTo>
                      <a:pt x="102" y="17164"/>
                      <a:pt x="130" y="17266"/>
                      <a:pt x="139" y="17378"/>
                    </a:cubicBezTo>
                    <a:cubicBezTo>
                      <a:pt x="158" y="17526"/>
                      <a:pt x="158" y="17675"/>
                      <a:pt x="158" y="17833"/>
                    </a:cubicBezTo>
                    <a:cubicBezTo>
                      <a:pt x="158" y="17954"/>
                      <a:pt x="167" y="18074"/>
                      <a:pt x="167" y="18205"/>
                    </a:cubicBezTo>
                    <a:cubicBezTo>
                      <a:pt x="177" y="18400"/>
                      <a:pt x="260" y="18576"/>
                      <a:pt x="362" y="18734"/>
                    </a:cubicBezTo>
                    <a:cubicBezTo>
                      <a:pt x="409" y="18808"/>
                      <a:pt x="474" y="18873"/>
                      <a:pt x="548" y="18929"/>
                    </a:cubicBezTo>
                    <a:cubicBezTo>
                      <a:pt x="548" y="18948"/>
                      <a:pt x="548" y="18957"/>
                      <a:pt x="539" y="18976"/>
                    </a:cubicBezTo>
                    <a:cubicBezTo>
                      <a:pt x="502" y="19143"/>
                      <a:pt x="465" y="19310"/>
                      <a:pt x="455" y="19487"/>
                    </a:cubicBezTo>
                    <a:cubicBezTo>
                      <a:pt x="446" y="19728"/>
                      <a:pt x="446" y="19960"/>
                      <a:pt x="465" y="20193"/>
                    </a:cubicBezTo>
                    <a:cubicBezTo>
                      <a:pt x="492" y="20499"/>
                      <a:pt x="576" y="20787"/>
                      <a:pt x="678" y="21075"/>
                    </a:cubicBezTo>
                    <a:cubicBezTo>
                      <a:pt x="762" y="21317"/>
                      <a:pt x="901" y="21531"/>
                      <a:pt x="1096" y="21707"/>
                    </a:cubicBezTo>
                    <a:cubicBezTo>
                      <a:pt x="1374" y="21950"/>
                      <a:pt x="1692" y="22071"/>
                      <a:pt x="2058" y="22071"/>
                    </a:cubicBezTo>
                    <a:cubicBezTo>
                      <a:pt x="2084" y="22071"/>
                      <a:pt x="2110" y="22071"/>
                      <a:pt x="2137" y="22069"/>
                    </a:cubicBezTo>
                    <a:cubicBezTo>
                      <a:pt x="2143" y="22066"/>
                      <a:pt x="2150" y="22065"/>
                      <a:pt x="2158" y="22065"/>
                    </a:cubicBezTo>
                    <a:cubicBezTo>
                      <a:pt x="2174" y="22065"/>
                      <a:pt x="2193" y="22069"/>
                      <a:pt x="2211" y="22069"/>
                    </a:cubicBezTo>
                    <a:cubicBezTo>
                      <a:pt x="2193" y="22097"/>
                      <a:pt x="2193" y="22116"/>
                      <a:pt x="2183" y="22135"/>
                    </a:cubicBezTo>
                    <a:cubicBezTo>
                      <a:pt x="2090" y="22395"/>
                      <a:pt x="2007" y="22664"/>
                      <a:pt x="1960" y="22934"/>
                    </a:cubicBezTo>
                    <a:cubicBezTo>
                      <a:pt x="1951" y="22971"/>
                      <a:pt x="1942" y="22999"/>
                      <a:pt x="1951" y="23054"/>
                    </a:cubicBezTo>
                    <a:cubicBezTo>
                      <a:pt x="3835" y="23881"/>
                      <a:pt x="6775" y="24872"/>
                      <a:pt x="10397" y="24872"/>
                    </a:cubicBezTo>
                    <a:cubicBezTo>
                      <a:pt x="10723" y="24872"/>
                      <a:pt x="11054" y="24864"/>
                      <a:pt x="11391" y="24847"/>
                    </a:cubicBezTo>
                    <a:cubicBezTo>
                      <a:pt x="12738" y="24773"/>
                      <a:pt x="13946" y="24578"/>
                      <a:pt x="15005" y="24327"/>
                    </a:cubicBezTo>
                    <a:cubicBezTo>
                      <a:pt x="15005" y="23900"/>
                      <a:pt x="14875" y="23909"/>
                      <a:pt x="14875" y="23482"/>
                    </a:cubicBezTo>
                    <a:cubicBezTo>
                      <a:pt x="14875" y="23463"/>
                      <a:pt x="15014" y="23017"/>
                      <a:pt x="15023" y="23008"/>
                    </a:cubicBezTo>
                    <a:cubicBezTo>
                      <a:pt x="15135" y="22711"/>
                      <a:pt x="15246" y="22423"/>
                      <a:pt x="15376" y="22135"/>
                    </a:cubicBezTo>
                    <a:cubicBezTo>
                      <a:pt x="15618" y="21568"/>
                      <a:pt x="15878" y="21010"/>
                      <a:pt x="16120" y="20444"/>
                    </a:cubicBezTo>
                    <a:cubicBezTo>
                      <a:pt x="16287" y="20081"/>
                      <a:pt x="16426" y="19710"/>
                      <a:pt x="16594" y="19347"/>
                    </a:cubicBezTo>
                    <a:cubicBezTo>
                      <a:pt x="16798" y="18901"/>
                      <a:pt x="16984" y="18455"/>
                      <a:pt x="17142" y="18000"/>
                    </a:cubicBezTo>
                    <a:cubicBezTo>
                      <a:pt x="17188" y="17889"/>
                      <a:pt x="17235" y="17786"/>
                      <a:pt x="17309" y="17694"/>
                    </a:cubicBezTo>
                    <a:cubicBezTo>
                      <a:pt x="17467" y="17498"/>
                      <a:pt x="17597" y="17294"/>
                      <a:pt x="17727" y="17080"/>
                    </a:cubicBezTo>
                    <a:cubicBezTo>
                      <a:pt x="17978" y="16625"/>
                      <a:pt x="18210" y="16161"/>
                      <a:pt x="18442" y="15687"/>
                    </a:cubicBezTo>
                    <a:cubicBezTo>
                      <a:pt x="18656" y="15259"/>
                      <a:pt x="18795" y="14804"/>
                      <a:pt x="18898" y="14330"/>
                    </a:cubicBezTo>
                    <a:cubicBezTo>
                      <a:pt x="18953" y="14070"/>
                      <a:pt x="18981" y="13847"/>
                      <a:pt x="18991" y="13643"/>
                    </a:cubicBezTo>
                    <a:cubicBezTo>
                      <a:pt x="19000" y="13494"/>
                      <a:pt x="19046" y="12714"/>
                      <a:pt x="18861" y="12463"/>
                    </a:cubicBezTo>
                    <a:cubicBezTo>
                      <a:pt x="18842" y="12444"/>
                      <a:pt x="18795" y="12379"/>
                      <a:pt x="18777" y="12286"/>
                    </a:cubicBezTo>
                    <a:cubicBezTo>
                      <a:pt x="18768" y="12212"/>
                      <a:pt x="18795" y="12147"/>
                      <a:pt x="18805" y="12073"/>
                    </a:cubicBezTo>
                    <a:cubicBezTo>
                      <a:pt x="18833" y="11924"/>
                      <a:pt x="18851" y="11785"/>
                      <a:pt x="18833" y="11636"/>
                    </a:cubicBezTo>
                    <a:cubicBezTo>
                      <a:pt x="18823" y="11534"/>
                      <a:pt x="18814" y="11432"/>
                      <a:pt x="18795" y="11339"/>
                    </a:cubicBezTo>
                    <a:cubicBezTo>
                      <a:pt x="18777" y="11255"/>
                      <a:pt x="18768" y="11171"/>
                      <a:pt x="18740" y="11097"/>
                    </a:cubicBezTo>
                    <a:cubicBezTo>
                      <a:pt x="18647" y="10818"/>
                      <a:pt x="18517" y="10558"/>
                      <a:pt x="18350" y="10307"/>
                    </a:cubicBezTo>
                    <a:cubicBezTo>
                      <a:pt x="18238" y="10149"/>
                      <a:pt x="18127" y="9982"/>
                      <a:pt x="18015" y="9824"/>
                    </a:cubicBezTo>
                    <a:cubicBezTo>
                      <a:pt x="17941" y="9713"/>
                      <a:pt x="17857" y="9611"/>
                      <a:pt x="17755" y="9518"/>
                    </a:cubicBezTo>
                    <a:cubicBezTo>
                      <a:pt x="17671" y="9434"/>
                      <a:pt x="17588" y="9350"/>
                      <a:pt x="17495" y="9276"/>
                    </a:cubicBezTo>
                    <a:cubicBezTo>
                      <a:pt x="17244" y="9053"/>
                      <a:pt x="17012" y="8821"/>
                      <a:pt x="16789" y="8579"/>
                    </a:cubicBezTo>
                    <a:cubicBezTo>
                      <a:pt x="16473" y="8236"/>
                      <a:pt x="16250" y="7855"/>
                      <a:pt x="16110" y="7409"/>
                    </a:cubicBezTo>
                    <a:cubicBezTo>
                      <a:pt x="16008" y="7074"/>
                      <a:pt x="15915" y="6730"/>
                      <a:pt x="15832" y="6396"/>
                    </a:cubicBezTo>
                    <a:cubicBezTo>
                      <a:pt x="15729" y="5931"/>
                      <a:pt x="15609" y="5467"/>
                      <a:pt x="15469" y="5012"/>
                    </a:cubicBezTo>
                    <a:cubicBezTo>
                      <a:pt x="15311" y="4519"/>
                      <a:pt x="15098" y="4045"/>
                      <a:pt x="14847" y="3581"/>
                    </a:cubicBezTo>
                    <a:cubicBezTo>
                      <a:pt x="14680" y="3274"/>
                      <a:pt x="14475" y="2986"/>
                      <a:pt x="14234" y="2726"/>
                    </a:cubicBezTo>
                    <a:cubicBezTo>
                      <a:pt x="14094" y="2587"/>
                      <a:pt x="13955" y="2438"/>
                      <a:pt x="13806" y="2299"/>
                    </a:cubicBezTo>
                    <a:cubicBezTo>
                      <a:pt x="13760" y="2252"/>
                      <a:pt x="13704" y="2206"/>
                      <a:pt x="13648" y="2159"/>
                    </a:cubicBezTo>
                    <a:cubicBezTo>
                      <a:pt x="13267" y="1881"/>
                      <a:pt x="12877" y="1611"/>
                      <a:pt x="12450" y="1398"/>
                    </a:cubicBezTo>
                    <a:cubicBezTo>
                      <a:pt x="12394" y="1370"/>
                      <a:pt x="12348" y="1342"/>
                      <a:pt x="12301" y="1305"/>
                    </a:cubicBezTo>
                    <a:cubicBezTo>
                      <a:pt x="12060" y="1137"/>
                      <a:pt x="11818" y="970"/>
                      <a:pt x="11576" y="803"/>
                    </a:cubicBezTo>
                    <a:cubicBezTo>
                      <a:pt x="11196" y="543"/>
                      <a:pt x="10787" y="348"/>
                      <a:pt x="10350" y="190"/>
                    </a:cubicBezTo>
                    <a:cubicBezTo>
                      <a:pt x="10008" y="59"/>
                      <a:pt x="9659" y="1"/>
                      <a:pt x="9302" y="1"/>
                    </a:cubicBezTo>
                    <a:close/>
                  </a:path>
                </a:pathLst>
              </a:custGeom>
              <a:solidFill>
                <a:srgbClr val="EFD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5928539" y="2724480"/>
                <a:ext cx="42755" cy="44614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60" extrusionOk="0">
                    <a:moveTo>
                      <a:pt x="149" y="0"/>
                    </a:moveTo>
                    <a:cubicBezTo>
                      <a:pt x="112" y="0"/>
                      <a:pt x="93" y="28"/>
                      <a:pt x="93" y="56"/>
                    </a:cubicBezTo>
                    <a:cubicBezTo>
                      <a:pt x="93" y="75"/>
                      <a:pt x="93" y="103"/>
                      <a:pt x="93" y="121"/>
                    </a:cubicBezTo>
                    <a:cubicBezTo>
                      <a:pt x="75" y="131"/>
                      <a:pt x="66" y="131"/>
                      <a:pt x="47" y="149"/>
                    </a:cubicBezTo>
                    <a:cubicBezTo>
                      <a:pt x="10" y="177"/>
                      <a:pt x="1" y="233"/>
                      <a:pt x="10" y="279"/>
                    </a:cubicBezTo>
                    <a:cubicBezTo>
                      <a:pt x="25" y="317"/>
                      <a:pt x="65" y="349"/>
                      <a:pt x="110" y="349"/>
                    </a:cubicBezTo>
                    <a:cubicBezTo>
                      <a:pt x="120" y="349"/>
                      <a:pt x="130" y="348"/>
                      <a:pt x="140" y="344"/>
                    </a:cubicBezTo>
                    <a:lnTo>
                      <a:pt x="149" y="344"/>
                    </a:lnTo>
                    <a:cubicBezTo>
                      <a:pt x="160" y="355"/>
                      <a:pt x="177" y="360"/>
                      <a:pt x="194" y="360"/>
                    </a:cubicBezTo>
                    <a:cubicBezTo>
                      <a:pt x="205" y="360"/>
                      <a:pt x="216" y="357"/>
                      <a:pt x="224" y="354"/>
                    </a:cubicBezTo>
                    <a:cubicBezTo>
                      <a:pt x="270" y="316"/>
                      <a:pt x="298" y="270"/>
                      <a:pt x="326" y="214"/>
                    </a:cubicBezTo>
                    <a:cubicBezTo>
                      <a:pt x="344" y="168"/>
                      <a:pt x="344" y="112"/>
                      <a:pt x="335" y="56"/>
                    </a:cubicBezTo>
                    <a:cubicBezTo>
                      <a:pt x="326" y="38"/>
                      <a:pt x="298" y="19"/>
                      <a:pt x="279" y="19"/>
                    </a:cubicBezTo>
                    <a:cubicBezTo>
                      <a:pt x="251" y="19"/>
                      <a:pt x="233" y="38"/>
                      <a:pt x="224" y="56"/>
                    </a:cubicBezTo>
                    <a:lnTo>
                      <a:pt x="224" y="66"/>
                    </a:lnTo>
                    <a:lnTo>
                      <a:pt x="214" y="66"/>
                    </a:lnTo>
                    <a:cubicBezTo>
                      <a:pt x="214" y="66"/>
                      <a:pt x="214" y="66"/>
                      <a:pt x="205" y="75"/>
                    </a:cubicBezTo>
                    <a:lnTo>
                      <a:pt x="205" y="56"/>
                    </a:lnTo>
                    <a:cubicBezTo>
                      <a:pt x="205" y="28"/>
                      <a:pt x="177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6198400" y="3256350"/>
                <a:ext cx="119650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1620" extrusionOk="0">
                    <a:moveTo>
                      <a:pt x="0" y="572"/>
                    </a:moveTo>
                    <a:lnTo>
                      <a:pt x="4381" y="0"/>
                    </a:lnTo>
                    <a:lnTo>
                      <a:pt x="4762" y="1072"/>
                    </a:lnTo>
                    <a:lnTo>
                      <a:pt x="4786" y="1620"/>
                    </a:lnTo>
                    <a:lnTo>
                      <a:pt x="1119" y="10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525" name="Google Shape;525;p36"/>
              <p:cNvSpPr/>
              <p:nvPr/>
            </p:nvSpPr>
            <p:spPr>
              <a:xfrm>
                <a:off x="5766193" y="1026199"/>
                <a:ext cx="1883822" cy="1560247"/>
              </a:xfrm>
              <a:custGeom>
                <a:avLst/>
                <a:gdLst/>
                <a:ahLst/>
                <a:cxnLst/>
                <a:rect l="l" t="t" r="r" b="b"/>
                <a:pathLst>
                  <a:path w="15201" h="12590" extrusionOk="0">
                    <a:moveTo>
                      <a:pt x="3727" y="9234"/>
                    </a:moveTo>
                    <a:cubicBezTo>
                      <a:pt x="3727" y="9234"/>
                      <a:pt x="3726" y="9234"/>
                      <a:pt x="3726" y="9236"/>
                    </a:cubicBezTo>
                    <a:lnTo>
                      <a:pt x="3728" y="9238"/>
                    </a:lnTo>
                    <a:lnTo>
                      <a:pt x="3728" y="9238"/>
                    </a:lnTo>
                    <a:cubicBezTo>
                      <a:pt x="3734" y="9242"/>
                      <a:pt x="3739" y="9248"/>
                      <a:pt x="3745" y="9254"/>
                    </a:cubicBezTo>
                    <a:cubicBezTo>
                      <a:pt x="3745" y="9254"/>
                      <a:pt x="3731" y="9234"/>
                      <a:pt x="3727" y="9234"/>
                    </a:cubicBezTo>
                    <a:close/>
                    <a:moveTo>
                      <a:pt x="2750" y="11100"/>
                    </a:moveTo>
                    <a:cubicBezTo>
                      <a:pt x="2748" y="11100"/>
                      <a:pt x="2745" y="11106"/>
                      <a:pt x="2747" y="11106"/>
                    </a:cubicBezTo>
                    <a:cubicBezTo>
                      <a:pt x="2748" y="11106"/>
                      <a:pt x="2749" y="11105"/>
                      <a:pt x="2751" y="11103"/>
                    </a:cubicBezTo>
                    <a:cubicBezTo>
                      <a:pt x="2751" y="11101"/>
                      <a:pt x="2750" y="11100"/>
                      <a:pt x="2750" y="11100"/>
                    </a:cubicBezTo>
                    <a:close/>
                    <a:moveTo>
                      <a:pt x="5556" y="1"/>
                    </a:moveTo>
                    <a:cubicBezTo>
                      <a:pt x="5510" y="1"/>
                      <a:pt x="5464" y="10"/>
                      <a:pt x="5417" y="10"/>
                    </a:cubicBezTo>
                    <a:lnTo>
                      <a:pt x="5399" y="10"/>
                    </a:lnTo>
                    <a:cubicBezTo>
                      <a:pt x="5055" y="19"/>
                      <a:pt x="4702" y="66"/>
                      <a:pt x="4358" y="121"/>
                    </a:cubicBezTo>
                    <a:cubicBezTo>
                      <a:pt x="4144" y="159"/>
                      <a:pt x="3931" y="214"/>
                      <a:pt x="3726" y="279"/>
                    </a:cubicBezTo>
                    <a:cubicBezTo>
                      <a:pt x="3466" y="363"/>
                      <a:pt x="3234" y="502"/>
                      <a:pt x="2992" y="642"/>
                    </a:cubicBezTo>
                    <a:cubicBezTo>
                      <a:pt x="2946" y="670"/>
                      <a:pt x="2871" y="716"/>
                      <a:pt x="2825" y="744"/>
                    </a:cubicBezTo>
                    <a:cubicBezTo>
                      <a:pt x="2760" y="781"/>
                      <a:pt x="2695" y="828"/>
                      <a:pt x="2630" y="865"/>
                    </a:cubicBezTo>
                    <a:cubicBezTo>
                      <a:pt x="2472" y="976"/>
                      <a:pt x="2323" y="1069"/>
                      <a:pt x="2165" y="1181"/>
                    </a:cubicBezTo>
                    <a:cubicBezTo>
                      <a:pt x="1757" y="1487"/>
                      <a:pt x="1385" y="1822"/>
                      <a:pt x="1050" y="2212"/>
                    </a:cubicBezTo>
                    <a:cubicBezTo>
                      <a:pt x="1004" y="2258"/>
                      <a:pt x="976" y="2286"/>
                      <a:pt x="930" y="2333"/>
                    </a:cubicBezTo>
                    <a:cubicBezTo>
                      <a:pt x="911" y="2333"/>
                      <a:pt x="902" y="2342"/>
                      <a:pt x="883" y="2361"/>
                    </a:cubicBezTo>
                    <a:cubicBezTo>
                      <a:pt x="874" y="2370"/>
                      <a:pt x="865" y="2388"/>
                      <a:pt x="846" y="2398"/>
                    </a:cubicBezTo>
                    <a:cubicBezTo>
                      <a:pt x="772" y="2509"/>
                      <a:pt x="697" y="2621"/>
                      <a:pt x="623" y="2723"/>
                    </a:cubicBezTo>
                    <a:cubicBezTo>
                      <a:pt x="623" y="2723"/>
                      <a:pt x="623" y="2718"/>
                      <a:pt x="621" y="2718"/>
                    </a:cubicBezTo>
                    <a:cubicBezTo>
                      <a:pt x="618" y="2718"/>
                      <a:pt x="614" y="2723"/>
                      <a:pt x="604" y="2741"/>
                    </a:cubicBezTo>
                    <a:cubicBezTo>
                      <a:pt x="604" y="2745"/>
                      <a:pt x="606" y="2746"/>
                      <a:pt x="609" y="2746"/>
                    </a:cubicBezTo>
                    <a:cubicBezTo>
                      <a:pt x="610" y="2746"/>
                      <a:pt x="611" y="2745"/>
                      <a:pt x="612" y="2745"/>
                    </a:cubicBezTo>
                    <a:lnTo>
                      <a:pt x="612" y="2745"/>
                    </a:lnTo>
                    <a:cubicBezTo>
                      <a:pt x="547" y="2855"/>
                      <a:pt x="483" y="2956"/>
                      <a:pt x="428" y="3067"/>
                    </a:cubicBezTo>
                    <a:cubicBezTo>
                      <a:pt x="344" y="3252"/>
                      <a:pt x="270" y="3466"/>
                      <a:pt x="214" y="3661"/>
                    </a:cubicBezTo>
                    <a:cubicBezTo>
                      <a:pt x="196" y="3717"/>
                      <a:pt x="177" y="3773"/>
                      <a:pt x="158" y="3828"/>
                    </a:cubicBezTo>
                    <a:cubicBezTo>
                      <a:pt x="84" y="4089"/>
                      <a:pt x="56" y="4330"/>
                      <a:pt x="38" y="4600"/>
                    </a:cubicBezTo>
                    <a:cubicBezTo>
                      <a:pt x="28" y="4683"/>
                      <a:pt x="10" y="4730"/>
                      <a:pt x="10" y="4823"/>
                    </a:cubicBezTo>
                    <a:cubicBezTo>
                      <a:pt x="10" y="4878"/>
                      <a:pt x="1" y="4934"/>
                      <a:pt x="1" y="4999"/>
                    </a:cubicBezTo>
                    <a:cubicBezTo>
                      <a:pt x="10" y="5055"/>
                      <a:pt x="1" y="5101"/>
                      <a:pt x="10" y="5157"/>
                    </a:cubicBezTo>
                    <a:cubicBezTo>
                      <a:pt x="38" y="5371"/>
                      <a:pt x="66" y="5584"/>
                      <a:pt x="149" y="5789"/>
                    </a:cubicBezTo>
                    <a:cubicBezTo>
                      <a:pt x="251" y="6040"/>
                      <a:pt x="372" y="6244"/>
                      <a:pt x="530" y="6448"/>
                    </a:cubicBezTo>
                    <a:cubicBezTo>
                      <a:pt x="623" y="6569"/>
                      <a:pt x="716" y="6681"/>
                      <a:pt x="800" y="6792"/>
                    </a:cubicBezTo>
                    <a:cubicBezTo>
                      <a:pt x="1041" y="7117"/>
                      <a:pt x="1218" y="7424"/>
                      <a:pt x="1283" y="7823"/>
                    </a:cubicBezTo>
                    <a:cubicBezTo>
                      <a:pt x="1311" y="8009"/>
                      <a:pt x="1348" y="8204"/>
                      <a:pt x="1385" y="8390"/>
                    </a:cubicBezTo>
                    <a:cubicBezTo>
                      <a:pt x="1385" y="8418"/>
                      <a:pt x="1403" y="8502"/>
                      <a:pt x="1413" y="8530"/>
                    </a:cubicBezTo>
                    <a:cubicBezTo>
                      <a:pt x="1413" y="8539"/>
                      <a:pt x="1413" y="8595"/>
                      <a:pt x="1422" y="8595"/>
                    </a:cubicBezTo>
                    <a:cubicBezTo>
                      <a:pt x="1468" y="8734"/>
                      <a:pt x="1506" y="8836"/>
                      <a:pt x="1561" y="8976"/>
                    </a:cubicBezTo>
                    <a:cubicBezTo>
                      <a:pt x="1561" y="8985"/>
                      <a:pt x="1589" y="9031"/>
                      <a:pt x="1599" y="9041"/>
                    </a:cubicBezTo>
                    <a:cubicBezTo>
                      <a:pt x="1757" y="9282"/>
                      <a:pt x="1905" y="9440"/>
                      <a:pt x="2165" y="9570"/>
                    </a:cubicBezTo>
                    <a:cubicBezTo>
                      <a:pt x="2305" y="9635"/>
                      <a:pt x="2425" y="9691"/>
                      <a:pt x="2500" y="9802"/>
                    </a:cubicBezTo>
                    <a:cubicBezTo>
                      <a:pt x="2556" y="9886"/>
                      <a:pt x="2648" y="9988"/>
                      <a:pt x="2676" y="10090"/>
                    </a:cubicBezTo>
                    <a:cubicBezTo>
                      <a:pt x="2695" y="10183"/>
                      <a:pt x="2713" y="10258"/>
                      <a:pt x="2723" y="10351"/>
                    </a:cubicBezTo>
                    <a:cubicBezTo>
                      <a:pt x="2723" y="10369"/>
                      <a:pt x="2741" y="10406"/>
                      <a:pt x="2741" y="10416"/>
                    </a:cubicBezTo>
                    <a:cubicBezTo>
                      <a:pt x="2741" y="10434"/>
                      <a:pt x="2741" y="10453"/>
                      <a:pt x="2741" y="10471"/>
                    </a:cubicBezTo>
                    <a:cubicBezTo>
                      <a:pt x="2741" y="10499"/>
                      <a:pt x="2741" y="10481"/>
                      <a:pt x="2751" y="10518"/>
                    </a:cubicBezTo>
                    <a:cubicBezTo>
                      <a:pt x="2760" y="10574"/>
                      <a:pt x="2751" y="10629"/>
                      <a:pt x="2769" y="10685"/>
                    </a:cubicBezTo>
                    <a:cubicBezTo>
                      <a:pt x="2778" y="10713"/>
                      <a:pt x="2778" y="10787"/>
                      <a:pt x="2788" y="10806"/>
                    </a:cubicBezTo>
                    <a:cubicBezTo>
                      <a:pt x="2797" y="10824"/>
                      <a:pt x="2844" y="10917"/>
                      <a:pt x="2853" y="10936"/>
                    </a:cubicBezTo>
                    <a:cubicBezTo>
                      <a:pt x="2862" y="10936"/>
                      <a:pt x="2862" y="10945"/>
                      <a:pt x="2862" y="10964"/>
                    </a:cubicBezTo>
                    <a:cubicBezTo>
                      <a:pt x="2862" y="10973"/>
                      <a:pt x="2862" y="10973"/>
                      <a:pt x="2853" y="10973"/>
                    </a:cubicBezTo>
                    <a:cubicBezTo>
                      <a:pt x="2834" y="11001"/>
                      <a:pt x="2806" y="11038"/>
                      <a:pt x="2769" y="11075"/>
                    </a:cubicBezTo>
                    <a:cubicBezTo>
                      <a:pt x="2769" y="11075"/>
                      <a:pt x="2751" y="11103"/>
                      <a:pt x="2751" y="11103"/>
                    </a:cubicBezTo>
                    <a:cubicBezTo>
                      <a:pt x="2862" y="11094"/>
                      <a:pt x="2936" y="11029"/>
                      <a:pt x="3001" y="10927"/>
                    </a:cubicBezTo>
                    <a:cubicBezTo>
                      <a:pt x="3159" y="10657"/>
                      <a:pt x="3485" y="10611"/>
                      <a:pt x="3661" y="10369"/>
                    </a:cubicBezTo>
                    <a:cubicBezTo>
                      <a:pt x="3663" y="10379"/>
                      <a:pt x="3667" y="10383"/>
                      <a:pt x="3672" y="10383"/>
                    </a:cubicBezTo>
                    <a:cubicBezTo>
                      <a:pt x="3688" y="10383"/>
                      <a:pt x="3717" y="10332"/>
                      <a:pt x="3717" y="10332"/>
                    </a:cubicBezTo>
                    <a:cubicBezTo>
                      <a:pt x="3931" y="10276"/>
                      <a:pt x="4126" y="10193"/>
                      <a:pt x="4349" y="10137"/>
                    </a:cubicBezTo>
                    <a:cubicBezTo>
                      <a:pt x="4390" y="10151"/>
                      <a:pt x="4435" y="10158"/>
                      <a:pt x="4480" y="10158"/>
                    </a:cubicBezTo>
                    <a:cubicBezTo>
                      <a:pt x="4525" y="10158"/>
                      <a:pt x="4572" y="10151"/>
                      <a:pt x="4618" y="10137"/>
                    </a:cubicBezTo>
                    <a:cubicBezTo>
                      <a:pt x="4631" y="10143"/>
                      <a:pt x="4649" y="10150"/>
                      <a:pt x="4668" y="10150"/>
                    </a:cubicBezTo>
                    <a:cubicBezTo>
                      <a:pt x="4676" y="10150"/>
                      <a:pt x="4684" y="10149"/>
                      <a:pt x="4692" y="10146"/>
                    </a:cubicBezTo>
                    <a:cubicBezTo>
                      <a:pt x="4720" y="10146"/>
                      <a:pt x="4748" y="10128"/>
                      <a:pt x="4757" y="10100"/>
                    </a:cubicBezTo>
                    <a:cubicBezTo>
                      <a:pt x="4776" y="10063"/>
                      <a:pt x="4757" y="10035"/>
                      <a:pt x="4739" y="10007"/>
                    </a:cubicBezTo>
                    <a:cubicBezTo>
                      <a:pt x="4725" y="9988"/>
                      <a:pt x="4709" y="9981"/>
                      <a:pt x="4692" y="9981"/>
                    </a:cubicBezTo>
                    <a:cubicBezTo>
                      <a:pt x="4676" y="9981"/>
                      <a:pt x="4660" y="9988"/>
                      <a:pt x="4646" y="9997"/>
                    </a:cubicBezTo>
                    <a:cubicBezTo>
                      <a:pt x="4637" y="9988"/>
                      <a:pt x="4627" y="9979"/>
                      <a:pt x="4618" y="9970"/>
                    </a:cubicBezTo>
                    <a:cubicBezTo>
                      <a:pt x="4590" y="9942"/>
                      <a:pt x="4553" y="9923"/>
                      <a:pt x="4525" y="9905"/>
                    </a:cubicBezTo>
                    <a:cubicBezTo>
                      <a:pt x="4488" y="9895"/>
                      <a:pt x="4451" y="9886"/>
                      <a:pt x="4423" y="9877"/>
                    </a:cubicBezTo>
                    <a:lnTo>
                      <a:pt x="4386" y="9877"/>
                    </a:lnTo>
                    <a:cubicBezTo>
                      <a:pt x="4358" y="9840"/>
                      <a:pt x="4321" y="9821"/>
                      <a:pt x="4274" y="9812"/>
                    </a:cubicBezTo>
                    <a:cubicBezTo>
                      <a:pt x="4274" y="9812"/>
                      <a:pt x="4265" y="9802"/>
                      <a:pt x="4265" y="9802"/>
                    </a:cubicBezTo>
                    <a:cubicBezTo>
                      <a:pt x="4265" y="9802"/>
                      <a:pt x="4265" y="9793"/>
                      <a:pt x="4256" y="9793"/>
                    </a:cubicBezTo>
                    <a:cubicBezTo>
                      <a:pt x="4256" y="9784"/>
                      <a:pt x="4256" y="9784"/>
                      <a:pt x="4256" y="9775"/>
                    </a:cubicBezTo>
                    <a:cubicBezTo>
                      <a:pt x="4256" y="9765"/>
                      <a:pt x="4246" y="9756"/>
                      <a:pt x="4246" y="9756"/>
                    </a:cubicBezTo>
                    <a:cubicBezTo>
                      <a:pt x="4246" y="9747"/>
                      <a:pt x="4237" y="9747"/>
                      <a:pt x="4237" y="9737"/>
                    </a:cubicBezTo>
                    <a:cubicBezTo>
                      <a:pt x="4231" y="9720"/>
                      <a:pt x="4218" y="9713"/>
                      <a:pt x="4204" y="9713"/>
                    </a:cubicBezTo>
                    <a:cubicBezTo>
                      <a:pt x="4196" y="9713"/>
                      <a:pt x="4188" y="9715"/>
                      <a:pt x="4181" y="9719"/>
                    </a:cubicBezTo>
                    <a:lnTo>
                      <a:pt x="4181" y="9709"/>
                    </a:lnTo>
                    <a:cubicBezTo>
                      <a:pt x="4089" y="9682"/>
                      <a:pt x="4079" y="9709"/>
                      <a:pt x="4014" y="9654"/>
                    </a:cubicBezTo>
                    <a:cubicBezTo>
                      <a:pt x="3940" y="9533"/>
                      <a:pt x="3921" y="9561"/>
                      <a:pt x="3838" y="9440"/>
                    </a:cubicBezTo>
                    <a:cubicBezTo>
                      <a:pt x="3856" y="9412"/>
                      <a:pt x="3819" y="9375"/>
                      <a:pt x="3782" y="9301"/>
                    </a:cubicBezTo>
                    <a:lnTo>
                      <a:pt x="3763" y="9282"/>
                    </a:lnTo>
                    <a:lnTo>
                      <a:pt x="3728" y="9238"/>
                    </a:lnTo>
                    <a:lnTo>
                      <a:pt x="3728" y="9238"/>
                    </a:lnTo>
                    <a:cubicBezTo>
                      <a:pt x="3715" y="9228"/>
                      <a:pt x="3702" y="9224"/>
                      <a:pt x="3689" y="9224"/>
                    </a:cubicBezTo>
                    <a:cubicBezTo>
                      <a:pt x="3667" y="9224"/>
                      <a:pt x="3648" y="9238"/>
                      <a:pt x="3643" y="9264"/>
                    </a:cubicBezTo>
                    <a:cubicBezTo>
                      <a:pt x="3548" y="9307"/>
                      <a:pt x="3476" y="9322"/>
                      <a:pt x="3386" y="9322"/>
                    </a:cubicBezTo>
                    <a:cubicBezTo>
                      <a:pt x="3362" y="9322"/>
                      <a:pt x="3336" y="9321"/>
                      <a:pt x="3308" y="9319"/>
                    </a:cubicBezTo>
                    <a:cubicBezTo>
                      <a:pt x="3299" y="9319"/>
                      <a:pt x="3172" y="9235"/>
                      <a:pt x="3152" y="9235"/>
                    </a:cubicBezTo>
                    <a:cubicBezTo>
                      <a:pt x="3151" y="9235"/>
                      <a:pt x="3151" y="9235"/>
                      <a:pt x="3150" y="9236"/>
                    </a:cubicBezTo>
                    <a:cubicBezTo>
                      <a:pt x="3094" y="9208"/>
                      <a:pt x="3048" y="9087"/>
                      <a:pt x="2992" y="9031"/>
                    </a:cubicBezTo>
                    <a:cubicBezTo>
                      <a:pt x="2936" y="8883"/>
                      <a:pt x="2927" y="8520"/>
                      <a:pt x="2899" y="8381"/>
                    </a:cubicBezTo>
                    <a:cubicBezTo>
                      <a:pt x="2825" y="8028"/>
                      <a:pt x="2806" y="8084"/>
                      <a:pt x="2732" y="7731"/>
                    </a:cubicBezTo>
                    <a:cubicBezTo>
                      <a:pt x="2713" y="7628"/>
                      <a:pt x="2574" y="7396"/>
                      <a:pt x="2509" y="7359"/>
                    </a:cubicBezTo>
                    <a:cubicBezTo>
                      <a:pt x="2351" y="7117"/>
                      <a:pt x="2425" y="7173"/>
                      <a:pt x="2249" y="7071"/>
                    </a:cubicBezTo>
                    <a:cubicBezTo>
                      <a:pt x="2240" y="7062"/>
                      <a:pt x="2156" y="6959"/>
                      <a:pt x="2147" y="6941"/>
                    </a:cubicBezTo>
                    <a:cubicBezTo>
                      <a:pt x="2072" y="6848"/>
                      <a:pt x="2082" y="6857"/>
                      <a:pt x="2007" y="6764"/>
                    </a:cubicBezTo>
                    <a:cubicBezTo>
                      <a:pt x="1989" y="6727"/>
                      <a:pt x="1719" y="6244"/>
                      <a:pt x="1701" y="6207"/>
                    </a:cubicBezTo>
                    <a:cubicBezTo>
                      <a:pt x="1543" y="5910"/>
                      <a:pt x="1599" y="5817"/>
                      <a:pt x="1589" y="5724"/>
                    </a:cubicBezTo>
                    <a:lnTo>
                      <a:pt x="1608" y="5538"/>
                    </a:lnTo>
                    <a:cubicBezTo>
                      <a:pt x="1608" y="5519"/>
                      <a:pt x="1599" y="5501"/>
                      <a:pt x="1589" y="5491"/>
                    </a:cubicBezTo>
                    <a:cubicBezTo>
                      <a:pt x="1617" y="5445"/>
                      <a:pt x="1757" y="4869"/>
                      <a:pt x="1775" y="4813"/>
                    </a:cubicBezTo>
                    <a:cubicBezTo>
                      <a:pt x="1877" y="4330"/>
                      <a:pt x="1766" y="4339"/>
                      <a:pt x="1738" y="3856"/>
                    </a:cubicBezTo>
                    <a:lnTo>
                      <a:pt x="1738" y="3856"/>
                    </a:lnTo>
                    <a:cubicBezTo>
                      <a:pt x="2017" y="4098"/>
                      <a:pt x="2333" y="4358"/>
                      <a:pt x="2621" y="4618"/>
                    </a:cubicBezTo>
                    <a:cubicBezTo>
                      <a:pt x="2890" y="4869"/>
                      <a:pt x="3234" y="5064"/>
                      <a:pt x="3605" y="5120"/>
                    </a:cubicBezTo>
                    <a:cubicBezTo>
                      <a:pt x="3699" y="5131"/>
                      <a:pt x="3803" y="5145"/>
                      <a:pt x="3900" y="5145"/>
                    </a:cubicBezTo>
                    <a:cubicBezTo>
                      <a:pt x="3965" y="5145"/>
                      <a:pt x="4027" y="5139"/>
                      <a:pt x="4079" y="5120"/>
                    </a:cubicBezTo>
                    <a:cubicBezTo>
                      <a:pt x="4219" y="5101"/>
                      <a:pt x="4311" y="5018"/>
                      <a:pt x="4451" y="4981"/>
                    </a:cubicBezTo>
                    <a:cubicBezTo>
                      <a:pt x="4720" y="4906"/>
                      <a:pt x="4980" y="4832"/>
                      <a:pt x="5250" y="4758"/>
                    </a:cubicBezTo>
                    <a:cubicBezTo>
                      <a:pt x="5259" y="4776"/>
                      <a:pt x="5278" y="4785"/>
                      <a:pt x="5296" y="4785"/>
                    </a:cubicBezTo>
                    <a:cubicBezTo>
                      <a:pt x="5324" y="4790"/>
                      <a:pt x="5352" y="4792"/>
                      <a:pt x="5380" y="4792"/>
                    </a:cubicBezTo>
                    <a:cubicBezTo>
                      <a:pt x="5408" y="4792"/>
                      <a:pt x="5436" y="4790"/>
                      <a:pt x="5464" y="4785"/>
                    </a:cubicBezTo>
                    <a:lnTo>
                      <a:pt x="5659" y="4785"/>
                    </a:lnTo>
                    <a:cubicBezTo>
                      <a:pt x="5696" y="4804"/>
                      <a:pt x="5733" y="4823"/>
                      <a:pt x="5770" y="4850"/>
                    </a:cubicBezTo>
                    <a:cubicBezTo>
                      <a:pt x="5779" y="4860"/>
                      <a:pt x="5798" y="4869"/>
                      <a:pt x="5807" y="4878"/>
                    </a:cubicBezTo>
                    <a:cubicBezTo>
                      <a:pt x="5826" y="4888"/>
                      <a:pt x="5910" y="4897"/>
                      <a:pt x="5928" y="4915"/>
                    </a:cubicBezTo>
                    <a:cubicBezTo>
                      <a:pt x="5942" y="4929"/>
                      <a:pt x="5953" y="4935"/>
                      <a:pt x="5962" y="4935"/>
                    </a:cubicBezTo>
                    <a:cubicBezTo>
                      <a:pt x="5976" y="4935"/>
                      <a:pt x="5984" y="4917"/>
                      <a:pt x="5984" y="4888"/>
                    </a:cubicBezTo>
                    <a:cubicBezTo>
                      <a:pt x="5984" y="4813"/>
                      <a:pt x="5993" y="4776"/>
                      <a:pt x="5984" y="4702"/>
                    </a:cubicBezTo>
                    <a:cubicBezTo>
                      <a:pt x="5984" y="4702"/>
                      <a:pt x="5975" y="4590"/>
                      <a:pt x="5975" y="4590"/>
                    </a:cubicBezTo>
                    <a:cubicBezTo>
                      <a:pt x="6012" y="4516"/>
                      <a:pt x="6002" y="4516"/>
                      <a:pt x="6021" y="4442"/>
                    </a:cubicBezTo>
                    <a:cubicBezTo>
                      <a:pt x="6105" y="4302"/>
                      <a:pt x="6235" y="4200"/>
                      <a:pt x="6393" y="4154"/>
                    </a:cubicBezTo>
                    <a:cubicBezTo>
                      <a:pt x="6411" y="4154"/>
                      <a:pt x="6421" y="4144"/>
                      <a:pt x="6421" y="4135"/>
                    </a:cubicBezTo>
                    <a:cubicBezTo>
                      <a:pt x="6523" y="4144"/>
                      <a:pt x="6625" y="4163"/>
                      <a:pt x="6718" y="4200"/>
                    </a:cubicBezTo>
                    <a:cubicBezTo>
                      <a:pt x="6848" y="4247"/>
                      <a:pt x="7015" y="4395"/>
                      <a:pt x="7052" y="4488"/>
                    </a:cubicBezTo>
                    <a:cubicBezTo>
                      <a:pt x="7145" y="4683"/>
                      <a:pt x="7154" y="4850"/>
                      <a:pt x="7294" y="4971"/>
                    </a:cubicBezTo>
                    <a:cubicBezTo>
                      <a:pt x="7303" y="5027"/>
                      <a:pt x="7312" y="5083"/>
                      <a:pt x="7331" y="5138"/>
                    </a:cubicBezTo>
                    <a:cubicBezTo>
                      <a:pt x="7350" y="5222"/>
                      <a:pt x="7424" y="5640"/>
                      <a:pt x="7461" y="5696"/>
                    </a:cubicBezTo>
                    <a:cubicBezTo>
                      <a:pt x="7424" y="6114"/>
                      <a:pt x="7443" y="6030"/>
                      <a:pt x="7433" y="6458"/>
                    </a:cubicBezTo>
                    <a:cubicBezTo>
                      <a:pt x="7433" y="6458"/>
                      <a:pt x="7433" y="6457"/>
                      <a:pt x="7432" y="6457"/>
                    </a:cubicBezTo>
                    <a:cubicBezTo>
                      <a:pt x="7418" y="6457"/>
                      <a:pt x="7294" y="6634"/>
                      <a:pt x="7285" y="6634"/>
                    </a:cubicBezTo>
                    <a:cubicBezTo>
                      <a:pt x="7266" y="6644"/>
                      <a:pt x="7257" y="6644"/>
                      <a:pt x="7247" y="6662"/>
                    </a:cubicBezTo>
                    <a:cubicBezTo>
                      <a:pt x="7247" y="6662"/>
                      <a:pt x="7247" y="6671"/>
                      <a:pt x="7238" y="6671"/>
                    </a:cubicBezTo>
                    <a:cubicBezTo>
                      <a:pt x="7238" y="6681"/>
                      <a:pt x="7238" y="6690"/>
                      <a:pt x="7238" y="6699"/>
                    </a:cubicBezTo>
                    <a:lnTo>
                      <a:pt x="7220" y="6699"/>
                    </a:lnTo>
                    <a:cubicBezTo>
                      <a:pt x="7210" y="6709"/>
                      <a:pt x="7201" y="6718"/>
                      <a:pt x="7201" y="6736"/>
                    </a:cubicBezTo>
                    <a:cubicBezTo>
                      <a:pt x="7192" y="6755"/>
                      <a:pt x="7192" y="6764"/>
                      <a:pt x="7201" y="6783"/>
                    </a:cubicBezTo>
                    <a:cubicBezTo>
                      <a:pt x="7210" y="6792"/>
                      <a:pt x="7220" y="6811"/>
                      <a:pt x="7229" y="6820"/>
                    </a:cubicBezTo>
                    <a:cubicBezTo>
                      <a:pt x="7238" y="6839"/>
                      <a:pt x="7257" y="6848"/>
                      <a:pt x="7275" y="6848"/>
                    </a:cubicBezTo>
                    <a:cubicBezTo>
                      <a:pt x="7294" y="6848"/>
                      <a:pt x="7303" y="6848"/>
                      <a:pt x="7312" y="6839"/>
                    </a:cubicBezTo>
                    <a:cubicBezTo>
                      <a:pt x="7312" y="6867"/>
                      <a:pt x="7312" y="6885"/>
                      <a:pt x="7312" y="6904"/>
                    </a:cubicBezTo>
                    <a:cubicBezTo>
                      <a:pt x="7359" y="7443"/>
                      <a:pt x="7582" y="7991"/>
                      <a:pt x="7796" y="8483"/>
                    </a:cubicBezTo>
                    <a:cubicBezTo>
                      <a:pt x="8186" y="9431"/>
                      <a:pt x="8864" y="10239"/>
                      <a:pt x="9775" y="10731"/>
                    </a:cubicBezTo>
                    <a:cubicBezTo>
                      <a:pt x="10713" y="11233"/>
                      <a:pt x="11744" y="11280"/>
                      <a:pt x="12785" y="11354"/>
                    </a:cubicBezTo>
                    <a:cubicBezTo>
                      <a:pt x="12971" y="11363"/>
                      <a:pt x="13166" y="11382"/>
                      <a:pt x="13352" y="11410"/>
                    </a:cubicBezTo>
                    <a:cubicBezTo>
                      <a:pt x="13379" y="11438"/>
                      <a:pt x="13417" y="11456"/>
                      <a:pt x="13454" y="11484"/>
                    </a:cubicBezTo>
                    <a:cubicBezTo>
                      <a:pt x="13825" y="11707"/>
                      <a:pt x="14262" y="11865"/>
                      <a:pt x="14699" y="11986"/>
                    </a:cubicBezTo>
                    <a:cubicBezTo>
                      <a:pt x="14829" y="12106"/>
                      <a:pt x="14950" y="12246"/>
                      <a:pt x="15052" y="12413"/>
                    </a:cubicBezTo>
                    <a:cubicBezTo>
                      <a:pt x="15098" y="12487"/>
                      <a:pt x="15154" y="12543"/>
                      <a:pt x="15200" y="12590"/>
                    </a:cubicBezTo>
                    <a:cubicBezTo>
                      <a:pt x="15200" y="12580"/>
                      <a:pt x="15182" y="12562"/>
                      <a:pt x="15173" y="12543"/>
                    </a:cubicBezTo>
                    <a:cubicBezTo>
                      <a:pt x="15154" y="12506"/>
                      <a:pt x="15126" y="12460"/>
                      <a:pt x="15126" y="12404"/>
                    </a:cubicBezTo>
                    <a:cubicBezTo>
                      <a:pt x="15117" y="12348"/>
                      <a:pt x="15135" y="12283"/>
                      <a:pt x="15145" y="12227"/>
                    </a:cubicBezTo>
                    <a:cubicBezTo>
                      <a:pt x="15145" y="12218"/>
                      <a:pt x="15154" y="12209"/>
                      <a:pt x="15154" y="12199"/>
                    </a:cubicBezTo>
                    <a:lnTo>
                      <a:pt x="15154" y="12172"/>
                    </a:lnTo>
                    <a:cubicBezTo>
                      <a:pt x="15173" y="12069"/>
                      <a:pt x="15182" y="11967"/>
                      <a:pt x="15182" y="11865"/>
                    </a:cubicBezTo>
                    <a:cubicBezTo>
                      <a:pt x="15182" y="11828"/>
                      <a:pt x="15182" y="11781"/>
                      <a:pt x="15182" y="11744"/>
                    </a:cubicBezTo>
                    <a:cubicBezTo>
                      <a:pt x="15173" y="11707"/>
                      <a:pt x="15163" y="11661"/>
                      <a:pt x="15163" y="11614"/>
                    </a:cubicBezTo>
                    <a:cubicBezTo>
                      <a:pt x="15163" y="11605"/>
                      <a:pt x="15163" y="11596"/>
                      <a:pt x="15154" y="11586"/>
                    </a:cubicBezTo>
                    <a:cubicBezTo>
                      <a:pt x="15154" y="11540"/>
                      <a:pt x="15145" y="11493"/>
                      <a:pt x="15135" y="11447"/>
                    </a:cubicBezTo>
                    <a:cubicBezTo>
                      <a:pt x="15135" y="11419"/>
                      <a:pt x="15126" y="11391"/>
                      <a:pt x="15117" y="11363"/>
                    </a:cubicBezTo>
                    <a:lnTo>
                      <a:pt x="15117" y="11326"/>
                    </a:lnTo>
                    <a:cubicBezTo>
                      <a:pt x="15107" y="11289"/>
                      <a:pt x="15098" y="11242"/>
                      <a:pt x="15080" y="11205"/>
                    </a:cubicBezTo>
                    <a:cubicBezTo>
                      <a:pt x="15033" y="11066"/>
                      <a:pt x="14977" y="10927"/>
                      <a:pt x="14912" y="10797"/>
                    </a:cubicBezTo>
                    <a:cubicBezTo>
                      <a:pt x="14847" y="10666"/>
                      <a:pt x="14773" y="10536"/>
                      <a:pt x="14689" y="10416"/>
                    </a:cubicBezTo>
                    <a:cubicBezTo>
                      <a:pt x="14596" y="10276"/>
                      <a:pt x="14513" y="10146"/>
                      <a:pt x="14420" y="10016"/>
                    </a:cubicBezTo>
                    <a:cubicBezTo>
                      <a:pt x="14401" y="10007"/>
                      <a:pt x="14383" y="9997"/>
                      <a:pt x="14355" y="9988"/>
                    </a:cubicBezTo>
                    <a:cubicBezTo>
                      <a:pt x="14364" y="9970"/>
                      <a:pt x="14355" y="9951"/>
                      <a:pt x="14355" y="9923"/>
                    </a:cubicBezTo>
                    <a:lnTo>
                      <a:pt x="14355" y="9914"/>
                    </a:lnTo>
                    <a:cubicBezTo>
                      <a:pt x="14281" y="9812"/>
                      <a:pt x="14197" y="9709"/>
                      <a:pt x="14113" y="9626"/>
                    </a:cubicBezTo>
                    <a:cubicBezTo>
                      <a:pt x="14104" y="9617"/>
                      <a:pt x="14104" y="9617"/>
                      <a:pt x="14095" y="9607"/>
                    </a:cubicBezTo>
                    <a:cubicBezTo>
                      <a:pt x="14011" y="9524"/>
                      <a:pt x="13918" y="9440"/>
                      <a:pt x="13825" y="9366"/>
                    </a:cubicBezTo>
                    <a:cubicBezTo>
                      <a:pt x="13807" y="9338"/>
                      <a:pt x="13779" y="9319"/>
                      <a:pt x="13751" y="9291"/>
                    </a:cubicBezTo>
                    <a:cubicBezTo>
                      <a:pt x="13556" y="9115"/>
                      <a:pt x="13361" y="8929"/>
                      <a:pt x="13184" y="8734"/>
                    </a:cubicBezTo>
                    <a:cubicBezTo>
                      <a:pt x="13156" y="8706"/>
                      <a:pt x="13138" y="8688"/>
                      <a:pt x="13110" y="8660"/>
                    </a:cubicBezTo>
                    <a:cubicBezTo>
                      <a:pt x="13073" y="8613"/>
                      <a:pt x="13026" y="8567"/>
                      <a:pt x="12989" y="8511"/>
                    </a:cubicBezTo>
                    <a:cubicBezTo>
                      <a:pt x="12878" y="8381"/>
                      <a:pt x="12775" y="8232"/>
                      <a:pt x="12692" y="8084"/>
                    </a:cubicBezTo>
                    <a:cubicBezTo>
                      <a:pt x="12590" y="7898"/>
                      <a:pt x="12497" y="7693"/>
                      <a:pt x="12432" y="7480"/>
                    </a:cubicBezTo>
                    <a:cubicBezTo>
                      <a:pt x="12330" y="7145"/>
                      <a:pt x="12237" y="6801"/>
                      <a:pt x="12153" y="6458"/>
                    </a:cubicBezTo>
                    <a:cubicBezTo>
                      <a:pt x="12116" y="6290"/>
                      <a:pt x="12079" y="6133"/>
                      <a:pt x="12041" y="5975"/>
                    </a:cubicBezTo>
                    <a:cubicBezTo>
                      <a:pt x="11958" y="5668"/>
                      <a:pt x="11874" y="5371"/>
                      <a:pt x="11781" y="5064"/>
                    </a:cubicBezTo>
                    <a:cubicBezTo>
                      <a:pt x="11623" y="4562"/>
                      <a:pt x="11410" y="4079"/>
                      <a:pt x="11159" y="3624"/>
                    </a:cubicBezTo>
                    <a:cubicBezTo>
                      <a:pt x="10992" y="3308"/>
                      <a:pt x="10787" y="3020"/>
                      <a:pt x="10536" y="2760"/>
                    </a:cubicBezTo>
                    <a:cubicBezTo>
                      <a:pt x="10471" y="2686"/>
                      <a:pt x="10397" y="2611"/>
                      <a:pt x="10323" y="2537"/>
                    </a:cubicBezTo>
                    <a:cubicBezTo>
                      <a:pt x="10258" y="2463"/>
                      <a:pt x="10183" y="2388"/>
                      <a:pt x="10109" y="2323"/>
                    </a:cubicBezTo>
                    <a:cubicBezTo>
                      <a:pt x="10081" y="2295"/>
                      <a:pt x="10063" y="2277"/>
                      <a:pt x="10035" y="2258"/>
                    </a:cubicBezTo>
                    <a:cubicBezTo>
                      <a:pt x="10007" y="2230"/>
                      <a:pt x="9979" y="2203"/>
                      <a:pt x="9951" y="2184"/>
                    </a:cubicBezTo>
                    <a:cubicBezTo>
                      <a:pt x="9765" y="2045"/>
                      <a:pt x="9579" y="1915"/>
                      <a:pt x="9394" y="1794"/>
                    </a:cubicBezTo>
                    <a:cubicBezTo>
                      <a:pt x="9198" y="1673"/>
                      <a:pt x="9003" y="1552"/>
                      <a:pt x="8799" y="1441"/>
                    </a:cubicBezTo>
                    <a:cubicBezTo>
                      <a:pt x="8771" y="1431"/>
                      <a:pt x="8753" y="1422"/>
                      <a:pt x="8734" y="1413"/>
                    </a:cubicBezTo>
                    <a:cubicBezTo>
                      <a:pt x="8678" y="1385"/>
                      <a:pt x="8632" y="1348"/>
                      <a:pt x="8585" y="1320"/>
                    </a:cubicBezTo>
                    <a:cubicBezTo>
                      <a:pt x="8344" y="1153"/>
                      <a:pt x="8102" y="976"/>
                      <a:pt x="7851" y="809"/>
                    </a:cubicBezTo>
                    <a:cubicBezTo>
                      <a:pt x="7619" y="651"/>
                      <a:pt x="7377" y="521"/>
                      <a:pt x="7127" y="400"/>
                    </a:cubicBezTo>
                    <a:cubicBezTo>
                      <a:pt x="6959" y="326"/>
                      <a:pt x="6792" y="252"/>
                      <a:pt x="6616" y="186"/>
                    </a:cubicBezTo>
                    <a:cubicBezTo>
                      <a:pt x="6569" y="168"/>
                      <a:pt x="6523" y="159"/>
                      <a:pt x="6476" y="140"/>
                    </a:cubicBezTo>
                    <a:cubicBezTo>
                      <a:pt x="6467" y="131"/>
                      <a:pt x="6448" y="131"/>
                      <a:pt x="6430" y="131"/>
                    </a:cubicBezTo>
                    <a:cubicBezTo>
                      <a:pt x="6402" y="121"/>
                      <a:pt x="6374" y="112"/>
                      <a:pt x="6337" y="103"/>
                    </a:cubicBezTo>
                    <a:cubicBezTo>
                      <a:pt x="6318" y="94"/>
                      <a:pt x="6300" y="94"/>
                      <a:pt x="6281" y="84"/>
                    </a:cubicBezTo>
                    <a:cubicBezTo>
                      <a:pt x="6253" y="84"/>
                      <a:pt x="6225" y="75"/>
                      <a:pt x="6198" y="66"/>
                    </a:cubicBezTo>
                    <a:cubicBezTo>
                      <a:pt x="6179" y="66"/>
                      <a:pt x="6160" y="56"/>
                      <a:pt x="6142" y="56"/>
                    </a:cubicBezTo>
                    <a:cubicBezTo>
                      <a:pt x="6105" y="47"/>
                      <a:pt x="6077" y="47"/>
                      <a:pt x="6049" y="38"/>
                    </a:cubicBezTo>
                    <a:lnTo>
                      <a:pt x="5993" y="38"/>
                    </a:lnTo>
                    <a:cubicBezTo>
                      <a:pt x="5965" y="29"/>
                      <a:pt x="5928" y="29"/>
                      <a:pt x="5900" y="19"/>
                    </a:cubicBezTo>
                    <a:lnTo>
                      <a:pt x="5844" y="19"/>
                    </a:lnTo>
                    <a:cubicBezTo>
                      <a:pt x="5817" y="10"/>
                      <a:pt x="5779" y="10"/>
                      <a:pt x="5752" y="10"/>
                    </a:cubicBezTo>
                    <a:lnTo>
                      <a:pt x="5705" y="10"/>
                    </a:lnTo>
                    <a:cubicBezTo>
                      <a:pt x="5659" y="10"/>
                      <a:pt x="5612" y="1"/>
                      <a:pt x="55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5292912" y="1026075"/>
                <a:ext cx="2378912" cy="3060637"/>
              </a:xfrm>
              <a:custGeom>
                <a:avLst/>
                <a:gdLst/>
                <a:ahLst/>
                <a:cxnLst/>
                <a:rect l="l" t="t" r="r" b="b"/>
                <a:pathLst>
                  <a:path w="19196" h="24697" extrusionOk="0">
                    <a:moveTo>
                      <a:pt x="7780" y="17055"/>
                    </a:moveTo>
                    <a:cubicBezTo>
                      <a:pt x="7852" y="17055"/>
                      <a:pt x="7904" y="17100"/>
                      <a:pt x="7935" y="17171"/>
                    </a:cubicBezTo>
                    <a:cubicBezTo>
                      <a:pt x="7963" y="17217"/>
                      <a:pt x="7982" y="17264"/>
                      <a:pt x="7991" y="17310"/>
                    </a:cubicBezTo>
                    <a:cubicBezTo>
                      <a:pt x="8028" y="17505"/>
                      <a:pt x="8093" y="17701"/>
                      <a:pt x="8149" y="17896"/>
                    </a:cubicBezTo>
                    <a:cubicBezTo>
                      <a:pt x="8158" y="17914"/>
                      <a:pt x="8158" y="17933"/>
                      <a:pt x="8168" y="17951"/>
                    </a:cubicBezTo>
                    <a:cubicBezTo>
                      <a:pt x="8112" y="17961"/>
                      <a:pt x="8056" y="17970"/>
                      <a:pt x="8010" y="17979"/>
                    </a:cubicBezTo>
                    <a:cubicBezTo>
                      <a:pt x="7824" y="18007"/>
                      <a:pt x="7647" y="18035"/>
                      <a:pt x="7462" y="18054"/>
                    </a:cubicBezTo>
                    <a:cubicBezTo>
                      <a:pt x="7415" y="18063"/>
                      <a:pt x="7359" y="18072"/>
                      <a:pt x="7313" y="18072"/>
                    </a:cubicBezTo>
                    <a:cubicBezTo>
                      <a:pt x="7266" y="18072"/>
                      <a:pt x="7211" y="18063"/>
                      <a:pt x="7146" y="18054"/>
                    </a:cubicBezTo>
                    <a:cubicBezTo>
                      <a:pt x="7183" y="17961"/>
                      <a:pt x="7220" y="17896"/>
                      <a:pt x="7248" y="17821"/>
                    </a:cubicBezTo>
                    <a:cubicBezTo>
                      <a:pt x="7276" y="17738"/>
                      <a:pt x="7313" y="17654"/>
                      <a:pt x="7341" y="17580"/>
                    </a:cubicBezTo>
                    <a:cubicBezTo>
                      <a:pt x="7397" y="17431"/>
                      <a:pt x="7424" y="17282"/>
                      <a:pt x="7397" y="17115"/>
                    </a:cubicBezTo>
                    <a:cubicBezTo>
                      <a:pt x="7452" y="17106"/>
                      <a:pt x="7508" y="17097"/>
                      <a:pt x="7564" y="17087"/>
                    </a:cubicBezTo>
                    <a:cubicBezTo>
                      <a:pt x="7619" y="17078"/>
                      <a:pt x="7685" y="17069"/>
                      <a:pt x="7740" y="17059"/>
                    </a:cubicBezTo>
                    <a:cubicBezTo>
                      <a:pt x="7754" y="17057"/>
                      <a:pt x="7767" y="17055"/>
                      <a:pt x="7780" y="17055"/>
                    </a:cubicBezTo>
                    <a:close/>
                    <a:moveTo>
                      <a:pt x="8177" y="18044"/>
                    </a:moveTo>
                    <a:cubicBezTo>
                      <a:pt x="8214" y="18109"/>
                      <a:pt x="8223" y="18137"/>
                      <a:pt x="8242" y="18249"/>
                    </a:cubicBezTo>
                    <a:cubicBezTo>
                      <a:pt x="8010" y="18230"/>
                      <a:pt x="7787" y="18202"/>
                      <a:pt x="7573" y="18156"/>
                    </a:cubicBezTo>
                    <a:cubicBezTo>
                      <a:pt x="7545" y="18156"/>
                      <a:pt x="7527" y="18146"/>
                      <a:pt x="7508" y="18119"/>
                    </a:cubicBezTo>
                    <a:cubicBezTo>
                      <a:pt x="7731" y="18091"/>
                      <a:pt x="7954" y="18072"/>
                      <a:pt x="8177" y="18044"/>
                    </a:cubicBezTo>
                    <a:close/>
                    <a:moveTo>
                      <a:pt x="17208" y="18267"/>
                    </a:moveTo>
                    <a:cubicBezTo>
                      <a:pt x="17208" y="18267"/>
                      <a:pt x="17208" y="18277"/>
                      <a:pt x="17208" y="18277"/>
                    </a:cubicBezTo>
                    <a:cubicBezTo>
                      <a:pt x="17208" y="18277"/>
                      <a:pt x="17198" y="18286"/>
                      <a:pt x="17198" y="18286"/>
                    </a:cubicBezTo>
                    <a:cubicBezTo>
                      <a:pt x="17198" y="18277"/>
                      <a:pt x="17198" y="18267"/>
                      <a:pt x="17208" y="18267"/>
                    </a:cubicBezTo>
                    <a:close/>
                    <a:moveTo>
                      <a:pt x="14838" y="11225"/>
                    </a:moveTo>
                    <a:cubicBezTo>
                      <a:pt x="14978" y="11253"/>
                      <a:pt x="15117" y="11281"/>
                      <a:pt x="15257" y="11299"/>
                    </a:cubicBezTo>
                    <a:cubicBezTo>
                      <a:pt x="15396" y="11318"/>
                      <a:pt x="15535" y="11318"/>
                      <a:pt x="15675" y="11336"/>
                    </a:cubicBezTo>
                    <a:cubicBezTo>
                      <a:pt x="15693" y="11374"/>
                      <a:pt x="15665" y="11383"/>
                      <a:pt x="15656" y="11392"/>
                    </a:cubicBezTo>
                    <a:cubicBezTo>
                      <a:pt x="15349" y="11662"/>
                      <a:pt x="15089" y="11968"/>
                      <a:pt x="14820" y="12275"/>
                    </a:cubicBezTo>
                    <a:cubicBezTo>
                      <a:pt x="14662" y="12461"/>
                      <a:pt x="14513" y="12656"/>
                      <a:pt x="14374" y="12860"/>
                    </a:cubicBezTo>
                    <a:cubicBezTo>
                      <a:pt x="14235" y="13046"/>
                      <a:pt x="14123" y="13241"/>
                      <a:pt x="14012" y="13445"/>
                    </a:cubicBezTo>
                    <a:cubicBezTo>
                      <a:pt x="13863" y="13752"/>
                      <a:pt x="13705" y="14059"/>
                      <a:pt x="13547" y="14365"/>
                    </a:cubicBezTo>
                    <a:cubicBezTo>
                      <a:pt x="13473" y="14514"/>
                      <a:pt x="13417" y="14662"/>
                      <a:pt x="13371" y="14830"/>
                    </a:cubicBezTo>
                    <a:cubicBezTo>
                      <a:pt x="13324" y="14969"/>
                      <a:pt x="13306" y="15118"/>
                      <a:pt x="13343" y="15266"/>
                    </a:cubicBezTo>
                    <a:cubicBezTo>
                      <a:pt x="13352" y="15322"/>
                      <a:pt x="13343" y="15369"/>
                      <a:pt x="13315" y="15415"/>
                    </a:cubicBezTo>
                    <a:cubicBezTo>
                      <a:pt x="12897" y="16065"/>
                      <a:pt x="12441" y="16706"/>
                      <a:pt x="11912" y="17282"/>
                    </a:cubicBezTo>
                    <a:cubicBezTo>
                      <a:pt x="11615" y="17617"/>
                      <a:pt x="11289" y="17923"/>
                      <a:pt x="10955" y="18211"/>
                    </a:cubicBezTo>
                    <a:cubicBezTo>
                      <a:pt x="10797" y="18351"/>
                      <a:pt x="10639" y="18490"/>
                      <a:pt x="10462" y="18602"/>
                    </a:cubicBezTo>
                    <a:cubicBezTo>
                      <a:pt x="10425" y="18620"/>
                      <a:pt x="10388" y="18639"/>
                      <a:pt x="10351" y="18667"/>
                    </a:cubicBezTo>
                    <a:cubicBezTo>
                      <a:pt x="10323" y="18537"/>
                      <a:pt x="10295" y="18416"/>
                      <a:pt x="10267" y="18304"/>
                    </a:cubicBezTo>
                    <a:cubicBezTo>
                      <a:pt x="10240" y="18184"/>
                      <a:pt x="10202" y="18063"/>
                      <a:pt x="10156" y="17942"/>
                    </a:cubicBezTo>
                    <a:cubicBezTo>
                      <a:pt x="10119" y="17831"/>
                      <a:pt x="10072" y="17719"/>
                      <a:pt x="10035" y="17608"/>
                    </a:cubicBezTo>
                    <a:cubicBezTo>
                      <a:pt x="10360" y="17450"/>
                      <a:pt x="10685" y="17180"/>
                      <a:pt x="10853" y="16939"/>
                    </a:cubicBezTo>
                    <a:cubicBezTo>
                      <a:pt x="10806" y="16939"/>
                      <a:pt x="10797" y="16967"/>
                      <a:pt x="10778" y="16985"/>
                    </a:cubicBezTo>
                    <a:cubicBezTo>
                      <a:pt x="10639" y="17124"/>
                      <a:pt x="10490" y="17255"/>
                      <a:pt x="10332" y="17366"/>
                    </a:cubicBezTo>
                    <a:cubicBezTo>
                      <a:pt x="10240" y="17431"/>
                      <a:pt x="10137" y="17496"/>
                      <a:pt x="10026" y="17570"/>
                    </a:cubicBezTo>
                    <a:cubicBezTo>
                      <a:pt x="9998" y="17515"/>
                      <a:pt x="9970" y="17459"/>
                      <a:pt x="9952" y="17412"/>
                    </a:cubicBezTo>
                    <a:cubicBezTo>
                      <a:pt x="9979" y="17385"/>
                      <a:pt x="9998" y="17366"/>
                      <a:pt x="10017" y="17357"/>
                    </a:cubicBezTo>
                    <a:cubicBezTo>
                      <a:pt x="10221" y="17236"/>
                      <a:pt x="10397" y="17097"/>
                      <a:pt x="10565" y="16939"/>
                    </a:cubicBezTo>
                    <a:cubicBezTo>
                      <a:pt x="10583" y="16920"/>
                      <a:pt x="10611" y="16892"/>
                      <a:pt x="10630" y="16874"/>
                    </a:cubicBezTo>
                    <a:cubicBezTo>
                      <a:pt x="11048" y="16409"/>
                      <a:pt x="11410" y="15907"/>
                      <a:pt x="11698" y="15341"/>
                    </a:cubicBezTo>
                    <a:cubicBezTo>
                      <a:pt x="11791" y="15146"/>
                      <a:pt x="11903" y="14960"/>
                      <a:pt x="12005" y="14765"/>
                    </a:cubicBezTo>
                    <a:cubicBezTo>
                      <a:pt x="12107" y="14579"/>
                      <a:pt x="12200" y="14393"/>
                      <a:pt x="12302" y="14198"/>
                    </a:cubicBezTo>
                    <a:cubicBezTo>
                      <a:pt x="12339" y="14133"/>
                      <a:pt x="12376" y="14068"/>
                      <a:pt x="12423" y="14003"/>
                    </a:cubicBezTo>
                    <a:cubicBezTo>
                      <a:pt x="12609" y="13752"/>
                      <a:pt x="12795" y="13501"/>
                      <a:pt x="12962" y="13250"/>
                    </a:cubicBezTo>
                    <a:cubicBezTo>
                      <a:pt x="13045" y="13129"/>
                      <a:pt x="13148" y="13009"/>
                      <a:pt x="13250" y="12906"/>
                    </a:cubicBezTo>
                    <a:cubicBezTo>
                      <a:pt x="13380" y="12758"/>
                      <a:pt x="13510" y="12618"/>
                      <a:pt x="13659" y="12498"/>
                    </a:cubicBezTo>
                    <a:cubicBezTo>
                      <a:pt x="13798" y="12377"/>
                      <a:pt x="13891" y="12228"/>
                      <a:pt x="14002" y="12089"/>
                    </a:cubicBezTo>
                    <a:cubicBezTo>
                      <a:pt x="14132" y="11922"/>
                      <a:pt x="14253" y="11764"/>
                      <a:pt x="14383" y="11597"/>
                    </a:cubicBezTo>
                    <a:cubicBezTo>
                      <a:pt x="14467" y="11504"/>
                      <a:pt x="14550" y="11420"/>
                      <a:pt x="14653" y="11355"/>
                    </a:cubicBezTo>
                    <a:cubicBezTo>
                      <a:pt x="14718" y="11318"/>
                      <a:pt x="14773" y="11271"/>
                      <a:pt x="14838" y="11225"/>
                    </a:cubicBezTo>
                    <a:close/>
                    <a:moveTo>
                      <a:pt x="8641" y="15087"/>
                    </a:moveTo>
                    <a:cubicBezTo>
                      <a:pt x="8660" y="15087"/>
                      <a:pt x="8680" y="15097"/>
                      <a:pt x="8697" y="15118"/>
                    </a:cubicBezTo>
                    <a:cubicBezTo>
                      <a:pt x="8725" y="15146"/>
                      <a:pt x="8753" y="15192"/>
                      <a:pt x="8781" y="15238"/>
                    </a:cubicBezTo>
                    <a:cubicBezTo>
                      <a:pt x="8827" y="15350"/>
                      <a:pt x="8874" y="15461"/>
                      <a:pt x="8911" y="15573"/>
                    </a:cubicBezTo>
                    <a:cubicBezTo>
                      <a:pt x="8967" y="15749"/>
                      <a:pt x="9041" y="15917"/>
                      <a:pt x="9143" y="16075"/>
                    </a:cubicBezTo>
                    <a:cubicBezTo>
                      <a:pt x="9180" y="16130"/>
                      <a:pt x="9218" y="16177"/>
                      <a:pt x="9264" y="16233"/>
                    </a:cubicBezTo>
                    <a:cubicBezTo>
                      <a:pt x="9357" y="16353"/>
                      <a:pt x="9459" y="16483"/>
                      <a:pt x="9515" y="16632"/>
                    </a:cubicBezTo>
                    <a:cubicBezTo>
                      <a:pt x="9524" y="16641"/>
                      <a:pt x="9533" y="16651"/>
                      <a:pt x="9543" y="16660"/>
                    </a:cubicBezTo>
                    <a:cubicBezTo>
                      <a:pt x="9608" y="16706"/>
                      <a:pt x="9626" y="16790"/>
                      <a:pt x="9654" y="16864"/>
                    </a:cubicBezTo>
                    <a:cubicBezTo>
                      <a:pt x="9701" y="16985"/>
                      <a:pt x="9747" y="17106"/>
                      <a:pt x="9794" y="17227"/>
                    </a:cubicBezTo>
                    <a:cubicBezTo>
                      <a:pt x="9831" y="17338"/>
                      <a:pt x="9886" y="17450"/>
                      <a:pt x="9924" y="17561"/>
                    </a:cubicBezTo>
                    <a:cubicBezTo>
                      <a:pt x="10017" y="17812"/>
                      <a:pt x="10128" y="18063"/>
                      <a:pt x="10193" y="18314"/>
                    </a:cubicBezTo>
                    <a:cubicBezTo>
                      <a:pt x="10230" y="18434"/>
                      <a:pt x="10267" y="18555"/>
                      <a:pt x="10305" y="18685"/>
                    </a:cubicBezTo>
                    <a:cubicBezTo>
                      <a:pt x="10295" y="18695"/>
                      <a:pt x="10277" y="18713"/>
                      <a:pt x="10258" y="18722"/>
                    </a:cubicBezTo>
                    <a:cubicBezTo>
                      <a:pt x="10165" y="18750"/>
                      <a:pt x="10072" y="18788"/>
                      <a:pt x="9989" y="18815"/>
                    </a:cubicBezTo>
                    <a:cubicBezTo>
                      <a:pt x="9966" y="18820"/>
                      <a:pt x="9945" y="18823"/>
                      <a:pt x="9923" y="18823"/>
                    </a:cubicBezTo>
                    <a:cubicBezTo>
                      <a:pt x="9865" y="18823"/>
                      <a:pt x="9811" y="18805"/>
                      <a:pt x="9756" y="18778"/>
                    </a:cubicBezTo>
                    <a:cubicBezTo>
                      <a:pt x="9357" y="18611"/>
                      <a:pt x="8939" y="18453"/>
                      <a:pt x="8521" y="18332"/>
                    </a:cubicBezTo>
                    <a:cubicBezTo>
                      <a:pt x="8456" y="18304"/>
                      <a:pt x="8391" y="18286"/>
                      <a:pt x="8316" y="18267"/>
                    </a:cubicBezTo>
                    <a:cubicBezTo>
                      <a:pt x="8298" y="18202"/>
                      <a:pt x="8270" y="18146"/>
                      <a:pt x="8251" y="18081"/>
                    </a:cubicBezTo>
                    <a:cubicBezTo>
                      <a:pt x="8242" y="18054"/>
                      <a:pt x="8233" y="18026"/>
                      <a:pt x="8251" y="17998"/>
                    </a:cubicBezTo>
                    <a:cubicBezTo>
                      <a:pt x="8251" y="17989"/>
                      <a:pt x="8251" y="17970"/>
                      <a:pt x="8251" y="17961"/>
                    </a:cubicBezTo>
                    <a:cubicBezTo>
                      <a:pt x="8205" y="17923"/>
                      <a:pt x="8205" y="17868"/>
                      <a:pt x="8196" y="17812"/>
                    </a:cubicBezTo>
                    <a:cubicBezTo>
                      <a:pt x="8186" y="17747"/>
                      <a:pt x="8177" y="17673"/>
                      <a:pt x="8158" y="17608"/>
                    </a:cubicBezTo>
                    <a:cubicBezTo>
                      <a:pt x="8130" y="17505"/>
                      <a:pt x="8103" y="17403"/>
                      <a:pt x="8084" y="17301"/>
                    </a:cubicBezTo>
                    <a:cubicBezTo>
                      <a:pt x="8065" y="17227"/>
                      <a:pt x="8038" y="17162"/>
                      <a:pt x="8000" y="17097"/>
                    </a:cubicBezTo>
                    <a:cubicBezTo>
                      <a:pt x="7941" y="17012"/>
                      <a:pt x="7866" y="16965"/>
                      <a:pt x="7768" y="16965"/>
                    </a:cubicBezTo>
                    <a:cubicBezTo>
                      <a:pt x="7759" y="16965"/>
                      <a:pt x="7750" y="16966"/>
                      <a:pt x="7740" y="16967"/>
                    </a:cubicBezTo>
                    <a:cubicBezTo>
                      <a:pt x="7685" y="16976"/>
                      <a:pt x="7629" y="16985"/>
                      <a:pt x="7573" y="16994"/>
                    </a:cubicBezTo>
                    <a:cubicBezTo>
                      <a:pt x="7517" y="17004"/>
                      <a:pt x="7462" y="17013"/>
                      <a:pt x="7406" y="17013"/>
                    </a:cubicBezTo>
                    <a:cubicBezTo>
                      <a:pt x="7350" y="17013"/>
                      <a:pt x="7304" y="16994"/>
                      <a:pt x="7266" y="16957"/>
                    </a:cubicBezTo>
                    <a:cubicBezTo>
                      <a:pt x="7211" y="16883"/>
                      <a:pt x="7220" y="16790"/>
                      <a:pt x="7294" y="16753"/>
                    </a:cubicBezTo>
                    <a:cubicBezTo>
                      <a:pt x="7341" y="16725"/>
                      <a:pt x="7387" y="16697"/>
                      <a:pt x="7424" y="16679"/>
                    </a:cubicBezTo>
                    <a:cubicBezTo>
                      <a:pt x="7480" y="16660"/>
                      <a:pt x="7508" y="16623"/>
                      <a:pt x="7517" y="16567"/>
                    </a:cubicBezTo>
                    <a:cubicBezTo>
                      <a:pt x="7527" y="16456"/>
                      <a:pt x="7536" y="16353"/>
                      <a:pt x="7545" y="16242"/>
                    </a:cubicBezTo>
                    <a:cubicBezTo>
                      <a:pt x="7554" y="16158"/>
                      <a:pt x="7554" y="16075"/>
                      <a:pt x="7517" y="15991"/>
                    </a:cubicBezTo>
                    <a:cubicBezTo>
                      <a:pt x="7471" y="15898"/>
                      <a:pt x="7443" y="15805"/>
                      <a:pt x="7415" y="15703"/>
                    </a:cubicBezTo>
                    <a:cubicBezTo>
                      <a:pt x="7378" y="15592"/>
                      <a:pt x="7350" y="15480"/>
                      <a:pt x="7313" y="15369"/>
                    </a:cubicBezTo>
                    <a:cubicBezTo>
                      <a:pt x="7304" y="15331"/>
                      <a:pt x="7304" y="15294"/>
                      <a:pt x="7304" y="15257"/>
                    </a:cubicBezTo>
                    <a:cubicBezTo>
                      <a:pt x="7310" y="15225"/>
                      <a:pt x="7329" y="15207"/>
                      <a:pt x="7352" y="15207"/>
                    </a:cubicBezTo>
                    <a:cubicBezTo>
                      <a:pt x="7363" y="15207"/>
                      <a:pt x="7375" y="15211"/>
                      <a:pt x="7387" y="15220"/>
                    </a:cubicBezTo>
                    <a:cubicBezTo>
                      <a:pt x="7424" y="15248"/>
                      <a:pt x="7462" y="15276"/>
                      <a:pt x="7499" y="15304"/>
                    </a:cubicBezTo>
                    <a:cubicBezTo>
                      <a:pt x="7582" y="15406"/>
                      <a:pt x="7666" y="15526"/>
                      <a:pt x="7731" y="15647"/>
                    </a:cubicBezTo>
                    <a:cubicBezTo>
                      <a:pt x="7750" y="15684"/>
                      <a:pt x="7768" y="15722"/>
                      <a:pt x="7796" y="15777"/>
                    </a:cubicBezTo>
                    <a:cubicBezTo>
                      <a:pt x="7796" y="15731"/>
                      <a:pt x="7805" y="15712"/>
                      <a:pt x="7796" y="15703"/>
                    </a:cubicBezTo>
                    <a:cubicBezTo>
                      <a:pt x="7759" y="15545"/>
                      <a:pt x="7694" y="15415"/>
                      <a:pt x="7592" y="15294"/>
                    </a:cubicBezTo>
                    <a:cubicBezTo>
                      <a:pt x="7564" y="15257"/>
                      <a:pt x="7536" y="15229"/>
                      <a:pt x="7517" y="15201"/>
                    </a:cubicBezTo>
                    <a:cubicBezTo>
                      <a:pt x="7517" y="15155"/>
                      <a:pt x="7536" y="15136"/>
                      <a:pt x="7564" y="15127"/>
                    </a:cubicBezTo>
                    <a:cubicBezTo>
                      <a:pt x="7587" y="15115"/>
                      <a:pt x="7606" y="15108"/>
                      <a:pt x="7626" y="15108"/>
                    </a:cubicBezTo>
                    <a:cubicBezTo>
                      <a:pt x="7639" y="15108"/>
                      <a:pt x="7652" y="15111"/>
                      <a:pt x="7666" y="15118"/>
                    </a:cubicBezTo>
                    <a:cubicBezTo>
                      <a:pt x="7712" y="15146"/>
                      <a:pt x="7768" y="15173"/>
                      <a:pt x="7805" y="15211"/>
                    </a:cubicBezTo>
                    <a:cubicBezTo>
                      <a:pt x="7898" y="15294"/>
                      <a:pt x="7973" y="15396"/>
                      <a:pt x="8028" y="15499"/>
                    </a:cubicBezTo>
                    <a:cubicBezTo>
                      <a:pt x="8065" y="15554"/>
                      <a:pt x="8103" y="15610"/>
                      <a:pt x="8140" y="15675"/>
                    </a:cubicBezTo>
                    <a:cubicBezTo>
                      <a:pt x="8140" y="15573"/>
                      <a:pt x="8093" y="15461"/>
                      <a:pt x="7898" y="15164"/>
                    </a:cubicBezTo>
                    <a:cubicBezTo>
                      <a:pt x="7908" y="15146"/>
                      <a:pt x="7926" y="15136"/>
                      <a:pt x="7945" y="15127"/>
                    </a:cubicBezTo>
                    <a:cubicBezTo>
                      <a:pt x="7970" y="15119"/>
                      <a:pt x="7995" y="15116"/>
                      <a:pt x="8019" y="15116"/>
                    </a:cubicBezTo>
                    <a:cubicBezTo>
                      <a:pt x="8083" y="15116"/>
                      <a:pt x="8142" y="15140"/>
                      <a:pt x="8196" y="15173"/>
                    </a:cubicBezTo>
                    <a:cubicBezTo>
                      <a:pt x="8307" y="15257"/>
                      <a:pt x="8391" y="15350"/>
                      <a:pt x="8456" y="15471"/>
                    </a:cubicBezTo>
                    <a:cubicBezTo>
                      <a:pt x="8484" y="15508"/>
                      <a:pt x="8484" y="15554"/>
                      <a:pt x="8530" y="15582"/>
                    </a:cubicBezTo>
                    <a:cubicBezTo>
                      <a:pt x="8530" y="15480"/>
                      <a:pt x="8530" y="15378"/>
                      <a:pt x="8539" y="15276"/>
                    </a:cubicBezTo>
                    <a:cubicBezTo>
                      <a:pt x="8539" y="15220"/>
                      <a:pt x="8558" y="15173"/>
                      <a:pt x="8586" y="15127"/>
                    </a:cubicBezTo>
                    <a:cubicBezTo>
                      <a:pt x="8596" y="15101"/>
                      <a:pt x="8617" y="15087"/>
                      <a:pt x="8641" y="15087"/>
                    </a:cubicBezTo>
                    <a:close/>
                    <a:moveTo>
                      <a:pt x="1965" y="18174"/>
                    </a:moveTo>
                    <a:cubicBezTo>
                      <a:pt x="2006" y="18174"/>
                      <a:pt x="2045" y="18185"/>
                      <a:pt x="2082" y="18211"/>
                    </a:cubicBezTo>
                    <a:cubicBezTo>
                      <a:pt x="2138" y="18239"/>
                      <a:pt x="2184" y="18267"/>
                      <a:pt x="2231" y="18304"/>
                    </a:cubicBezTo>
                    <a:cubicBezTo>
                      <a:pt x="2389" y="18444"/>
                      <a:pt x="2547" y="18592"/>
                      <a:pt x="2705" y="18732"/>
                    </a:cubicBezTo>
                    <a:cubicBezTo>
                      <a:pt x="2714" y="18741"/>
                      <a:pt x="2723" y="18760"/>
                      <a:pt x="2742" y="18778"/>
                    </a:cubicBezTo>
                    <a:cubicBezTo>
                      <a:pt x="2714" y="18788"/>
                      <a:pt x="2686" y="18797"/>
                      <a:pt x="2667" y="18797"/>
                    </a:cubicBezTo>
                    <a:cubicBezTo>
                      <a:pt x="2556" y="18825"/>
                      <a:pt x="2454" y="18880"/>
                      <a:pt x="2370" y="18955"/>
                    </a:cubicBezTo>
                    <a:cubicBezTo>
                      <a:pt x="2296" y="19020"/>
                      <a:pt x="2221" y="19085"/>
                      <a:pt x="2147" y="19159"/>
                    </a:cubicBezTo>
                    <a:cubicBezTo>
                      <a:pt x="1999" y="19289"/>
                      <a:pt x="1822" y="19401"/>
                      <a:pt x="1636" y="19475"/>
                    </a:cubicBezTo>
                    <a:cubicBezTo>
                      <a:pt x="1515" y="19521"/>
                      <a:pt x="1404" y="19596"/>
                      <a:pt x="1292" y="19670"/>
                    </a:cubicBezTo>
                    <a:cubicBezTo>
                      <a:pt x="1274" y="19679"/>
                      <a:pt x="1255" y="19689"/>
                      <a:pt x="1255" y="19717"/>
                    </a:cubicBezTo>
                    <a:cubicBezTo>
                      <a:pt x="1264" y="19722"/>
                      <a:pt x="1272" y="19725"/>
                      <a:pt x="1279" y="19725"/>
                    </a:cubicBezTo>
                    <a:cubicBezTo>
                      <a:pt x="1295" y="19725"/>
                      <a:pt x="1307" y="19714"/>
                      <a:pt x="1320" y="19707"/>
                    </a:cubicBezTo>
                    <a:cubicBezTo>
                      <a:pt x="1450" y="19633"/>
                      <a:pt x="1580" y="19577"/>
                      <a:pt x="1729" y="19521"/>
                    </a:cubicBezTo>
                    <a:cubicBezTo>
                      <a:pt x="1896" y="19456"/>
                      <a:pt x="2054" y="19364"/>
                      <a:pt x="2194" y="19243"/>
                    </a:cubicBezTo>
                    <a:cubicBezTo>
                      <a:pt x="2259" y="19187"/>
                      <a:pt x="2324" y="19122"/>
                      <a:pt x="2398" y="19066"/>
                    </a:cubicBezTo>
                    <a:cubicBezTo>
                      <a:pt x="2472" y="19001"/>
                      <a:pt x="2565" y="18945"/>
                      <a:pt x="2649" y="18890"/>
                    </a:cubicBezTo>
                    <a:cubicBezTo>
                      <a:pt x="2677" y="18871"/>
                      <a:pt x="2705" y="18862"/>
                      <a:pt x="2742" y="18843"/>
                    </a:cubicBezTo>
                    <a:cubicBezTo>
                      <a:pt x="2760" y="18834"/>
                      <a:pt x="2779" y="18834"/>
                      <a:pt x="2807" y="18825"/>
                    </a:cubicBezTo>
                    <a:cubicBezTo>
                      <a:pt x="2863" y="18880"/>
                      <a:pt x="2918" y="18927"/>
                      <a:pt x="2965" y="18983"/>
                    </a:cubicBezTo>
                    <a:cubicBezTo>
                      <a:pt x="3113" y="19131"/>
                      <a:pt x="3281" y="19252"/>
                      <a:pt x="3457" y="19373"/>
                    </a:cubicBezTo>
                    <a:cubicBezTo>
                      <a:pt x="3550" y="19429"/>
                      <a:pt x="3634" y="19494"/>
                      <a:pt x="3717" y="19559"/>
                    </a:cubicBezTo>
                    <a:cubicBezTo>
                      <a:pt x="3940" y="19717"/>
                      <a:pt x="4163" y="19884"/>
                      <a:pt x="4396" y="20042"/>
                    </a:cubicBezTo>
                    <a:cubicBezTo>
                      <a:pt x="4665" y="20228"/>
                      <a:pt x="4944" y="20404"/>
                      <a:pt x="5222" y="20581"/>
                    </a:cubicBezTo>
                    <a:cubicBezTo>
                      <a:pt x="5678" y="20850"/>
                      <a:pt x="6124" y="21110"/>
                      <a:pt x="6579" y="21380"/>
                    </a:cubicBezTo>
                    <a:cubicBezTo>
                      <a:pt x="6663" y="21426"/>
                      <a:pt x="6737" y="21473"/>
                      <a:pt x="6820" y="21510"/>
                    </a:cubicBezTo>
                    <a:cubicBezTo>
                      <a:pt x="6839" y="21519"/>
                      <a:pt x="6848" y="21528"/>
                      <a:pt x="6876" y="21556"/>
                    </a:cubicBezTo>
                    <a:cubicBezTo>
                      <a:pt x="6709" y="21603"/>
                      <a:pt x="6560" y="21612"/>
                      <a:pt x="6412" y="21621"/>
                    </a:cubicBezTo>
                    <a:cubicBezTo>
                      <a:pt x="6226" y="21621"/>
                      <a:pt x="6049" y="21593"/>
                      <a:pt x="5873" y="21556"/>
                    </a:cubicBezTo>
                    <a:cubicBezTo>
                      <a:pt x="5733" y="21519"/>
                      <a:pt x="5585" y="21500"/>
                      <a:pt x="5436" y="21473"/>
                    </a:cubicBezTo>
                    <a:lnTo>
                      <a:pt x="5343" y="21473"/>
                    </a:lnTo>
                    <a:cubicBezTo>
                      <a:pt x="5371" y="21500"/>
                      <a:pt x="5390" y="21510"/>
                      <a:pt x="5418" y="21519"/>
                    </a:cubicBezTo>
                    <a:cubicBezTo>
                      <a:pt x="5613" y="21575"/>
                      <a:pt x="5817" y="21630"/>
                      <a:pt x="6021" y="21696"/>
                    </a:cubicBezTo>
                    <a:cubicBezTo>
                      <a:pt x="6077" y="21705"/>
                      <a:pt x="6133" y="21723"/>
                      <a:pt x="6189" y="21742"/>
                    </a:cubicBezTo>
                    <a:cubicBezTo>
                      <a:pt x="6347" y="21788"/>
                      <a:pt x="6486" y="21881"/>
                      <a:pt x="6616" y="21984"/>
                    </a:cubicBezTo>
                    <a:cubicBezTo>
                      <a:pt x="6663" y="22021"/>
                      <a:pt x="6700" y="22058"/>
                      <a:pt x="6718" y="22114"/>
                    </a:cubicBezTo>
                    <a:cubicBezTo>
                      <a:pt x="6700" y="22160"/>
                      <a:pt x="6653" y="22160"/>
                      <a:pt x="6616" y="22169"/>
                    </a:cubicBezTo>
                    <a:cubicBezTo>
                      <a:pt x="6486" y="22197"/>
                      <a:pt x="6347" y="22197"/>
                      <a:pt x="6217" y="22197"/>
                    </a:cubicBezTo>
                    <a:cubicBezTo>
                      <a:pt x="6170" y="22188"/>
                      <a:pt x="6114" y="22188"/>
                      <a:pt x="6068" y="22188"/>
                    </a:cubicBezTo>
                    <a:cubicBezTo>
                      <a:pt x="5808" y="22188"/>
                      <a:pt x="5557" y="22188"/>
                      <a:pt x="5306" y="22169"/>
                    </a:cubicBezTo>
                    <a:cubicBezTo>
                      <a:pt x="5046" y="22151"/>
                      <a:pt x="4795" y="22141"/>
                      <a:pt x="4544" y="22114"/>
                    </a:cubicBezTo>
                    <a:cubicBezTo>
                      <a:pt x="4303" y="22095"/>
                      <a:pt x="4061" y="22039"/>
                      <a:pt x="3838" y="21937"/>
                    </a:cubicBezTo>
                    <a:cubicBezTo>
                      <a:pt x="3624" y="21835"/>
                      <a:pt x="3420" y="21714"/>
                      <a:pt x="3253" y="21547"/>
                    </a:cubicBezTo>
                    <a:cubicBezTo>
                      <a:pt x="3113" y="21398"/>
                      <a:pt x="2946" y="21333"/>
                      <a:pt x="2751" y="21315"/>
                    </a:cubicBezTo>
                    <a:cubicBezTo>
                      <a:pt x="2695" y="21305"/>
                      <a:pt x="2630" y="21296"/>
                      <a:pt x="2565" y="21296"/>
                    </a:cubicBezTo>
                    <a:cubicBezTo>
                      <a:pt x="2547" y="21296"/>
                      <a:pt x="2547" y="21296"/>
                      <a:pt x="2491" y="21342"/>
                    </a:cubicBezTo>
                    <a:cubicBezTo>
                      <a:pt x="2593" y="21352"/>
                      <a:pt x="2686" y="21361"/>
                      <a:pt x="2788" y="21398"/>
                    </a:cubicBezTo>
                    <a:cubicBezTo>
                      <a:pt x="2723" y="21482"/>
                      <a:pt x="2667" y="21556"/>
                      <a:pt x="2612" y="21640"/>
                    </a:cubicBezTo>
                    <a:cubicBezTo>
                      <a:pt x="2547" y="21723"/>
                      <a:pt x="2491" y="21816"/>
                      <a:pt x="2444" y="21909"/>
                    </a:cubicBezTo>
                    <a:cubicBezTo>
                      <a:pt x="2389" y="21993"/>
                      <a:pt x="2342" y="22076"/>
                      <a:pt x="2296" y="22169"/>
                    </a:cubicBezTo>
                    <a:cubicBezTo>
                      <a:pt x="2277" y="22171"/>
                      <a:pt x="2258" y="22171"/>
                      <a:pt x="2239" y="22171"/>
                    </a:cubicBezTo>
                    <a:cubicBezTo>
                      <a:pt x="2121" y="22171"/>
                      <a:pt x="2007" y="22148"/>
                      <a:pt x="1887" y="22132"/>
                    </a:cubicBezTo>
                    <a:cubicBezTo>
                      <a:pt x="1794" y="22114"/>
                      <a:pt x="1692" y="22095"/>
                      <a:pt x="1599" y="22058"/>
                    </a:cubicBezTo>
                    <a:cubicBezTo>
                      <a:pt x="1255" y="21928"/>
                      <a:pt x="1014" y="21686"/>
                      <a:pt x="856" y="21352"/>
                    </a:cubicBezTo>
                    <a:cubicBezTo>
                      <a:pt x="689" y="20980"/>
                      <a:pt x="577" y="20581"/>
                      <a:pt x="558" y="20172"/>
                    </a:cubicBezTo>
                    <a:cubicBezTo>
                      <a:pt x="558" y="20060"/>
                      <a:pt x="540" y="19949"/>
                      <a:pt x="540" y="19847"/>
                    </a:cubicBezTo>
                    <a:cubicBezTo>
                      <a:pt x="540" y="19633"/>
                      <a:pt x="549" y="19419"/>
                      <a:pt x="596" y="19206"/>
                    </a:cubicBezTo>
                    <a:cubicBezTo>
                      <a:pt x="596" y="19178"/>
                      <a:pt x="614" y="19150"/>
                      <a:pt x="614" y="19122"/>
                    </a:cubicBezTo>
                    <a:cubicBezTo>
                      <a:pt x="633" y="19113"/>
                      <a:pt x="633" y="19103"/>
                      <a:pt x="642" y="19094"/>
                    </a:cubicBezTo>
                    <a:cubicBezTo>
                      <a:pt x="726" y="19085"/>
                      <a:pt x="772" y="19029"/>
                      <a:pt x="791" y="18945"/>
                    </a:cubicBezTo>
                    <a:cubicBezTo>
                      <a:pt x="809" y="18880"/>
                      <a:pt x="819" y="18815"/>
                      <a:pt x="837" y="18750"/>
                    </a:cubicBezTo>
                    <a:cubicBezTo>
                      <a:pt x="837" y="18741"/>
                      <a:pt x="837" y="18732"/>
                      <a:pt x="846" y="18713"/>
                    </a:cubicBezTo>
                    <a:cubicBezTo>
                      <a:pt x="874" y="18537"/>
                      <a:pt x="958" y="18453"/>
                      <a:pt x="1134" y="18416"/>
                    </a:cubicBezTo>
                    <a:cubicBezTo>
                      <a:pt x="1200" y="18407"/>
                      <a:pt x="1255" y="18397"/>
                      <a:pt x="1320" y="18388"/>
                    </a:cubicBezTo>
                    <a:cubicBezTo>
                      <a:pt x="1469" y="18379"/>
                      <a:pt x="1608" y="18332"/>
                      <a:pt x="1738" y="18258"/>
                    </a:cubicBezTo>
                    <a:cubicBezTo>
                      <a:pt x="1776" y="18239"/>
                      <a:pt x="1822" y="18211"/>
                      <a:pt x="1868" y="18193"/>
                    </a:cubicBezTo>
                    <a:cubicBezTo>
                      <a:pt x="1901" y="18181"/>
                      <a:pt x="1933" y="18174"/>
                      <a:pt x="1965" y="18174"/>
                    </a:cubicBezTo>
                    <a:close/>
                    <a:moveTo>
                      <a:pt x="9337" y="1"/>
                    </a:moveTo>
                    <a:cubicBezTo>
                      <a:pt x="9303" y="1"/>
                      <a:pt x="9270" y="1"/>
                      <a:pt x="9236" y="2"/>
                    </a:cubicBezTo>
                    <a:cubicBezTo>
                      <a:pt x="8892" y="20"/>
                      <a:pt x="8539" y="67"/>
                      <a:pt x="8196" y="122"/>
                    </a:cubicBezTo>
                    <a:cubicBezTo>
                      <a:pt x="7647" y="215"/>
                      <a:pt x="7136" y="410"/>
                      <a:pt x="6663" y="698"/>
                    </a:cubicBezTo>
                    <a:cubicBezTo>
                      <a:pt x="6430" y="838"/>
                      <a:pt x="6217" y="996"/>
                      <a:pt x="6003" y="1154"/>
                    </a:cubicBezTo>
                    <a:cubicBezTo>
                      <a:pt x="5585" y="1460"/>
                      <a:pt x="5204" y="1785"/>
                      <a:pt x="4869" y="2176"/>
                    </a:cubicBezTo>
                    <a:cubicBezTo>
                      <a:pt x="4823" y="2222"/>
                      <a:pt x="4776" y="2269"/>
                      <a:pt x="4739" y="2324"/>
                    </a:cubicBezTo>
                    <a:lnTo>
                      <a:pt x="4749" y="2334"/>
                    </a:lnTo>
                    <a:cubicBezTo>
                      <a:pt x="4786" y="2306"/>
                      <a:pt x="4823" y="2278"/>
                      <a:pt x="4851" y="2250"/>
                    </a:cubicBezTo>
                    <a:cubicBezTo>
                      <a:pt x="4990" y="2120"/>
                      <a:pt x="5130" y="1981"/>
                      <a:pt x="5269" y="1851"/>
                    </a:cubicBezTo>
                    <a:cubicBezTo>
                      <a:pt x="5659" y="1497"/>
                      <a:pt x="6086" y="1191"/>
                      <a:pt x="6523" y="894"/>
                    </a:cubicBezTo>
                    <a:cubicBezTo>
                      <a:pt x="6932" y="633"/>
                      <a:pt x="7359" y="429"/>
                      <a:pt x="7833" y="308"/>
                    </a:cubicBezTo>
                    <a:cubicBezTo>
                      <a:pt x="8103" y="243"/>
                      <a:pt x="8381" y="206"/>
                      <a:pt x="8660" y="169"/>
                    </a:cubicBezTo>
                    <a:cubicBezTo>
                      <a:pt x="8914" y="138"/>
                      <a:pt x="9168" y="120"/>
                      <a:pt x="9422" y="120"/>
                    </a:cubicBezTo>
                    <a:cubicBezTo>
                      <a:pt x="9475" y="120"/>
                      <a:pt x="9527" y="121"/>
                      <a:pt x="9580" y="122"/>
                    </a:cubicBezTo>
                    <a:cubicBezTo>
                      <a:pt x="9812" y="132"/>
                      <a:pt x="10035" y="169"/>
                      <a:pt x="10249" y="234"/>
                    </a:cubicBezTo>
                    <a:cubicBezTo>
                      <a:pt x="10639" y="364"/>
                      <a:pt x="11011" y="522"/>
                      <a:pt x="11364" y="736"/>
                    </a:cubicBezTo>
                    <a:cubicBezTo>
                      <a:pt x="11782" y="986"/>
                      <a:pt x="12191" y="1237"/>
                      <a:pt x="12590" y="1516"/>
                    </a:cubicBezTo>
                    <a:cubicBezTo>
                      <a:pt x="12674" y="1572"/>
                      <a:pt x="12748" y="1628"/>
                      <a:pt x="12841" y="1683"/>
                    </a:cubicBezTo>
                    <a:cubicBezTo>
                      <a:pt x="13120" y="1841"/>
                      <a:pt x="13380" y="2027"/>
                      <a:pt x="13640" y="2213"/>
                    </a:cubicBezTo>
                    <a:cubicBezTo>
                      <a:pt x="13696" y="2259"/>
                      <a:pt x="13761" y="2306"/>
                      <a:pt x="13817" y="2362"/>
                    </a:cubicBezTo>
                    <a:cubicBezTo>
                      <a:pt x="13919" y="2454"/>
                      <a:pt x="14012" y="2566"/>
                      <a:pt x="14114" y="2659"/>
                    </a:cubicBezTo>
                    <a:cubicBezTo>
                      <a:pt x="14383" y="2919"/>
                      <a:pt x="14597" y="3207"/>
                      <a:pt x="14792" y="3523"/>
                    </a:cubicBezTo>
                    <a:cubicBezTo>
                      <a:pt x="14996" y="3876"/>
                      <a:pt x="15164" y="4248"/>
                      <a:pt x="15312" y="4619"/>
                    </a:cubicBezTo>
                    <a:cubicBezTo>
                      <a:pt x="15507" y="5102"/>
                      <a:pt x="15647" y="5604"/>
                      <a:pt x="15768" y="6106"/>
                    </a:cubicBezTo>
                    <a:cubicBezTo>
                      <a:pt x="15870" y="6552"/>
                      <a:pt x="15981" y="7007"/>
                      <a:pt x="16111" y="7444"/>
                    </a:cubicBezTo>
                    <a:cubicBezTo>
                      <a:pt x="16223" y="7815"/>
                      <a:pt x="16390" y="8159"/>
                      <a:pt x="16622" y="8456"/>
                    </a:cubicBezTo>
                    <a:cubicBezTo>
                      <a:pt x="16752" y="8633"/>
                      <a:pt x="16901" y="8791"/>
                      <a:pt x="17050" y="8949"/>
                    </a:cubicBezTo>
                    <a:cubicBezTo>
                      <a:pt x="17254" y="9162"/>
                      <a:pt x="17468" y="9357"/>
                      <a:pt x="17691" y="9543"/>
                    </a:cubicBezTo>
                    <a:cubicBezTo>
                      <a:pt x="17858" y="9683"/>
                      <a:pt x="18007" y="9841"/>
                      <a:pt x="18127" y="10017"/>
                    </a:cubicBezTo>
                    <a:cubicBezTo>
                      <a:pt x="18220" y="10156"/>
                      <a:pt x="18313" y="10287"/>
                      <a:pt x="18415" y="10426"/>
                    </a:cubicBezTo>
                    <a:cubicBezTo>
                      <a:pt x="18592" y="10677"/>
                      <a:pt x="18731" y="10946"/>
                      <a:pt x="18843" y="11234"/>
                    </a:cubicBezTo>
                    <a:cubicBezTo>
                      <a:pt x="18899" y="11392"/>
                      <a:pt x="18936" y="11569"/>
                      <a:pt x="18917" y="11745"/>
                    </a:cubicBezTo>
                    <a:cubicBezTo>
                      <a:pt x="18917" y="11782"/>
                      <a:pt x="18917" y="11810"/>
                      <a:pt x="18917" y="11847"/>
                    </a:cubicBezTo>
                    <a:cubicBezTo>
                      <a:pt x="18936" y="11959"/>
                      <a:pt x="18917" y="12080"/>
                      <a:pt x="18908" y="12191"/>
                    </a:cubicBezTo>
                    <a:cubicBezTo>
                      <a:pt x="18899" y="12228"/>
                      <a:pt x="18908" y="12265"/>
                      <a:pt x="18880" y="12312"/>
                    </a:cubicBezTo>
                    <a:cubicBezTo>
                      <a:pt x="18796" y="12219"/>
                      <a:pt x="18704" y="12135"/>
                      <a:pt x="18648" y="12042"/>
                    </a:cubicBezTo>
                    <a:cubicBezTo>
                      <a:pt x="18620" y="11996"/>
                      <a:pt x="18583" y="11959"/>
                      <a:pt x="18536" y="11940"/>
                    </a:cubicBezTo>
                    <a:cubicBezTo>
                      <a:pt x="18258" y="11764"/>
                      <a:pt x="17970" y="11597"/>
                      <a:pt x="17654" y="11476"/>
                    </a:cubicBezTo>
                    <a:cubicBezTo>
                      <a:pt x="17221" y="11317"/>
                      <a:pt x="16772" y="11233"/>
                      <a:pt x="16314" y="11233"/>
                    </a:cubicBezTo>
                    <a:cubicBezTo>
                      <a:pt x="16290" y="11233"/>
                      <a:pt x="16266" y="11234"/>
                      <a:pt x="16241" y="11234"/>
                    </a:cubicBezTo>
                    <a:cubicBezTo>
                      <a:pt x="15953" y="11234"/>
                      <a:pt x="15665" y="11225"/>
                      <a:pt x="15377" y="11197"/>
                    </a:cubicBezTo>
                    <a:cubicBezTo>
                      <a:pt x="15238" y="11178"/>
                      <a:pt x="15089" y="11188"/>
                      <a:pt x="14959" y="11104"/>
                    </a:cubicBezTo>
                    <a:lnTo>
                      <a:pt x="14931" y="11104"/>
                    </a:lnTo>
                    <a:cubicBezTo>
                      <a:pt x="14918" y="11110"/>
                      <a:pt x="14904" y="11112"/>
                      <a:pt x="14891" y="11112"/>
                    </a:cubicBezTo>
                    <a:cubicBezTo>
                      <a:pt x="14858" y="11112"/>
                      <a:pt x="14825" y="11099"/>
                      <a:pt x="14792" y="11086"/>
                    </a:cubicBezTo>
                    <a:cubicBezTo>
                      <a:pt x="14458" y="11002"/>
                      <a:pt x="14142" y="10881"/>
                      <a:pt x="13835" y="10723"/>
                    </a:cubicBezTo>
                    <a:cubicBezTo>
                      <a:pt x="13380" y="10491"/>
                      <a:pt x="12999" y="10175"/>
                      <a:pt x="12655" y="9803"/>
                    </a:cubicBezTo>
                    <a:cubicBezTo>
                      <a:pt x="12339" y="9450"/>
                      <a:pt x="12088" y="9060"/>
                      <a:pt x="11884" y="8633"/>
                    </a:cubicBezTo>
                    <a:cubicBezTo>
                      <a:pt x="11661" y="8168"/>
                      <a:pt x="11475" y="7685"/>
                      <a:pt x="11289" y="7202"/>
                    </a:cubicBezTo>
                    <a:cubicBezTo>
                      <a:pt x="11243" y="7081"/>
                      <a:pt x="11206" y="6970"/>
                      <a:pt x="11159" y="6849"/>
                    </a:cubicBezTo>
                    <a:cubicBezTo>
                      <a:pt x="11150" y="6821"/>
                      <a:pt x="11131" y="6802"/>
                      <a:pt x="11113" y="6775"/>
                    </a:cubicBezTo>
                    <a:cubicBezTo>
                      <a:pt x="11039" y="6821"/>
                      <a:pt x="11039" y="6830"/>
                      <a:pt x="11057" y="6886"/>
                    </a:cubicBezTo>
                    <a:cubicBezTo>
                      <a:pt x="11076" y="6951"/>
                      <a:pt x="11104" y="7025"/>
                      <a:pt x="11131" y="7100"/>
                    </a:cubicBezTo>
                    <a:cubicBezTo>
                      <a:pt x="11317" y="7611"/>
                      <a:pt x="11503" y="8122"/>
                      <a:pt x="11735" y="8623"/>
                    </a:cubicBezTo>
                    <a:cubicBezTo>
                      <a:pt x="11912" y="8995"/>
                      <a:pt x="12126" y="9348"/>
                      <a:pt x="12386" y="9673"/>
                    </a:cubicBezTo>
                    <a:cubicBezTo>
                      <a:pt x="12757" y="10129"/>
                      <a:pt x="13185" y="10509"/>
                      <a:pt x="13705" y="10788"/>
                    </a:cubicBezTo>
                    <a:cubicBezTo>
                      <a:pt x="14002" y="10946"/>
                      <a:pt x="14318" y="11076"/>
                      <a:pt x="14643" y="11169"/>
                    </a:cubicBezTo>
                    <a:cubicBezTo>
                      <a:pt x="14662" y="11178"/>
                      <a:pt x="14681" y="11197"/>
                      <a:pt x="14708" y="11206"/>
                    </a:cubicBezTo>
                    <a:cubicBezTo>
                      <a:pt x="14690" y="11225"/>
                      <a:pt x="14681" y="11234"/>
                      <a:pt x="14662" y="11243"/>
                    </a:cubicBezTo>
                    <a:cubicBezTo>
                      <a:pt x="14504" y="11327"/>
                      <a:pt x="14374" y="11457"/>
                      <a:pt x="14262" y="11606"/>
                    </a:cubicBezTo>
                    <a:cubicBezTo>
                      <a:pt x="14123" y="11782"/>
                      <a:pt x="13993" y="11959"/>
                      <a:pt x="13854" y="12135"/>
                    </a:cubicBezTo>
                    <a:cubicBezTo>
                      <a:pt x="13789" y="12228"/>
                      <a:pt x="13724" y="12312"/>
                      <a:pt x="13640" y="12386"/>
                    </a:cubicBezTo>
                    <a:cubicBezTo>
                      <a:pt x="13491" y="12516"/>
                      <a:pt x="13352" y="12656"/>
                      <a:pt x="13213" y="12804"/>
                    </a:cubicBezTo>
                    <a:cubicBezTo>
                      <a:pt x="13092" y="12925"/>
                      <a:pt x="12990" y="13046"/>
                      <a:pt x="12887" y="13185"/>
                    </a:cubicBezTo>
                    <a:cubicBezTo>
                      <a:pt x="12702" y="13427"/>
                      <a:pt x="12534" y="13678"/>
                      <a:pt x="12358" y="13928"/>
                    </a:cubicBezTo>
                    <a:cubicBezTo>
                      <a:pt x="12302" y="14003"/>
                      <a:pt x="12256" y="14077"/>
                      <a:pt x="12218" y="14151"/>
                    </a:cubicBezTo>
                    <a:cubicBezTo>
                      <a:pt x="12116" y="14347"/>
                      <a:pt x="12014" y="14542"/>
                      <a:pt x="11912" y="14737"/>
                    </a:cubicBezTo>
                    <a:cubicBezTo>
                      <a:pt x="11819" y="14923"/>
                      <a:pt x="11707" y="15099"/>
                      <a:pt x="11615" y="15276"/>
                    </a:cubicBezTo>
                    <a:cubicBezTo>
                      <a:pt x="11336" y="15842"/>
                      <a:pt x="10964" y="16353"/>
                      <a:pt x="10546" y="16827"/>
                    </a:cubicBezTo>
                    <a:cubicBezTo>
                      <a:pt x="10518" y="16855"/>
                      <a:pt x="10481" y="16883"/>
                      <a:pt x="10453" y="16920"/>
                    </a:cubicBezTo>
                    <a:cubicBezTo>
                      <a:pt x="10305" y="17059"/>
                      <a:pt x="10147" y="17190"/>
                      <a:pt x="9979" y="17320"/>
                    </a:cubicBezTo>
                    <a:cubicBezTo>
                      <a:pt x="9961" y="17329"/>
                      <a:pt x="9942" y="17338"/>
                      <a:pt x="9914" y="17347"/>
                    </a:cubicBezTo>
                    <a:cubicBezTo>
                      <a:pt x="9886" y="17273"/>
                      <a:pt x="9859" y="17199"/>
                      <a:pt x="9831" y="17134"/>
                    </a:cubicBezTo>
                    <a:cubicBezTo>
                      <a:pt x="9831" y="17124"/>
                      <a:pt x="9831" y="17106"/>
                      <a:pt x="9831" y="17097"/>
                    </a:cubicBezTo>
                    <a:cubicBezTo>
                      <a:pt x="9849" y="17059"/>
                      <a:pt x="9840" y="17041"/>
                      <a:pt x="9812" y="17022"/>
                    </a:cubicBezTo>
                    <a:cubicBezTo>
                      <a:pt x="9794" y="17013"/>
                      <a:pt x="9784" y="16994"/>
                      <a:pt x="9775" y="16976"/>
                    </a:cubicBezTo>
                    <a:cubicBezTo>
                      <a:pt x="9747" y="16911"/>
                      <a:pt x="9719" y="16836"/>
                      <a:pt x="9691" y="16771"/>
                    </a:cubicBezTo>
                    <a:cubicBezTo>
                      <a:pt x="9738" y="16706"/>
                      <a:pt x="9775" y="16651"/>
                      <a:pt x="9794" y="16567"/>
                    </a:cubicBezTo>
                    <a:lnTo>
                      <a:pt x="9794" y="16567"/>
                    </a:lnTo>
                    <a:cubicBezTo>
                      <a:pt x="9738" y="16613"/>
                      <a:pt x="9719" y="16679"/>
                      <a:pt x="9654" y="16706"/>
                    </a:cubicBezTo>
                    <a:cubicBezTo>
                      <a:pt x="9589" y="16586"/>
                      <a:pt x="9533" y="16474"/>
                      <a:pt x="9468" y="16363"/>
                    </a:cubicBezTo>
                    <a:cubicBezTo>
                      <a:pt x="9431" y="16298"/>
                      <a:pt x="9394" y="16233"/>
                      <a:pt x="9348" y="16186"/>
                    </a:cubicBezTo>
                    <a:cubicBezTo>
                      <a:pt x="9180" y="15991"/>
                      <a:pt x="9069" y="15777"/>
                      <a:pt x="8995" y="15545"/>
                    </a:cubicBezTo>
                    <a:cubicBezTo>
                      <a:pt x="8948" y="15415"/>
                      <a:pt x="8892" y="15304"/>
                      <a:pt x="8837" y="15183"/>
                    </a:cubicBezTo>
                    <a:cubicBezTo>
                      <a:pt x="8818" y="15136"/>
                      <a:pt x="8781" y="15090"/>
                      <a:pt x="8744" y="15053"/>
                    </a:cubicBezTo>
                    <a:cubicBezTo>
                      <a:pt x="8709" y="15018"/>
                      <a:pt x="8669" y="15001"/>
                      <a:pt x="8631" y="15001"/>
                    </a:cubicBezTo>
                    <a:cubicBezTo>
                      <a:pt x="8578" y="15001"/>
                      <a:pt x="8529" y="15034"/>
                      <a:pt x="8502" y="15099"/>
                    </a:cubicBezTo>
                    <a:cubicBezTo>
                      <a:pt x="8474" y="15164"/>
                      <a:pt x="8465" y="15229"/>
                      <a:pt x="8465" y="15294"/>
                    </a:cubicBezTo>
                    <a:cubicBezTo>
                      <a:pt x="8465" y="15313"/>
                      <a:pt x="8474" y="15331"/>
                      <a:pt x="8446" y="15341"/>
                    </a:cubicBezTo>
                    <a:cubicBezTo>
                      <a:pt x="8428" y="15313"/>
                      <a:pt x="8409" y="15276"/>
                      <a:pt x="8381" y="15248"/>
                    </a:cubicBezTo>
                    <a:cubicBezTo>
                      <a:pt x="8335" y="15201"/>
                      <a:pt x="8288" y="15146"/>
                      <a:pt x="8233" y="15099"/>
                    </a:cubicBezTo>
                    <a:cubicBezTo>
                      <a:pt x="8166" y="15056"/>
                      <a:pt x="8099" y="15033"/>
                      <a:pt x="8032" y="15033"/>
                    </a:cubicBezTo>
                    <a:cubicBezTo>
                      <a:pt x="7969" y="15033"/>
                      <a:pt x="7906" y="15054"/>
                      <a:pt x="7842" y="15099"/>
                    </a:cubicBezTo>
                    <a:cubicBezTo>
                      <a:pt x="7833" y="15099"/>
                      <a:pt x="7824" y="15108"/>
                      <a:pt x="7815" y="15108"/>
                    </a:cubicBezTo>
                    <a:cubicBezTo>
                      <a:pt x="7768" y="15090"/>
                      <a:pt x="7731" y="15071"/>
                      <a:pt x="7685" y="15053"/>
                    </a:cubicBezTo>
                    <a:cubicBezTo>
                      <a:pt x="7665" y="15041"/>
                      <a:pt x="7644" y="15036"/>
                      <a:pt x="7623" y="15036"/>
                    </a:cubicBezTo>
                    <a:cubicBezTo>
                      <a:pt x="7595" y="15036"/>
                      <a:pt x="7567" y="15046"/>
                      <a:pt x="7545" y="15062"/>
                    </a:cubicBezTo>
                    <a:cubicBezTo>
                      <a:pt x="7508" y="15081"/>
                      <a:pt x="7480" y="15118"/>
                      <a:pt x="7443" y="15146"/>
                    </a:cubicBezTo>
                    <a:cubicBezTo>
                      <a:pt x="7424" y="15146"/>
                      <a:pt x="7397" y="15136"/>
                      <a:pt x="7378" y="15127"/>
                    </a:cubicBezTo>
                    <a:cubicBezTo>
                      <a:pt x="7366" y="15125"/>
                      <a:pt x="7354" y="15123"/>
                      <a:pt x="7343" y="15123"/>
                    </a:cubicBezTo>
                    <a:cubicBezTo>
                      <a:pt x="7269" y="15123"/>
                      <a:pt x="7220" y="15176"/>
                      <a:pt x="7220" y="15257"/>
                    </a:cubicBezTo>
                    <a:cubicBezTo>
                      <a:pt x="7220" y="15313"/>
                      <a:pt x="7220" y="15359"/>
                      <a:pt x="7229" y="15415"/>
                    </a:cubicBezTo>
                    <a:cubicBezTo>
                      <a:pt x="7257" y="15545"/>
                      <a:pt x="7304" y="15666"/>
                      <a:pt x="7350" y="15787"/>
                    </a:cubicBezTo>
                    <a:cubicBezTo>
                      <a:pt x="7387" y="15870"/>
                      <a:pt x="7424" y="15963"/>
                      <a:pt x="7452" y="16056"/>
                    </a:cubicBezTo>
                    <a:cubicBezTo>
                      <a:pt x="7471" y="16103"/>
                      <a:pt x="7480" y="16149"/>
                      <a:pt x="7471" y="16205"/>
                    </a:cubicBezTo>
                    <a:cubicBezTo>
                      <a:pt x="7462" y="16298"/>
                      <a:pt x="7443" y="16400"/>
                      <a:pt x="7434" y="16502"/>
                    </a:cubicBezTo>
                    <a:cubicBezTo>
                      <a:pt x="7424" y="16558"/>
                      <a:pt x="7406" y="16595"/>
                      <a:pt x="7350" y="16623"/>
                    </a:cubicBezTo>
                    <a:cubicBezTo>
                      <a:pt x="7276" y="16660"/>
                      <a:pt x="7220" y="16725"/>
                      <a:pt x="7192" y="16809"/>
                    </a:cubicBezTo>
                    <a:cubicBezTo>
                      <a:pt x="7155" y="16902"/>
                      <a:pt x="7183" y="16967"/>
                      <a:pt x="7239" y="17032"/>
                    </a:cubicBezTo>
                    <a:cubicBezTo>
                      <a:pt x="7266" y="17059"/>
                      <a:pt x="7294" y="17078"/>
                      <a:pt x="7322" y="17097"/>
                    </a:cubicBezTo>
                    <a:cubicBezTo>
                      <a:pt x="7359" y="17264"/>
                      <a:pt x="7313" y="17422"/>
                      <a:pt x="7257" y="17570"/>
                    </a:cubicBezTo>
                    <a:cubicBezTo>
                      <a:pt x="7192" y="17747"/>
                      <a:pt x="7118" y="17923"/>
                      <a:pt x="6978" y="18054"/>
                    </a:cubicBezTo>
                    <a:cubicBezTo>
                      <a:pt x="6886" y="18035"/>
                      <a:pt x="6802" y="18026"/>
                      <a:pt x="6718" y="18007"/>
                    </a:cubicBezTo>
                    <a:cubicBezTo>
                      <a:pt x="6486" y="17951"/>
                      <a:pt x="6254" y="17896"/>
                      <a:pt x="6021" y="17849"/>
                    </a:cubicBezTo>
                    <a:cubicBezTo>
                      <a:pt x="5882" y="17821"/>
                      <a:pt x="5752" y="17784"/>
                      <a:pt x="5622" y="17738"/>
                    </a:cubicBezTo>
                    <a:cubicBezTo>
                      <a:pt x="5566" y="17710"/>
                      <a:pt x="5510" y="17701"/>
                      <a:pt x="5455" y="17691"/>
                    </a:cubicBezTo>
                    <a:cubicBezTo>
                      <a:pt x="5399" y="17673"/>
                      <a:pt x="5343" y="17663"/>
                      <a:pt x="5287" y="17635"/>
                    </a:cubicBezTo>
                    <a:cubicBezTo>
                      <a:pt x="5083" y="17561"/>
                      <a:pt x="4879" y="17468"/>
                      <a:pt x="4674" y="17385"/>
                    </a:cubicBezTo>
                    <a:cubicBezTo>
                      <a:pt x="4470" y="17301"/>
                      <a:pt x="4275" y="17227"/>
                      <a:pt x="4080" y="17115"/>
                    </a:cubicBezTo>
                    <a:cubicBezTo>
                      <a:pt x="3940" y="17032"/>
                      <a:pt x="3792" y="16948"/>
                      <a:pt x="3652" y="16855"/>
                    </a:cubicBezTo>
                    <a:cubicBezTo>
                      <a:pt x="3401" y="16688"/>
                      <a:pt x="3160" y="16511"/>
                      <a:pt x="2937" y="16307"/>
                    </a:cubicBezTo>
                    <a:cubicBezTo>
                      <a:pt x="2779" y="16158"/>
                      <a:pt x="2658" y="15991"/>
                      <a:pt x="2602" y="15777"/>
                    </a:cubicBezTo>
                    <a:cubicBezTo>
                      <a:pt x="2575" y="15657"/>
                      <a:pt x="2537" y="15536"/>
                      <a:pt x="2510" y="15415"/>
                    </a:cubicBezTo>
                    <a:cubicBezTo>
                      <a:pt x="2472" y="15285"/>
                      <a:pt x="2435" y="15155"/>
                      <a:pt x="2370" y="15025"/>
                    </a:cubicBezTo>
                    <a:cubicBezTo>
                      <a:pt x="2305" y="14913"/>
                      <a:pt x="2231" y="14820"/>
                      <a:pt x="2138" y="14737"/>
                    </a:cubicBezTo>
                    <a:cubicBezTo>
                      <a:pt x="2131" y="14730"/>
                      <a:pt x="2121" y="14720"/>
                      <a:pt x="2108" y="14720"/>
                    </a:cubicBezTo>
                    <a:cubicBezTo>
                      <a:pt x="2103" y="14720"/>
                      <a:pt x="2097" y="14722"/>
                      <a:pt x="2091" y="14727"/>
                    </a:cubicBezTo>
                    <a:cubicBezTo>
                      <a:pt x="2110" y="14765"/>
                      <a:pt x="2119" y="14802"/>
                      <a:pt x="2147" y="14839"/>
                    </a:cubicBezTo>
                    <a:cubicBezTo>
                      <a:pt x="2259" y="15034"/>
                      <a:pt x="2352" y="15248"/>
                      <a:pt x="2407" y="15471"/>
                    </a:cubicBezTo>
                    <a:cubicBezTo>
                      <a:pt x="2435" y="15592"/>
                      <a:pt x="2472" y="15722"/>
                      <a:pt x="2510" y="15842"/>
                    </a:cubicBezTo>
                    <a:cubicBezTo>
                      <a:pt x="2556" y="16000"/>
                      <a:pt x="2630" y="16140"/>
                      <a:pt x="2742" y="16251"/>
                    </a:cubicBezTo>
                    <a:cubicBezTo>
                      <a:pt x="2807" y="16316"/>
                      <a:pt x="2872" y="16381"/>
                      <a:pt x="2937" y="16446"/>
                    </a:cubicBezTo>
                    <a:cubicBezTo>
                      <a:pt x="3271" y="16734"/>
                      <a:pt x="3634" y="16976"/>
                      <a:pt x="4024" y="17190"/>
                    </a:cubicBezTo>
                    <a:cubicBezTo>
                      <a:pt x="4135" y="17245"/>
                      <a:pt x="4247" y="17301"/>
                      <a:pt x="4368" y="17357"/>
                    </a:cubicBezTo>
                    <a:cubicBezTo>
                      <a:pt x="4554" y="17422"/>
                      <a:pt x="4749" y="17496"/>
                      <a:pt x="4934" y="17552"/>
                    </a:cubicBezTo>
                    <a:cubicBezTo>
                      <a:pt x="5130" y="17617"/>
                      <a:pt x="5306" y="17710"/>
                      <a:pt x="5501" y="17747"/>
                    </a:cubicBezTo>
                    <a:cubicBezTo>
                      <a:pt x="5548" y="17756"/>
                      <a:pt x="5594" y="17784"/>
                      <a:pt x="5641" y="17803"/>
                    </a:cubicBezTo>
                    <a:cubicBezTo>
                      <a:pt x="5733" y="17831"/>
                      <a:pt x="5826" y="17868"/>
                      <a:pt x="5910" y="17896"/>
                    </a:cubicBezTo>
                    <a:cubicBezTo>
                      <a:pt x="5994" y="17923"/>
                      <a:pt x="6086" y="17933"/>
                      <a:pt x="6170" y="17961"/>
                    </a:cubicBezTo>
                    <a:cubicBezTo>
                      <a:pt x="6532" y="18054"/>
                      <a:pt x="6886" y="18137"/>
                      <a:pt x="7257" y="18202"/>
                    </a:cubicBezTo>
                    <a:cubicBezTo>
                      <a:pt x="7536" y="18249"/>
                      <a:pt x="7815" y="18314"/>
                      <a:pt x="8093" y="18351"/>
                    </a:cubicBezTo>
                    <a:cubicBezTo>
                      <a:pt x="8242" y="18360"/>
                      <a:pt x="8391" y="18397"/>
                      <a:pt x="8530" y="18453"/>
                    </a:cubicBezTo>
                    <a:cubicBezTo>
                      <a:pt x="8669" y="18500"/>
                      <a:pt x="8818" y="18546"/>
                      <a:pt x="8957" y="18592"/>
                    </a:cubicBezTo>
                    <a:cubicBezTo>
                      <a:pt x="9115" y="18648"/>
                      <a:pt x="9273" y="18695"/>
                      <a:pt x="9431" y="18741"/>
                    </a:cubicBezTo>
                    <a:cubicBezTo>
                      <a:pt x="9589" y="18797"/>
                      <a:pt x="9756" y="18825"/>
                      <a:pt x="9905" y="18899"/>
                    </a:cubicBezTo>
                    <a:cubicBezTo>
                      <a:pt x="9911" y="18902"/>
                      <a:pt x="9917" y="18903"/>
                      <a:pt x="9923" y="18903"/>
                    </a:cubicBezTo>
                    <a:cubicBezTo>
                      <a:pt x="9935" y="18903"/>
                      <a:pt x="9945" y="18899"/>
                      <a:pt x="9952" y="18899"/>
                    </a:cubicBezTo>
                    <a:cubicBezTo>
                      <a:pt x="10026" y="18899"/>
                      <a:pt x="10091" y="18880"/>
                      <a:pt x="10147" y="18843"/>
                    </a:cubicBezTo>
                    <a:cubicBezTo>
                      <a:pt x="10193" y="18825"/>
                      <a:pt x="10240" y="18806"/>
                      <a:pt x="10277" y="18778"/>
                    </a:cubicBezTo>
                    <a:cubicBezTo>
                      <a:pt x="10453" y="18695"/>
                      <a:pt x="10630" y="18592"/>
                      <a:pt x="10778" y="18472"/>
                    </a:cubicBezTo>
                    <a:cubicBezTo>
                      <a:pt x="11187" y="18146"/>
                      <a:pt x="11577" y="17812"/>
                      <a:pt x="11930" y="17431"/>
                    </a:cubicBezTo>
                    <a:cubicBezTo>
                      <a:pt x="12311" y="17022"/>
                      <a:pt x="12664" y="16586"/>
                      <a:pt x="12980" y="16130"/>
                    </a:cubicBezTo>
                    <a:cubicBezTo>
                      <a:pt x="13213" y="15787"/>
                      <a:pt x="13436" y="15434"/>
                      <a:pt x="13668" y="15099"/>
                    </a:cubicBezTo>
                    <a:cubicBezTo>
                      <a:pt x="13974" y="14653"/>
                      <a:pt x="14281" y="14226"/>
                      <a:pt x="14643" y="13826"/>
                    </a:cubicBezTo>
                    <a:cubicBezTo>
                      <a:pt x="14792" y="13668"/>
                      <a:pt x="14950" y="13510"/>
                      <a:pt x="15127" y="13390"/>
                    </a:cubicBezTo>
                    <a:cubicBezTo>
                      <a:pt x="15145" y="13380"/>
                      <a:pt x="15164" y="13362"/>
                      <a:pt x="15201" y="13325"/>
                    </a:cubicBezTo>
                    <a:lnTo>
                      <a:pt x="15201" y="13325"/>
                    </a:lnTo>
                    <a:cubicBezTo>
                      <a:pt x="15154" y="13334"/>
                      <a:pt x="15136" y="13334"/>
                      <a:pt x="15117" y="13343"/>
                    </a:cubicBezTo>
                    <a:cubicBezTo>
                      <a:pt x="15024" y="13399"/>
                      <a:pt x="14931" y="13455"/>
                      <a:pt x="14838" y="13510"/>
                    </a:cubicBezTo>
                    <a:cubicBezTo>
                      <a:pt x="14746" y="13585"/>
                      <a:pt x="14653" y="13678"/>
                      <a:pt x="14550" y="13752"/>
                    </a:cubicBezTo>
                    <a:cubicBezTo>
                      <a:pt x="14541" y="13771"/>
                      <a:pt x="14523" y="13780"/>
                      <a:pt x="14485" y="13798"/>
                    </a:cubicBezTo>
                    <a:cubicBezTo>
                      <a:pt x="14523" y="13668"/>
                      <a:pt x="14550" y="13557"/>
                      <a:pt x="14588" y="13427"/>
                    </a:cubicBezTo>
                    <a:lnTo>
                      <a:pt x="14588" y="13427"/>
                    </a:lnTo>
                    <a:cubicBezTo>
                      <a:pt x="14532" y="13473"/>
                      <a:pt x="14523" y="13529"/>
                      <a:pt x="14504" y="13566"/>
                    </a:cubicBezTo>
                    <a:cubicBezTo>
                      <a:pt x="14467" y="13668"/>
                      <a:pt x="14430" y="13761"/>
                      <a:pt x="14393" y="13863"/>
                    </a:cubicBezTo>
                    <a:cubicBezTo>
                      <a:pt x="14365" y="13938"/>
                      <a:pt x="14318" y="14003"/>
                      <a:pt x="14272" y="14068"/>
                    </a:cubicBezTo>
                    <a:cubicBezTo>
                      <a:pt x="14170" y="14189"/>
                      <a:pt x="14067" y="14309"/>
                      <a:pt x="13974" y="14439"/>
                    </a:cubicBezTo>
                    <a:cubicBezTo>
                      <a:pt x="13817" y="14662"/>
                      <a:pt x="13659" y="14895"/>
                      <a:pt x="13501" y="15127"/>
                    </a:cubicBezTo>
                    <a:cubicBezTo>
                      <a:pt x="13482" y="15146"/>
                      <a:pt x="13473" y="15183"/>
                      <a:pt x="13426" y="15183"/>
                    </a:cubicBezTo>
                    <a:cubicBezTo>
                      <a:pt x="13426" y="15136"/>
                      <a:pt x="13426" y="15099"/>
                      <a:pt x="13426" y="15062"/>
                    </a:cubicBezTo>
                    <a:cubicBezTo>
                      <a:pt x="13436" y="15025"/>
                      <a:pt x="13436" y="14988"/>
                      <a:pt x="13445" y="14950"/>
                    </a:cubicBezTo>
                    <a:cubicBezTo>
                      <a:pt x="13491" y="14774"/>
                      <a:pt x="13547" y="14616"/>
                      <a:pt x="13621" y="14458"/>
                    </a:cubicBezTo>
                    <a:cubicBezTo>
                      <a:pt x="13789" y="14142"/>
                      <a:pt x="13937" y="13826"/>
                      <a:pt x="14095" y="13510"/>
                    </a:cubicBezTo>
                    <a:cubicBezTo>
                      <a:pt x="14262" y="13167"/>
                      <a:pt x="14485" y="12851"/>
                      <a:pt x="14718" y="12553"/>
                    </a:cubicBezTo>
                    <a:cubicBezTo>
                      <a:pt x="14894" y="12330"/>
                      <a:pt x="15080" y="12107"/>
                      <a:pt x="15266" y="11894"/>
                    </a:cubicBezTo>
                    <a:cubicBezTo>
                      <a:pt x="15424" y="11708"/>
                      <a:pt x="15600" y="11522"/>
                      <a:pt x="15758" y="11346"/>
                    </a:cubicBezTo>
                    <a:cubicBezTo>
                      <a:pt x="16009" y="11355"/>
                      <a:pt x="16241" y="11355"/>
                      <a:pt x="16474" y="11355"/>
                    </a:cubicBezTo>
                    <a:cubicBezTo>
                      <a:pt x="16502" y="11355"/>
                      <a:pt x="16529" y="11355"/>
                      <a:pt x="16567" y="11364"/>
                    </a:cubicBezTo>
                    <a:cubicBezTo>
                      <a:pt x="16948" y="11383"/>
                      <a:pt x="17319" y="11485"/>
                      <a:pt x="17682" y="11624"/>
                    </a:cubicBezTo>
                    <a:cubicBezTo>
                      <a:pt x="17914" y="11708"/>
                      <a:pt x="18127" y="11829"/>
                      <a:pt x="18332" y="11959"/>
                    </a:cubicBezTo>
                    <a:cubicBezTo>
                      <a:pt x="18360" y="11968"/>
                      <a:pt x="18378" y="11987"/>
                      <a:pt x="18406" y="12005"/>
                    </a:cubicBezTo>
                    <a:cubicBezTo>
                      <a:pt x="18490" y="12080"/>
                      <a:pt x="18573" y="12145"/>
                      <a:pt x="18657" y="12210"/>
                    </a:cubicBezTo>
                    <a:cubicBezTo>
                      <a:pt x="18769" y="12293"/>
                      <a:pt x="18843" y="12396"/>
                      <a:pt x="18908" y="12507"/>
                    </a:cubicBezTo>
                    <a:cubicBezTo>
                      <a:pt x="18954" y="12600"/>
                      <a:pt x="18992" y="12702"/>
                      <a:pt x="19019" y="12814"/>
                    </a:cubicBezTo>
                    <a:cubicBezTo>
                      <a:pt x="19047" y="12934"/>
                      <a:pt x="19066" y="13055"/>
                      <a:pt x="19075" y="13185"/>
                    </a:cubicBezTo>
                    <a:cubicBezTo>
                      <a:pt x="19075" y="13325"/>
                      <a:pt x="19094" y="13473"/>
                      <a:pt x="19084" y="13622"/>
                    </a:cubicBezTo>
                    <a:cubicBezTo>
                      <a:pt x="19075" y="13826"/>
                      <a:pt x="19047" y="14040"/>
                      <a:pt x="19010" y="14254"/>
                    </a:cubicBezTo>
                    <a:cubicBezTo>
                      <a:pt x="18926" y="14755"/>
                      <a:pt x="18778" y="15238"/>
                      <a:pt x="18555" y="15694"/>
                    </a:cubicBezTo>
                    <a:cubicBezTo>
                      <a:pt x="18350" y="16130"/>
                      <a:pt x="18127" y="16558"/>
                      <a:pt x="17904" y="16985"/>
                    </a:cubicBezTo>
                    <a:cubicBezTo>
                      <a:pt x="17793" y="17208"/>
                      <a:pt x="17663" y="17422"/>
                      <a:pt x="17524" y="17617"/>
                    </a:cubicBezTo>
                    <a:cubicBezTo>
                      <a:pt x="17496" y="17645"/>
                      <a:pt x="17477" y="17673"/>
                      <a:pt x="17459" y="17691"/>
                    </a:cubicBezTo>
                    <a:cubicBezTo>
                      <a:pt x="17449" y="17682"/>
                      <a:pt x="17431" y="17673"/>
                      <a:pt x="17421" y="17654"/>
                    </a:cubicBezTo>
                    <a:cubicBezTo>
                      <a:pt x="17412" y="17673"/>
                      <a:pt x="17412" y="17691"/>
                      <a:pt x="17403" y="17701"/>
                    </a:cubicBezTo>
                    <a:cubicBezTo>
                      <a:pt x="17393" y="17784"/>
                      <a:pt x="17356" y="17840"/>
                      <a:pt x="17310" y="17905"/>
                    </a:cubicBezTo>
                    <a:cubicBezTo>
                      <a:pt x="17217" y="18035"/>
                      <a:pt x="17133" y="18165"/>
                      <a:pt x="17040" y="18295"/>
                    </a:cubicBezTo>
                    <a:cubicBezTo>
                      <a:pt x="16910" y="18490"/>
                      <a:pt x="16771" y="18676"/>
                      <a:pt x="16641" y="18871"/>
                    </a:cubicBezTo>
                    <a:cubicBezTo>
                      <a:pt x="16557" y="18983"/>
                      <a:pt x="16474" y="19094"/>
                      <a:pt x="16399" y="19206"/>
                    </a:cubicBezTo>
                    <a:cubicBezTo>
                      <a:pt x="16251" y="19447"/>
                      <a:pt x="16083" y="19670"/>
                      <a:pt x="15898" y="19875"/>
                    </a:cubicBezTo>
                    <a:cubicBezTo>
                      <a:pt x="15749" y="20042"/>
                      <a:pt x="15600" y="20209"/>
                      <a:pt x="15470" y="20386"/>
                    </a:cubicBezTo>
                    <a:cubicBezTo>
                      <a:pt x="15266" y="20646"/>
                      <a:pt x="15043" y="20906"/>
                      <a:pt x="14829" y="21157"/>
                    </a:cubicBezTo>
                    <a:cubicBezTo>
                      <a:pt x="14439" y="21593"/>
                      <a:pt x="14039" y="22021"/>
                      <a:pt x="13612" y="22420"/>
                    </a:cubicBezTo>
                    <a:cubicBezTo>
                      <a:pt x="13463" y="22560"/>
                      <a:pt x="13296" y="22708"/>
                      <a:pt x="13110" y="22810"/>
                    </a:cubicBezTo>
                    <a:cubicBezTo>
                      <a:pt x="12962" y="22903"/>
                      <a:pt x="12813" y="22996"/>
                      <a:pt x="12664" y="23108"/>
                    </a:cubicBezTo>
                    <a:cubicBezTo>
                      <a:pt x="12618" y="23145"/>
                      <a:pt x="12572" y="23191"/>
                      <a:pt x="12506" y="23201"/>
                    </a:cubicBezTo>
                    <a:cubicBezTo>
                      <a:pt x="12497" y="23201"/>
                      <a:pt x="12479" y="23210"/>
                      <a:pt x="12469" y="23219"/>
                    </a:cubicBezTo>
                    <a:cubicBezTo>
                      <a:pt x="12460" y="23256"/>
                      <a:pt x="12423" y="23266"/>
                      <a:pt x="12395" y="23275"/>
                    </a:cubicBezTo>
                    <a:cubicBezTo>
                      <a:pt x="12376" y="23284"/>
                      <a:pt x="12358" y="23284"/>
                      <a:pt x="12339" y="23294"/>
                    </a:cubicBezTo>
                    <a:cubicBezTo>
                      <a:pt x="12200" y="23377"/>
                      <a:pt x="12033" y="23405"/>
                      <a:pt x="11875" y="23442"/>
                    </a:cubicBezTo>
                    <a:cubicBezTo>
                      <a:pt x="11819" y="23451"/>
                      <a:pt x="11763" y="23451"/>
                      <a:pt x="11698" y="23451"/>
                    </a:cubicBezTo>
                    <a:cubicBezTo>
                      <a:pt x="11596" y="23442"/>
                      <a:pt x="11494" y="23433"/>
                      <a:pt x="11392" y="23414"/>
                    </a:cubicBezTo>
                    <a:cubicBezTo>
                      <a:pt x="11206" y="23377"/>
                      <a:pt x="11020" y="23331"/>
                      <a:pt x="10843" y="23275"/>
                    </a:cubicBezTo>
                    <a:cubicBezTo>
                      <a:pt x="10760" y="23247"/>
                      <a:pt x="10676" y="23219"/>
                      <a:pt x="10583" y="23182"/>
                    </a:cubicBezTo>
                    <a:cubicBezTo>
                      <a:pt x="10277" y="23061"/>
                      <a:pt x="9970" y="22940"/>
                      <a:pt x="9663" y="22801"/>
                    </a:cubicBezTo>
                    <a:cubicBezTo>
                      <a:pt x="9273" y="22615"/>
                      <a:pt x="8883" y="22448"/>
                      <a:pt x="8484" y="22272"/>
                    </a:cubicBezTo>
                    <a:cubicBezTo>
                      <a:pt x="8186" y="22132"/>
                      <a:pt x="7880" y="21993"/>
                      <a:pt x="7582" y="21844"/>
                    </a:cubicBezTo>
                    <a:cubicBezTo>
                      <a:pt x="6793" y="21435"/>
                      <a:pt x="6031" y="20971"/>
                      <a:pt x="5269" y="20516"/>
                    </a:cubicBezTo>
                    <a:cubicBezTo>
                      <a:pt x="5222" y="20488"/>
                      <a:pt x="5176" y="20451"/>
                      <a:pt x="5120" y="20423"/>
                    </a:cubicBezTo>
                    <a:cubicBezTo>
                      <a:pt x="4730" y="20190"/>
                      <a:pt x="4358" y="19930"/>
                      <a:pt x="3977" y="19679"/>
                    </a:cubicBezTo>
                    <a:cubicBezTo>
                      <a:pt x="3838" y="19577"/>
                      <a:pt x="3699" y="19484"/>
                      <a:pt x="3578" y="19364"/>
                    </a:cubicBezTo>
                    <a:cubicBezTo>
                      <a:pt x="3522" y="19308"/>
                      <a:pt x="3466" y="19261"/>
                      <a:pt x="3401" y="19215"/>
                    </a:cubicBezTo>
                    <a:cubicBezTo>
                      <a:pt x="3188" y="19048"/>
                      <a:pt x="2993" y="18862"/>
                      <a:pt x="2798" y="18667"/>
                    </a:cubicBezTo>
                    <a:cubicBezTo>
                      <a:pt x="2649" y="18527"/>
                      <a:pt x="2500" y="18397"/>
                      <a:pt x="2342" y="18258"/>
                    </a:cubicBezTo>
                    <a:cubicBezTo>
                      <a:pt x="2277" y="18202"/>
                      <a:pt x="2203" y="18156"/>
                      <a:pt x="2129" y="18109"/>
                    </a:cubicBezTo>
                    <a:cubicBezTo>
                      <a:pt x="2073" y="18074"/>
                      <a:pt x="2012" y="18058"/>
                      <a:pt x="1950" y="18058"/>
                    </a:cubicBezTo>
                    <a:cubicBezTo>
                      <a:pt x="1898" y="18058"/>
                      <a:pt x="1845" y="18069"/>
                      <a:pt x="1794" y="18091"/>
                    </a:cubicBezTo>
                    <a:cubicBezTo>
                      <a:pt x="1748" y="18109"/>
                      <a:pt x="1710" y="18137"/>
                      <a:pt x="1673" y="18156"/>
                    </a:cubicBezTo>
                    <a:cubicBezTo>
                      <a:pt x="1534" y="18230"/>
                      <a:pt x="1395" y="18277"/>
                      <a:pt x="1246" y="18295"/>
                    </a:cubicBezTo>
                    <a:cubicBezTo>
                      <a:pt x="1162" y="18304"/>
                      <a:pt x="1079" y="18323"/>
                      <a:pt x="1004" y="18351"/>
                    </a:cubicBezTo>
                    <a:cubicBezTo>
                      <a:pt x="865" y="18407"/>
                      <a:pt x="781" y="18500"/>
                      <a:pt x="754" y="18639"/>
                    </a:cubicBezTo>
                    <a:cubicBezTo>
                      <a:pt x="744" y="18676"/>
                      <a:pt x="735" y="18713"/>
                      <a:pt x="726" y="18750"/>
                    </a:cubicBezTo>
                    <a:cubicBezTo>
                      <a:pt x="707" y="18825"/>
                      <a:pt x="698" y="18899"/>
                      <a:pt x="670" y="18964"/>
                    </a:cubicBezTo>
                    <a:cubicBezTo>
                      <a:pt x="658" y="19000"/>
                      <a:pt x="623" y="19021"/>
                      <a:pt x="589" y="19021"/>
                    </a:cubicBezTo>
                    <a:cubicBezTo>
                      <a:pt x="571" y="19021"/>
                      <a:pt x="553" y="19014"/>
                      <a:pt x="540" y="19001"/>
                    </a:cubicBezTo>
                    <a:cubicBezTo>
                      <a:pt x="521" y="18992"/>
                      <a:pt x="512" y="18973"/>
                      <a:pt x="493" y="18955"/>
                    </a:cubicBezTo>
                    <a:cubicBezTo>
                      <a:pt x="363" y="18778"/>
                      <a:pt x="280" y="18592"/>
                      <a:pt x="270" y="18369"/>
                    </a:cubicBezTo>
                    <a:cubicBezTo>
                      <a:pt x="270" y="18184"/>
                      <a:pt x="261" y="17998"/>
                      <a:pt x="261" y="17803"/>
                    </a:cubicBezTo>
                    <a:cubicBezTo>
                      <a:pt x="261" y="17589"/>
                      <a:pt x="233" y="17375"/>
                      <a:pt x="159" y="17171"/>
                    </a:cubicBezTo>
                    <a:cubicBezTo>
                      <a:pt x="112" y="17059"/>
                      <a:pt x="103" y="16939"/>
                      <a:pt x="112" y="16827"/>
                    </a:cubicBezTo>
                    <a:cubicBezTo>
                      <a:pt x="122" y="16697"/>
                      <a:pt x="122" y="16576"/>
                      <a:pt x="131" y="16446"/>
                    </a:cubicBezTo>
                    <a:cubicBezTo>
                      <a:pt x="131" y="16372"/>
                      <a:pt x="131" y="16298"/>
                      <a:pt x="131" y="16223"/>
                    </a:cubicBezTo>
                    <a:cubicBezTo>
                      <a:pt x="150" y="16056"/>
                      <a:pt x="205" y="15907"/>
                      <a:pt x="308" y="15777"/>
                    </a:cubicBezTo>
                    <a:cubicBezTo>
                      <a:pt x="438" y="15610"/>
                      <a:pt x="586" y="15480"/>
                      <a:pt x="781" y="15396"/>
                    </a:cubicBezTo>
                    <a:cubicBezTo>
                      <a:pt x="874" y="15350"/>
                      <a:pt x="967" y="15304"/>
                      <a:pt x="1060" y="15248"/>
                    </a:cubicBezTo>
                    <a:cubicBezTo>
                      <a:pt x="1125" y="15211"/>
                      <a:pt x="1190" y="15164"/>
                      <a:pt x="1255" y="15127"/>
                    </a:cubicBezTo>
                    <a:cubicBezTo>
                      <a:pt x="1274" y="15108"/>
                      <a:pt x="1292" y="15108"/>
                      <a:pt x="1320" y="15090"/>
                    </a:cubicBezTo>
                    <a:cubicBezTo>
                      <a:pt x="1330" y="15146"/>
                      <a:pt x="1330" y="15183"/>
                      <a:pt x="1339" y="15220"/>
                    </a:cubicBezTo>
                    <a:cubicBezTo>
                      <a:pt x="1347" y="15236"/>
                      <a:pt x="1348" y="15259"/>
                      <a:pt x="1366" y="15259"/>
                    </a:cubicBezTo>
                    <a:cubicBezTo>
                      <a:pt x="1369" y="15259"/>
                      <a:pt x="1372" y="15258"/>
                      <a:pt x="1376" y="15257"/>
                    </a:cubicBezTo>
                    <a:cubicBezTo>
                      <a:pt x="1395" y="15099"/>
                      <a:pt x="1413" y="14932"/>
                      <a:pt x="1432" y="14774"/>
                    </a:cubicBezTo>
                    <a:cubicBezTo>
                      <a:pt x="1450" y="14690"/>
                      <a:pt x="1469" y="14607"/>
                      <a:pt x="1488" y="14532"/>
                    </a:cubicBezTo>
                    <a:cubicBezTo>
                      <a:pt x="1521" y="14415"/>
                      <a:pt x="1660" y="14305"/>
                      <a:pt x="1790" y="14305"/>
                    </a:cubicBezTo>
                    <a:cubicBezTo>
                      <a:pt x="1804" y="14305"/>
                      <a:pt x="1818" y="14307"/>
                      <a:pt x="1831" y="14309"/>
                    </a:cubicBezTo>
                    <a:cubicBezTo>
                      <a:pt x="1878" y="14309"/>
                      <a:pt x="1924" y="14328"/>
                      <a:pt x="1971" y="14347"/>
                    </a:cubicBezTo>
                    <a:cubicBezTo>
                      <a:pt x="2026" y="14356"/>
                      <a:pt x="2073" y="14384"/>
                      <a:pt x="2129" y="14402"/>
                    </a:cubicBezTo>
                    <a:cubicBezTo>
                      <a:pt x="2133" y="14406"/>
                      <a:pt x="2141" y="14411"/>
                      <a:pt x="2150" y="14411"/>
                    </a:cubicBezTo>
                    <a:cubicBezTo>
                      <a:pt x="2161" y="14411"/>
                      <a:pt x="2174" y="14404"/>
                      <a:pt x="2184" y="14384"/>
                    </a:cubicBezTo>
                    <a:cubicBezTo>
                      <a:pt x="2091" y="14328"/>
                      <a:pt x="1999" y="14263"/>
                      <a:pt x="1887" y="14235"/>
                    </a:cubicBezTo>
                    <a:cubicBezTo>
                      <a:pt x="1852" y="14227"/>
                      <a:pt x="1818" y="14223"/>
                      <a:pt x="1783" y="14223"/>
                    </a:cubicBezTo>
                    <a:cubicBezTo>
                      <a:pt x="1734" y="14223"/>
                      <a:pt x="1685" y="14232"/>
                      <a:pt x="1636" y="14254"/>
                    </a:cubicBezTo>
                    <a:cubicBezTo>
                      <a:pt x="1506" y="14309"/>
                      <a:pt x="1422" y="14402"/>
                      <a:pt x="1376" y="14542"/>
                    </a:cubicBezTo>
                    <a:cubicBezTo>
                      <a:pt x="1330" y="14690"/>
                      <a:pt x="1311" y="14848"/>
                      <a:pt x="1320" y="15006"/>
                    </a:cubicBezTo>
                    <a:cubicBezTo>
                      <a:pt x="1292" y="15025"/>
                      <a:pt x="1265" y="15053"/>
                      <a:pt x="1237" y="15062"/>
                    </a:cubicBezTo>
                    <a:cubicBezTo>
                      <a:pt x="1069" y="15146"/>
                      <a:pt x="902" y="15238"/>
                      <a:pt x="735" y="15313"/>
                    </a:cubicBezTo>
                    <a:cubicBezTo>
                      <a:pt x="521" y="15406"/>
                      <a:pt x="345" y="15545"/>
                      <a:pt x="205" y="15731"/>
                    </a:cubicBezTo>
                    <a:cubicBezTo>
                      <a:pt x="103" y="15870"/>
                      <a:pt x="38" y="16028"/>
                      <a:pt x="29" y="16205"/>
                    </a:cubicBezTo>
                    <a:cubicBezTo>
                      <a:pt x="20" y="16418"/>
                      <a:pt x="10" y="16632"/>
                      <a:pt x="1" y="16855"/>
                    </a:cubicBezTo>
                    <a:cubicBezTo>
                      <a:pt x="1" y="16985"/>
                      <a:pt x="20" y="17106"/>
                      <a:pt x="66" y="17227"/>
                    </a:cubicBezTo>
                    <a:cubicBezTo>
                      <a:pt x="103" y="17329"/>
                      <a:pt x="131" y="17440"/>
                      <a:pt x="140" y="17543"/>
                    </a:cubicBezTo>
                    <a:cubicBezTo>
                      <a:pt x="159" y="17701"/>
                      <a:pt x="159" y="17858"/>
                      <a:pt x="159" y="18007"/>
                    </a:cubicBezTo>
                    <a:cubicBezTo>
                      <a:pt x="159" y="18137"/>
                      <a:pt x="168" y="18258"/>
                      <a:pt x="178" y="18388"/>
                    </a:cubicBezTo>
                    <a:cubicBezTo>
                      <a:pt x="187" y="18583"/>
                      <a:pt x="261" y="18760"/>
                      <a:pt x="363" y="18918"/>
                    </a:cubicBezTo>
                    <a:cubicBezTo>
                      <a:pt x="419" y="18992"/>
                      <a:pt x="475" y="19066"/>
                      <a:pt x="558" y="19122"/>
                    </a:cubicBezTo>
                    <a:cubicBezTo>
                      <a:pt x="549" y="19131"/>
                      <a:pt x="549" y="19150"/>
                      <a:pt x="549" y="19168"/>
                    </a:cubicBezTo>
                    <a:cubicBezTo>
                      <a:pt x="503" y="19336"/>
                      <a:pt x="475" y="19503"/>
                      <a:pt x="466" y="19679"/>
                    </a:cubicBezTo>
                    <a:cubicBezTo>
                      <a:pt x="447" y="19921"/>
                      <a:pt x="447" y="20163"/>
                      <a:pt x="466" y="20395"/>
                    </a:cubicBezTo>
                    <a:cubicBezTo>
                      <a:pt x="493" y="20701"/>
                      <a:pt x="577" y="20999"/>
                      <a:pt x="679" y="21277"/>
                    </a:cubicBezTo>
                    <a:cubicBezTo>
                      <a:pt x="772" y="21528"/>
                      <a:pt x="911" y="21742"/>
                      <a:pt x="1107" y="21918"/>
                    </a:cubicBezTo>
                    <a:cubicBezTo>
                      <a:pt x="1383" y="22169"/>
                      <a:pt x="1707" y="22283"/>
                      <a:pt x="2072" y="22283"/>
                    </a:cubicBezTo>
                    <a:cubicBezTo>
                      <a:pt x="2100" y="22283"/>
                      <a:pt x="2128" y="22282"/>
                      <a:pt x="2156" y="22281"/>
                    </a:cubicBezTo>
                    <a:cubicBezTo>
                      <a:pt x="2175" y="22281"/>
                      <a:pt x="2203" y="22290"/>
                      <a:pt x="2231" y="22290"/>
                    </a:cubicBezTo>
                    <a:cubicBezTo>
                      <a:pt x="2221" y="22318"/>
                      <a:pt x="2212" y="22337"/>
                      <a:pt x="2203" y="22355"/>
                    </a:cubicBezTo>
                    <a:cubicBezTo>
                      <a:pt x="2110" y="22615"/>
                      <a:pt x="2026" y="22885"/>
                      <a:pt x="1971" y="23163"/>
                    </a:cubicBezTo>
                    <a:cubicBezTo>
                      <a:pt x="1971" y="23201"/>
                      <a:pt x="1961" y="23228"/>
                      <a:pt x="1971" y="23284"/>
                    </a:cubicBezTo>
                    <a:cubicBezTo>
                      <a:pt x="1971" y="23294"/>
                      <a:pt x="1971" y="23303"/>
                      <a:pt x="1971" y="23312"/>
                    </a:cubicBezTo>
                    <a:cubicBezTo>
                      <a:pt x="1980" y="23303"/>
                      <a:pt x="1980" y="23294"/>
                      <a:pt x="1989" y="23284"/>
                    </a:cubicBezTo>
                    <a:cubicBezTo>
                      <a:pt x="1999" y="23256"/>
                      <a:pt x="1999" y="23247"/>
                      <a:pt x="2008" y="23228"/>
                    </a:cubicBezTo>
                    <a:cubicBezTo>
                      <a:pt x="2036" y="23145"/>
                      <a:pt x="2064" y="23052"/>
                      <a:pt x="2091" y="22968"/>
                    </a:cubicBezTo>
                    <a:cubicBezTo>
                      <a:pt x="2147" y="22792"/>
                      <a:pt x="2212" y="22625"/>
                      <a:pt x="2277" y="22448"/>
                    </a:cubicBezTo>
                    <a:cubicBezTo>
                      <a:pt x="2296" y="22392"/>
                      <a:pt x="2314" y="22337"/>
                      <a:pt x="2342" y="22290"/>
                    </a:cubicBezTo>
                    <a:cubicBezTo>
                      <a:pt x="2352" y="22262"/>
                      <a:pt x="2370" y="22234"/>
                      <a:pt x="2398" y="22225"/>
                    </a:cubicBezTo>
                    <a:cubicBezTo>
                      <a:pt x="2426" y="22225"/>
                      <a:pt x="2444" y="22207"/>
                      <a:pt x="2454" y="22197"/>
                    </a:cubicBezTo>
                    <a:cubicBezTo>
                      <a:pt x="2463" y="22197"/>
                      <a:pt x="2463" y="22188"/>
                      <a:pt x="2463" y="22188"/>
                    </a:cubicBezTo>
                    <a:cubicBezTo>
                      <a:pt x="2444" y="22179"/>
                      <a:pt x="2426" y="22169"/>
                      <a:pt x="2407" y="22160"/>
                    </a:cubicBezTo>
                    <a:cubicBezTo>
                      <a:pt x="2417" y="22132"/>
                      <a:pt x="2426" y="22123"/>
                      <a:pt x="2426" y="22104"/>
                    </a:cubicBezTo>
                    <a:cubicBezTo>
                      <a:pt x="2510" y="21956"/>
                      <a:pt x="2584" y="21807"/>
                      <a:pt x="2667" y="21668"/>
                    </a:cubicBezTo>
                    <a:cubicBezTo>
                      <a:pt x="2705" y="21593"/>
                      <a:pt x="2760" y="21528"/>
                      <a:pt x="2807" y="21454"/>
                    </a:cubicBezTo>
                    <a:cubicBezTo>
                      <a:pt x="2819" y="21436"/>
                      <a:pt x="2839" y="21426"/>
                      <a:pt x="2859" y="21426"/>
                    </a:cubicBezTo>
                    <a:cubicBezTo>
                      <a:pt x="2870" y="21426"/>
                      <a:pt x="2881" y="21429"/>
                      <a:pt x="2890" y="21435"/>
                    </a:cubicBezTo>
                    <a:cubicBezTo>
                      <a:pt x="2993" y="21473"/>
                      <a:pt x="3095" y="21519"/>
                      <a:pt x="3169" y="21603"/>
                    </a:cubicBezTo>
                    <a:cubicBezTo>
                      <a:pt x="3346" y="21807"/>
                      <a:pt x="3569" y="21946"/>
                      <a:pt x="3801" y="22058"/>
                    </a:cubicBezTo>
                    <a:cubicBezTo>
                      <a:pt x="4052" y="22179"/>
                      <a:pt x="4312" y="22234"/>
                      <a:pt x="4591" y="22253"/>
                    </a:cubicBezTo>
                    <a:cubicBezTo>
                      <a:pt x="4730" y="22272"/>
                      <a:pt x="4869" y="22281"/>
                      <a:pt x="5009" y="22290"/>
                    </a:cubicBezTo>
                    <a:cubicBezTo>
                      <a:pt x="5213" y="22299"/>
                      <a:pt x="5418" y="22309"/>
                      <a:pt x="5622" y="22318"/>
                    </a:cubicBezTo>
                    <a:lnTo>
                      <a:pt x="6337" y="22318"/>
                    </a:lnTo>
                    <a:cubicBezTo>
                      <a:pt x="6421" y="22318"/>
                      <a:pt x="6505" y="22309"/>
                      <a:pt x="6588" y="22299"/>
                    </a:cubicBezTo>
                    <a:cubicBezTo>
                      <a:pt x="6653" y="22290"/>
                      <a:pt x="6709" y="22262"/>
                      <a:pt x="6765" y="22225"/>
                    </a:cubicBezTo>
                    <a:cubicBezTo>
                      <a:pt x="6830" y="22169"/>
                      <a:pt x="6839" y="22114"/>
                      <a:pt x="6802" y="22039"/>
                    </a:cubicBezTo>
                    <a:cubicBezTo>
                      <a:pt x="6765" y="21984"/>
                      <a:pt x="6728" y="21937"/>
                      <a:pt x="6681" y="21900"/>
                    </a:cubicBezTo>
                    <a:cubicBezTo>
                      <a:pt x="6607" y="21844"/>
                      <a:pt x="6532" y="21798"/>
                      <a:pt x="6467" y="21751"/>
                    </a:cubicBezTo>
                    <a:cubicBezTo>
                      <a:pt x="6449" y="21742"/>
                      <a:pt x="6421" y="21733"/>
                      <a:pt x="6430" y="21705"/>
                    </a:cubicBezTo>
                    <a:cubicBezTo>
                      <a:pt x="6746" y="21696"/>
                      <a:pt x="6746" y="21696"/>
                      <a:pt x="6951" y="21593"/>
                    </a:cubicBezTo>
                    <a:cubicBezTo>
                      <a:pt x="6988" y="21612"/>
                      <a:pt x="7025" y="21630"/>
                      <a:pt x="7062" y="21649"/>
                    </a:cubicBezTo>
                    <a:cubicBezTo>
                      <a:pt x="7434" y="21853"/>
                      <a:pt x="7805" y="22058"/>
                      <a:pt x="8196" y="22234"/>
                    </a:cubicBezTo>
                    <a:cubicBezTo>
                      <a:pt x="8725" y="22467"/>
                      <a:pt x="9255" y="22718"/>
                      <a:pt x="9794" y="22950"/>
                    </a:cubicBezTo>
                    <a:cubicBezTo>
                      <a:pt x="10063" y="23071"/>
                      <a:pt x="10332" y="23173"/>
                      <a:pt x="10602" y="23275"/>
                    </a:cubicBezTo>
                    <a:cubicBezTo>
                      <a:pt x="10639" y="23294"/>
                      <a:pt x="10676" y="23303"/>
                      <a:pt x="10704" y="23321"/>
                    </a:cubicBezTo>
                    <a:cubicBezTo>
                      <a:pt x="10964" y="23414"/>
                      <a:pt x="11234" y="23489"/>
                      <a:pt x="11503" y="23517"/>
                    </a:cubicBezTo>
                    <a:cubicBezTo>
                      <a:pt x="11580" y="23528"/>
                      <a:pt x="11656" y="23534"/>
                      <a:pt x="11730" y="23534"/>
                    </a:cubicBezTo>
                    <a:cubicBezTo>
                      <a:pt x="11906" y="23534"/>
                      <a:pt x="12074" y="23499"/>
                      <a:pt x="12237" y="23414"/>
                    </a:cubicBezTo>
                    <a:cubicBezTo>
                      <a:pt x="12256" y="23405"/>
                      <a:pt x="12265" y="23396"/>
                      <a:pt x="12284" y="23396"/>
                    </a:cubicBezTo>
                    <a:cubicBezTo>
                      <a:pt x="12386" y="23377"/>
                      <a:pt x="12479" y="23331"/>
                      <a:pt x="12562" y="23275"/>
                    </a:cubicBezTo>
                    <a:lnTo>
                      <a:pt x="12572" y="23275"/>
                    </a:lnTo>
                    <a:cubicBezTo>
                      <a:pt x="12593" y="23264"/>
                      <a:pt x="12612" y="23260"/>
                      <a:pt x="12631" y="23260"/>
                    </a:cubicBezTo>
                    <a:cubicBezTo>
                      <a:pt x="12645" y="23260"/>
                      <a:pt x="12658" y="23262"/>
                      <a:pt x="12674" y="23266"/>
                    </a:cubicBezTo>
                    <a:lnTo>
                      <a:pt x="12748" y="23275"/>
                    </a:lnTo>
                    <a:cubicBezTo>
                      <a:pt x="12832" y="23303"/>
                      <a:pt x="12915" y="23321"/>
                      <a:pt x="13008" y="23340"/>
                    </a:cubicBezTo>
                    <a:cubicBezTo>
                      <a:pt x="13092" y="23368"/>
                      <a:pt x="13157" y="23414"/>
                      <a:pt x="13213" y="23479"/>
                    </a:cubicBezTo>
                    <a:cubicBezTo>
                      <a:pt x="13287" y="23572"/>
                      <a:pt x="13333" y="23674"/>
                      <a:pt x="13380" y="23777"/>
                    </a:cubicBezTo>
                    <a:cubicBezTo>
                      <a:pt x="13445" y="23907"/>
                      <a:pt x="13501" y="24046"/>
                      <a:pt x="13566" y="24185"/>
                    </a:cubicBezTo>
                    <a:cubicBezTo>
                      <a:pt x="13612" y="24269"/>
                      <a:pt x="13640" y="24371"/>
                      <a:pt x="13659" y="24464"/>
                    </a:cubicBezTo>
                    <a:cubicBezTo>
                      <a:pt x="13668" y="24538"/>
                      <a:pt x="13677" y="24622"/>
                      <a:pt x="13677" y="24696"/>
                    </a:cubicBezTo>
                    <a:lnTo>
                      <a:pt x="13779" y="24678"/>
                    </a:lnTo>
                    <a:cubicBezTo>
                      <a:pt x="13770" y="24604"/>
                      <a:pt x="13770" y="24538"/>
                      <a:pt x="13751" y="24464"/>
                    </a:cubicBezTo>
                    <a:cubicBezTo>
                      <a:pt x="13742" y="24353"/>
                      <a:pt x="13714" y="24241"/>
                      <a:pt x="13659" y="24139"/>
                    </a:cubicBezTo>
                    <a:cubicBezTo>
                      <a:pt x="13594" y="24000"/>
                      <a:pt x="13519" y="23851"/>
                      <a:pt x="13454" y="23702"/>
                    </a:cubicBezTo>
                    <a:cubicBezTo>
                      <a:pt x="13398" y="23600"/>
                      <a:pt x="13352" y="23507"/>
                      <a:pt x="13278" y="23414"/>
                    </a:cubicBezTo>
                    <a:cubicBezTo>
                      <a:pt x="13222" y="23349"/>
                      <a:pt x="13157" y="23303"/>
                      <a:pt x="13083" y="23275"/>
                    </a:cubicBezTo>
                    <a:lnTo>
                      <a:pt x="13064" y="23275"/>
                    </a:lnTo>
                    <a:cubicBezTo>
                      <a:pt x="12971" y="23247"/>
                      <a:pt x="12878" y="23228"/>
                      <a:pt x="12795" y="23201"/>
                    </a:cubicBezTo>
                    <a:cubicBezTo>
                      <a:pt x="12788" y="23201"/>
                      <a:pt x="12782" y="23202"/>
                      <a:pt x="12777" y="23202"/>
                    </a:cubicBezTo>
                    <a:cubicBezTo>
                      <a:pt x="12766" y="23202"/>
                      <a:pt x="12757" y="23198"/>
                      <a:pt x="12757" y="23173"/>
                    </a:cubicBezTo>
                    <a:cubicBezTo>
                      <a:pt x="12785" y="23154"/>
                      <a:pt x="12822" y="23126"/>
                      <a:pt x="12850" y="23108"/>
                    </a:cubicBezTo>
                    <a:cubicBezTo>
                      <a:pt x="13148" y="22940"/>
                      <a:pt x="13426" y="22745"/>
                      <a:pt x="13668" y="22513"/>
                    </a:cubicBezTo>
                    <a:cubicBezTo>
                      <a:pt x="13835" y="22355"/>
                      <a:pt x="13993" y="22197"/>
                      <a:pt x="14151" y="22039"/>
                    </a:cubicBezTo>
                    <a:cubicBezTo>
                      <a:pt x="14383" y="21798"/>
                      <a:pt x="14616" y="21556"/>
                      <a:pt x="14829" y="21305"/>
                    </a:cubicBezTo>
                    <a:cubicBezTo>
                      <a:pt x="15015" y="21092"/>
                      <a:pt x="15201" y="20887"/>
                      <a:pt x="15368" y="20674"/>
                    </a:cubicBezTo>
                    <a:cubicBezTo>
                      <a:pt x="15572" y="20423"/>
                      <a:pt x="15786" y="20163"/>
                      <a:pt x="16000" y="19921"/>
                    </a:cubicBezTo>
                    <a:cubicBezTo>
                      <a:pt x="16158" y="19735"/>
                      <a:pt x="16306" y="19549"/>
                      <a:pt x="16437" y="19354"/>
                    </a:cubicBezTo>
                    <a:cubicBezTo>
                      <a:pt x="16520" y="19233"/>
                      <a:pt x="16604" y="19113"/>
                      <a:pt x="16687" y="18992"/>
                    </a:cubicBezTo>
                    <a:cubicBezTo>
                      <a:pt x="16827" y="18788"/>
                      <a:pt x="16975" y="18583"/>
                      <a:pt x="17115" y="18379"/>
                    </a:cubicBezTo>
                    <a:cubicBezTo>
                      <a:pt x="17143" y="18351"/>
                      <a:pt x="17161" y="18323"/>
                      <a:pt x="17189" y="18295"/>
                    </a:cubicBezTo>
                    <a:lnTo>
                      <a:pt x="17189" y="18295"/>
                    </a:lnTo>
                    <a:cubicBezTo>
                      <a:pt x="17198" y="18332"/>
                      <a:pt x="17180" y="18360"/>
                      <a:pt x="17171" y="18388"/>
                    </a:cubicBezTo>
                    <a:cubicBezTo>
                      <a:pt x="17087" y="18574"/>
                      <a:pt x="17022" y="18760"/>
                      <a:pt x="16938" y="18936"/>
                    </a:cubicBezTo>
                    <a:cubicBezTo>
                      <a:pt x="16780" y="19280"/>
                      <a:pt x="16622" y="19614"/>
                      <a:pt x="16464" y="19949"/>
                    </a:cubicBezTo>
                    <a:cubicBezTo>
                      <a:pt x="16325" y="20265"/>
                      <a:pt x="16186" y="20581"/>
                      <a:pt x="16046" y="20897"/>
                    </a:cubicBezTo>
                    <a:cubicBezTo>
                      <a:pt x="15842" y="21342"/>
                      <a:pt x="15638" y="21788"/>
                      <a:pt x="15442" y="22234"/>
                    </a:cubicBezTo>
                    <a:cubicBezTo>
                      <a:pt x="15303" y="22550"/>
                      <a:pt x="15173" y="22875"/>
                      <a:pt x="15043" y="23201"/>
                    </a:cubicBezTo>
                    <a:cubicBezTo>
                      <a:pt x="15034" y="23228"/>
                      <a:pt x="15024" y="23256"/>
                      <a:pt x="15015" y="23275"/>
                    </a:cubicBezTo>
                    <a:cubicBezTo>
                      <a:pt x="14969" y="23433"/>
                      <a:pt x="14941" y="23600"/>
                      <a:pt x="14959" y="23767"/>
                    </a:cubicBezTo>
                    <a:cubicBezTo>
                      <a:pt x="14987" y="23990"/>
                      <a:pt x="15034" y="24204"/>
                      <a:pt x="15099" y="24418"/>
                    </a:cubicBezTo>
                    <a:lnTo>
                      <a:pt x="15182" y="24390"/>
                    </a:lnTo>
                    <a:cubicBezTo>
                      <a:pt x="15164" y="24213"/>
                      <a:pt x="15136" y="24037"/>
                      <a:pt x="15108" y="23860"/>
                    </a:cubicBezTo>
                    <a:cubicBezTo>
                      <a:pt x="15071" y="23656"/>
                      <a:pt x="15080" y="23470"/>
                      <a:pt x="15145" y="23275"/>
                    </a:cubicBezTo>
                    <a:cubicBezTo>
                      <a:pt x="15154" y="23266"/>
                      <a:pt x="15154" y="23247"/>
                      <a:pt x="15164" y="23228"/>
                    </a:cubicBezTo>
                    <a:cubicBezTo>
                      <a:pt x="15284" y="22931"/>
                      <a:pt x="15396" y="22643"/>
                      <a:pt x="15517" y="22346"/>
                    </a:cubicBezTo>
                    <a:cubicBezTo>
                      <a:pt x="15768" y="21779"/>
                      <a:pt x="16028" y="21212"/>
                      <a:pt x="16279" y="20646"/>
                    </a:cubicBezTo>
                    <a:cubicBezTo>
                      <a:pt x="16437" y="20283"/>
                      <a:pt x="16585" y="19902"/>
                      <a:pt x="16752" y="19540"/>
                    </a:cubicBezTo>
                    <a:cubicBezTo>
                      <a:pt x="16957" y="19094"/>
                      <a:pt x="17152" y="18639"/>
                      <a:pt x="17310" y="18174"/>
                    </a:cubicBezTo>
                    <a:cubicBezTo>
                      <a:pt x="17347" y="18063"/>
                      <a:pt x="17403" y="17961"/>
                      <a:pt x="17477" y="17868"/>
                    </a:cubicBezTo>
                    <a:cubicBezTo>
                      <a:pt x="17635" y="17673"/>
                      <a:pt x="17774" y="17468"/>
                      <a:pt x="17895" y="17245"/>
                    </a:cubicBezTo>
                    <a:cubicBezTo>
                      <a:pt x="18146" y="16790"/>
                      <a:pt x="18388" y="16316"/>
                      <a:pt x="18620" y="15852"/>
                    </a:cubicBezTo>
                    <a:cubicBezTo>
                      <a:pt x="18834" y="15415"/>
                      <a:pt x="18982" y="14950"/>
                      <a:pt x="19075" y="14477"/>
                    </a:cubicBezTo>
                    <a:cubicBezTo>
                      <a:pt x="19131" y="14244"/>
                      <a:pt x="19149" y="14012"/>
                      <a:pt x="19168" y="13780"/>
                    </a:cubicBezTo>
                    <a:cubicBezTo>
                      <a:pt x="19187" y="13668"/>
                      <a:pt x="19187" y="13557"/>
                      <a:pt x="19187" y="13445"/>
                    </a:cubicBezTo>
                    <a:cubicBezTo>
                      <a:pt x="19196" y="13334"/>
                      <a:pt x="19177" y="13222"/>
                      <a:pt x="19168" y="13111"/>
                    </a:cubicBezTo>
                    <a:cubicBezTo>
                      <a:pt x="19159" y="12934"/>
                      <a:pt x="19122" y="12749"/>
                      <a:pt x="19047" y="12581"/>
                    </a:cubicBezTo>
                    <a:cubicBezTo>
                      <a:pt x="19019" y="12526"/>
                      <a:pt x="18973" y="12461"/>
                      <a:pt x="18964" y="12405"/>
                    </a:cubicBezTo>
                    <a:cubicBezTo>
                      <a:pt x="18954" y="12330"/>
                      <a:pt x="18982" y="12265"/>
                      <a:pt x="18992" y="12191"/>
                    </a:cubicBezTo>
                    <a:cubicBezTo>
                      <a:pt x="19010" y="12042"/>
                      <a:pt x="19038" y="11894"/>
                      <a:pt x="19019" y="11745"/>
                    </a:cubicBezTo>
                    <a:cubicBezTo>
                      <a:pt x="19001" y="11643"/>
                      <a:pt x="18992" y="11541"/>
                      <a:pt x="18973" y="11448"/>
                    </a:cubicBezTo>
                    <a:cubicBezTo>
                      <a:pt x="18964" y="11364"/>
                      <a:pt x="18945" y="11281"/>
                      <a:pt x="18917" y="11206"/>
                    </a:cubicBezTo>
                    <a:cubicBezTo>
                      <a:pt x="18824" y="10918"/>
                      <a:pt x="18694" y="10658"/>
                      <a:pt x="18527" y="10407"/>
                    </a:cubicBezTo>
                    <a:cubicBezTo>
                      <a:pt x="18415" y="10240"/>
                      <a:pt x="18295" y="10082"/>
                      <a:pt x="18183" y="9915"/>
                    </a:cubicBezTo>
                    <a:cubicBezTo>
                      <a:pt x="18109" y="9803"/>
                      <a:pt x="18025" y="9701"/>
                      <a:pt x="17932" y="9608"/>
                    </a:cubicBezTo>
                    <a:cubicBezTo>
                      <a:pt x="17839" y="9525"/>
                      <a:pt x="17756" y="9441"/>
                      <a:pt x="17663" y="9367"/>
                    </a:cubicBezTo>
                    <a:cubicBezTo>
                      <a:pt x="17412" y="9144"/>
                      <a:pt x="17171" y="8911"/>
                      <a:pt x="16948" y="8661"/>
                    </a:cubicBezTo>
                    <a:cubicBezTo>
                      <a:pt x="16641" y="8317"/>
                      <a:pt x="16399" y="7927"/>
                      <a:pt x="16269" y="7481"/>
                    </a:cubicBezTo>
                    <a:cubicBezTo>
                      <a:pt x="16158" y="7137"/>
                      <a:pt x="16074" y="6793"/>
                      <a:pt x="15991" y="6449"/>
                    </a:cubicBezTo>
                    <a:cubicBezTo>
                      <a:pt x="15879" y="5985"/>
                      <a:pt x="15758" y="5520"/>
                      <a:pt x="15619" y="5065"/>
                    </a:cubicBezTo>
                    <a:cubicBezTo>
                      <a:pt x="15461" y="4563"/>
                      <a:pt x="15247" y="4080"/>
                      <a:pt x="14996" y="3616"/>
                    </a:cubicBezTo>
                    <a:cubicBezTo>
                      <a:pt x="14820" y="3309"/>
                      <a:pt x="14616" y="3012"/>
                      <a:pt x="14374" y="2752"/>
                    </a:cubicBezTo>
                    <a:cubicBezTo>
                      <a:pt x="14235" y="2603"/>
                      <a:pt x="14086" y="2464"/>
                      <a:pt x="13947" y="2324"/>
                    </a:cubicBezTo>
                    <a:cubicBezTo>
                      <a:pt x="13891" y="2269"/>
                      <a:pt x="13844" y="2222"/>
                      <a:pt x="13789" y="2176"/>
                    </a:cubicBezTo>
                    <a:cubicBezTo>
                      <a:pt x="13398" y="1897"/>
                      <a:pt x="12999" y="1628"/>
                      <a:pt x="12572" y="1414"/>
                    </a:cubicBezTo>
                    <a:cubicBezTo>
                      <a:pt x="12516" y="1386"/>
                      <a:pt x="12469" y="1349"/>
                      <a:pt x="12423" y="1321"/>
                    </a:cubicBezTo>
                    <a:cubicBezTo>
                      <a:pt x="12181" y="1154"/>
                      <a:pt x="11940" y="977"/>
                      <a:pt x="11689" y="810"/>
                    </a:cubicBezTo>
                    <a:cubicBezTo>
                      <a:pt x="11308" y="550"/>
                      <a:pt x="10890" y="345"/>
                      <a:pt x="10453" y="187"/>
                    </a:cubicBezTo>
                    <a:cubicBezTo>
                      <a:pt x="10094" y="51"/>
                      <a:pt x="9720" y="1"/>
                      <a:pt x="93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6"/>
              <p:cNvSpPr/>
              <p:nvPr/>
            </p:nvSpPr>
            <p:spPr>
              <a:xfrm>
                <a:off x="6874978" y="3293301"/>
                <a:ext cx="549371" cy="791029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6383" extrusionOk="0">
                    <a:moveTo>
                      <a:pt x="4432" y="0"/>
                    </a:moveTo>
                    <a:lnTo>
                      <a:pt x="4432" y="0"/>
                    </a:lnTo>
                    <a:cubicBezTo>
                      <a:pt x="4405" y="28"/>
                      <a:pt x="4377" y="47"/>
                      <a:pt x="4358" y="84"/>
                    </a:cubicBezTo>
                    <a:cubicBezTo>
                      <a:pt x="4219" y="288"/>
                      <a:pt x="4070" y="493"/>
                      <a:pt x="3931" y="697"/>
                    </a:cubicBezTo>
                    <a:cubicBezTo>
                      <a:pt x="3847" y="818"/>
                      <a:pt x="3754" y="929"/>
                      <a:pt x="3680" y="1050"/>
                    </a:cubicBezTo>
                    <a:cubicBezTo>
                      <a:pt x="3550" y="1254"/>
                      <a:pt x="3401" y="1440"/>
                      <a:pt x="3243" y="1617"/>
                    </a:cubicBezTo>
                    <a:cubicBezTo>
                      <a:pt x="3020" y="1868"/>
                      <a:pt x="2816" y="2118"/>
                      <a:pt x="2611" y="2379"/>
                    </a:cubicBezTo>
                    <a:cubicBezTo>
                      <a:pt x="2435" y="2592"/>
                      <a:pt x="2249" y="2797"/>
                      <a:pt x="2072" y="3010"/>
                    </a:cubicBezTo>
                    <a:cubicBezTo>
                      <a:pt x="1859" y="3261"/>
                      <a:pt x="1627" y="3503"/>
                      <a:pt x="1394" y="3735"/>
                    </a:cubicBezTo>
                    <a:cubicBezTo>
                      <a:pt x="1236" y="3902"/>
                      <a:pt x="1078" y="4060"/>
                      <a:pt x="911" y="4218"/>
                    </a:cubicBezTo>
                    <a:cubicBezTo>
                      <a:pt x="670" y="4450"/>
                      <a:pt x="382" y="4636"/>
                      <a:pt x="94" y="4813"/>
                    </a:cubicBezTo>
                    <a:cubicBezTo>
                      <a:pt x="56" y="4831"/>
                      <a:pt x="29" y="4850"/>
                      <a:pt x="1" y="4878"/>
                    </a:cubicBezTo>
                    <a:cubicBezTo>
                      <a:pt x="1" y="4906"/>
                      <a:pt x="19" y="4906"/>
                      <a:pt x="38" y="4906"/>
                    </a:cubicBezTo>
                    <a:cubicBezTo>
                      <a:pt x="121" y="4924"/>
                      <a:pt x="214" y="4952"/>
                      <a:pt x="298" y="4971"/>
                    </a:cubicBezTo>
                    <a:cubicBezTo>
                      <a:pt x="307" y="4971"/>
                      <a:pt x="317" y="4980"/>
                      <a:pt x="326" y="4980"/>
                    </a:cubicBezTo>
                    <a:cubicBezTo>
                      <a:pt x="400" y="5008"/>
                      <a:pt x="465" y="5054"/>
                      <a:pt x="512" y="5119"/>
                    </a:cubicBezTo>
                    <a:cubicBezTo>
                      <a:pt x="586" y="5203"/>
                      <a:pt x="642" y="5305"/>
                      <a:pt x="688" y="5407"/>
                    </a:cubicBezTo>
                    <a:cubicBezTo>
                      <a:pt x="762" y="5547"/>
                      <a:pt x="828" y="5695"/>
                      <a:pt x="902" y="5844"/>
                    </a:cubicBezTo>
                    <a:cubicBezTo>
                      <a:pt x="958" y="5946"/>
                      <a:pt x="985" y="6058"/>
                      <a:pt x="995" y="6169"/>
                    </a:cubicBezTo>
                    <a:cubicBezTo>
                      <a:pt x="1004" y="6234"/>
                      <a:pt x="1013" y="6309"/>
                      <a:pt x="1023" y="6383"/>
                    </a:cubicBezTo>
                    <a:cubicBezTo>
                      <a:pt x="1478" y="6299"/>
                      <a:pt x="1924" y="6216"/>
                      <a:pt x="2333" y="6113"/>
                    </a:cubicBezTo>
                    <a:cubicBezTo>
                      <a:pt x="2268" y="5909"/>
                      <a:pt x="2230" y="5686"/>
                      <a:pt x="2203" y="5472"/>
                    </a:cubicBezTo>
                    <a:cubicBezTo>
                      <a:pt x="2184" y="5296"/>
                      <a:pt x="2203" y="5138"/>
                      <a:pt x="2258" y="4980"/>
                    </a:cubicBezTo>
                    <a:cubicBezTo>
                      <a:pt x="2268" y="4952"/>
                      <a:pt x="2277" y="4933"/>
                      <a:pt x="2286" y="4906"/>
                    </a:cubicBezTo>
                    <a:cubicBezTo>
                      <a:pt x="2416" y="4580"/>
                      <a:pt x="2546" y="4255"/>
                      <a:pt x="2686" y="3930"/>
                    </a:cubicBezTo>
                    <a:cubicBezTo>
                      <a:pt x="2881" y="3484"/>
                      <a:pt x="3085" y="3038"/>
                      <a:pt x="3280" y="2602"/>
                    </a:cubicBezTo>
                    <a:cubicBezTo>
                      <a:pt x="3429" y="2276"/>
                      <a:pt x="3559" y="1960"/>
                      <a:pt x="3708" y="1645"/>
                    </a:cubicBezTo>
                    <a:cubicBezTo>
                      <a:pt x="3856" y="1310"/>
                      <a:pt x="4024" y="976"/>
                      <a:pt x="4172" y="641"/>
                    </a:cubicBezTo>
                    <a:cubicBezTo>
                      <a:pt x="4172" y="632"/>
                      <a:pt x="4182" y="632"/>
                      <a:pt x="4182" y="632"/>
                    </a:cubicBezTo>
                    <a:cubicBezTo>
                      <a:pt x="4265" y="427"/>
                      <a:pt x="4349" y="214"/>
                      <a:pt x="44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>
                <a:off x="5550930" y="3680074"/>
                <a:ext cx="1438179" cy="437340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3529" extrusionOk="0">
                    <a:moveTo>
                      <a:pt x="788" y="1"/>
                    </a:moveTo>
                    <a:cubicBezTo>
                      <a:pt x="767" y="1"/>
                      <a:pt x="747" y="13"/>
                      <a:pt x="734" y="38"/>
                    </a:cubicBezTo>
                    <a:cubicBezTo>
                      <a:pt x="688" y="103"/>
                      <a:pt x="632" y="168"/>
                      <a:pt x="595" y="242"/>
                    </a:cubicBezTo>
                    <a:cubicBezTo>
                      <a:pt x="511" y="391"/>
                      <a:pt x="437" y="540"/>
                      <a:pt x="353" y="679"/>
                    </a:cubicBezTo>
                    <a:cubicBezTo>
                      <a:pt x="344" y="698"/>
                      <a:pt x="344" y="716"/>
                      <a:pt x="335" y="735"/>
                    </a:cubicBezTo>
                    <a:cubicBezTo>
                      <a:pt x="353" y="744"/>
                      <a:pt x="372" y="753"/>
                      <a:pt x="390" y="763"/>
                    </a:cubicBezTo>
                    <a:cubicBezTo>
                      <a:pt x="390" y="772"/>
                      <a:pt x="390" y="781"/>
                      <a:pt x="381" y="781"/>
                    </a:cubicBezTo>
                    <a:cubicBezTo>
                      <a:pt x="362" y="791"/>
                      <a:pt x="344" y="800"/>
                      <a:pt x="325" y="809"/>
                    </a:cubicBezTo>
                    <a:cubicBezTo>
                      <a:pt x="297" y="818"/>
                      <a:pt x="279" y="837"/>
                      <a:pt x="270" y="865"/>
                    </a:cubicBezTo>
                    <a:cubicBezTo>
                      <a:pt x="242" y="921"/>
                      <a:pt x="223" y="976"/>
                      <a:pt x="205" y="1023"/>
                    </a:cubicBezTo>
                    <a:cubicBezTo>
                      <a:pt x="139" y="1190"/>
                      <a:pt x="84" y="1348"/>
                      <a:pt x="28" y="1515"/>
                    </a:cubicBezTo>
                    <a:cubicBezTo>
                      <a:pt x="19" y="1534"/>
                      <a:pt x="19" y="1562"/>
                      <a:pt x="9" y="1590"/>
                    </a:cubicBezTo>
                    <a:cubicBezTo>
                      <a:pt x="0" y="1627"/>
                      <a:pt x="0" y="1664"/>
                      <a:pt x="0" y="1710"/>
                    </a:cubicBezTo>
                    <a:cubicBezTo>
                      <a:pt x="1884" y="2537"/>
                      <a:pt x="4832" y="3528"/>
                      <a:pt x="8456" y="3528"/>
                    </a:cubicBezTo>
                    <a:cubicBezTo>
                      <a:pt x="8781" y="3528"/>
                      <a:pt x="9113" y="3520"/>
                      <a:pt x="9449" y="3503"/>
                    </a:cubicBezTo>
                    <a:cubicBezTo>
                      <a:pt x="10211" y="3466"/>
                      <a:pt x="10935" y="3383"/>
                      <a:pt x="11604" y="3271"/>
                    </a:cubicBezTo>
                    <a:cubicBezTo>
                      <a:pt x="11604" y="3197"/>
                      <a:pt x="11595" y="3122"/>
                      <a:pt x="11586" y="3048"/>
                    </a:cubicBezTo>
                    <a:cubicBezTo>
                      <a:pt x="11567" y="2946"/>
                      <a:pt x="11539" y="2853"/>
                      <a:pt x="11493" y="2760"/>
                    </a:cubicBezTo>
                    <a:cubicBezTo>
                      <a:pt x="11428" y="2621"/>
                      <a:pt x="11363" y="2481"/>
                      <a:pt x="11307" y="2351"/>
                    </a:cubicBezTo>
                    <a:cubicBezTo>
                      <a:pt x="11251" y="2249"/>
                      <a:pt x="11205" y="2147"/>
                      <a:pt x="11131" y="2063"/>
                    </a:cubicBezTo>
                    <a:cubicBezTo>
                      <a:pt x="11075" y="1998"/>
                      <a:pt x="11010" y="1943"/>
                      <a:pt x="10926" y="1924"/>
                    </a:cubicBezTo>
                    <a:cubicBezTo>
                      <a:pt x="10843" y="1896"/>
                      <a:pt x="10759" y="1878"/>
                      <a:pt x="10675" y="1859"/>
                    </a:cubicBezTo>
                    <a:lnTo>
                      <a:pt x="10601" y="1840"/>
                    </a:lnTo>
                    <a:cubicBezTo>
                      <a:pt x="10587" y="1837"/>
                      <a:pt x="10574" y="1835"/>
                      <a:pt x="10561" y="1835"/>
                    </a:cubicBezTo>
                    <a:cubicBezTo>
                      <a:pt x="10538" y="1835"/>
                      <a:pt x="10516" y="1841"/>
                      <a:pt x="10499" y="1859"/>
                    </a:cubicBezTo>
                    <a:lnTo>
                      <a:pt x="10490" y="1859"/>
                    </a:lnTo>
                    <a:cubicBezTo>
                      <a:pt x="10397" y="1905"/>
                      <a:pt x="10313" y="1952"/>
                      <a:pt x="10211" y="1970"/>
                    </a:cubicBezTo>
                    <a:cubicBezTo>
                      <a:pt x="10192" y="1980"/>
                      <a:pt x="10174" y="1989"/>
                      <a:pt x="10164" y="1989"/>
                    </a:cubicBezTo>
                    <a:cubicBezTo>
                      <a:pt x="9992" y="2078"/>
                      <a:pt x="9810" y="2112"/>
                      <a:pt x="9625" y="2112"/>
                    </a:cubicBezTo>
                    <a:cubicBezTo>
                      <a:pt x="9561" y="2112"/>
                      <a:pt x="9495" y="2108"/>
                      <a:pt x="9430" y="2101"/>
                    </a:cubicBezTo>
                    <a:cubicBezTo>
                      <a:pt x="9161" y="2063"/>
                      <a:pt x="8891" y="1989"/>
                      <a:pt x="8631" y="1896"/>
                    </a:cubicBezTo>
                    <a:cubicBezTo>
                      <a:pt x="8603" y="1878"/>
                      <a:pt x="8566" y="1868"/>
                      <a:pt x="8529" y="1859"/>
                    </a:cubicBezTo>
                    <a:cubicBezTo>
                      <a:pt x="8260" y="1757"/>
                      <a:pt x="7981" y="1645"/>
                      <a:pt x="7721" y="1524"/>
                    </a:cubicBezTo>
                    <a:cubicBezTo>
                      <a:pt x="7182" y="1292"/>
                      <a:pt x="6652" y="1051"/>
                      <a:pt x="6123" y="809"/>
                    </a:cubicBezTo>
                    <a:cubicBezTo>
                      <a:pt x="5733" y="633"/>
                      <a:pt x="5361" y="428"/>
                      <a:pt x="4989" y="224"/>
                    </a:cubicBezTo>
                    <a:cubicBezTo>
                      <a:pt x="4952" y="205"/>
                      <a:pt x="4915" y="187"/>
                      <a:pt x="4878" y="168"/>
                    </a:cubicBezTo>
                    <a:cubicBezTo>
                      <a:pt x="4673" y="280"/>
                      <a:pt x="4673" y="280"/>
                      <a:pt x="4358" y="280"/>
                    </a:cubicBezTo>
                    <a:cubicBezTo>
                      <a:pt x="4348" y="307"/>
                      <a:pt x="4376" y="317"/>
                      <a:pt x="4385" y="326"/>
                    </a:cubicBezTo>
                    <a:cubicBezTo>
                      <a:pt x="4460" y="382"/>
                      <a:pt x="4534" y="428"/>
                      <a:pt x="4608" y="475"/>
                    </a:cubicBezTo>
                    <a:cubicBezTo>
                      <a:pt x="4655" y="512"/>
                      <a:pt x="4692" y="568"/>
                      <a:pt x="4729" y="623"/>
                    </a:cubicBezTo>
                    <a:cubicBezTo>
                      <a:pt x="4766" y="698"/>
                      <a:pt x="4757" y="753"/>
                      <a:pt x="4683" y="809"/>
                    </a:cubicBezTo>
                    <a:cubicBezTo>
                      <a:pt x="4636" y="846"/>
                      <a:pt x="4581" y="865"/>
                      <a:pt x="4515" y="874"/>
                    </a:cubicBezTo>
                    <a:cubicBezTo>
                      <a:pt x="4432" y="883"/>
                      <a:pt x="4348" y="893"/>
                      <a:pt x="4265" y="893"/>
                    </a:cubicBezTo>
                    <a:cubicBezTo>
                      <a:pt x="4144" y="897"/>
                      <a:pt x="4025" y="900"/>
                      <a:pt x="3907" y="900"/>
                    </a:cubicBezTo>
                    <a:cubicBezTo>
                      <a:pt x="3788" y="900"/>
                      <a:pt x="3670" y="897"/>
                      <a:pt x="3549" y="893"/>
                    </a:cubicBezTo>
                    <a:cubicBezTo>
                      <a:pt x="3345" y="893"/>
                      <a:pt x="3140" y="874"/>
                      <a:pt x="2936" y="865"/>
                    </a:cubicBezTo>
                    <a:cubicBezTo>
                      <a:pt x="2797" y="856"/>
                      <a:pt x="2657" y="846"/>
                      <a:pt x="2518" y="837"/>
                    </a:cubicBezTo>
                    <a:cubicBezTo>
                      <a:pt x="2239" y="809"/>
                      <a:pt x="1979" y="753"/>
                      <a:pt x="1728" y="642"/>
                    </a:cubicBezTo>
                    <a:cubicBezTo>
                      <a:pt x="1496" y="530"/>
                      <a:pt x="1264" y="391"/>
                      <a:pt x="1087" y="187"/>
                    </a:cubicBezTo>
                    <a:cubicBezTo>
                      <a:pt x="1013" y="103"/>
                      <a:pt x="920" y="47"/>
                      <a:pt x="818" y="10"/>
                    </a:cubicBezTo>
                    <a:cubicBezTo>
                      <a:pt x="808" y="4"/>
                      <a:pt x="798" y="1"/>
                      <a:pt x="7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>
                <a:off x="6526120" y="2417020"/>
                <a:ext cx="711716" cy="922392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7443" extrusionOk="0">
                    <a:moveTo>
                      <a:pt x="4887" y="1"/>
                    </a:moveTo>
                    <a:cubicBezTo>
                      <a:pt x="4822" y="47"/>
                      <a:pt x="4767" y="94"/>
                      <a:pt x="4702" y="131"/>
                    </a:cubicBezTo>
                    <a:cubicBezTo>
                      <a:pt x="4599" y="196"/>
                      <a:pt x="4507" y="280"/>
                      <a:pt x="4432" y="373"/>
                    </a:cubicBezTo>
                    <a:cubicBezTo>
                      <a:pt x="4302" y="540"/>
                      <a:pt x="4172" y="707"/>
                      <a:pt x="4051" y="865"/>
                    </a:cubicBezTo>
                    <a:cubicBezTo>
                      <a:pt x="3940" y="1014"/>
                      <a:pt x="3847" y="1153"/>
                      <a:pt x="3708" y="1274"/>
                    </a:cubicBezTo>
                    <a:cubicBezTo>
                      <a:pt x="3559" y="1394"/>
                      <a:pt x="3429" y="1543"/>
                      <a:pt x="3299" y="1682"/>
                    </a:cubicBezTo>
                    <a:cubicBezTo>
                      <a:pt x="3197" y="1794"/>
                      <a:pt x="3094" y="1905"/>
                      <a:pt x="3011" y="2026"/>
                    </a:cubicBezTo>
                    <a:cubicBezTo>
                      <a:pt x="2844" y="2286"/>
                      <a:pt x="2658" y="2528"/>
                      <a:pt x="2472" y="2779"/>
                    </a:cubicBezTo>
                    <a:cubicBezTo>
                      <a:pt x="2425" y="2844"/>
                      <a:pt x="2379" y="2909"/>
                      <a:pt x="2342" y="2983"/>
                    </a:cubicBezTo>
                    <a:cubicBezTo>
                      <a:pt x="2249" y="3169"/>
                      <a:pt x="2156" y="3355"/>
                      <a:pt x="2054" y="3550"/>
                    </a:cubicBezTo>
                    <a:cubicBezTo>
                      <a:pt x="1952" y="3736"/>
                      <a:pt x="1840" y="3931"/>
                      <a:pt x="1747" y="4117"/>
                    </a:cubicBezTo>
                    <a:cubicBezTo>
                      <a:pt x="1459" y="4683"/>
                      <a:pt x="1097" y="5194"/>
                      <a:pt x="669" y="5659"/>
                    </a:cubicBezTo>
                    <a:cubicBezTo>
                      <a:pt x="651" y="5678"/>
                      <a:pt x="632" y="5696"/>
                      <a:pt x="614" y="5715"/>
                    </a:cubicBezTo>
                    <a:cubicBezTo>
                      <a:pt x="446" y="5873"/>
                      <a:pt x="270" y="6021"/>
                      <a:pt x="66" y="6133"/>
                    </a:cubicBezTo>
                    <a:cubicBezTo>
                      <a:pt x="47" y="6151"/>
                      <a:pt x="19" y="6170"/>
                      <a:pt x="1" y="6188"/>
                    </a:cubicBezTo>
                    <a:cubicBezTo>
                      <a:pt x="19" y="6244"/>
                      <a:pt x="47" y="6291"/>
                      <a:pt x="75" y="6346"/>
                    </a:cubicBezTo>
                    <a:cubicBezTo>
                      <a:pt x="186" y="6272"/>
                      <a:pt x="279" y="6216"/>
                      <a:pt x="372" y="6142"/>
                    </a:cubicBezTo>
                    <a:cubicBezTo>
                      <a:pt x="539" y="6031"/>
                      <a:pt x="688" y="5900"/>
                      <a:pt x="827" y="5770"/>
                    </a:cubicBezTo>
                    <a:cubicBezTo>
                      <a:pt x="846" y="5752"/>
                      <a:pt x="855" y="5724"/>
                      <a:pt x="892" y="5724"/>
                    </a:cubicBezTo>
                    <a:cubicBezTo>
                      <a:pt x="734" y="5956"/>
                      <a:pt x="409" y="6235"/>
                      <a:pt x="84" y="6384"/>
                    </a:cubicBezTo>
                    <a:cubicBezTo>
                      <a:pt x="121" y="6504"/>
                      <a:pt x="168" y="6616"/>
                      <a:pt x="205" y="6727"/>
                    </a:cubicBezTo>
                    <a:cubicBezTo>
                      <a:pt x="242" y="6848"/>
                      <a:pt x="289" y="6960"/>
                      <a:pt x="316" y="7080"/>
                    </a:cubicBezTo>
                    <a:cubicBezTo>
                      <a:pt x="344" y="7201"/>
                      <a:pt x="372" y="7313"/>
                      <a:pt x="400" y="7443"/>
                    </a:cubicBezTo>
                    <a:cubicBezTo>
                      <a:pt x="437" y="7415"/>
                      <a:pt x="474" y="7396"/>
                      <a:pt x="511" y="7378"/>
                    </a:cubicBezTo>
                    <a:cubicBezTo>
                      <a:pt x="688" y="7266"/>
                      <a:pt x="846" y="7136"/>
                      <a:pt x="1004" y="6997"/>
                    </a:cubicBezTo>
                    <a:cubicBezTo>
                      <a:pt x="1338" y="6699"/>
                      <a:pt x="1664" y="6393"/>
                      <a:pt x="1961" y="6068"/>
                    </a:cubicBezTo>
                    <a:cubicBezTo>
                      <a:pt x="2490" y="5482"/>
                      <a:pt x="2936" y="4851"/>
                      <a:pt x="3364" y="4191"/>
                    </a:cubicBezTo>
                    <a:cubicBezTo>
                      <a:pt x="3392" y="4145"/>
                      <a:pt x="3401" y="4098"/>
                      <a:pt x="3382" y="4052"/>
                    </a:cubicBezTo>
                    <a:cubicBezTo>
                      <a:pt x="3355" y="3903"/>
                      <a:pt x="3373" y="3754"/>
                      <a:pt x="3420" y="3606"/>
                    </a:cubicBezTo>
                    <a:cubicBezTo>
                      <a:pt x="3466" y="3448"/>
                      <a:pt x="3522" y="3290"/>
                      <a:pt x="3596" y="3141"/>
                    </a:cubicBezTo>
                    <a:cubicBezTo>
                      <a:pt x="3754" y="2835"/>
                      <a:pt x="3903" y="2528"/>
                      <a:pt x="4061" y="2221"/>
                    </a:cubicBezTo>
                    <a:cubicBezTo>
                      <a:pt x="4163" y="2017"/>
                      <a:pt x="4284" y="1822"/>
                      <a:pt x="4414" y="1636"/>
                    </a:cubicBezTo>
                    <a:cubicBezTo>
                      <a:pt x="4562" y="1441"/>
                      <a:pt x="4711" y="1246"/>
                      <a:pt x="4869" y="1051"/>
                    </a:cubicBezTo>
                    <a:cubicBezTo>
                      <a:pt x="5129" y="744"/>
                      <a:pt x="5389" y="438"/>
                      <a:pt x="5705" y="177"/>
                    </a:cubicBezTo>
                    <a:cubicBezTo>
                      <a:pt x="5714" y="159"/>
                      <a:pt x="5742" y="150"/>
                      <a:pt x="5724" y="112"/>
                    </a:cubicBezTo>
                    <a:cubicBezTo>
                      <a:pt x="5584" y="103"/>
                      <a:pt x="5445" y="94"/>
                      <a:pt x="5306" y="75"/>
                    </a:cubicBezTo>
                    <a:cubicBezTo>
                      <a:pt x="5166" y="57"/>
                      <a:pt x="5027" y="29"/>
                      <a:pt x="4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5548575" y="1312964"/>
                <a:ext cx="1093908" cy="1789637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14441" extrusionOk="0">
                    <a:moveTo>
                      <a:pt x="3327" y="11456"/>
                    </a:moveTo>
                    <a:lnTo>
                      <a:pt x="3327" y="11456"/>
                    </a:lnTo>
                    <a:cubicBezTo>
                      <a:pt x="3345" y="11548"/>
                      <a:pt x="3299" y="11613"/>
                      <a:pt x="3308" y="11679"/>
                    </a:cubicBezTo>
                    <a:cubicBezTo>
                      <a:pt x="3297" y="11683"/>
                      <a:pt x="3288" y="11685"/>
                      <a:pt x="3280" y="11685"/>
                    </a:cubicBezTo>
                    <a:cubicBezTo>
                      <a:pt x="3245" y="11685"/>
                      <a:pt x="3244" y="11640"/>
                      <a:pt x="3206" y="11632"/>
                    </a:cubicBezTo>
                    <a:cubicBezTo>
                      <a:pt x="3206" y="11641"/>
                      <a:pt x="3197" y="11660"/>
                      <a:pt x="3178" y="11688"/>
                    </a:cubicBezTo>
                    <a:cubicBezTo>
                      <a:pt x="3169" y="11688"/>
                      <a:pt x="3150" y="11688"/>
                      <a:pt x="3141" y="11679"/>
                    </a:cubicBezTo>
                    <a:cubicBezTo>
                      <a:pt x="3122" y="11679"/>
                      <a:pt x="3113" y="11669"/>
                      <a:pt x="3085" y="11651"/>
                    </a:cubicBezTo>
                    <a:cubicBezTo>
                      <a:pt x="3150" y="11567"/>
                      <a:pt x="3224" y="11502"/>
                      <a:pt x="3327" y="11456"/>
                    </a:cubicBezTo>
                    <a:close/>
                    <a:moveTo>
                      <a:pt x="2676" y="0"/>
                    </a:moveTo>
                    <a:cubicBezTo>
                      <a:pt x="2630" y="9"/>
                      <a:pt x="2611" y="47"/>
                      <a:pt x="2593" y="74"/>
                    </a:cubicBezTo>
                    <a:cubicBezTo>
                      <a:pt x="2435" y="288"/>
                      <a:pt x="2286" y="502"/>
                      <a:pt x="2165" y="734"/>
                    </a:cubicBezTo>
                    <a:cubicBezTo>
                      <a:pt x="2054" y="976"/>
                      <a:pt x="1961" y="1217"/>
                      <a:pt x="1896" y="1459"/>
                    </a:cubicBezTo>
                    <a:cubicBezTo>
                      <a:pt x="1766" y="1933"/>
                      <a:pt x="1691" y="2406"/>
                      <a:pt x="1757" y="2899"/>
                    </a:cubicBezTo>
                    <a:cubicBezTo>
                      <a:pt x="1784" y="3112"/>
                      <a:pt x="1822" y="3326"/>
                      <a:pt x="1905" y="3531"/>
                    </a:cubicBezTo>
                    <a:cubicBezTo>
                      <a:pt x="2007" y="3772"/>
                      <a:pt x="2147" y="3995"/>
                      <a:pt x="2305" y="4199"/>
                    </a:cubicBezTo>
                    <a:cubicBezTo>
                      <a:pt x="2398" y="4320"/>
                      <a:pt x="2500" y="4441"/>
                      <a:pt x="2583" y="4562"/>
                    </a:cubicBezTo>
                    <a:cubicBezTo>
                      <a:pt x="2825" y="4887"/>
                      <a:pt x="2974" y="5249"/>
                      <a:pt x="3029" y="5649"/>
                    </a:cubicBezTo>
                    <a:cubicBezTo>
                      <a:pt x="3057" y="5844"/>
                      <a:pt x="3094" y="6030"/>
                      <a:pt x="3132" y="6225"/>
                    </a:cubicBezTo>
                    <a:cubicBezTo>
                      <a:pt x="3169" y="6420"/>
                      <a:pt x="3234" y="6596"/>
                      <a:pt x="3345" y="6754"/>
                    </a:cubicBezTo>
                    <a:cubicBezTo>
                      <a:pt x="3503" y="7005"/>
                      <a:pt x="3717" y="7182"/>
                      <a:pt x="3977" y="7312"/>
                    </a:cubicBezTo>
                    <a:cubicBezTo>
                      <a:pt x="4200" y="7423"/>
                      <a:pt x="4358" y="7600"/>
                      <a:pt x="4414" y="7841"/>
                    </a:cubicBezTo>
                    <a:cubicBezTo>
                      <a:pt x="4432" y="7944"/>
                      <a:pt x="4451" y="8046"/>
                      <a:pt x="4460" y="8157"/>
                    </a:cubicBezTo>
                    <a:cubicBezTo>
                      <a:pt x="4479" y="8315"/>
                      <a:pt x="4507" y="8464"/>
                      <a:pt x="4600" y="8603"/>
                    </a:cubicBezTo>
                    <a:cubicBezTo>
                      <a:pt x="4600" y="8613"/>
                      <a:pt x="4600" y="8622"/>
                      <a:pt x="4609" y="8640"/>
                    </a:cubicBezTo>
                    <a:cubicBezTo>
                      <a:pt x="4581" y="8668"/>
                      <a:pt x="4544" y="8705"/>
                      <a:pt x="4516" y="8743"/>
                    </a:cubicBezTo>
                    <a:cubicBezTo>
                      <a:pt x="4274" y="9031"/>
                      <a:pt x="4079" y="9337"/>
                      <a:pt x="3931" y="9672"/>
                    </a:cubicBezTo>
                    <a:cubicBezTo>
                      <a:pt x="3838" y="9876"/>
                      <a:pt x="3763" y="10081"/>
                      <a:pt x="3680" y="10294"/>
                    </a:cubicBezTo>
                    <a:cubicBezTo>
                      <a:pt x="3559" y="10629"/>
                      <a:pt x="3438" y="10972"/>
                      <a:pt x="3373" y="11335"/>
                    </a:cubicBezTo>
                    <a:cubicBezTo>
                      <a:pt x="3373" y="11344"/>
                      <a:pt x="3364" y="11363"/>
                      <a:pt x="3355" y="11372"/>
                    </a:cubicBezTo>
                    <a:cubicBezTo>
                      <a:pt x="3197" y="11400"/>
                      <a:pt x="3104" y="11511"/>
                      <a:pt x="3020" y="11641"/>
                    </a:cubicBezTo>
                    <a:cubicBezTo>
                      <a:pt x="2992" y="11632"/>
                      <a:pt x="2964" y="11623"/>
                      <a:pt x="2946" y="11613"/>
                    </a:cubicBezTo>
                    <a:cubicBezTo>
                      <a:pt x="2686" y="11558"/>
                      <a:pt x="2435" y="11502"/>
                      <a:pt x="2165" y="11483"/>
                    </a:cubicBezTo>
                    <a:cubicBezTo>
                      <a:pt x="2108" y="11481"/>
                      <a:pt x="2051" y="11480"/>
                      <a:pt x="1994" y="11480"/>
                    </a:cubicBezTo>
                    <a:cubicBezTo>
                      <a:pt x="1838" y="11480"/>
                      <a:pt x="1683" y="11488"/>
                      <a:pt x="1534" y="11502"/>
                    </a:cubicBezTo>
                    <a:cubicBezTo>
                      <a:pt x="1283" y="11530"/>
                      <a:pt x="1041" y="11586"/>
                      <a:pt x="818" y="11688"/>
                    </a:cubicBezTo>
                    <a:cubicBezTo>
                      <a:pt x="567" y="11790"/>
                      <a:pt x="354" y="11957"/>
                      <a:pt x="140" y="12124"/>
                    </a:cubicBezTo>
                    <a:cubicBezTo>
                      <a:pt x="93" y="12152"/>
                      <a:pt x="66" y="12199"/>
                      <a:pt x="28" y="12245"/>
                    </a:cubicBezTo>
                    <a:cubicBezTo>
                      <a:pt x="19" y="12255"/>
                      <a:pt x="1" y="12273"/>
                      <a:pt x="19" y="12292"/>
                    </a:cubicBezTo>
                    <a:cubicBezTo>
                      <a:pt x="75" y="12236"/>
                      <a:pt x="140" y="12189"/>
                      <a:pt x="196" y="12143"/>
                    </a:cubicBezTo>
                    <a:cubicBezTo>
                      <a:pt x="279" y="12078"/>
                      <a:pt x="372" y="12022"/>
                      <a:pt x="456" y="11967"/>
                    </a:cubicBezTo>
                    <a:cubicBezTo>
                      <a:pt x="716" y="11809"/>
                      <a:pt x="985" y="11688"/>
                      <a:pt x="1273" y="11632"/>
                    </a:cubicBezTo>
                    <a:cubicBezTo>
                      <a:pt x="1524" y="11586"/>
                      <a:pt x="1784" y="11576"/>
                      <a:pt x="2035" y="11576"/>
                    </a:cubicBezTo>
                    <a:cubicBezTo>
                      <a:pt x="2305" y="11576"/>
                      <a:pt x="2556" y="11623"/>
                      <a:pt x="2816" y="11679"/>
                    </a:cubicBezTo>
                    <a:cubicBezTo>
                      <a:pt x="3141" y="11753"/>
                      <a:pt x="3429" y="11901"/>
                      <a:pt x="3717" y="12050"/>
                    </a:cubicBezTo>
                    <a:cubicBezTo>
                      <a:pt x="3856" y="12124"/>
                      <a:pt x="3977" y="12236"/>
                      <a:pt x="4061" y="12366"/>
                    </a:cubicBezTo>
                    <a:cubicBezTo>
                      <a:pt x="4089" y="12403"/>
                      <a:pt x="4107" y="12431"/>
                      <a:pt x="4126" y="12459"/>
                    </a:cubicBezTo>
                    <a:cubicBezTo>
                      <a:pt x="4181" y="12543"/>
                      <a:pt x="4228" y="12626"/>
                      <a:pt x="4237" y="12728"/>
                    </a:cubicBezTo>
                    <a:cubicBezTo>
                      <a:pt x="4256" y="12840"/>
                      <a:pt x="4265" y="12961"/>
                      <a:pt x="4284" y="13072"/>
                    </a:cubicBezTo>
                    <a:cubicBezTo>
                      <a:pt x="4293" y="13128"/>
                      <a:pt x="4293" y="13193"/>
                      <a:pt x="4312" y="13249"/>
                    </a:cubicBezTo>
                    <a:cubicBezTo>
                      <a:pt x="4358" y="13434"/>
                      <a:pt x="4516" y="13574"/>
                      <a:pt x="4711" y="13592"/>
                    </a:cubicBezTo>
                    <a:cubicBezTo>
                      <a:pt x="4757" y="13602"/>
                      <a:pt x="4804" y="13611"/>
                      <a:pt x="4860" y="13620"/>
                    </a:cubicBezTo>
                    <a:cubicBezTo>
                      <a:pt x="4888" y="13620"/>
                      <a:pt x="4915" y="13639"/>
                      <a:pt x="4934" y="13685"/>
                    </a:cubicBezTo>
                    <a:cubicBezTo>
                      <a:pt x="4915" y="13732"/>
                      <a:pt x="4906" y="13778"/>
                      <a:pt x="4878" y="13825"/>
                    </a:cubicBezTo>
                    <a:cubicBezTo>
                      <a:pt x="4841" y="13890"/>
                      <a:pt x="4804" y="13945"/>
                      <a:pt x="4776" y="14010"/>
                    </a:cubicBezTo>
                    <a:cubicBezTo>
                      <a:pt x="4767" y="14010"/>
                      <a:pt x="4776" y="14020"/>
                      <a:pt x="4776" y="14029"/>
                    </a:cubicBezTo>
                    <a:cubicBezTo>
                      <a:pt x="4804" y="14020"/>
                      <a:pt x="4832" y="14020"/>
                      <a:pt x="4850" y="14010"/>
                    </a:cubicBezTo>
                    <a:cubicBezTo>
                      <a:pt x="4906" y="14057"/>
                      <a:pt x="4925" y="14066"/>
                      <a:pt x="4925" y="14085"/>
                    </a:cubicBezTo>
                    <a:cubicBezTo>
                      <a:pt x="4925" y="14113"/>
                      <a:pt x="4915" y="14141"/>
                      <a:pt x="4906" y="14168"/>
                    </a:cubicBezTo>
                    <a:cubicBezTo>
                      <a:pt x="4897" y="14206"/>
                      <a:pt x="4878" y="14243"/>
                      <a:pt x="4869" y="14271"/>
                    </a:cubicBezTo>
                    <a:cubicBezTo>
                      <a:pt x="4869" y="14280"/>
                      <a:pt x="4869" y="14289"/>
                      <a:pt x="4878" y="14298"/>
                    </a:cubicBezTo>
                    <a:cubicBezTo>
                      <a:pt x="4897" y="14280"/>
                      <a:pt x="4925" y="14261"/>
                      <a:pt x="4953" y="14243"/>
                    </a:cubicBezTo>
                    <a:cubicBezTo>
                      <a:pt x="4999" y="14289"/>
                      <a:pt x="5027" y="14336"/>
                      <a:pt x="5045" y="14401"/>
                    </a:cubicBezTo>
                    <a:cubicBezTo>
                      <a:pt x="5045" y="14424"/>
                      <a:pt x="5064" y="14440"/>
                      <a:pt x="5087" y="14440"/>
                    </a:cubicBezTo>
                    <a:cubicBezTo>
                      <a:pt x="5091" y="14440"/>
                      <a:pt x="5096" y="14440"/>
                      <a:pt x="5101" y="14438"/>
                    </a:cubicBezTo>
                    <a:cubicBezTo>
                      <a:pt x="5092" y="14382"/>
                      <a:pt x="5092" y="14336"/>
                      <a:pt x="5073" y="14298"/>
                    </a:cubicBezTo>
                    <a:cubicBezTo>
                      <a:pt x="5055" y="14252"/>
                      <a:pt x="5018" y="14215"/>
                      <a:pt x="4980" y="14178"/>
                    </a:cubicBezTo>
                    <a:cubicBezTo>
                      <a:pt x="4990" y="14141"/>
                      <a:pt x="5018" y="14094"/>
                      <a:pt x="4990" y="14048"/>
                    </a:cubicBezTo>
                    <a:cubicBezTo>
                      <a:pt x="4971" y="14010"/>
                      <a:pt x="4934" y="13983"/>
                      <a:pt x="4906" y="13945"/>
                    </a:cubicBezTo>
                    <a:cubicBezTo>
                      <a:pt x="4971" y="13871"/>
                      <a:pt x="4999" y="13797"/>
                      <a:pt x="5027" y="13713"/>
                    </a:cubicBezTo>
                    <a:cubicBezTo>
                      <a:pt x="5045" y="13657"/>
                      <a:pt x="5036" y="13611"/>
                      <a:pt x="4990" y="13574"/>
                    </a:cubicBezTo>
                    <a:cubicBezTo>
                      <a:pt x="4962" y="13546"/>
                      <a:pt x="4925" y="13527"/>
                      <a:pt x="4888" y="13518"/>
                    </a:cubicBezTo>
                    <a:cubicBezTo>
                      <a:pt x="4841" y="13499"/>
                      <a:pt x="4785" y="13490"/>
                      <a:pt x="4739" y="13490"/>
                    </a:cubicBezTo>
                    <a:cubicBezTo>
                      <a:pt x="4572" y="13481"/>
                      <a:pt x="4479" y="13388"/>
                      <a:pt x="4414" y="13258"/>
                    </a:cubicBezTo>
                    <a:cubicBezTo>
                      <a:pt x="4386" y="13211"/>
                      <a:pt x="4386" y="13174"/>
                      <a:pt x="4404" y="13119"/>
                    </a:cubicBezTo>
                    <a:cubicBezTo>
                      <a:pt x="4451" y="12989"/>
                      <a:pt x="4497" y="12868"/>
                      <a:pt x="4562" y="12747"/>
                    </a:cubicBezTo>
                    <a:cubicBezTo>
                      <a:pt x="4665" y="12570"/>
                      <a:pt x="4748" y="12385"/>
                      <a:pt x="4776" y="12180"/>
                    </a:cubicBezTo>
                    <a:cubicBezTo>
                      <a:pt x="4804" y="12059"/>
                      <a:pt x="4823" y="11939"/>
                      <a:pt x="4823" y="11809"/>
                    </a:cubicBezTo>
                    <a:cubicBezTo>
                      <a:pt x="4850" y="11493"/>
                      <a:pt x="4841" y="11177"/>
                      <a:pt x="4823" y="10861"/>
                    </a:cubicBezTo>
                    <a:cubicBezTo>
                      <a:pt x="4823" y="10852"/>
                      <a:pt x="4813" y="10842"/>
                      <a:pt x="4795" y="10814"/>
                    </a:cubicBezTo>
                    <a:cubicBezTo>
                      <a:pt x="4785" y="10982"/>
                      <a:pt x="4785" y="11130"/>
                      <a:pt x="4776" y="11270"/>
                    </a:cubicBezTo>
                    <a:cubicBezTo>
                      <a:pt x="4776" y="11288"/>
                      <a:pt x="4776" y="11316"/>
                      <a:pt x="4748" y="11325"/>
                    </a:cubicBezTo>
                    <a:cubicBezTo>
                      <a:pt x="4730" y="11298"/>
                      <a:pt x="4711" y="11270"/>
                      <a:pt x="4692" y="11242"/>
                    </a:cubicBezTo>
                    <a:cubicBezTo>
                      <a:pt x="4674" y="11214"/>
                      <a:pt x="4655" y="11186"/>
                      <a:pt x="4646" y="11158"/>
                    </a:cubicBezTo>
                    <a:cubicBezTo>
                      <a:pt x="4627" y="11130"/>
                      <a:pt x="4609" y="11093"/>
                      <a:pt x="4590" y="11065"/>
                    </a:cubicBezTo>
                    <a:cubicBezTo>
                      <a:pt x="4581" y="11047"/>
                      <a:pt x="4572" y="11010"/>
                      <a:pt x="4525" y="10982"/>
                    </a:cubicBezTo>
                    <a:lnTo>
                      <a:pt x="4525" y="10982"/>
                    </a:lnTo>
                    <a:cubicBezTo>
                      <a:pt x="4544" y="11028"/>
                      <a:pt x="4544" y="11047"/>
                      <a:pt x="4553" y="11075"/>
                    </a:cubicBezTo>
                    <a:cubicBezTo>
                      <a:pt x="4609" y="11186"/>
                      <a:pt x="4665" y="11298"/>
                      <a:pt x="4720" y="11409"/>
                    </a:cubicBezTo>
                    <a:cubicBezTo>
                      <a:pt x="4748" y="11456"/>
                      <a:pt x="4776" y="11511"/>
                      <a:pt x="4767" y="11567"/>
                    </a:cubicBezTo>
                    <a:cubicBezTo>
                      <a:pt x="4748" y="11679"/>
                      <a:pt x="4748" y="11790"/>
                      <a:pt x="4739" y="11892"/>
                    </a:cubicBezTo>
                    <a:cubicBezTo>
                      <a:pt x="4702" y="12143"/>
                      <a:pt x="4646" y="12375"/>
                      <a:pt x="4525" y="12598"/>
                    </a:cubicBezTo>
                    <a:cubicBezTo>
                      <a:pt x="4479" y="12691"/>
                      <a:pt x="4451" y="12793"/>
                      <a:pt x="4414" y="12886"/>
                    </a:cubicBezTo>
                    <a:cubicBezTo>
                      <a:pt x="4404" y="12914"/>
                      <a:pt x="4404" y="12951"/>
                      <a:pt x="4367" y="12989"/>
                    </a:cubicBezTo>
                    <a:cubicBezTo>
                      <a:pt x="4358" y="12914"/>
                      <a:pt x="4349" y="12858"/>
                      <a:pt x="4339" y="12793"/>
                    </a:cubicBezTo>
                    <a:cubicBezTo>
                      <a:pt x="4321" y="12635"/>
                      <a:pt x="4274" y="12496"/>
                      <a:pt x="4181" y="12366"/>
                    </a:cubicBezTo>
                    <a:cubicBezTo>
                      <a:pt x="4163" y="12357"/>
                      <a:pt x="4154" y="12338"/>
                      <a:pt x="4144" y="12320"/>
                    </a:cubicBezTo>
                    <a:cubicBezTo>
                      <a:pt x="4033" y="12152"/>
                      <a:pt x="3884" y="12022"/>
                      <a:pt x="3708" y="11939"/>
                    </a:cubicBezTo>
                    <a:cubicBezTo>
                      <a:pt x="3596" y="11883"/>
                      <a:pt x="3494" y="11836"/>
                      <a:pt x="3392" y="11781"/>
                    </a:cubicBezTo>
                    <a:cubicBezTo>
                      <a:pt x="3373" y="11771"/>
                      <a:pt x="3355" y="11762"/>
                      <a:pt x="3336" y="11753"/>
                    </a:cubicBezTo>
                    <a:cubicBezTo>
                      <a:pt x="3345" y="11716"/>
                      <a:pt x="3355" y="11688"/>
                      <a:pt x="3364" y="11669"/>
                    </a:cubicBezTo>
                    <a:cubicBezTo>
                      <a:pt x="3420" y="11548"/>
                      <a:pt x="3457" y="11418"/>
                      <a:pt x="3485" y="11288"/>
                    </a:cubicBezTo>
                    <a:cubicBezTo>
                      <a:pt x="3522" y="11112"/>
                      <a:pt x="3568" y="10935"/>
                      <a:pt x="3624" y="10768"/>
                    </a:cubicBezTo>
                    <a:cubicBezTo>
                      <a:pt x="3726" y="10499"/>
                      <a:pt x="3819" y="10229"/>
                      <a:pt x="3921" y="9969"/>
                    </a:cubicBezTo>
                    <a:cubicBezTo>
                      <a:pt x="4098" y="9523"/>
                      <a:pt x="4330" y="9114"/>
                      <a:pt x="4637" y="8761"/>
                    </a:cubicBezTo>
                    <a:cubicBezTo>
                      <a:pt x="5045" y="8287"/>
                      <a:pt x="5547" y="7981"/>
                      <a:pt x="6160" y="7869"/>
                    </a:cubicBezTo>
                    <a:cubicBezTo>
                      <a:pt x="6272" y="7841"/>
                      <a:pt x="6374" y="7823"/>
                      <a:pt x="6486" y="7823"/>
                    </a:cubicBezTo>
                    <a:cubicBezTo>
                      <a:pt x="6504" y="7869"/>
                      <a:pt x="6523" y="7906"/>
                      <a:pt x="6541" y="7944"/>
                    </a:cubicBezTo>
                    <a:cubicBezTo>
                      <a:pt x="6578" y="8037"/>
                      <a:pt x="6625" y="8120"/>
                      <a:pt x="6690" y="8204"/>
                    </a:cubicBezTo>
                    <a:cubicBezTo>
                      <a:pt x="6823" y="8372"/>
                      <a:pt x="6990" y="8465"/>
                      <a:pt x="7199" y="8465"/>
                    </a:cubicBezTo>
                    <a:cubicBezTo>
                      <a:pt x="7209" y="8465"/>
                      <a:pt x="7219" y="8464"/>
                      <a:pt x="7229" y="8464"/>
                    </a:cubicBezTo>
                    <a:cubicBezTo>
                      <a:pt x="7285" y="8455"/>
                      <a:pt x="7340" y="8455"/>
                      <a:pt x="7387" y="8445"/>
                    </a:cubicBezTo>
                    <a:cubicBezTo>
                      <a:pt x="7535" y="8417"/>
                      <a:pt x="7675" y="8380"/>
                      <a:pt x="7814" y="8325"/>
                    </a:cubicBezTo>
                    <a:cubicBezTo>
                      <a:pt x="7844" y="8307"/>
                      <a:pt x="7873" y="8300"/>
                      <a:pt x="7903" y="8300"/>
                    </a:cubicBezTo>
                    <a:cubicBezTo>
                      <a:pt x="7920" y="8300"/>
                      <a:pt x="7937" y="8303"/>
                      <a:pt x="7954" y="8306"/>
                    </a:cubicBezTo>
                    <a:cubicBezTo>
                      <a:pt x="8149" y="8371"/>
                      <a:pt x="8279" y="8483"/>
                      <a:pt x="8316" y="8687"/>
                    </a:cubicBezTo>
                    <a:cubicBezTo>
                      <a:pt x="8334" y="8752"/>
                      <a:pt x="8344" y="8817"/>
                      <a:pt x="8353" y="8882"/>
                    </a:cubicBezTo>
                    <a:cubicBezTo>
                      <a:pt x="8353" y="8901"/>
                      <a:pt x="8353" y="8910"/>
                      <a:pt x="8362" y="8928"/>
                    </a:cubicBezTo>
                    <a:cubicBezTo>
                      <a:pt x="8372" y="8910"/>
                      <a:pt x="8381" y="8910"/>
                      <a:pt x="8381" y="8901"/>
                    </a:cubicBezTo>
                    <a:cubicBezTo>
                      <a:pt x="8381" y="8808"/>
                      <a:pt x="8390" y="8715"/>
                      <a:pt x="8381" y="8613"/>
                    </a:cubicBezTo>
                    <a:cubicBezTo>
                      <a:pt x="8362" y="8455"/>
                      <a:pt x="8279" y="8334"/>
                      <a:pt x="8130" y="8260"/>
                    </a:cubicBezTo>
                    <a:cubicBezTo>
                      <a:pt x="8102" y="8250"/>
                      <a:pt x="8084" y="8232"/>
                      <a:pt x="8046" y="8213"/>
                    </a:cubicBezTo>
                    <a:cubicBezTo>
                      <a:pt x="8149" y="8167"/>
                      <a:pt x="8242" y="8120"/>
                      <a:pt x="8325" y="8074"/>
                    </a:cubicBezTo>
                    <a:cubicBezTo>
                      <a:pt x="8409" y="8037"/>
                      <a:pt x="8492" y="7981"/>
                      <a:pt x="8576" y="7925"/>
                    </a:cubicBezTo>
                    <a:cubicBezTo>
                      <a:pt x="8660" y="7869"/>
                      <a:pt x="8743" y="7823"/>
                      <a:pt x="8827" y="7739"/>
                    </a:cubicBezTo>
                    <a:lnTo>
                      <a:pt x="8827" y="7739"/>
                    </a:lnTo>
                    <a:cubicBezTo>
                      <a:pt x="8697" y="7758"/>
                      <a:pt x="8595" y="7804"/>
                      <a:pt x="8492" y="7851"/>
                    </a:cubicBezTo>
                    <a:cubicBezTo>
                      <a:pt x="8325" y="7934"/>
                      <a:pt x="8158" y="8027"/>
                      <a:pt x="8000" y="8111"/>
                    </a:cubicBezTo>
                    <a:cubicBezTo>
                      <a:pt x="7796" y="8222"/>
                      <a:pt x="7582" y="8315"/>
                      <a:pt x="7350" y="8343"/>
                    </a:cubicBezTo>
                    <a:cubicBezTo>
                      <a:pt x="7297" y="8350"/>
                      <a:pt x="7245" y="8356"/>
                      <a:pt x="7192" y="8356"/>
                    </a:cubicBezTo>
                    <a:cubicBezTo>
                      <a:pt x="7170" y="8356"/>
                      <a:pt x="7148" y="8355"/>
                      <a:pt x="7127" y="8352"/>
                    </a:cubicBezTo>
                    <a:cubicBezTo>
                      <a:pt x="7006" y="8343"/>
                      <a:pt x="6904" y="8297"/>
                      <a:pt x="6820" y="8213"/>
                    </a:cubicBezTo>
                    <a:cubicBezTo>
                      <a:pt x="6736" y="8129"/>
                      <a:pt x="6681" y="8037"/>
                      <a:pt x="6634" y="7934"/>
                    </a:cubicBezTo>
                    <a:cubicBezTo>
                      <a:pt x="6616" y="7879"/>
                      <a:pt x="6588" y="7814"/>
                      <a:pt x="6560" y="7749"/>
                    </a:cubicBezTo>
                    <a:cubicBezTo>
                      <a:pt x="6516" y="7643"/>
                      <a:pt x="6447" y="7571"/>
                      <a:pt x="6331" y="7571"/>
                    </a:cubicBezTo>
                    <a:cubicBezTo>
                      <a:pt x="6324" y="7571"/>
                      <a:pt x="6316" y="7571"/>
                      <a:pt x="6309" y="7572"/>
                    </a:cubicBezTo>
                    <a:cubicBezTo>
                      <a:pt x="6300" y="7573"/>
                      <a:pt x="6292" y="7573"/>
                      <a:pt x="6283" y="7573"/>
                    </a:cubicBezTo>
                    <a:cubicBezTo>
                      <a:pt x="6176" y="7573"/>
                      <a:pt x="6101" y="7518"/>
                      <a:pt x="6058" y="7423"/>
                    </a:cubicBezTo>
                    <a:cubicBezTo>
                      <a:pt x="6050" y="7407"/>
                      <a:pt x="6056" y="7375"/>
                      <a:pt x="6025" y="7375"/>
                    </a:cubicBezTo>
                    <a:cubicBezTo>
                      <a:pt x="6021" y="7375"/>
                      <a:pt x="6017" y="7376"/>
                      <a:pt x="6012" y="7377"/>
                    </a:cubicBezTo>
                    <a:cubicBezTo>
                      <a:pt x="6012" y="7442"/>
                      <a:pt x="6030" y="7507"/>
                      <a:pt x="6077" y="7553"/>
                    </a:cubicBezTo>
                    <a:cubicBezTo>
                      <a:pt x="6123" y="7609"/>
                      <a:pt x="6179" y="7656"/>
                      <a:pt x="6253" y="7656"/>
                    </a:cubicBezTo>
                    <a:cubicBezTo>
                      <a:pt x="6300" y="7665"/>
                      <a:pt x="6337" y="7665"/>
                      <a:pt x="6374" y="7683"/>
                    </a:cubicBezTo>
                    <a:cubicBezTo>
                      <a:pt x="6411" y="7693"/>
                      <a:pt x="6448" y="7711"/>
                      <a:pt x="6448" y="7767"/>
                    </a:cubicBezTo>
                    <a:cubicBezTo>
                      <a:pt x="6393" y="7767"/>
                      <a:pt x="6346" y="7776"/>
                      <a:pt x="6300" y="7776"/>
                    </a:cubicBezTo>
                    <a:cubicBezTo>
                      <a:pt x="6030" y="7795"/>
                      <a:pt x="5770" y="7851"/>
                      <a:pt x="5519" y="7962"/>
                    </a:cubicBezTo>
                    <a:cubicBezTo>
                      <a:pt x="5213" y="8102"/>
                      <a:pt x="4943" y="8297"/>
                      <a:pt x="4702" y="8529"/>
                    </a:cubicBezTo>
                    <a:cubicBezTo>
                      <a:pt x="4692" y="8548"/>
                      <a:pt x="4665" y="8557"/>
                      <a:pt x="4646" y="8575"/>
                    </a:cubicBezTo>
                    <a:cubicBezTo>
                      <a:pt x="4627" y="8529"/>
                      <a:pt x="4618" y="8492"/>
                      <a:pt x="4609" y="8455"/>
                    </a:cubicBezTo>
                    <a:cubicBezTo>
                      <a:pt x="4590" y="8306"/>
                      <a:pt x="4562" y="8148"/>
                      <a:pt x="4534" y="7990"/>
                    </a:cubicBezTo>
                    <a:cubicBezTo>
                      <a:pt x="4488" y="7739"/>
                      <a:pt x="4395" y="7516"/>
                      <a:pt x="4172" y="7368"/>
                    </a:cubicBezTo>
                    <a:cubicBezTo>
                      <a:pt x="4126" y="7330"/>
                      <a:pt x="4089" y="7293"/>
                      <a:pt x="4033" y="7265"/>
                    </a:cubicBezTo>
                    <a:cubicBezTo>
                      <a:pt x="3940" y="7191"/>
                      <a:pt x="3838" y="7117"/>
                      <a:pt x="3735" y="7042"/>
                    </a:cubicBezTo>
                    <a:cubicBezTo>
                      <a:pt x="3485" y="6857"/>
                      <a:pt x="3336" y="6606"/>
                      <a:pt x="3262" y="6308"/>
                    </a:cubicBezTo>
                    <a:cubicBezTo>
                      <a:pt x="3215" y="6132"/>
                      <a:pt x="3187" y="5946"/>
                      <a:pt x="3159" y="5760"/>
                    </a:cubicBezTo>
                    <a:cubicBezTo>
                      <a:pt x="3122" y="5528"/>
                      <a:pt x="3076" y="5305"/>
                      <a:pt x="2992" y="5091"/>
                    </a:cubicBezTo>
                    <a:cubicBezTo>
                      <a:pt x="2899" y="4831"/>
                      <a:pt x="2751" y="4599"/>
                      <a:pt x="2574" y="4376"/>
                    </a:cubicBezTo>
                    <a:cubicBezTo>
                      <a:pt x="2491" y="4265"/>
                      <a:pt x="2398" y="4162"/>
                      <a:pt x="2314" y="4042"/>
                    </a:cubicBezTo>
                    <a:cubicBezTo>
                      <a:pt x="1980" y="3614"/>
                      <a:pt x="1831" y="3122"/>
                      <a:pt x="1822" y="2574"/>
                    </a:cubicBezTo>
                    <a:cubicBezTo>
                      <a:pt x="1812" y="2221"/>
                      <a:pt x="1868" y="1877"/>
                      <a:pt x="1952" y="1533"/>
                    </a:cubicBezTo>
                    <a:cubicBezTo>
                      <a:pt x="2072" y="1087"/>
                      <a:pt x="2240" y="669"/>
                      <a:pt x="2500" y="279"/>
                    </a:cubicBezTo>
                    <a:cubicBezTo>
                      <a:pt x="2565" y="195"/>
                      <a:pt x="2630" y="102"/>
                      <a:pt x="2686" y="19"/>
                    </a:cubicBezTo>
                    <a:cubicBezTo>
                      <a:pt x="2686" y="9"/>
                      <a:pt x="2676" y="9"/>
                      <a:pt x="2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6095470" y="1963451"/>
                <a:ext cx="124" cy="1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5957290" y="1499844"/>
                <a:ext cx="740467" cy="463737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3742" extrusionOk="0">
                    <a:moveTo>
                      <a:pt x="190" y="1"/>
                    </a:moveTo>
                    <a:cubicBezTo>
                      <a:pt x="163" y="1"/>
                      <a:pt x="140" y="24"/>
                      <a:pt x="140" y="53"/>
                    </a:cubicBezTo>
                    <a:cubicBezTo>
                      <a:pt x="140" y="62"/>
                      <a:pt x="149" y="81"/>
                      <a:pt x="149" y="99"/>
                    </a:cubicBezTo>
                    <a:cubicBezTo>
                      <a:pt x="168" y="174"/>
                      <a:pt x="187" y="257"/>
                      <a:pt x="205" y="341"/>
                    </a:cubicBezTo>
                    <a:cubicBezTo>
                      <a:pt x="233" y="425"/>
                      <a:pt x="233" y="517"/>
                      <a:pt x="233" y="601"/>
                    </a:cubicBezTo>
                    <a:cubicBezTo>
                      <a:pt x="215" y="843"/>
                      <a:pt x="177" y="1075"/>
                      <a:pt x="122" y="1307"/>
                    </a:cubicBezTo>
                    <a:cubicBezTo>
                      <a:pt x="66" y="1567"/>
                      <a:pt x="1" y="1827"/>
                      <a:pt x="38" y="2097"/>
                    </a:cubicBezTo>
                    <a:cubicBezTo>
                      <a:pt x="47" y="2153"/>
                      <a:pt x="47" y="2208"/>
                      <a:pt x="75" y="2264"/>
                    </a:cubicBezTo>
                    <a:cubicBezTo>
                      <a:pt x="149" y="2413"/>
                      <a:pt x="215" y="2561"/>
                      <a:pt x="289" y="2710"/>
                    </a:cubicBezTo>
                    <a:cubicBezTo>
                      <a:pt x="363" y="2868"/>
                      <a:pt x="465" y="3017"/>
                      <a:pt x="586" y="3147"/>
                    </a:cubicBezTo>
                    <a:cubicBezTo>
                      <a:pt x="753" y="3333"/>
                      <a:pt x="930" y="3509"/>
                      <a:pt x="1069" y="3723"/>
                    </a:cubicBezTo>
                    <a:cubicBezTo>
                      <a:pt x="1079" y="3732"/>
                      <a:pt x="1097" y="3732"/>
                      <a:pt x="1116" y="3741"/>
                    </a:cubicBezTo>
                    <a:cubicBezTo>
                      <a:pt x="1116" y="3732"/>
                      <a:pt x="1116" y="3713"/>
                      <a:pt x="1106" y="3704"/>
                    </a:cubicBezTo>
                    <a:cubicBezTo>
                      <a:pt x="1032" y="3537"/>
                      <a:pt x="939" y="3379"/>
                      <a:pt x="809" y="3249"/>
                    </a:cubicBezTo>
                    <a:cubicBezTo>
                      <a:pt x="633" y="3082"/>
                      <a:pt x="475" y="2896"/>
                      <a:pt x="363" y="2682"/>
                    </a:cubicBezTo>
                    <a:cubicBezTo>
                      <a:pt x="270" y="2496"/>
                      <a:pt x="177" y="2320"/>
                      <a:pt x="103" y="2125"/>
                    </a:cubicBezTo>
                    <a:cubicBezTo>
                      <a:pt x="66" y="2041"/>
                      <a:pt x="57" y="1958"/>
                      <a:pt x="75" y="1874"/>
                    </a:cubicBezTo>
                    <a:cubicBezTo>
                      <a:pt x="103" y="1781"/>
                      <a:pt x="122" y="1697"/>
                      <a:pt x="149" y="1604"/>
                    </a:cubicBezTo>
                    <a:cubicBezTo>
                      <a:pt x="215" y="1363"/>
                      <a:pt x="270" y="1112"/>
                      <a:pt x="298" y="861"/>
                    </a:cubicBezTo>
                    <a:cubicBezTo>
                      <a:pt x="317" y="629"/>
                      <a:pt x="307" y="406"/>
                      <a:pt x="242" y="192"/>
                    </a:cubicBezTo>
                    <a:cubicBezTo>
                      <a:pt x="233" y="164"/>
                      <a:pt x="233" y="146"/>
                      <a:pt x="233" y="109"/>
                    </a:cubicBezTo>
                    <a:lnTo>
                      <a:pt x="233" y="109"/>
                    </a:lnTo>
                    <a:cubicBezTo>
                      <a:pt x="317" y="164"/>
                      <a:pt x="372" y="220"/>
                      <a:pt x="447" y="267"/>
                    </a:cubicBezTo>
                    <a:cubicBezTo>
                      <a:pt x="568" y="350"/>
                      <a:pt x="679" y="452"/>
                      <a:pt x="781" y="564"/>
                    </a:cubicBezTo>
                    <a:cubicBezTo>
                      <a:pt x="976" y="796"/>
                      <a:pt x="1209" y="973"/>
                      <a:pt x="1469" y="1121"/>
                    </a:cubicBezTo>
                    <a:cubicBezTo>
                      <a:pt x="1636" y="1224"/>
                      <a:pt x="1813" y="1289"/>
                      <a:pt x="1998" y="1335"/>
                    </a:cubicBezTo>
                    <a:cubicBezTo>
                      <a:pt x="2073" y="1344"/>
                      <a:pt x="2147" y="1354"/>
                      <a:pt x="2221" y="1363"/>
                    </a:cubicBezTo>
                    <a:cubicBezTo>
                      <a:pt x="2491" y="1363"/>
                      <a:pt x="2742" y="1316"/>
                      <a:pt x="2992" y="1205"/>
                    </a:cubicBezTo>
                    <a:cubicBezTo>
                      <a:pt x="3104" y="1149"/>
                      <a:pt x="3225" y="1093"/>
                      <a:pt x="3346" y="1047"/>
                    </a:cubicBezTo>
                    <a:cubicBezTo>
                      <a:pt x="3469" y="999"/>
                      <a:pt x="3598" y="971"/>
                      <a:pt x="3731" y="971"/>
                    </a:cubicBezTo>
                    <a:cubicBezTo>
                      <a:pt x="3779" y="971"/>
                      <a:pt x="3827" y="975"/>
                      <a:pt x="3875" y="982"/>
                    </a:cubicBezTo>
                    <a:cubicBezTo>
                      <a:pt x="3987" y="1001"/>
                      <a:pt x="4098" y="1028"/>
                      <a:pt x="4219" y="1056"/>
                    </a:cubicBezTo>
                    <a:cubicBezTo>
                      <a:pt x="4293" y="1066"/>
                      <a:pt x="4358" y="1103"/>
                      <a:pt x="4423" y="1140"/>
                    </a:cubicBezTo>
                    <a:cubicBezTo>
                      <a:pt x="4442" y="1149"/>
                      <a:pt x="4460" y="1149"/>
                      <a:pt x="4479" y="1159"/>
                    </a:cubicBezTo>
                    <a:cubicBezTo>
                      <a:pt x="4479" y="1112"/>
                      <a:pt x="4470" y="1075"/>
                      <a:pt x="4470" y="1038"/>
                    </a:cubicBezTo>
                    <a:cubicBezTo>
                      <a:pt x="4460" y="926"/>
                      <a:pt x="4470" y="805"/>
                      <a:pt x="4498" y="694"/>
                    </a:cubicBezTo>
                    <a:cubicBezTo>
                      <a:pt x="4535" y="564"/>
                      <a:pt x="4609" y="471"/>
                      <a:pt x="4739" y="425"/>
                    </a:cubicBezTo>
                    <a:cubicBezTo>
                      <a:pt x="4795" y="406"/>
                      <a:pt x="4860" y="387"/>
                      <a:pt x="4925" y="378"/>
                    </a:cubicBezTo>
                    <a:cubicBezTo>
                      <a:pt x="4939" y="373"/>
                      <a:pt x="4953" y="371"/>
                      <a:pt x="4967" y="371"/>
                    </a:cubicBezTo>
                    <a:cubicBezTo>
                      <a:pt x="4981" y="371"/>
                      <a:pt x="4995" y="373"/>
                      <a:pt x="5009" y="378"/>
                    </a:cubicBezTo>
                    <a:cubicBezTo>
                      <a:pt x="5204" y="425"/>
                      <a:pt x="5371" y="508"/>
                      <a:pt x="5473" y="703"/>
                    </a:cubicBezTo>
                    <a:cubicBezTo>
                      <a:pt x="5492" y="740"/>
                      <a:pt x="5520" y="778"/>
                      <a:pt x="5538" y="824"/>
                    </a:cubicBezTo>
                    <a:cubicBezTo>
                      <a:pt x="5650" y="1066"/>
                      <a:pt x="5733" y="1307"/>
                      <a:pt x="5789" y="1567"/>
                    </a:cubicBezTo>
                    <a:cubicBezTo>
                      <a:pt x="5817" y="1669"/>
                      <a:pt x="5835" y="1772"/>
                      <a:pt x="5845" y="1874"/>
                    </a:cubicBezTo>
                    <a:cubicBezTo>
                      <a:pt x="5854" y="2060"/>
                      <a:pt x="5845" y="2246"/>
                      <a:pt x="5854" y="2422"/>
                    </a:cubicBezTo>
                    <a:cubicBezTo>
                      <a:pt x="5854" y="2580"/>
                      <a:pt x="5798" y="2710"/>
                      <a:pt x="5715" y="2831"/>
                    </a:cubicBezTo>
                    <a:cubicBezTo>
                      <a:pt x="5696" y="2849"/>
                      <a:pt x="5678" y="2868"/>
                      <a:pt x="5668" y="2887"/>
                    </a:cubicBezTo>
                    <a:cubicBezTo>
                      <a:pt x="5659" y="2905"/>
                      <a:pt x="5640" y="2914"/>
                      <a:pt x="5668" y="2942"/>
                    </a:cubicBezTo>
                    <a:cubicBezTo>
                      <a:pt x="5845" y="2849"/>
                      <a:pt x="5938" y="2710"/>
                      <a:pt x="5956" y="2524"/>
                    </a:cubicBezTo>
                    <a:cubicBezTo>
                      <a:pt x="5966" y="2468"/>
                      <a:pt x="5966" y="2413"/>
                      <a:pt x="5966" y="2357"/>
                    </a:cubicBezTo>
                    <a:cubicBezTo>
                      <a:pt x="5975" y="2125"/>
                      <a:pt x="5975" y="1892"/>
                      <a:pt x="5928" y="1660"/>
                    </a:cubicBezTo>
                    <a:cubicBezTo>
                      <a:pt x="5882" y="1437"/>
                      <a:pt x="5817" y="1224"/>
                      <a:pt x="5733" y="1019"/>
                    </a:cubicBezTo>
                    <a:cubicBezTo>
                      <a:pt x="5678" y="889"/>
                      <a:pt x="5622" y="759"/>
                      <a:pt x="5557" y="638"/>
                    </a:cubicBezTo>
                    <a:cubicBezTo>
                      <a:pt x="5510" y="536"/>
                      <a:pt x="5436" y="462"/>
                      <a:pt x="5343" y="406"/>
                    </a:cubicBezTo>
                    <a:cubicBezTo>
                      <a:pt x="5218" y="321"/>
                      <a:pt x="5094" y="277"/>
                      <a:pt x="4963" y="277"/>
                    </a:cubicBezTo>
                    <a:cubicBezTo>
                      <a:pt x="4879" y="277"/>
                      <a:pt x="4793" y="295"/>
                      <a:pt x="4702" y="332"/>
                    </a:cubicBezTo>
                    <a:cubicBezTo>
                      <a:pt x="4563" y="387"/>
                      <a:pt x="4470" y="490"/>
                      <a:pt x="4433" y="629"/>
                    </a:cubicBezTo>
                    <a:cubicBezTo>
                      <a:pt x="4405" y="740"/>
                      <a:pt x="4386" y="843"/>
                      <a:pt x="4405" y="954"/>
                    </a:cubicBezTo>
                    <a:cubicBezTo>
                      <a:pt x="4405" y="982"/>
                      <a:pt x="4414" y="1019"/>
                      <a:pt x="4395" y="1047"/>
                    </a:cubicBezTo>
                    <a:cubicBezTo>
                      <a:pt x="4293" y="1010"/>
                      <a:pt x="4200" y="963"/>
                      <a:pt x="4098" y="926"/>
                    </a:cubicBezTo>
                    <a:cubicBezTo>
                      <a:pt x="3981" y="889"/>
                      <a:pt x="3864" y="870"/>
                      <a:pt x="3747" y="870"/>
                    </a:cubicBezTo>
                    <a:cubicBezTo>
                      <a:pt x="3604" y="870"/>
                      <a:pt x="3461" y="898"/>
                      <a:pt x="3318" y="954"/>
                    </a:cubicBezTo>
                    <a:cubicBezTo>
                      <a:pt x="3234" y="982"/>
                      <a:pt x="3160" y="1019"/>
                      <a:pt x="3085" y="1047"/>
                    </a:cubicBezTo>
                    <a:cubicBezTo>
                      <a:pt x="3011" y="1084"/>
                      <a:pt x="2937" y="1121"/>
                      <a:pt x="2853" y="1149"/>
                    </a:cubicBezTo>
                    <a:cubicBezTo>
                      <a:pt x="2662" y="1222"/>
                      <a:pt x="2462" y="1266"/>
                      <a:pt x="2260" y="1266"/>
                    </a:cubicBezTo>
                    <a:cubicBezTo>
                      <a:pt x="2176" y="1266"/>
                      <a:pt x="2092" y="1258"/>
                      <a:pt x="2008" y="1242"/>
                    </a:cubicBezTo>
                    <a:cubicBezTo>
                      <a:pt x="1887" y="1214"/>
                      <a:pt x="1775" y="1177"/>
                      <a:pt x="1664" y="1131"/>
                    </a:cubicBezTo>
                    <a:cubicBezTo>
                      <a:pt x="1320" y="973"/>
                      <a:pt x="1023" y="759"/>
                      <a:pt x="772" y="471"/>
                    </a:cubicBezTo>
                    <a:cubicBezTo>
                      <a:pt x="698" y="378"/>
                      <a:pt x="623" y="294"/>
                      <a:pt x="512" y="229"/>
                    </a:cubicBezTo>
                    <a:cubicBezTo>
                      <a:pt x="428" y="183"/>
                      <a:pt x="363" y="118"/>
                      <a:pt x="289" y="62"/>
                    </a:cubicBezTo>
                    <a:cubicBezTo>
                      <a:pt x="270" y="44"/>
                      <a:pt x="242" y="25"/>
                      <a:pt x="215" y="6"/>
                    </a:cubicBezTo>
                    <a:cubicBezTo>
                      <a:pt x="206" y="2"/>
                      <a:pt x="198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6016032" y="1748068"/>
                <a:ext cx="134833" cy="115377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931" extrusionOk="0">
                    <a:moveTo>
                      <a:pt x="920" y="1"/>
                    </a:moveTo>
                    <a:cubicBezTo>
                      <a:pt x="679" y="20"/>
                      <a:pt x="456" y="85"/>
                      <a:pt x="224" y="140"/>
                    </a:cubicBezTo>
                    <a:cubicBezTo>
                      <a:pt x="177" y="159"/>
                      <a:pt x="140" y="187"/>
                      <a:pt x="112" y="233"/>
                    </a:cubicBezTo>
                    <a:cubicBezTo>
                      <a:pt x="56" y="335"/>
                      <a:pt x="19" y="438"/>
                      <a:pt x="10" y="549"/>
                    </a:cubicBezTo>
                    <a:cubicBezTo>
                      <a:pt x="1" y="577"/>
                      <a:pt x="1" y="605"/>
                      <a:pt x="10" y="642"/>
                    </a:cubicBezTo>
                    <a:cubicBezTo>
                      <a:pt x="38" y="754"/>
                      <a:pt x="94" y="846"/>
                      <a:pt x="177" y="930"/>
                    </a:cubicBezTo>
                    <a:cubicBezTo>
                      <a:pt x="177" y="930"/>
                      <a:pt x="186" y="921"/>
                      <a:pt x="196" y="921"/>
                    </a:cubicBezTo>
                    <a:cubicBezTo>
                      <a:pt x="196" y="911"/>
                      <a:pt x="205" y="902"/>
                      <a:pt x="205" y="884"/>
                    </a:cubicBezTo>
                    <a:cubicBezTo>
                      <a:pt x="205" y="707"/>
                      <a:pt x="242" y="549"/>
                      <a:pt x="326" y="391"/>
                    </a:cubicBezTo>
                    <a:cubicBezTo>
                      <a:pt x="344" y="354"/>
                      <a:pt x="372" y="326"/>
                      <a:pt x="409" y="298"/>
                    </a:cubicBezTo>
                    <a:cubicBezTo>
                      <a:pt x="493" y="243"/>
                      <a:pt x="595" y="187"/>
                      <a:pt x="697" y="159"/>
                    </a:cubicBezTo>
                    <a:cubicBezTo>
                      <a:pt x="809" y="131"/>
                      <a:pt x="920" y="94"/>
                      <a:pt x="1032" y="57"/>
                    </a:cubicBezTo>
                    <a:cubicBezTo>
                      <a:pt x="1051" y="57"/>
                      <a:pt x="1060" y="47"/>
                      <a:pt x="1088" y="38"/>
                    </a:cubicBezTo>
                    <a:cubicBezTo>
                      <a:pt x="1060" y="20"/>
                      <a:pt x="1051" y="10"/>
                      <a:pt x="1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6542231" y="1573580"/>
                <a:ext cx="74976" cy="21613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744" extrusionOk="0">
                    <a:moveTo>
                      <a:pt x="328" y="1"/>
                    </a:moveTo>
                    <a:cubicBezTo>
                      <a:pt x="318" y="1"/>
                      <a:pt x="308" y="3"/>
                      <a:pt x="298" y="6"/>
                    </a:cubicBezTo>
                    <a:cubicBezTo>
                      <a:pt x="242" y="34"/>
                      <a:pt x="196" y="80"/>
                      <a:pt x="168" y="136"/>
                    </a:cubicBezTo>
                    <a:cubicBezTo>
                      <a:pt x="140" y="192"/>
                      <a:pt x="121" y="238"/>
                      <a:pt x="103" y="294"/>
                    </a:cubicBezTo>
                    <a:cubicBezTo>
                      <a:pt x="47" y="508"/>
                      <a:pt x="28" y="721"/>
                      <a:pt x="10" y="935"/>
                    </a:cubicBezTo>
                    <a:cubicBezTo>
                      <a:pt x="1" y="963"/>
                      <a:pt x="10" y="991"/>
                      <a:pt x="10" y="1009"/>
                    </a:cubicBezTo>
                    <a:cubicBezTo>
                      <a:pt x="38" y="1093"/>
                      <a:pt x="75" y="1149"/>
                      <a:pt x="168" y="1158"/>
                    </a:cubicBezTo>
                    <a:cubicBezTo>
                      <a:pt x="214" y="1158"/>
                      <a:pt x="261" y="1158"/>
                      <a:pt x="307" y="1167"/>
                    </a:cubicBezTo>
                    <a:cubicBezTo>
                      <a:pt x="400" y="1177"/>
                      <a:pt x="493" y="1223"/>
                      <a:pt x="493" y="1372"/>
                    </a:cubicBezTo>
                    <a:cubicBezTo>
                      <a:pt x="493" y="1390"/>
                      <a:pt x="493" y="1418"/>
                      <a:pt x="484" y="1446"/>
                    </a:cubicBezTo>
                    <a:cubicBezTo>
                      <a:pt x="474" y="1539"/>
                      <a:pt x="465" y="1641"/>
                      <a:pt x="456" y="1743"/>
                    </a:cubicBezTo>
                    <a:cubicBezTo>
                      <a:pt x="539" y="1623"/>
                      <a:pt x="586" y="1493"/>
                      <a:pt x="595" y="1353"/>
                    </a:cubicBezTo>
                    <a:cubicBezTo>
                      <a:pt x="604" y="1232"/>
                      <a:pt x="549" y="1149"/>
                      <a:pt x="447" y="1093"/>
                    </a:cubicBezTo>
                    <a:cubicBezTo>
                      <a:pt x="391" y="1065"/>
                      <a:pt x="344" y="1047"/>
                      <a:pt x="279" y="1047"/>
                    </a:cubicBezTo>
                    <a:lnTo>
                      <a:pt x="196" y="1047"/>
                    </a:lnTo>
                    <a:cubicBezTo>
                      <a:pt x="121" y="1047"/>
                      <a:pt x="103" y="1028"/>
                      <a:pt x="93" y="954"/>
                    </a:cubicBezTo>
                    <a:cubicBezTo>
                      <a:pt x="93" y="935"/>
                      <a:pt x="93" y="917"/>
                      <a:pt x="93" y="898"/>
                    </a:cubicBezTo>
                    <a:cubicBezTo>
                      <a:pt x="112" y="749"/>
                      <a:pt x="121" y="601"/>
                      <a:pt x="149" y="452"/>
                    </a:cubicBezTo>
                    <a:cubicBezTo>
                      <a:pt x="159" y="378"/>
                      <a:pt x="177" y="303"/>
                      <a:pt x="196" y="238"/>
                    </a:cubicBezTo>
                    <a:cubicBezTo>
                      <a:pt x="224" y="145"/>
                      <a:pt x="270" y="71"/>
                      <a:pt x="372" y="43"/>
                    </a:cubicBezTo>
                    <a:cubicBezTo>
                      <a:pt x="372" y="43"/>
                      <a:pt x="372" y="34"/>
                      <a:pt x="381" y="25"/>
                    </a:cubicBezTo>
                    <a:cubicBezTo>
                      <a:pt x="364" y="7"/>
                      <a:pt x="346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6103525" y="1978446"/>
                <a:ext cx="121077" cy="208694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684" extrusionOk="0">
                    <a:moveTo>
                      <a:pt x="10" y="0"/>
                    </a:moveTo>
                    <a:cubicBezTo>
                      <a:pt x="10" y="37"/>
                      <a:pt x="1" y="47"/>
                      <a:pt x="1" y="65"/>
                    </a:cubicBezTo>
                    <a:cubicBezTo>
                      <a:pt x="10" y="93"/>
                      <a:pt x="19" y="130"/>
                      <a:pt x="19" y="158"/>
                    </a:cubicBezTo>
                    <a:cubicBezTo>
                      <a:pt x="47" y="270"/>
                      <a:pt x="75" y="381"/>
                      <a:pt x="103" y="483"/>
                    </a:cubicBezTo>
                    <a:cubicBezTo>
                      <a:pt x="159" y="660"/>
                      <a:pt x="177" y="836"/>
                      <a:pt x="187" y="1013"/>
                    </a:cubicBezTo>
                    <a:cubicBezTo>
                      <a:pt x="196" y="1124"/>
                      <a:pt x="214" y="1226"/>
                      <a:pt x="233" y="1338"/>
                    </a:cubicBezTo>
                    <a:cubicBezTo>
                      <a:pt x="286" y="1531"/>
                      <a:pt x="488" y="1683"/>
                      <a:pt x="691" y="1683"/>
                    </a:cubicBezTo>
                    <a:cubicBezTo>
                      <a:pt x="702" y="1683"/>
                      <a:pt x="714" y="1683"/>
                      <a:pt x="725" y="1682"/>
                    </a:cubicBezTo>
                    <a:cubicBezTo>
                      <a:pt x="828" y="1682"/>
                      <a:pt x="921" y="1635"/>
                      <a:pt x="976" y="1533"/>
                    </a:cubicBezTo>
                    <a:lnTo>
                      <a:pt x="976" y="1533"/>
                    </a:lnTo>
                    <a:cubicBezTo>
                      <a:pt x="902" y="1542"/>
                      <a:pt x="818" y="1552"/>
                      <a:pt x="744" y="1570"/>
                    </a:cubicBezTo>
                    <a:cubicBezTo>
                      <a:pt x="724" y="1574"/>
                      <a:pt x="703" y="1575"/>
                      <a:pt x="683" y="1575"/>
                    </a:cubicBezTo>
                    <a:cubicBezTo>
                      <a:pt x="495" y="1575"/>
                      <a:pt x="333" y="1424"/>
                      <a:pt x="307" y="1273"/>
                    </a:cubicBezTo>
                    <a:cubicBezTo>
                      <a:pt x="298" y="1199"/>
                      <a:pt x="279" y="1124"/>
                      <a:pt x="270" y="1041"/>
                    </a:cubicBezTo>
                    <a:cubicBezTo>
                      <a:pt x="261" y="827"/>
                      <a:pt x="224" y="623"/>
                      <a:pt x="159" y="418"/>
                    </a:cubicBezTo>
                    <a:cubicBezTo>
                      <a:pt x="131" y="362"/>
                      <a:pt x="122" y="307"/>
                      <a:pt x="103" y="251"/>
                    </a:cubicBezTo>
                    <a:cubicBezTo>
                      <a:pt x="75" y="177"/>
                      <a:pt x="47" y="102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6124221" y="1842251"/>
                <a:ext cx="66921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35" extrusionOk="0">
                    <a:moveTo>
                      <a:pt x="495" y="0"/>
                    </a:moveTo>
                    <a:cubicBezTo>
                      <a:pt x="491" y="0"/>
                      <a:pt x="488" y="1"/>
                      <a:pt x="484" y="3"/>
                    </a:cubicBezTo>
                    <a:cubicBezTo>
                      <a:pt x="428" y="59"/>
                      <a:pt x="354" y="86"/>
                      <a:pt x="326" y="170"/>
                    </a:cubicBezTo>
                    <a:cubicBezTo>
                      <a:pt x="270" y="291"/>
                      <a:pt x="196" y="402"/>
                      <a:pt x="94" y="495"/>
                    </a:cubicBezTo>
                    <a:cubicBezTo>
                      <a:pt x="57" y="523"/>
                      <a:pt x="38" y="560"/>
                      <a:pt x="1" y="597"/>
                    </a:cubicBezTo>
                    <a:cubicBezTo>
                      <a:pt x="38" y="622"/>
                      <a:pt x="73" y="634"/>
                      <a:pt x="106" y="634"/>
                    </a:cubicBezTo>
                    <a:cubicBezTo>
                      <a:pt x="147" y="634"/>
                      <a:pt x="184" y="615"/>
                      <a:pt x="215" y="579"/>
                    </a:cubicBezTo>
                    <a:cubicBezTo>
                      <a:pt x="233" y="588"/>
                      <a:pt x="252" y="588"/>
                      <a:pt x="270" y="597"/>
                    </a:cubicBezTo>
                    <a:cubicBezTo>
                      <a:pt x="326" y="514"/>
                      <a:pt x="382" y="430"/>
                      <a:pt x="438" y="347"/>
                    </a:cubicBezTo>
                    <a:cubicBezTo>
                      <a:pt x="484" y="263"/>
                      <a:pt x="512" y="170"/>
                      <a:pt x="531" y="77"/>
                    </a:cubicBezTo>
                    <a:cubicBezTo>
                      <a:pt x="540" y="59"/>
                      <a:pt x="540" y="40"/>
                      <a:pt x="531" y="31"/>
                    </a:cubicBezTo>
                    <a:cubicBezTo>
                      <a:pt x="531" y="16"/>
                      <a:pt x="512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6537645" y="3020416"/>
                <a:ext cx="124" cy="1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6"/>
              <p:cNvSpPr/>
              <p:nvPr/>
            </p:nvSpPr>
            <p:spPr>
              <a:xfrm>
                <a:off x="6537645" y="2817797"/>
                <a:ext cx="32345" cy="20274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636" extrusionOk="0">
                    <a:moveTo>
                      <a:pt x="84" y="0"/>
                    </a:moveTo>
                    <a:cubicBezTo>
                      <a:pt x="75" y="28"/>
                      <a:pt x="75" y="56"/>
                      <a:pt x="84" y="74"/>
                    </a:cubicBezTo>
                    <a:cubicBezTo>
                      <a:pt x="158" y="214"/>
                      <a:pt x="186" y="372"/>
                      <a:pt x="186" y="530"/>
                    </a:cubicBezTo>
                    <a:cubicBezTo>
                      <a:pt x="177" y="725"/>
                      <a:pt x="158" y="920"/>
                      <a:pt x="130" y="1115"/>
                    </a:cubicBezTo>
                    <a:cubicBezTo>
                      <a:pt x="93" y="1291"/>
                      <a:pt x="56" y="1468"/>
                      <a:pt x="0" y="1635"/>
                    </a:cubicBezTo>
                    <a:cubicBezTo>
                      <a:pt x="38" y="1635"/>
                      <a:pt x="47" y="1607"/>
                      <a:pt x="56" y="1579"/>
                    </a:cubicBezTo>
                    <a:cubicBezTo>
                      <a:pt x="121" y="1394"/>
                      <a:pt x="177" y="1199"/>
                      <a:pt x="214" y="1003"/>
                    </a:cubicBezTo>
                    <a:cubicBezTo>
                      <a:pt x="242" y="846"/>
                      <a:pt x="261" y="688"/>
                      <a:pt x="261" y="530"/>
                    </a:cubicBezTo>
                    <a:cubicBezTo>
                      <a:pt x="251" y="362"/>
                      <a:pt x="223" y="204"/>
                      <a:pt x="140" y="65"/>
                    </a:cubicBezTo>
                    <a:cubicBezTo>
                      <a:pt x="121" y="37"/>
                      <a:pt x="103" y="19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6"/>
              <p:cNvSpPr/>
              <p:nvPr/>
            </p:nvSpPr>
            <p:spPr>
              <a:xfrm>
                <a:off x="6288922" y="2125794"/>
                <a:ext cx="66921" cy="86501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98" extrusionOk="0">
                    <a:moveTo>
                      <a:pt x="530" y="0"/>
                    </a:moveTo>
                    <a:cubicBezTo>
                      <a:pt x="512" y="28"/>
                      <a:pt x="493" y="47"/>
                      <a:pt x="474" y="65"/>
                    </a:cubicBezTo>
                    <a:cubicBezTo>
                      <a:pt x="391" y="186"/>
                      <a:pt x="307" y="298"/>
                      <a:pt x="196" y="400"/>
                    </a:cubicBezTo>
                    <a:cubicBezTo>
                      <a:pt x="112" y="465"/>
                      <a:pt x="47" y="548"/>
                      <a:pt x="1" y="651"/>
                    </a:cubicBezTo>
                    <a:cubicBezTo>
                      <a:pt x="1" y="669"/>
                      <a:pt x="1" y="688"/>
                      <a:pt x="28" y="697"/>
                    </a:cubicBezTo>
                    <a:cubicBezTo>
                      <a:pt x="121" y="576"/>
                      <a:pt x="233" y="465"/>
                      <a:pt x="354" y="372"/>
                    </a:cubicBezTo>
                    <a:cubicBezTo>
                      <a:pt x="465" y="279"/>
                      <a:pt x="512" y="158"/>
                      <a:pt x="539" y="28"/>
                    </a:cubicBezTo>
                    <a:cubicBezTo>
                      <a:pt x="539" y="19"/>
                      <a:pt x="539" y="19"/>
                      <a:pt x="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6"/>
              <p:cNvSpPr/>
              <p:nvPr/>
            </p:nvSpPr>
            <p:spPr>
              <a:xfrm>
                <a:off x="5983811" y="2962790"/>
                <a:ext cx="58866" cy="41268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33" extrusionOk="0">
                    <a:moveTo>
                      <a:pt x="409" y="1"/>
                    </a:moveTo>
                    <a:lnTo>
                      <a:pt x="409" y="1"/>
                    </a:lnTo>
                    <a:cubicBezTo>
                      <a:pt x="391" y="19"/>
                      <a:pt x="372" y="38"/>
                      <a:pt x="363" y="56"/>
                    </a:cubicBezTo>
                    <a:cubicBezTo>
                      <a:pt x="270" y="159"/>
                      <a:pt x="177" y="252"/>
                      <a:pt x="38" y="270"/>
                    </a:cubicBezTo>
                    <a:cubicBezTo>
                      <a:pt x="28" y="270"/>
                      <a:pt x="19" y="289"/>
                      <a:pt x="10" y="298"/>
                    </a:cubicBezTo>
                    <a:cubicBezTo>
                      <a:pt x="1" y="298"/>
                      <a:pt x="10" y="307"/>
                      <a:pt x="10" y="326"/>
                    </a:cubicBezTo>
                    <a:cubicBezTo>
                      <a:pt x="37" y="330"/>
                      <a:pt x="64" y="332"/>
                      <a:pt x="90" y="332"/>
                    </a:cubicBezTo>
                    <a:cubicBezTo>
                      <a:pt x="232" y="332"/>
                      <a:pt x="357" y="271"/>
                      <a:pt x="474" y="177"/>
                    </a:cubicBezTo>
                    <a:cubicBezTo>
                      <a:pt x="467" y="145"/>
                      <a:pt x="456" y="136"/>
                      <a:pt x="443" y="136"/>
                    </a:cubicBezTo>
                    <a:cubicBezTo>
                      <a:pt x="428" y="136"/>
                      <a:pt x="412" y="147"/>
                      <a:pt x="398" y="147"/>
                    </a:cubicBezTo>
                    <a:cubicBezTo>
                      <a:pt x="392" y="147"/>
                      <a:pt x="386" y="145"/>
                      <a:pt x="381" y="140"/>
                    </a:cubicBezTo>
                    <a:cubicBezTo>
                      <a:pt x="381" y="94"/>
                      <a:pt x="437" y="56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6"/>
              <p:cNvSpPr/>
              <p:nvPr/>
            </p:nvSpPr>
            <p:spPr>
              <a:xfrm>
                <a:off x="6233650" y="2179826"/>
                <a:ext cx="57750" cy="5341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31" extrusionOk="0">
                    <a:moveTo>
                      <a:pt x="1" y="1"/>
                    </a:moveTo>
                    <a:cubicBezTo>
                      <a:pt x="28" y="57"/>
                      <a:pt x="56" y="122"/>
                      <a:pt x="84" y="187"/>
                    </a:cubicBezTo>
                    <a:lnTo>
                      <a:pt x="103" y="233"/>
                    </a:lnTo>
                    <a:cubicBezTo>
                      <a:pt x="112" y="243"/>
                      <a:pt x="112" y="252"/>
                      <a:pt x="121" y="252"/>
                    </a:cubicBezTo>
                    <a:cubicBezTo>
                      <a:pt x="140" y="289"/>
                      <a:pt x="168" y="326"/>
                      <a:pt x="196" y="354"/>
                    </a:cubicBezTo>
                    <a:cubicBezTo>
                      <a:pt x="242" y="400"/>
                      <a:pt x="298" y="419"/>
                      <a:pt x="363" y="428"/>
                    </a:cubicBezTo>
                    <a:cubicBezTo>
                      <a:pt x="370" y="430"/>
                      <a:pt x="376" y="431"/>
                      <a:pt x="382" y="431"/>
                    </a:cubicBezTo>
                    <a:cubicBezTo>
                      <a:pt x="410" y="431"/>
                      <a:pt x="431" y="416"/>
                      <a:pt x="447" y="400"/>
                    </a:cubicBezTo>
                    <a:cubicBezTo>
                      <a:pt x="456" y="391"/>
                      <a:pt x="465" y="373"/>
                      <a:pt x="465" y="354"/>
                    </a:cubicBezTo>
                    <a:cubicBezTo>
                      <a:pt x="437" y="345"/>
                      <a:pt x="409" y="335"/>
                      <a:pt x="391" y="335"/>
                    </a:cubicBezTo>
                    <a:cubicBezTo>
                      <a:pt x="289" y="335"/>
                      <a:pt x="224" y="280"/>
                      <a:pt x="177" y="205"/>
                    </a:cubicBezTo>
                    <a:cubicBezTo>
                      <a:pt x="149" y="168"/>
                      <a:pt x="131" y="131"/>
                      <a:pt x="112" y="94"/>
                    </a:cubicBezTo>
                    <a:cubicBezTo>
                      <a:pt x="84" y="57"/>
                      <a:pt x="56" y="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6"/>
              <p:cNvSpPr/>
              <p:nvPr/>
            </p:nvSpPr>
            <p:spPr>
              <a:xfrm>
                <a:off x="6200313" y="2110799"/>
                <a:ext cx="33460" cy="4399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55" extrusionOk="0">
                    <a:moveTo>
                      <a:pt x="270" y="1"/>
                    </a:moveTo>
                    <a:lnTo>
                      <a:pt x="270" y="1"/>
                    </a:lnTo>
                    <a:cubicBezTo>
                      <a:pt x="177" y="56"/>
                      <a:pt x="112" y="140"/>
                      <a:pt x="47" y="214"/>
                    </a:cubicBezTo>
                    <a:cubicBezTo>
                      <a:pt x="37" y="224"/>
                      <a:pt x="28" y="242"/>
                      <a:pt x="19" y="251"/>
                    </a:cubicBezTo>
                    <a:cubicBezTo>
                      <a:pt x="0" y="289"/>
                      <a:pt x="19" y="344"/>
                      <a:pt x="65" y="354"/>
                    </a:cubicBezTo>
                    <a:cubicBezTo>
                      <a:pt x="69" y="354"/>
                      <a:pt x="73" y="355"/>
                      <a:pt x="76" y="355"/>
                    </a:cubicBezTo>
                    <a:cubicBezTo>
                      <a:pt x="107" y="355"/>
                      <a:pt x="85" y="315"/>
                      <a:pt x="93" y="298"/>
                    </a:cubicBezTo>
                    <a:cubicBezTo>
                      <a:pt x="93" y="270"/>
                      <a:pt x="121" y="242"/>
                      <a:pt x="140" y="224"/>
                    </a:cubicBezTo>
                    <a:cubicBezTo>
                      <a:pt x="205" y="168"/>
                      <a:pt x="232" y="84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6"/>
              <p:cNvSpPr/>
              <p:nvPr/>
            </p:nvSpPr>
            <p:spPr>
              <a:xfrm>
                <a:off x="6226710" y="2077463"/>
                <a:ext cx="26644" cy="2999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42" extrusionOk="0">
                    <a:moveTo>
                      <a:pt x="10" y="0"/>
                    </a:moveTo>
                    <a:cubicBezTo>
                      <a:pt x="10" y="9"/>
                      <a:pt x="1" y="19"/>
                      <a:pt x="1" y="19"/>
                    </a:cubicBezTo>
                    <a:cubicBezTo>
                      <a:pt x="29" y="47"/>
                      <a:pt x="57" y="65"/>
                      <a:pt x="84" y="93"/>
                    </a:cubicBezTo>
                    <a:cubicBezTo>
                      <a:pt x="103" y="112"/>
                      <a:pt x="122" y="139"/>
                      <a:pt x="150" y="167"/>
                    </a:cubicBezTo>
                    <a:cubicBezTo>
                      <a:pt x="168" y="186"/>
                      <a:pt x="168" y="232"/>
                      <a:pt x="215" y="242"/>
                    </a:cubicBezTo>
                    <a:cubicBezTo>
                      <a:pt x="187" y="158"/>
                      <a:pt x="150" y="84"/>
                      <a:pt x="84" y="28"/>
                    </a:cubicBezTo>
                    <a:cubicBezTo>
                      <a:pt x="66" y="9"/>
                      <a:pt x="38" y="9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6086299" y="1865550"/>
                <a:ext cx="32345" cy="25529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6" extrusionOk="0">
                    <a:moveTo>
                      <a:pt x="0" y="1"/>
                    </a:moveTo>
                    <a:cubicBezTo>
                      <a:pt x="47" y="66"/>
                      <a:pt x="103" y="103"/>
                      <a:pt x="149" y="140"/>
                    </a:cubicBezTo>
                    <a:cubicBezTo>
                      <a:pt x="186" y="159"/>
                      <a:pt x="223" y="186"/>
                      <a:pt x="251" y="205"/>
                    </a:cubicBezTo>
                    <a:cubicBezTo>
                      <a:pt x="251" y="186"/>
                      <a:pt x="261" y="168"/>
                      <a:pt x="251" y="159"/>
                    </a:cubicBezTo>
                    <a:cubicBezTo>
                      <a:pt x="186" y="112"/>
                      <a:pt x="112" y="56"/>
                      <a:pt x="47" y="10"/>
                    </a:cubicBezTo>
                    <a:cubicBezTo>
                      <a:pt x="38" y="1"/>
                      <a:pt x="19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6105880" y="3051521"/>
                <a:ext cx="23174" cy="1858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50" extrusionOk="0">
                    <a:moveTo>
                      <a:pt x="28" y="0"/>
                    </a:moveTo>
                    <a:lnTo>
                      <a:pt x="28" y="0"/>
                    </a:lnTo>
                    <a:cubicBezTo>
                      <a:pt x="0" y="56"/>
                      <a:pt x="19" y="93"/>
                      <a:pt x="47" y="121"/>
                    </a:cubicBezTo>
                    <a:cubicBezTo>
                      <a:pt x="71" y="139"/>
                      <a:pt x="99" y="149"/>
                      <a:pt x="130" y="149"/>
                    </a:cubicBezTo>
                    <a:cubicBezTo>
                      <a:pt x="148" y="149"/>
                      <a:pt x="166" y="146"/>
                      <a:pt x="186" y="139"/>
                    </a:cubicBezTo>
                    <a:cubicBezTo>
                      <a:pt x="149" y="112"/>
                      <a:pt x="112" y="102"/>
                      <a:pt x="93" y="84"/>
                    </a:cubicBezTo>
                    <a:cubicBezTo>
                      <a:pt x="65" y="65"/>
                      <a:pt x="47" y="37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6537645" y="3020416"/>
                <a:ext cx="124" cy="1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6536530" y="3020416"/>
                <a:ext cx="3470" cy="6940"/>
              </a:xfrm>
              <a:custGeom>
                <a:avLst/>
                <a:gdLst/>
                <a:ahLst/>
                <a:cxnLst/>
                <a:rect l="l" t="t" r="r" b="b"/>
                <a:pathLst>
                  <a:path w="28" h="56" extrusionOk="0">
                    <a:moveTo>
                      <a:pt x="9" y="0"/>
                    </a:moveTo>
                    <a:cubicBezTo>
                      <a:pt x="9" y="19"/>
                      <a:pt x="9" y="37"/>
                      <a:pt x="0" y="56"/>
                    </a:cubicBezTo>
                    <a:cubicBezTo>
                      <a:pt x="28" y="28"/>
                      <a:pt x="19" y="19"/>
                      <a:pt x="9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6117405" y="1889715"/>
                <a:ext cx="4709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7" y="1"/>
                    </a:moveTo>
                    <a:cubicBezTo>
                      <a:pt x="28" y="10"/>
                      <a:pt x="19" y="10"/>
                      <a:pt x="0" y="10"/>
                    </a:cubicBezTo>
                    <a:lnTo>
                      <a:pt x="0" y="10"/>
                    </a:lnTo>
                    <a:cubicBezTo>
                      <a:pt x="19" y="10"/>
                      <a:pt x="28" y="10"/>
                      <a:pt x="37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6095470" y="1963451"/>
                <a:ext cx="124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1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6095470" y="1964566"/>
                <a:ext cx="2479" cy="247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" y="1"/>
                    </a:moveTo>
                    <a:cubicBezTo>
                      <a:pt x="1" y="1"/>
                      <a:pt x="10" y="10"/>
                      <a:pt x="10" y="19"/>
                    </a:cubicBezTo>
                    <a:cubicBezTo>
                      <a:pt x="10" y="19"/>
                      <a:pt x="10" y="19"/>
                      <a:pt x="19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6"/>
              <p:cNvSpPr/>
              <p:nvPr/>
            </p:nvSpPr>
            <p:spPr>
              <a:xfrm>
                <a:off x="7070784" y="2442425"/>
                <a:ext cx="65682" cy="63451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12" extrusionOk="0">
                    <a:moveTo>
                      <a:pt x="530" y="0"/>
                    </a:moveTo>
                    <a:cubicBezTo>
                      <a:pt x="474" y="28"/>
                      <a:pt x="427" y="65"/>
                      <a:pt x="381" y="112"/>
                    </a:cubicBezTo>
                    <a:cubicBezTo>
                      <a:pt x="335" y="149"/>
                      <a:pt x="288" y="195"/>
                      <a:pt x="242" y="233"/>
                    </a:cubicBezTo>
                    <a:cubicBezTo>
                      <a:pt x="195" y="279"/>
                      <a:pt x="149" y="335"/>
                      <a:pt x="102" y="381"/>
                    </a:cubicBezTo>
                    <a:cubicBezTo>
                      <a:pt x="65" y="418"/>
                      <a:pt x="19" y="465"/>
                      <a:pt x="0" y="511"/>
                    </a:cubicBezTo>
                    <a:cubicBezTo>
                      <a:pt x="167" y="353"/>
                      <a:pt x="344" y="195"/>
                      <a:pt x="511" y="28"/>
                    </a:cubicBezTo>
                    <a:cubicBezTo>
                      <a:pt x="520" y="28"/>
                      <a:pt x="520" y="10"/>
                      <a:pt x="530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6"/>
              <p:cNvSpPr/>
              <p:nvPr/>
            </p:nvSpPr>
            <p:spPr>
              <a:xfrm>
                <a:off x="6270456" y="3041111"/>
                <a:ext cx="60105" cy="76091"/>
              </a:xfrm>
              <a:custGeom>
                <a:avLst/>
                <a:gdLst/>
                <a:ahLst/>
                <a:cxnLst/>
                <a:rect l="l" t="t" r="r" b="b"/>
                <a:pathLst>
                  <a:path w="485" h="614" extrusionOk="0">
                    <a:moveTo>
                      <a:pt x="484" y="0"/>
                    </a:moveTo>
                    <a:cubicBezTo>
                      <a:pt x="465" y="0"/>
                      <a:pt x="438" y="0"/>
                      <a:pt x="419" y="10"/>
                    </a:cubicBezTo>
                    <a:cubicBezTo>
                      <a:pt x="270" y="84"/>
                      <a:pt x="150" y="196"/>
                      <a:pt x="57" y="344"/>
                    </a:cubicBezTo>
                    <a:cubicBezTo>
                      <a:pt x="10" y="409"/>
                      <a:pt x="1" y="493"/>
                      <a:pt x="1" y="576"/>
                    </a:cubicBezTo>
                    <a:cubicBezTo>
                      <a:pt x="1" y="595"/>
                      <a:pt x="1" y="614"/>
                      <a:pt x="29" y="614"/>
                    </a:cubicBezTo>
                    <a:cubicBezTo>
                      <a:pt x="29" y="604"/>
                      <a:pt x="38" y="595"/>
                      <a:pt x="38" y="576"/>
                    </a:cubicBezTo>
                    <a:cubicBezTo>
                      <a:pt x="57" y="474"/>
                      <a:pt x="94" y="381"/>
                      <a:pt x="168" y="298"/>
                    </a:cubicBezTo>
                    <a:cubicBezTo>
                      <a:pt x="261" y="186"/>
                      <a:pt x="363" y="84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6"/>
              <p:cNvSpPr/>
              <p:nvPr/>
            </p:nvSpPr>
            <p:spPr>
              <a:xfrm>
                <a:off x="6349894" y="2957090"/>
                <a:ext cx="2479" cy="235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1" y="0"/>
                    </a:moveTo>
                    <a:cubicBezTo>
                      <a:pt x="1" y="10"/>
                      <a:pt x="1" y="10"/>
                      <a:pt x="1" y="19"/>
                    </a:cubicBezTo>
                    <a:cubicBezTo>
                      <a:pt x="10" y="19"/>
                      <a:pt x="10" y="19"/>
                      <a:pt x="20" y="10"/>
                    </a:cubicBezTo>
                    <a:cubicBezTo>
                      <a:pt x="10" y="1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4" name="Google Shape;554;p36"/>
          <p:cNvSpPr/>
          <p:nvPr/>
        </p:nvSpPr>
        <p:spPr>
          <a:xfrm>
            <a:off x="4507928" y="892598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6"/>
          <p:cNvSpPr/>
          <p:nvPr/>
        </p:nvSpPr>
        <p:spPr>
          <a:xfrm>
            <a:off x="7531573" y="4147795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316D61-15B1-BCF1-8193-67DAA5D4B2BA}"/>
              </a:ext>
            </a:extLst>
          </p:cNvPr>
          <p:cNvSpPr txBox="1"/>
          <p:nvPr/>
        </p:nvSpPr>
        <p:spPr>
          <a:xfrm>
            <a:off x="109528" y="544284"/>
            <a:ext cx="53696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>
                <a:latin typeface="Raleway" pitchFamily="2" charset="0"/>
              </a:rPr>
              <a:t>Attachment parenting </a:t>
            </a:r>
            <a:r>
              <a:rPr lang="en-US" sz="1200" dirty="0" err="1">
                <a:latin typeface="Raleway" pitchFamily="2" charset="0"/>
              </a:rPr>
              <a:t>dolazi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dirty="0" err="1">
                <a:latin typeface="Raleway" pitchFamily="2" charset="0"/>
              </a:rPr>
              <a:t>žižu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javnosti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nakon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izlaska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štampe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i="1" dirty="0">
                <a:latin typeface="Raleway" pitchFamily="2" charset="0"/>
              </a:rPr>
              <a:t>Time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magazina</a:t>
            </a:r>
            <a:r>
              <a:rPr lang="en-US" sz="1200" dirty="0">
                <a:latin typeface="Raleway" pitchFamily="2" charset="0"/>
              </a:rPr>
              <a:t> (21. </a:t>
            </a:r>
            <a:r>
              <a:rPr lang="en-US" sz="1200" dirty="0" err="1">
                <a:latin typeface="Raleway" pitchFamily="2" charset="0"/>
              </a:rPr>
              <a:t>maj</a:t>
            </a:r>
            <a:r>
              <a:rPr lang="en-US" sz="1200" dirty="0">
                <a:latin typeface="Raleway" pitchFamily="2" charset="0"/>
              </a:rPr>
              <a:t> 2012.) – </a:t>
            </a:r>
            <a:r>
              <a:rPr lang="en-US" sz="1200" dirty="0" err="1">
                <a:latin typeface="Raleway" pitchFamily="2" charset="0"/>
              </a:rPr>
              <a:t>slika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manekenke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Džejmi</a:t>
            </a:r>
            <a:r>
              <a:rPr lang="en-US" sz="1200" dirty="0">
                <a:latin typeface="Raleway" pitchFamily="2" charset="0"/>
              </a:rPr>
              <a:t> Lin </a:t>
            </a:r>
            <a:r>
              <a:rPr lang="en-US" sz="1200" dirty="0" err="1">
                <a:latin typeface="Raleway" pitchFamily="2" charset="0"/>
              </a:rPr>
              <a:t>Gramet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kako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doji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svog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trogodišnjeg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sina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>
                <a:latin typeface="Raleway" pitchFamily="2" charset="0"/>
              </a:rPr>
              <a:t>Attachment parenting </a:t>
            </a:r>
            <a:r>
              <a:rPr lang="en-US" sz="1200" dirty="0">
                <a:latin typeface="Raleway" pitchFamily="2" charset="0"/>
              </a:rPr>
              <a:t>– </a:t>
            </a:r>
            <a:r>
              <a:rPr lang="en-US" sz="1200" dirty="0" err="1">
                <a:latin typeface="Raleway" pitchFamily="2" charset="0"/>
              </a:rPr>
              <a:t>zasniva</a:t>
            </a:r>
            <a:r>
              <a:rPr lang="en-US" sz="1200" dirty="0">
                <a:latin typeface="Raleway" pitchFamily="2" charset="0"/>
              </a:rPr>
              <a:t> se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tri </a:t>
            </a:r>
            <a:r>
              <a:rPr lang="en-US" sz="1200" dirty="0" err="1">
                <a:latin typeface="Raleway" pitchFamily="2" charset="0"/>
              </a:rPr>
              <a:t>prakse</a:t>
            </a:r>
            <a:r>
              <a:rPr lang="en-US" sz="1200" dirty="0">
                <a:latin typeface="Raleway" pitchFamily="2" charset="0"/>
              </a:rPr>
              <a:t>: </a:t>
            </a:r>
          </a:p>
          <a:p>
            <a:pPr lvl="2" algn="just"/>
            <a:r>
              <a:rPr lang="en-US" sz="1200" dirty="0">
                <a:latin typeface="Raleway" pitchFamily="2" charset="0"/>
              </a:rPr>
              <a:t>                                               	1. </a:t>
            </a:r>
            <a:r>
              <a:rPr lang="en-US" sz="1200" dirty="0" err="1">
                <a:latin typeface="Raleway" pitchFamily="2" charset="0"/>
              </a:rPr>
              <a:t>dojenje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dokle</a:t>
            </a:r>
            <a:r>
              <a:rPr lang="en-US" sz="1200" dirty="0">
                <a:latin typeface="Raleway" pitchFamily="2" charset="0"/>
              </a:rPr>
              <a:t> god to ono </a:t>
            </a:r>
            <a:r>
              <a:rPr lang="en-US" sz="1200" dirty="0" err="1">
                <a:latin typeface="Raleway" pitchFamily="2" charset="0"/>
              </a:rPr>
              <a:t>želi</a:t>
            </a:r>
            <a:r>
              <a:rPr lang="en-US" sz="1200" dirty="0">
                <a:latin typeface="Raleway" pitchFamily="2" charset="0"/>
              </a:rPr>
              <a:t>;</a:t>
            </a:r>
          </a:p>
          <a:p>
            <a:pPr lvl="2" algn="just"/>
            <a:r>
              <a:rPr lang="en-US" sz="1200" dirty="0">
                <a:latin typeface="Raleway" pitchFamily="2" charset="0"/>
              </a:rPr>
              <a:t>		2. </a:t>
            </a:r>
            <a:r>
              <a:rPr lang="en-US" sz="1200" dirty="0" err="1">
                <a:latin typeface="Raleway" pitchFamily="2" charset="0"/>
              </a:rPr>
              <a:t>držanje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uz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majčino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telo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što</a:t>
            </a:r>
            <a:r>
              <a:rPr lang="en-US" sz="1200" dirty="0">
                <a:latin typeface="Raleway" pitchFamily="2" charset="0"/>
              </a:rPr>
              <a:t> je </a:t>
            </a:r>
            <a:r>
              <a:rPr lang="en-US" sz="1200" dirty="0" err="1">
                <a:latin typeface="Raleway" pitchFamily="2" charset="0"/>
              </a:rPr>
              <a:t>moguće</a:t>
            </a:r>
            <a:r>
              <a:rPr lang="en-US" sz="1200" dirty="0">
                <a:latin typeface="Raleway" pitchFamily="2" charset="0"/>
              </a:rPr>
              <a:t> 		</a:t>
            </a:r>
            <a:r>
              <a:rPr lang="en-US" sz="1200" dirty="0" err="1">
                <a:latin typeface="Raleway" pitchFamily="2" charset="0"/>
              </a:rPr>
              <a:t>više</a:t>
            </a:r>
            <a:r>
              <a:rPr lang="en-US" sz="1200" dirty="0">
                <a:latin typeface="Raleway" pitchFamily="2" charset="0"/>
              </a:rPr>
              <a:t>; </a:t>
            </a:r>
          </a:p>
          <a:p>
            <a:pPr lvl="2" algn="just"/>
            <a:r>
              <a:rPr lang="en-US" sz="1200" dirty="0">
                <a:latin typeface="Raleway" pitchFamily="2" charset="0"/>
              </a:rPr>
              <a:t>		3. </a:t>
            </a:r>
            <a:r>
              <a:rPr lang="en-US" sz="1200" dirty="0" err="1">
                <a:latin typeface="Raleway" pitchFamily="2" charset="0"/>
              </a:rPr>
              <a:t>zajedničko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spavanje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roditelja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dirty="0" err="1">
                <a:latin typeface="Raleway" pitchFamily="2" charset="0"/>
              </a:rPr>
              <a:t>istom</a:t>
            </a:r>
            <a:r>
              <a:rPr lang="en-US" sz="1200" dirty="0">
                <a:latin typeface="Raleway" pitchFamily="2" charset="0"/>
              </a:rPr>
              <a:t> 		</a:t>
            </a:r>
            <a:r>
              <a:rPr lang="en-US" sz="1200" dirty="0" err="1">
                <a:latin typeface="Raleway" pitchFamily="2" charset="0"/>
              </a:rPr>
              <a:t>krevetu</a:t>
            </a:r>
            <a:r>
              <a:rPr lang="en-US" sz="1200" dirty="0">
                <a:latin typeface="Raleway" pitchFamily="2" charset="0"/>
              </a:rPr>
              <a:t>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Izuzetno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naporan</a:t>
            </a:r>
            <a:r>
              <a:rPr lang="en-US" sz="1200" dirty="0">
                <a:latin typeface="Raleway" pitchFamily="2" charset="0"/>
              </a:rPr>
              <a:t> vid </a:t>
            </a:r>
            <a:r>
              <a:rPr lang="en-US" sz="1200" dirty="0" err="1">
                <a:latin typeface="Raleway" pitchFamily="2" charset="0"/>
              </a:rPr>
              <a:t>roditeljstva</a:t>
            </a:r>
            <a:r>
              <a:rPr lang="en-US" sz="1200" dirty="0">
                <a:latin typeface="Raleway" pitchFamily="2" charset="0"/>
              </a:rPr>
              <a:t> za </a:t>
            </a:r>
            <a:r>
              <a:rPr lang="en-US" sz="1200" dirty="0" err="1">
                <a:latin typeface="Raleway" pitchFamily="2" charset="0"/>
              </a:rPr>
              <a:t>majke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Tvrdi</a:t>
            </a:r>
            <a:r>
              <a:rPr lang="en-US" sz="1200" dirty="0">
                <a:latin typeface="Raleway" pitchFamily="2" charset="0"/>
              </a:rPr>
              <a:t> se da </a:t>
            </a:r>
            <a:r>
              <a:rPr lang="en-US" sz="1200" dirty="0" err="1">
                <a:latin typeface="Raleway" pitchFamily="2" charset="0"/>
              </a:rPr>
              <a:t>omogućuje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prirodno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podizanje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vodeći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formiranju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zdrave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nezavisne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pametnije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odrasle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osobe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pune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saosećanja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Vilijam</a:t>
            </a:r>
            <a:r>
              <a:rPr lang="en-US" sz="1200" dirty="0">
                <a:latin typeface="Raleway" pitchFamily="2" charset="0"/>
              </a:rPr>
              <a:t> Sirs – od </a:t>
            </a:r>
            <a:r>
              <a:rPr lang="en-US" sz="1200" dirty="0" err="1">
                <a:latin typeface="Raleway" pitchFamily="2" charset="0"/>
              </a:rPr>
              <a:t>medija</a:t>
            </a:r>
            <a:r>
              <a:rPr lang="en-US" sz="1200" dirty="0">
                <a:latin typeface="Raleway" pitchFamily="2" charset="0"/>
              </a:rPr>
              <a:t> je </a:t>
            </a:r>
            <a:r>
              <a:rPr lang="en-US" sz="1200" dirty="0" err="1">
                <a:latin typeface="Raleway" pitchFamily="2" charset="0"/>
              </a:rPr>
              <a:t>prepoznat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kao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začetnik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i="1" dirty="0">
                <a:latin typeface="Raleway" pitchFamily="2" charset="0"/>
              </a:rPr>
              <a:t>attachment parenting</a:t>
            </a:r>
            <a:r>
              <a:rPr lang="en-US" sz="1200" dirty="0">
                <a:latin typeface="Raleway" pitchFamily="2" charset="0"/>
              </a:rPr>
              <a:t>-a. 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Kritika od </a:t>
            </a:r>
            <a:r>
              <a:rPr lang="en-US" sz="1200" dirty="0" err="1">
                <a:latin typeface="Raleway" pitchFamily="2" charset="0"/>
              </a:rPr>
              <a:t>strane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feminizma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drugog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talasa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dete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majka</a:t>
            </a:r>
            <a:r>
              <a:rPr lang="en-US" sz="1200" dirty="0">
                <a:latin typeface="Raleway" pitchFamily="2" charset="0"/>
              </a:rPr>
              <a:t> se </a:t>
            </a:r>
            <a:r>
              <a:rPr lang="en-US" sz="1200" dirty="0" err="1">
                <a:latin typeface="Raleway" pitchFamily="2" charset="0"/>
              </a:rPr>
              <a:t>čvrsto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dvostruko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vezuju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jedno</a:t>
            </a:r>
            <a:r>
              <a:rPr lang="en-US" sz="1200" dirty="0">
                <a:latin typeface="Raleway" pitchFamily="2" charset="0"/>
              </a:rPr>
              <a:t> za </a:t>
            </a:r>
            <a:r>
              <a:rPr lang="en-US" sz="1200" dirty="0" err="1">
                <a:latin typeface="Raleway" pitchFamily="2" charset="0"/>
              </a:rPr>
              <a:t>drugo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zajedno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porodičnim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okriljem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lvl="2" algn="just"/>
            <a:endParaRPr lang="en-US" sz="1200" dirty="0">
              <a:latin typeface="Raleway" pitchFamily="2" charset="0"/>
            </a:endParaRPr>
          </a:p>
          <a:p>
            <a:pPr lvl="2" algn="just"/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EB0C4-7F9A-1CD1-6367-1C67022B9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85" y="493485"/>
            <a:ext cx="3142336" cy="4156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9"/>
          <p:cNvSpPr/>
          <p:nvPr/>
        </p:nvSpPr>
        <p:spPr>
          <a:xfrm rot="2957696">
            <a:off x="75445" y="202008"/>
            <a:ext cx="1275560" cy="1618464"/>
          </a:xfrm>
          <a:custGeom>
            <a:avLst/>
            <a:gdLst/>
            <a:ahLst/>
            <a:cxnLst/>
            <a:rect l="l" t="t" r="r" b="b"/>
            <a:pathLst>
              <a:path w="30105" h="38198" extrusionOk="0">
                <a:moveTo>
                  <a:pt x="7185" y="1687"/>
                </a:moveTo>
                <a:cubicBezTo>
                  <a:pt x="7185" y="1687"/>
                  <a:pt x="7208" y="1710"/>
                  <a:pt x="7208" y="1710"/>
                </a:cubicBezTo>
                <a:cubicBezTo>
                  <a:pt x="7300" y="2127"/>
                  <a:pt x="7324" y="2521"/>
                  <a:pt x="7347" y="3008"/>
                </a:cubicBezTo>
                <a:cubicBezTo>
                  <a:pt x="7277" y="2915"/>
                  <a:pt x="7254" y="2892"/>
                  <a:pt x="7254" y="2869"/>
                </a:cubicBezTo>
                <a:cubicBezTo>
                  <a:pt x="7185" y="2590"/>
                  <a:pt x="7138" y="2312"/>
                  <a:pt x="7092" y="2034"/>
                </a:cubicBezTo>
                <a:cubicBezTo>
                  <a:pt x="7069" y="1918"/>
                  <a:pt x="7115" y="1802"/>
                  <a:pt x="7185" y="1687"/>
                </a:cubicBezTo>
                <a:close/>
                <a:moveTo>
                  <a:pt x="7324" y="3170"/>
                </a:moveTo>
                <a:cubicBezTo>
                  <a:pt x="7347" y="3170"/>
                  <a:pt x="7347" y="3193"/>
                  <a:pt x="7370" y="3193"/>
                </a:cubicBezTo>
                <a:cubicBezTo>
                  <a:pt x="7370" y="3193"/>
                  <a:pt x="7370" y="3216"/>
                  <a:pt x="7347" y="3216"/>
                </a:cubicBezTo>
                <a:lnTo>
                  <a:pt x="7324" y="3216"/>
                </a:lnTo>
                <a:cubicBezTo>
                  <a:pt x="7324" y="3193"/>
                  <a:pt x="7324" y="3193"/>
                  <a:pt x="7324" y="3170"/>
                </a:cubicBezTo>
                <a:close/>
                <a:moveTo>
                  <a:pt x="10360" y="6484"/>
                </a:moveTo>
                <a:cubicBezTo>
                  <a:pt x="10452" y="6808"/>
                  <a:pt x="10452" y="7133"/>
                  <a:pt x="10475" y="7457"/>
                </a:cubicBezTo>
                <a:cubicBezTo>
                  <a:pt x="10475" y="7504"/>
                  <a:pt x="10429" y="7573"/>
                  <a:pt x="10383" y="7573"/>
                </a:cubicBezTo>
                <a:cubicBezTo>
                  <a:pt x="10375" y="7577"/>
                  <a:pt x="10366" y="7579"/>
                  <a:pt x="10358" y="7579"/>
                </a:cubicBezTo>
                <a:cubicBezTo>
                  <a:pt x="10321" y="7579"/>
                  <a:pt x="10286" y="7538"/>
                  <a:pt x="10267" y="7480"/>
                </a:cubicBezTo>
                <a:cubicBezTo>
                  <a:pt x="10197" y="7156"/>
                  <a:pt x="10197" y="6831"/>
                  <a:pt x="10360" y="6484"/>
                </a:cubicBezTo>
                <a:close/>
                <a:moveTo>
                  <a:pt x="2026" y="10066"/>
                </a:moveTo>
                <a:cubicBezTo>
                  <a:pt x="2035" y="10066"/>
                  <a:pt x="2040" y="10068"/>
                  <a:pt x="2040" y="10076"/>
                </a:cubicBezTo>
                <a:cubicBezTo>
                  <a:pt x="2295" y="10261"/>
                  <a:pt x="2526" y="10470"/>
                  <a:pt x="2758" y="10655"/>
                </a:cubicBezTo>
                <a:cubicBezTo>
                  <a:pt x="2781" y="10679"/>
                  <a:pt x="2804" y="10702"/>
                  <a:pt x="2828" y="10725"/>
                </a:cubicBezTo>
                <a:cubicBezTo>
                  <a:pt x="2943" y="10933"/>
                  <a:pt x="3083" y="11142"/>
                  <a:pt x="3222" y="11420"/>
                </a:cubicBezTo>
                <a:cubicBezTo>
                  <a:pt x="3059" y="11304"/>
                  <a:pt x="2967" y="11235"/>
                  <a:pt x="2851" y="11165"/>
                </a:cubicBezTo>
                <a:cubicBezTo>
                  <a:pt x="2735" y="11188"/>
                  <a:pt x="2642" y="11212"/>
                  <a:pt x="2526" y="11258"/>
                </a:cubicBezTo>
                <a:cubicBezTo>
                  <a:pt x="2318" y="10864"/>
                  <a:pt x="2132" y="10493"/>
                  <a:pt x="1947" y="10076"/>
                </a:cubicBezTo>
                <a:cubicBezTo>
                  <a:pt x="1978" y="10076"/>
                  <a:pt x="2009" y="10066"/>
                  <a:pt x="2026" y="10066"/>
                </a:cubicBezTo>
                <a:close/>
                <a:moveTo>
                  <a:pt x="15319" y="12278"/>
                </a:moveTo>
                <a:cubicBezTo>
                  <a:pt x="15504" y="12278"/>
                  <a:pt x="15458" y="12440"/>
                  <a:pt x="15481" y="12533"/>
                </a:cubicBezTo>
                <a:cubicBezTo>
                  <a:pt x="15365" y="12463"/>
                  <a:pt x="15365" y="12463"/>
                  <a:pt x="15319" y="12278"/>
                </a:cubicBezTo>
                <a:close/>
                <a:moveTo>
                  <a:pt x="3986" y="13460"/>
                </a:moveTo>
                <a:cubicBezTo>
                  <a:pt x="3986" y="13463"/>
                  <a:pt x="3987" y="13465"/>
                  <a:pt x="3988" y="13468"/>
                </a:cubicBezTo>
                <a:lnTo>
                  <a:pt x="3988" y="13468"/>
                </a:lnTo>
                <a:lnTo>
                  <a:pt x="3963" y="13460"/>
                </a:lnTo>
                <a:close/>
                <a:moveTo>
                  <a:pt x="4016" y="13496"/>
                </a:moveTo>
                <a:lnTo>
                  <a:pt x="4016" y="13496"/>
                </a:lnTo>
                <a:cubicBezTo>
                  <a:pt x="4036" y="13535"/>
                  <a:pt x="4053" y="13574"/>
                  <a:pt x="4056" y="13613"/>
                </a:cubicBezTo>
                <a:lnTo>
                  <a:pt x="4056" y="13613"/>
                </a:lnTo>
                <a:cubicBezTo>
                  <a:pt x="4000" y="13590"/>
                  <a:pt x="3957" y="13551"/>
                  <a:pt x="4016" y="13496"/>
                </a:cubicBezTo>
                <a:close/>
                <a:moveTo>
                  <a:pt x="4079" y="13629"/>
                </a:moveTo>
                <a:lnTo>
                  <a:pt x="4079" y="13629"/>
                </a:lnTo>
                <a:cubicBezTo>
                  <a:pt x="4225" y="13679"/>
                  <a:pt x="4292" y="13789"/>
                  <a:pt x="4380" y="13877"/>
                </a:cubicBezTo>
                <a:cubicBezTo>
                  <a:pt x="4658" y="14224"/>
                  <a:pt x="4937" y="14572"/>
                  <a:pt x="5215" y="14920"/>
                </a:cubicBezTo>
                <a:cubicBezTo>
                  <a:pt x="5238" y="14966"/>
                  <a:pt x="5238" y="14989"/>
                  <a:pt x="5238" y="15035"/>
                </a:cubicBezTo>
                <a:cubicBezTo>
                  <a:pt x="5215" y="15035"/>
                  <a:pt x="5168" y="15035"/>
                  <a:pt x="5168" y="15012"/>
                </a:cubicBezTo>
                <a:cubicBezTo>
                  <a:pt x="4821" y="14595"/>
                  <a:pt x="4450" y="14155"/>
                  <a:pt x="4102" y="13738"/>
                </a:cubicBezTo>
                <a:cubicBezTo>
                  <a:pt x="4080" y="13716"/>
                  <a:pt x="4079" y="13673"/>
                  <a:pt x="4079" y="13629"/>
                </a:cubicBezTo>
                <a:close/>
                <a:moveTo>
                  <a:pt x="15551" y="14618"/>
                </a:moveTo>
                <a:cubicBezTo>
                  <a:pt x="15620" y="14618"/>
                  <a:pt x="15690" y="14618"/>
                  <a:pt x="15759" y="14641"/>
                </a:cubicBezTo>
                <a:cubicBezTo>
                  <a:pt x="15783" y="14641"/>
                  <a:pt x="15806" y="14688"/>
                  <a:pt x="15806" y="14734"/>
                </a:cubicBezTo>
                <a:cubicBezTo>
                  <a:pt x="15829" y="14850"/>
                  <a:pt x="15852" y="14966"/>
                  <a:pt x="15783" y="15082"/>
                </a:cubicBezTo>
                <a:cubicBezTo>
                  <a:pt x="15667" y="14943"/>
                  <a:pt x="15597" y="14804"/>
                  <a:pt x="15551" y="14618"/>
                </a:cubicBezTo>
                <a:close/>
                <a:moveTo>
                  <a:pt x="14299" y="16774"/>
                </a:moveTo>
                <a:lnTo>
                  <a:pt x="14369" y="16936"/>
                </a:lnTo>
                <a:lnTo>
                  <a:pt x="14299" y="16959"/>
                </a:lnTo>
                <a:cubicBezTo>
                  <a:pt x="14276" y="16913"/>
                  <a:pt x="14253" y="16843"/>
                  <a:pt x="14253" y="16797"/>
                </a:cubicBezTo>
                <a:cubicBezTo>
                  <a:pt x="14253" y="16797"/>
                  <a:pt x="14276" y="16797"/>
                  <a:pt x="14299" y="16774"/>
                </a:cubicBezTo>
                <a:close/>
                <a:moveTo>
                  <a:pt x="15620" y="17492"/>
                </a:moveTo>
                <a:cubicBezTo>
                  <a:pt x="15620" y="17631"/>
                  <a:pt x="15597" y="17770"/>
                  <a:pt x="15574" y="17886"/>
                </a:cubicBezTo>
                <a:lnTo>
                  <a:pt x="15504" y="17886"/>
                </a:lnTo>
                <a:cubicBezTo>
                  <a:pt x="15481" y="17770"/>
                  <a:pt x="15435" y="17654"/>
                  <a:pt x="15412" y="17515"/>
                </a:cubicBezTo>
                <a:cubicBezTo>
                  <a:pt x="15481" y="17515"/>
                  <a:pt x="15551" y="17492"/>
                  <a:pt x="15620" y="17492"/>
                </a:cubicBezTo>
                <a:close/>
                <a:moveTo>
                  <a:pt x="21646" y="18790"/>
                </a:moveTo>
                <a:cubicBezTo>
                  <a:pt x="21646" y="18813"/>
                  <a:pt x="21623" y="18813"/>
                  <a:pt x="21623" y="18836"/>
                </a:cubicBezTo>
                <a:cubicBezTo>
                  <a:pt x="21623" y="18813"/>
                  <a:pt x="21600" y="18813"/>
                  <a:pt x="21600" y="18813"/>
                </a:cubicBezTo>
                <a:cubicBezTo>
                  <a:pt x="21600" y="18790"/>
                  <a:pt x="21623" y="18790"/>
                  <a:pt x="21623" y="18790"/>
                </a:cubicBezTo>
                <a:close/>
                <a:moveTo>
                  <a:pt x="15134" y="18836"/>
                </a:moveTo>
                <a:cubicBezTo>
                  <a:pt x="15180" y="18836"/>
                  <a:pt x="15226" y="18859"/>
                  <a:pt x="15273" y="18859"/>
                </a:cubicBezTo>
                <a:cubicBezTo>
                  <a:pt x="15250" y="19045"/>
                  <a:pt x="15157" y="19161"/>
                  <a:pt x="15087" y="19369"/>
                </a:cubicBezTo>
                <a:cubicBezTo>
                  <a:pt x="14971" y="19161"/>
                  <a:pt x="14971" y="18998"/>
                  <a:pt x="14971" y="18836"/>
                </a:cubicBezTo>
                <a:close/>
                <a:moveTo>
                  <a:pt x="939" y="18680"/>
                </a:moveTo>
                <a:cubicBezTo>
                  <a:pt x="945" y="18680"/>
                  <a:pt x="950" y="18686"/>
                  <a:pt x="950" y="18697"/>
                </a:cubicBezTo>
                <a:cubicBezTo>
                  <a:pt x="1391" y="18883"/>
                  <a:pt x="1808" y="19091"/>
                  <a:pt x="2248" y="19300"/>
                </a:cubicBezTo>
                <a:cubicBezTo>
                  <a:pt x="2109" y="19508"/>
                  <a:pt x="1970" y="19694"/>
                  <a:pt x="1854" y="19879"/>
                </a:cubicBezTo>
                <a:cubicBezTo>
                  <a:pt x="1483" y="19531"/>
                  <a:pt x="1182" y="19137"/>
                  <a:pt x="881" y="18743"/>
                </a:cubicBezTo>
                <a:cubicBezTo>
                  <a:pt x="904" y="18720"/>
                  <a:pt x="904" y="18697"/>
                  <a:pt x="927" y="18697"/>
                </a:cubicBezTo>
                <a:cubicBezTo>
                  <a:pt x="927" y="18686"/>
                  <a:pt x="933" y="18680"/>
                  <a:pt x="939" y="18680"/>
                </a:cubicBezTo>
                <a:close/>
                <a:moveTo>
                  <a:pt x="2735" y="19601"/>
                </a:moveTo>
                <a:lnTo>
                  <a:pt x="2735" y="19601"/>
                </a:lnTo>
                <a:cubicBezTo>
                  <a:pt x="3245" y="19810"/>
                  <a:pt x="3824" y="19949"/>
                  <a:pt x="4288" y="20319"/>
                </a:cubicBezTo>
                <a:cubicBezTo>
                  <a:pt x="4288" y="20319"/>
                  <a:pt x="4264" y="20343"/>
                  <a:pt x="4264" y="20366"/>
                </a:cubicBezTo>
                <a:cubicBezTo>
                  <a:pt x="4218" y="20366"/>
                  <a:pt x="4172" y="20366"/>
                  <a:pt x="4125" y="20343"/>
                </a:cubicBezTo>
                <a:cubicBezTo>
                  <a:pt x="3731" y="20157"/>
                  <a:pt x="3337" y="19972"/>
                  <a:pt x="2943" y="19763"/>
                </a:cubicBezTo>
                <a:cubicBezTo>
                  <a:pt x="2874" y="19740"/>
                  <a:pt x="2804" y="19647"/>
                  <a:pt x="2735" y="19601"/>
                </a:cubicBezTo>
                <a:close/>
                <a:moveTo>
                  <a:pt x="11866" y="20412"/>
                </a:moveTo>
                <a:lnTo>
                  <a:pt x="11866" y="20412"/>
                </a:lnTo>
                <a:cubicBezTo>
                  <a:pt x="12028" y="20505"/>
                  <a:pt x="12028" y="20505"/>
                  <a:pt x="12075" y="20760"/>
                </a:cubicBezTo>
                <a:cubicBezTo>
                  <a:pt x="11982" y="20667"/>
                  <a:pt x="11912" y="20574"/>
                  <a:pt x="11866" y="20412"/>
                </a:cubicBezTo>
                <a:close/>
                <a:moveTo>
                  <a:pt x="21484" y="21246"/>
                </a:moveTo>
                <a:cubicBezTo>
                  <a:pt x="21484" y="21270"/>
                  <a:pt x="21484" y="21293"/>
                  <a:pt x="21484" y="21293"/>
                </a:cubicBezTo>
                <a:cubicBezTo>
                  <a:pt x="21484" y="21316"/>
                  <a:pt x="21460" y="21316"/>
                  <a:pt x="21437" y="21316"/>
                </a:cubicBezTo>
                <a:cubicBezTo>
                  <a:pt x="21437" y="21293"/>
                  <a:pt x="21437" y="21270"/>
                  <a:pt x="21460" y="21246"/>
                </a:cubicBezTo>
                <a:close/>
                <a:moveTo>
                  <a:pt x="21206" y="22961"/>
                </a:moveTo>
                <a:lnTo>
                  <a:pt x="21229" y="22985"/>
                </a:lnTo>
                <a:lnTo>
                  <a:pt x="21206" y="22985"/>
                </a:lnTo>
                <a:lnTo>
                  <a:pt x="21206" y="22961"/>
                </a:lnTo>
                <a:close/>
                <a:moveTo>
                  <a:pt x="20557" y="24259"/>
                </a:moveTo>
                <a:lnTo>
                  <a:pt x="20557" y="24259"/>
                </a:lnTo>
                <a:cubicBezTo>
                  <a:pt x="20788" y="24352"/>
                  <a:pt x="20788" y="24375"/>
                  <a:pt x="20603" y="24699"/>
                </a:cubicBezTo>
                <a:cubicBezTo>
                  <a:pt x="20580" y="24537"/>
                  <a:pt x="20557" y="24398"/>
                  <a:pt x="20557" y="24259"/>
                </a:cubicBezTo>
                <a:close/>
                <a:moveTo>
                  <a:pt x="20070" y="25348"/>
                </a:moveTo>
                <a:lnTo>
                  <a:pt x="20070" y="25348"/>
                </a:lnTo>
                <a:cubicBezTo>
                  <a:pt x="20209" y="25395"/>
                  <a:pt x="20255" y="25418"/>
                  <a:pt x="20302" y="25418"/>
                </a:cubicBezTo>
                <a:cubicBezTo>
                  <a:pt x="20279" y="25627"/>
                  <a:pt x="20279" y="25627"/>
                  <a:pt x="20139" y="25858"/>
                </a:cubicBezTo>
                <a:cubicBezTo>
                  <a:pt x="20116" y="25673"/>
                  <a:pt x="20093" y="25534"/>
                  <a:pt x="20070" y="25348"/>
                </a:cubicBezTo>
                <a:close/>
                <a:moveTo>
                  <a:pt x="24195" y="28639"/>
                </a:moveTo>
                <a:cubicBezTo>
                  <a:pt x="24195" y="28662"/>
                  <a:pt x="24195" y="28686"/>
                  <a:pt x="24195" y="28709"/>
                </a:cubicBezTo>
                <a:lnTo>
                  <a:pt x="24149" y="28709"/>
                </a:lnTo>
                <a:cubicBezTo>
                  <a:pt x="24149" y="28686"/>
                  <a:pt x="24149" y="28662"/>
                  <a:pt x="24149" y="28639"/>
                </a:cubicBezTo>
                <a:close/>
                <a:moveTo>
                  <a:pt x="19305" y="28222"/>
                </a:moveTo>
                <a:cubicBezTo>
                  <a:pt x="19421" y="28245"/>
                  <a:pt x="19467" y="28268"/>
                  <a:pt x="19537" y="28268"/>
                </a:cubicBezTo>
                <a:cubicBezTo>
                  <a:pt x="19583" y="28547"/>
                  <a:pt x="19537" y="28801"/>
                  <a:pt x="19514" y="29126"/>
                </a:cubicBezTo>
                <a:cubicBezTo>
                  <a:pt x="19467" y="29033"/>
                  <a:pt x="19444" y="29010"/>
                  <a:pt x="19421" y="28987"/>
                </a:cubicBezTo>
                <a:cubicBezTo>
                  <a:pt x="19398" y="28755"/>
                  <a:pt x="19328" y="28523"/>
                  <a:pt x="19305" y="28222"/>
                </a:cubicBezTo>
                <a:close/>
                <a:moveTo>
                  <a:pt x="23894" y="29450"/>
                </a:moveTo>
                <a:lnTo>
                  <a:pt x="23894" y="29450"/>
                </a:lnTo>
                <a:cubicBezTo>
                  <a:pt x="23963" y="29589"/>
                  <a:pt x="23940" y="29705"/>
                  <a:pt x="23824" y="29798"/>
                </a:cubicBezTo>
                <a:cubicBezTo>
                  <a:pt x="23801" y="29682"/>
                  <a:pt x="23801" y="29566"/>
                  <a:pt x="23894" y="29450"/>
                </a:cubicBezTo>
                <a:close/>
                <a:moveTo>
                  <a:pt x="7259" y="0"/>
                </a:moveTo>
                <a:cubicBezTo>
                  <a:pt x="7170" y="0"/>
                  <a:pt x="7085" y="58"/>
                  <a:pt x="6999" y="180"/>
                </a:cubicBezTo>
                <a:cubicBezTo>
                  <a:pt x="6953" y="227"/>
                  <a:pt x="6906" y="273"/>
                  <a:pt x="6883" y="342"/>
                </a:cubicBezTo>
                <a:cubicBezTo>
                  <a:pt x="6791" y="597"/>
                  <a:pt x="6675" y="852"/>
                  <a:pt x="6605" y="1107"/>
                </a:cubicBezTo>
                <a:cubicBezTo>
                  <a:pt x="6327" y="2173"/>
                  <a:pt x="6211" y="3239"/>
                  <a:pt x="6234" y="4329"/>
                </a:cubicBezTo>
                <a:cubicBezTo>
                  <a:pt x="6258" y="5881"/>
                  <a:pt x="6559" y="7388"/>
                  <a:pt x="6999" y="8871"/>
                </a:cubicBezTo>
                <a:cubicBezTo>
                  <a:pt x="7463" y="10354"/>
                  <a:pt x="8065" y="11768"/>
                  <a:pt x="8737" y="13158"/>
                </a:cubicBezTo>
                <a:cubicBezTo>
                  <a:pt x="8830" y="13367"/>
                  <a:pt x="8900" y="13599"/>
                  <a:pt x="8992" y="13807"/>
                </a:cubicBezTo>
                <a:cubicBezTo>
                  <a:pt x="9039" y="13877"/>
                  <a:pt x="9062" y="13946"/>
                  <a:pt x="9108" y="14016"/>
                </a:cubicBezTo>
                <a:cubicBezTo>
                  <a:pt x="9178" y="14132"/>
                  <a:pt x="9247" y="14224"/>
                  <a:pt x="9293" y="14340"/>
                </a:cubicBezTo>
                <a:cubicBezTo>
                  <a:pt x="9433" y="14572"/>
                  <a:pt x="9548" y="14804"/>
                  <a:pt x="9641" y="15035"/>
                </a:cubicBezTo>
                <a:cubicBezTo>
                  <a:pt x="9711" y="15221"/>
                  <a:pt x="9850" y="15314"/>
                  <a:pt x="10012" y="15383"/>
                </a:cubicBezTo>
                <a:cubicBezTo>
                  <a:pt x="10081" y="15406"/>
                  <a:pt x="10174" y="15429"/>
                  <a:pt x="10267" y="15453"/>
                </a:cubicBezTo>
                <a:cubicBezTo>
                  <a:pt x="10406" y="15939"/>
                  <a:pt x="10568" y="16426"/>
                  <a:pt x="10707" y="16889"/>
                </a:cubicBezTo>
                <a:cubicBezTo>
                  <a:pt x="10846" y="17376"/>
                  <a:pt x="11032" y="17840"/>
                  <a:pt x="11171" y="18350"/>
                </a:cubicBezTo>
                <a:cubicBezTo>
                  <a:pt x="10800" y="18071"/>
                  <a:pt x="10220" y="17492"/>
                  <a:pt x="9989" y="17214"/>
                </a:cubicBezTo>
                <a:cubicBezTo>
                  <a:pt x="9502" y="16611"/>
                  <a:pt x="9015" y="15986"/>
                  <a:pt x="8506" y="15406"/>
                </a:cubicBezTo>
                <a:cubicBezTo>
                  <a:pt x="6675" y="13367"/>
                  <a:pt x="4705" y="11466"/>
                  <a:pt x="2550" y="9752"/>
                </a:cubicBezTo>
                <a:cubicBezTo>
                  <a:pt x="2271" y="9520"/>
                  <a:pt x="1993" y="9288"/>
                  <a:pt x="1669" y="9079"/>
                </a:cubicBezTo>
                <a:cubicBezTo>
                  <a:pt x="1565" y="9001"/>
                  <a:pt x="1473" y="8962"/>
                  <a:pt x="1395" y="8962"/>
                </a:cubicBezTo>
                <a:cubicBezTo>
                  <a:pt x="1265" y="8962"/>
                  <a:pt x="1171" y="9071"/>
                  <a:pt x="1113" y="9288"/>
                </a:cubicBezTo>
                <a:cubicBezTo>
                  <a:pt x="1089" y="9358"/>
                  <a:pt x="1089" y="9450"/>
                  <a:pt x="1113" y="9520"/>
                </a:cubicBezTo>
                <a:cubicBezTo>
                  <a:pt x="1136" y="9636"/>
                  <a:pt x="1182" y="9775"/>
                  <a:pt x="1229" y="9867"/>
                </a:cubicBezTo>
                <a:cubicBezTo>
                  <a:pt x="1808" y="11235"/>
                  <a:pt x="2526" y="12486"/>
                  <a:pt x="3407" y="13691"/>
                </a:cubicBezTo>
                <a:cubicBezTo>
                  <a:pt x="4450" y="15105"/>
                  <a:pt x="5678" y="16380"/>
                  <a:pt x="7022" y="17515"/>
                </a:cubicBezTo>
                <a:cubicBezTo>
                  <a:pt x="8112" y="18465"/>
                  <a:pt x="9247" y="19369"/>
                  <a:pt x="10290" y="20366"/>
                </a:cubicBezTo>
                <a:cubicBezTo>
                  <a:pt x="10522" y="20621"/>
                  <a:pt x="10823" y="20783"/>
                  <a:pt x="11101" y="21015"/>
                </a:cubicBezTo>
                <a:cubicBezTo>
                  <a:pt x="11240" y="21131"/>
                  <a:pt x="11426" y="21177"/>
                  <a:pt x="11634" y="21200"/>
                </a:cubicBezTo>
                <a:cubicBezTo>
                  <a:pt x="12121" y="21223"/>
                  <a:pt x="12445" y="21501"/>
                  <a:pt x="12654" y="21942"/>
                </a:cubicBezTo>
                <a:cubicBezTo>
                  <a:pt x="12793" y="22173"/>
                  <a:pt x="12886" y="22428"/>
                  <a:pt x="13002" y="22683"/>
                </a:cubicBezTo>
                <a:cubicBezTo>
                  <a:pt x="12862" y="23054"/>
                  <a:pt x="13349" y="23100"/>
                  <a:pt x="13395" y="23379"/>
                </a:cubicBezTo>
                <a:cubicBezTo>
                  <a:pt x="13789" y="24097"/>
                  <a:pt x="14207" y="24815"/>
                  <a:pt x="14624" y="25534"/>
                </a:cubicBezTo>
                <a:cubicBezTo>
                  <a:pt x="14647" y="25603"/>
                  <a:pt x="14693" y="25673"/>
                  <a:pt x="14740" y="25742"/>
                </a:cubicBezTo>
                <a:cubicBezTo>
                  <a:pt x="13813" y="25233"/>
                  <a:pt x="12886" y="24769"/>
                  <a:pt x="11959" y="24306"/>
                </a:cubicBezTo>
                <a:cubicBezTo>
                  <a:pt x="11820" y="24236"/>
                  <a:pt x="11704" y="24143"/>
                  <a:pt x="11588" y="24051"/>
                </a:cubicBezTo>
                <a:cubicBezTo>
                  <a:pt x="10661" y="23332"/>
                  <a:pt x="9711" y="22614"/>
                  <a:pt x="8714" y="22011"/>
                </a:cubicBezTo>
                <a:cubicBezTo>
                  <a:pt x="8158" y="21710"/>
                  <a:pt x="7625" y="21385"/>
                  <a:pt x="7069" y="21084"/>
                </a:cubicBezTo>
                <a:cubicBezTo>
                  <a:pt x="6234" y="20597"/>
                  <a:pt x="5400" y="20157"/>
                  <a:pt x="4543" y="19740"/>
                </a:cubicBezTo>
                <a:cubicBezTo>
                  <a:pt x="3314" y="19161"/>
                  <a:pt x="2109" y="18604"/>
                  <a:pt x="904" y="18025"/>
                </a:cubicBezTo>
                <a:cubicBezTo>
                  <a:pt x="788" y="17956"/>
                  <a:pt x="649" y="17909"/>
                  <a:pt x="510" y="17863"/>
                </a:cubicBezTo>
                <a:cubicBezTo>
                  <a:pt x="477" y="17853"/>
                  <a:pt x="445" y="17849"/>
                  <a:pt x="414" y="17849"/>
                </a:cubicBezTo>
                <a:cubicBezTo>
                  <a:pt x="293" y="17849"/>
                  <a:pt x="190" y="17919"/>
                  <a:pt x="116" y="18048"/>
                </a:cubicBezTo>
                <a:cubicBezTo>
                  <a:pt x="23" y="18210"/>
                  <a:pt x="0" y="18396"/>
                  <a:pt x="93" y="18558"/>
                </a:cubicBezTo>
                <a:cubicBezTo>
                  <a:pt x="139" y="18674"/>
                  <a:pt x="209" y="18813"/>
                  <a:pt x="302" y="18906"/>
                </a:cubicBezTo>
                <a:cubicBezTo>
                  <a:pt x="533" y="19253"/>
                  <a:pt x="788" y="19601"/>
                  <a:pt x="1066" y="19925"/>
                </a:cubicBezTo>
                <a:cubicBezTo>
                  <a:pt x="2480" y="21571"/>
                  <a:pt x="4149" y="22938"/>
                  <a:pt x="6049" y="24004"/>
                </a:cubicBezTo>
                <a:cubicBezTo>
                  <a:pt x="7416" y="24746"/>
                  <a:pt x="8853" y="25372"/>
                  <a:pt x="10336" y="25858"/>
                </a:cubicBezTo>
                <a:cubicBezTo>
                  <a:pt x="11148" y="26113"/>
                  <a:pt x="11935" y="26368"/>
                  <a:pt x="12747" y="26623"/>
                </a:cubicBezTo>
                <a:cubicBezTo>
                  <a:pt x="13535" y="26855"/>
                  <a:pt x="14230" y="27226"/>
                  <a:pt x="14832" y="27735"/>
                </a:cubicBezTo>
                <a:cubicBezTo>
                  <a:pt x="14902" y="27805"/>
                  <a:pt x="14995" y="27874"/>
                  <a:pt x="15087" y="27874"/>
                </a:cubicBezTo>
                <a:cubicBezTo>
                  <a:pt x="15342" y="27898"/>
                  <a:pt x="15551" y="28083"/>
                  <a:pt x="15806" y="28153"/>
                </a:cubicBezTo>
                <a:cubicBezTo>
                  <a:pt x="16107" y="28245"/>
                  <a:pt x="16339" y="28408"/>
                  <a:pt x="16524" y="28662"/>
                </a:cubicBezTo>
                <a:cubicBezTo>
                  <a:pt x="16570" y="28593"/>
                  <a:pt x="16594" y="28547"/>
                  <a:pt x="16617" y="28500"/>
                </a:cubicBezTo>
                <a:cubicBezTo>
                  <a:pt x="16629" y="28499"/>
                  <a:pt x="16641" y="28498"/>
                  <a:pt x="16652" y="28498"/>
                </a:cubicBezTo>
                <a:cubicBezTo>
                  <a:pt x="16814" y="28498"/>
                  <a:pt x="16901" y="28645"/>
                  <a:pt x="16988" y="28732"/>
                </a:cubicBezTo>
                <a:cubicBezTo>
                  <a:pt x="17984" y="29891"/>
                  <a:pt x="19073" y="30934"/>
                  <a:pt x="20279" y="31884"/>
                </a:cubicBezTo>
                <a:cubicBezTo>
                  <a:pt x="20533" y="32092"/>
                  <a:pt x="20812" y="32324"/>
                  <a:pt x="21090" y="32533"/>
                </a:cubicBezTo>
                <a:cubicBezTo>
                  <a:pt x="21063" y="32539"/>
                  <a:pt x="21039" y="32542"/>
                  <a:pt x="21018" y="32542"/>
                </a:cubicBezTo>
                <a:cubicBezTo>
                  <a:pt x="20968" y="32542"/>
                  <a:pt x="20930" y="32526"/>
                  <a:pt x="20881" y="32510"/>
                </a:cubicBezTo>
                <a:cubicBezTo>
                  <a:pt x="20533" y="32301"/>
                  <a:pt x="20163" y="32092"/>
                  <a:pt x="19792" y="31861"/>
                </a:cubicBezTo>
                <a:cubicBezTo>
                  <a:pt x="18795" y="31281"/>
                  <a:pt x="17752" y="30795"/>
                  <a:pt x="16640" y="30493"/>
                </a:cubicBezTo>
                <a:cubicBezTo>
                  <a:pt x="15412" y="30146"/>
                  <a:pt x="14160" y="29937"/>
                  <a:pt x="12909" y="29752"/>
                </a:cubicBezTo>
                <a:cubicBezTo>
                  <a:pt x="11796" y="29589"/>
                  <a:pt x="10684" y="29450"/>
                  <a:pt x="9595" y="29265"/>
                </a:cubicBezTo>
                <a:cubicBezTo>
                  <a:pt x="8784" y="29149"/>
                  <a:pt x="7996" y="28987"/>
                  <a:pt x="7208" y="28848"/>
                </a:cubicBezTo>
                <a:cubicBezTo>
                  <a:pt x="7069" y="28825"/>
                  <a:pt x="6906" y="28825"/>
                  <a:pt x="6767" y="28801"/>
                </a:cubicBezTo>
                <a:cubicBezTo>
                  <a:pt x="6628" y="28801"/>
                  <a:pt x="6536" y="28894"/>
                  <a:pt x="6489" y="29033"/>
                </a:cubicBezTo>
                <a:cubicBezTo>
                  <a:pt x="6443" y="29219"/>
                  <a:pt x="6466" y="29404"/>
                  <a:pt x="6652" y="29543"/>
                </a:cubicBezTo>
                <a:cubicBezTo>
                  <a:pt x="6791" y="29659"/>
                  <a:pt x="6930" y="29775"/>
                  <a:pt x="7069" y="29868"/>
                </a:cubicBezTo>
                <a:cubicBezTo>
                  <a:pt x="7903" y="30493"/>
                  <a:pt x="8784" y="31073"/>
                  <a:pt x="9711" y="31583"/>
                </a:cubicBezTo>
                <a:cubicBezTo>
                  <a:pt x="10985" y="32301"/>
                  <a:pt x="12306" y="32811"/>
                  <a:pt x="13720" y="33089"/>
                </a:cubicBezTo>
                <a:cubicBezTo>
                  <a:pt x="15018" y="33344"/>
                  <a:pt x="16316" y="33460"/>
                  <a:pt x="17637" y="33483"/>
                </a:cubicBezTo>
                <a:cubicBezTo>
                  <a:pt x="18448" y="33506"/>
                  <a:pt x="19259" y="33506"/>
                  <a:pt x="20047" y="33529"/>
                </a:cubicBezTo>
                <a:cubicBezTo>
                  <a:pt x="20510" y="33529"/>
                  <a:pt x="20951" y="33576"/>
                  <a:pt x="21391" y="33691"/>
                </a:cubicBezTo>
                <a:cubicBezTo>
                  <a:pt x="21993" y="33854"/>
                  <a:pt x="22619" y="33993"/>
                  <a:pt x="23222" y="34155"/>
                </a:cubicBezTo>
                <a:cubicBezTo>
                  <a:pt x="23314" y="34178"/>
                  <a:pt x="23430" y="34224"/>
                  <a:pt x="23523" y="34294"/>
                </a:cubicBezTo>
                <a:cubicBezTo>
                  <a:pt x="23685" y="34387"/>
                  <a:pt x="23848" y="34503"/>
                  <a:pt x="23987" y="34618"/>
                </a:cubicBezTo>
                <a:cubicBezTo>
                  <a:pt x="25261" y="35476"/>
                  <a:pt x="26582" y="36287"/>
                  <a:pt x="27926" y="37075"/>
                </a:cubicBezTo>
                <a:cubicBezTo>
                  <a:pt x="28343" y="37307"/>
                  <a:pt x="28737" y="37539"/>
                  <a:pt x="29155" y="37793"/>
                </a:cubicBezTo>
                <a:cubicBezTo>
                  <a:pt x="29410" y="37933"/>
                  <a:pt x="29664" y="38072"/>
                  <a:pt x="29919" y="38187"/>
                </a:cubicBezTo>
                <a:cubicBezTo>
                  <a:pt x="29927" y="38195"/>
                  <a:pt x="29935" y="38198"/>
                  <a:pt x="29943" y="38198"/>
                </a:cubicBezTo>
                <a:cubicBezTo>
                  <a:pt x="29961" y="38198"/>
                  <a:pt x="29981" y="38187"/>
                  <a:pt x="30012" y="38187"/>
                </a:cubicBezTo>
                <a:cubicBezTo>
                  <a:pt x="30105" y="38095"/>
                  <a:pt x="30105" y="37956"/>
                  <a:pt x="30058" y="37793"/>
                </a:cubicBezTo>
                <a:cubicBezTo>
                  <a:pt x="28622" y="36913"/>
                  <a:pt x="27162" y="36032"/>
                  <a:pt x="25771" y="35105"/>
                </a:cubicBezTo>
                <a:cubicBezTo>
                  <a:pt x="25748" y="34873"/>
                  <a:pt x="25748" y="34711"/>
                  <a:pt x="25725" y="34526"/>
                </a:cubicBezTo>
                <a:cubicBezTo>
                  <a:pt x="25655" y="34109"/>
                  <a:pt x="25632" y="33691"/>
                  <a:pt x="25632" y="33251"/>
                </a:cubicBezTo>
                <a:cubicBezTo>
                  <a:pt x="25655" y="32347"/>
                  <a:pt x="25771" y="31443"/>
                  <a:pt x="25980" y="30540"/>
                </a:cubicBezTo>
                <a:cubicBezTo>
                  <a:pt x="26374" y="28825"/>
                  <a:pt x="26374" y="27110"/>
                  <a:pt x="26049" y="25372"/>
                </a:cubicBezTo>
                <a:cubicBezTo>
                  <a:pt x="25933" y="24792"/>
                  <a:pt x="25794" y="24236"/>
                  <a:pt x="25771" y="23633"/>
                </a:cubicBezTo>
                <a:cubicBezTo>
                  <a:pt x="25771" y="23425"/>
                  <a:pt x="25655" y="23239"/>
                  <a:pt x="25516" y="23100"/>
                </a:cubicBezTo>
                <a:cubicBezTo>
                  <a:pt x="25486" y="23056"/>
                  <a:pt x="25437" y="23030"/>
                  <a:pt x="25387" y="23030"/>
                </a:cubicBezTo>
                <a:cubicBezTo>
                  <a:pt x="25360" y="23030"/>
                  <a:pt x="25332" y="23038"/>
                  <a:pt x="25308" y="23054"/>
                </a:cubicBezTo>
                <a:cubicBezTo>
                  <a:pt x="25238" y="23100"/>
                  <a:pt x="25192" y="23147"/>
                  <a:pt x="25145" y="23193"/>
                </a:cubicBezTo>
                <a:cubicBezTo>
                  <a:pt x="25076" y="23332"/>
                  <a:pt x="25006" y="23494"/>
                  <a:pt x="24960" y="23633"/>
                </a:cubicBezTo>
                <a:cubicBezTo>
                  <a:pt x="24775" y="24329"/>
                  <a:pt x="24589" y="25024"/>
                  <a:pt x="24404" y="25696"/>
                </a:cubicBezTo>
                <a:cubicBezTo>
                  <a:pt x="24265" y="26206"/>
                  <a:pt x="24149" y="26739"/>
                  <a:pt x="23917" y="27226"/>
                </a:cubicBezTo>
                <a:cubicBezTo>
                  <a:pt x="23778" y="27527"/>
                  <a:pt x="23662" y="27828"/>
                  <a:pt x="23523" y="28129"/>
                </a:cubicBezTo>
                <a:cubicBezTo>
                  <a:pt x="23361" y="28547"/>
                  <a:pt x="23199" y="28964"/>
                  <a:pt x="23106" y="29404"/>
                </a:cubicBezTo>
                <a:cubicBezTo>
                  <a:pt x="22944" y="30262"/>
                  <a:pt x="23036" y="31096"/>
                  <a:pt x="23314" y="31907"/>
                </a:cubicBezTo>
                <a:cubicBezTo>
                  <a:pt x="23546" y="32579"/>
                  <a:pt x="23871" y="33205"/>
                  <a:pt x="24241" y="33831"/>
                </a:cubicBezTo>
                <a:cubicBezTo>
                  <a:pt x="24265" y="33900"/>
                  <a:pt x="24334" y="33970"/>
                  <a:pt x="24311" y="34085"/>
                </a:cubicBezTo>
                <a:cubicBezTo>
                  <a:pt x="24265" y="34062"/>
                  <a:pt x="24241" y="34062"/>
                  <a:pt x="24218" y="34039"/>
                </a:cubicBezTo>
                <a:cubicBezTo>
                  <a:pt x="23314" y="33367"/>
                  <a:pt x="22387" y="32695"/>
                  <a:pt x="21484" y="32000"/>
                </a:cubicBezTo>
                <a:cubicBezTo>
                  <a:pt x="21090" y="31698"/>
                  <a:pt x="20696" y="31374"/>
                  <a:pt x="20325" y="31049"/>
                </a:cubicBezTo>
                <a:cubicBezTo>
                  <a:pt x="20209" y="30957"/>
                  <a:pt x="20163" y="30887"/>
                  <a:pt x="20163" y="30748"/>
                </a:cubicBezTo>
                <a:cubicBezTo>
                  <a:pt x="20209" y="30146"/>
                  <a:pt x="20209" y="29543"/>
                  <a:pt x="20255" y="28941"/>
                </a:cubicBezTo>
                <a:cubicBezTo>
                  <a:pt x="20302" y="28338"/>
                  <a:pt x="20371" y="27759"/>
                  <a:pt x="20557" y="27202"/>
                </a:cubicBezTo>
                <a:cubicBezTo>
                  <a:pt x="20835" y="26461"/>
                  <a:pt x="21113" y="25719"/>
                  <a:pt x="21414" y="24978"/>
                </a:cubicBezTo>
                <a:cubicBezTo>
                  <a:pt x="21808" y="23981"/>
                  <a:pt x="22109" y="22985"/>
                  <a:pt x="22202" y="21895"/>
                </a:cubicBezTo>
                <a:cubicBezTo>
                  <a:pt x="22295" y="20876"/>
                  <a:pt x="22364" y="19856"/>
                  <a:pt x="22341" y="18836"/>
                </a:cubicBezTo>
                <a:cubicBezTo>
                  <a:pt x="22295" y="17260"/>
                  <a:pt x="22248" y="15661"/>
                  <a:pt x="22179" y="14085"/>
                </a:cubicBezTo>
                <a:cubicBezTo>
                  <a:pt x="22179" y="13946"/>
                  <a:pt x="22133" y="13784"/>
                  <a:pt x="22086" y="13645"/>
                </a:cubicBezTo>
                <a:cubicBezTo>
                  <a:pt x="22058" y="13562"/>
                  <a:pt x="21989" y="13520"/>
                  <a:pt x="21913" y="13520"/>
                </a:cubicBezTo>
                <a:cubicBezTo>
                  <a:pt x="21862" y="13520"/>
                  <a:pt x="21808" y="13538"/>
                  <a:pt x="21762" y="13575"/>
                </a:cubicBezTo>
                <a:cubicBezTo>
                  <a:pt x="21646" y="13668"/>
                  <a:pt x="21576" y="13761"/>
                  <a:pt x="21507" y="13900"/>
                </a:cubicBezTo>
                <a:cubicBezTo>
                  <a:pt x="21275" y="14410"/>
                  <a:pt x="21066" y="14943"/>
                  <a:pt x="20858" y="15476"/>
                </a:cubicBezTo>
                <a:cubicBezTo>
                  <a:pt x="20580" y="16194"/>
                  <a:pt x="20348" y="16936"/>
                  <a:pt x="20186" y="17677"/>
                </a:cubicBezTo>
                <a:cubicBezTo>
                  <a:pt x="20024" y="18396"/>
                  <a:pt x="19908" y="19114"/>
                  <a:pt x="19769" y="19856"/>
                </a:cubicBezTo>
                <a:cubicBezTo>
                  <a:pt x="19699" y="20204"/>
                  <a:pt x="19630" y="20574"/>
                  <a:pt x="19491" y="20922"/>
                </a:cubicBezTo>
                <a:cubicBezTo>
                  <a:pt x="19282" y="21501"/>
                  <a:pt x="19050" y="22058"/>
                  <a:pt x="18795" y="22614"/>
                </a:cubicBezTo>
                <a:cubicBezTo>
                  <a:pt x="18517" y="23216"/>
                  <a:pt x="18332" y="23842"/>
                  <a:pt x="18216" y="24491"/>
                </a:cubicBezTo>
                <a:cubicBezTo>
                  <a:pt x="17984" y="25673"/>
                  <a:pt x="17961" y="26878"/>
                  <a:pt x="18285" y="28060"/>
                </a:cubicBezTo>
                <a:cubicBezTo>
                  <a:pt x="18425" y="28500"/>
                  <a:pt x="18564" y="28917"/>
                  <a:pt x="18726" y="29358"/>
                </a:cubicBezTo>
                <a:cubicBezTo>
                  <a:pt x="18726" y="29404"/>
                  <a:pt x="18749" y="29474"/>
                  <a:pt x="18772" y="29543"/>
                </a:cubicBezTo>
                <a:cubicBezTo>
                  <a:pt x="18262" y="29080"/>
                  <a:pt x="17729" y="28616"/>
                  <a:pt x="17358" y="28014"/>
                </a:cubicBezTo>
                <a:cubicBezTo>
                  <a:pt x="16872" y="27550"/>
                  <a:pt x="16478" y="26994"/>
                  <a:pt x="16084" y="26414"/>
                </a:cubicBezTo>
                <a:cubicBezTo>
                  <a:pt x="15713" y="25858"/>
                  <a:pt x="15342" y="25256"/>
                  <a:pt x="14971" y="24653"/>
                </a:cubicBezTo>
                <a:cubicBezTo>
                  <a:pt x="14601" y="24074"/>
                  <a:pt x="14276" y="23448"/>
                  <a:pt x="13975" y="22822"/>
                </a:cubicBezTo>
                <a:cubicBezTo>
                  <a:pt x="14044" y="22637"/>
                  <a:pt x="14160" y="22475"/>
                  <a:pt x="14276" y="22336"/>
                </a:cubicBezTo>
                <a:cubicBezTo>
                  <a:pt x="14716" y="21803"/>
                  <a:pt x="15134" y="21246"/>
                  <a:pt x="15458" y="20644"/>
                </a:cubicBezTo>
                <a:cubicBezTo>
                  <a:pt x="16061" y="19531"/>
                  <a:pt x="16455" y="18326"/>
                  <a:pt x="16640" y="17052"/>
                </a:cubicBezTo>
                <a:cubicBezTo>
                  <a:pt x="16849" y="15638"/>
                  <a:pt x="16733" y="14224"/>
                  <a:pt x="16431" y="12811"/>
                </a:cubicBezTo>
                <a:cubicBezTo>
                  <a:pt x="16061" y="11142"/>
                  <a:pt x="15481" y="9520"/>
                  <a:pt x="14786" y="7921"/>
                </a:cubicBezTo>
                <a:cubicBezTo>
                  <a:pt x="14601" y="7504"/>
                  <a:pt x="14415" y="7063"/>
                  <a:pt x="14253" y="6646"/>
                </a:cubicBezTo>
                <a:cubicBezTo>
                  <a:pt x="14207" y="6484"/>
                  <a:pt x="14137" y="6298"/>
                  <a:pt x="14160" y="6113"/>
                </a:cubicBezTo>
                <a:cubicBezTo>
                  <a:pt x="14183" y="5858"/>
                  <a:pt x="14044" y="5673"/>
                  <a:pt x="13905" y="5510"/>
                </a:cubicBezTo>
                <a:cubicBezTo>
                  <a:pt x="13839" y="5444"/>
                  <a:pt x="13761" y="5409"/>
                  <a:pt x="13688" y="5409"/>
                </a:cubicBezTo>
                <a:cubicBezTo>
                  <a:pt x="13609" y="5409"/>
                  <a:pt x="13536" y="5449"/>
                  <a:pt x="13488" y="5534"/>
                </a:cubicBezTo>
                <a:cubicBezTo>
                  <a:pt x="13419" y="5650"/>
                  <a:pt x="13349" y="5789"/>
                  <a:pt x="13349" y="5928"/>
                </a:cubicBezTo>
                <a:cubicBezTo>
                  <a:pt x="13349" y="6345"/>
                  <a:pt x="13210" y="6716"/>
                  <a:pt x="13094" y="7110"/>
                </a:cubicBezTo>
                <a:cubicBezTo>
                  <a:pt x="12839" y="7990"/>
                  <a:pt x="12677" y="8871"/>
                  <a:pt x="12608" y="9775"/>
                </a:cubicBezTo>
                <a:cubicBezTo>
                  <a:pt x="12468" y="11513"/>
                  <a:pt x="12654" y="13205"/>
                  <a:pt x="13094" y="14873"/>
                </a:cubicBezTo>
                <a:cubicBezTo>
                  <a:pt x="13280" y="15568"/>
                  <a:pt x="13465" y="16217"/>
                  <a:pt x="13650" y="16913"/>
                </a:cubicBezTo>
                <a:cubicBezTo>
                  <a:pt x="13998" y="18210"/>
                  <a:pt x="14091" y="19531"/>
                  <a:pt x="13882" y="20876"/>
                </a:cubicBezTo>
                <a:cubicBezTo>
                  <a:pt x="13836" y="21177"/>
                  <a:pt x="13766" y="21455"/>
                  <a:pt x="13627" y="21710"/>
                </a:cubicBezTo>
                <a:cubicBezTo>
                  <a:pt x="13607" y="21750"/>
                  <a:pt x="13587" y="21807"/>
                  <a:pt x="13522" y="21807"/>
                </a:cubicBezTo>
                <a:cubicBezTo>
                  <a:pt x="13512" y="21807"/>
                  <a:pt x="13501" y="21806"/>
                  <a:pt x="13488" y="21803"/>
                </a:cubicBezTo>
                <a:cubicBezTo>
                  <a:pt x="12886" y="20667"/>
                  <a:pt x="10939" y="15383"/>
                  <a:pt x="10754" y="14433"/>
                </a:cubicBezTo>
                <a:cubicBezTo>
                  <a:pt x="10869" y="14271"/>
                  <a:pt x="10893" y="14248"/>
                  <a:pt x="10893" y="14062"/>
                </a:cubicBezTo>
                <a:cubicBezTo>
                  <a:pt x="10939" y="13784"/>
                  <a:pt x="10939" y="13483"/>
                  <a:pt x="10985" y="13181"/>
                </a:cubicBezTo>
                <a:cubicBezTo>
                  <a:pt x="11078" y="12046"/>
                  <a:pt x="11194" y="10910"/>
                  <a:pt x="11217" y="9775"/>
                </a:cubicBezTo>
                <a:cubicBezTo>
                  <a:pt x="11240" y="8315"/>
                  <a:pt x="11148" y="6855"/>
                  <a:pt x="10823" y="5418"/>
                </a:cubicBezTo>
                <a:cubicBezTo>
                  <a:pt x="10777" y="5279"/>
                  <a:pt x="10730" y="5116"/>
                  <a:pt x="10684" y="4954"/>
                </a:cubicBezTo>
                <a:cubicBezTo>
                  <a:pt x="10643" y="4860"/>
                  <a:pt x="10571" y="4812"/>
                  <a:pt x="10491" y="4812"/>
                </a:cubicBezTo>
                <a:cubicBezTo>
                  <a:pt x="10433" y="4812"/>
                  <a:pt x="10371" y="4836"/>
                  <a:pt x="10313" y="4885"/>
                </a:cubicBezTo>
                <a:cubicBezTo>
                  <a:pt x="10128" y="5024"/>
                  <a:pt x="10058" y="5232"/>
                  <a:pt x="10012" y="5441"/>
                </a:cubicBezTo>
                <a:cubicBezTo>
                  <a:pt x="9919" y="5835"/>
                  <a:pt x="9850" y="6229"/>
                  <a:pt x="9734" y="6600"/>
                </a:cubicBezTo>
                <a:cubicBezTo>
                  <a:pt x="9641" y="6971"/>
                  <a:pt x="9572" y="7341"/>
                  <a:pt x="9595" y="7735"/>
                </a:cubicBezTo>
                <a:cubicBezTo>
                  <a:pt x="9595" y="7874"/>
                  <a:pt x="9595" y="8013"/>
                  <a:pt x="9595" y="8152"/>
                </a:cubicBezTo>
                <a:cubicBezTo>
                  <a:pt x="9548" y="8848"/>
                  <a:pt x="9548" y="9543"/>
                  <a:pt x="9572" y="10238"/>
                </a:cubicBezTo>
                <a:cubicBezTo>
                  <a:pt x="9572" y="10285"/>
                  <a:pt x="9548" y="10354"/>
                  <a:pt x="9548" y="10424"/>
                </a:cubicBezTo>
                <a:cubicBezTo>
                  <a:pt x="9456" y="10331"/>
                  <a:pt x="9433" y="10261"/>
                  <a:pt x="9409" y="10192"/>
                </a:cubicBezTo>
                <a:cubicBezTo>
                  <a:pt x="9201" y="9334"/>
                  <a:pt x="8969" y="8477"/>
                  <a:pt x="8737" y="7619"/>
                </a:cubicBezTo>
                <a:cubicBezTo>
                  <a:pt x="8529" y="6855"/>
                  <a:pt x="8390" y="6090"/>
                  <a:pt x="8320" y="5302"/>
                </a:cubicBezTo>
                <a:cubicBezTo>
                  <a:pt x="8204" y="4120"/>
                  <a:pt x="8088" y="2938"/>
                  <a:pt x="7973" y="1756"/>
                </a:cubicBezTo>
                <a:cubicBezTo>
                  <a:pt x="7926" y="1432"/>
                  <a:pt x="7880" y="1107"/>
                  <a:pt x="7833" y="783"/>
                </a:cubicBezTo>
                <a:cubicBezTo>
                  <a:pt x="7787" y="551"/>
                  <a:pt x="7671" y="319"/>
                  <a:pt x="7509" y="134"/>
                </a:cubicBezTo>
                <a:cubicBezTo>
                  <a:pt x="7421" y="46"/>
                  <a:pt x="7339" y="0"/>
                  <a:pt x="7259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9"/>
          <p:cNvSpPr/>
          <p:nvPr/>
        </p:nvSpPr>
        <p:spPr>
          <a:xfrm>
            <a:off x="7700769" y="177716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D02F52-D833-7A18-4053-C6C6D56F4C6F}"/>
              </a:ext>
            </a:extLst>
          </p:cNvPr>
          <p:cNvSpPr txBox="1"/>
          <p:nvPr/>
        </p:nvSpPr>
        <p:spPr>
          <a:xfrm>
            <a:off x="1197361" y="640628"/>
            <a:ext cx="67492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Analiza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Sirsovog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zvaničnog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sajta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>
                <a:latin typeface="Raleway" pitchFamily="2" charset="0"/>
                <a:hlinkClick r:id="rId3"/>
              </a:rPr>
              <a:t>www.askdrsears.com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video </a:t>
            </a:r>
            <a:r>
              <a:rPr lang="en-US" sz="1200" dirty="0" err="1">
                <a:latin typeface="Raleway" pitchFamily="2" charset="0"/>
              </a:rPr>
              <a:t>zapisa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njegovih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gostovanja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američkoj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televiziji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“</a:t>
            </a:r>
            <a:r>
              <a:rPr lang="en-US" sz="1200" i="1" dirty="0">
                <a:latin typeface="Raleway" pitchFamily="2" charset="0"/>
              </a:rPr>
              <a:t>Attachment parenting </a:t>
            </a:r>
            <a:r>
              <a:rPr lang="en-US" sz="1200" dirty="0">
                <a:latin typeface="Raleway" pitchFamily="2" charset="0"/>
              </a:rPr>
              <a:t>je </a:t>
            </a:r>
            <a:r>
              <a:rPr lang="en-US" sz="1200" dirty="0" err="1">
                <a:latin typeface="Raleway" pitchFamily="2" charset="0"/>
              </a:rPr>
              <a:t>stil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brige</a:t>
            </a:r>
            <a:r>
              <a:rPr lang="en-US" sz="1200" dirty="0">
                <a:latin typeface="Raleway" pitchFamily="2" charset="0"/>
              </a:rPr>
              <a:t> o </a:t>
            </a:r>
            <a:r>
              <a:rPr lang="en-US" sz="1200" dirty="0" err="1">
                <a:latin typeface="Raleway" pitchFamily="2" charset="0"/>
              </a:rPr>
              <a:t>vašem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novorođenčetu</a:t>
            </a:r>
            <a:r>
              <a:rPr lang="en-US" sz="1200" dirty="0">
                <a:latin typeface="Raleway" pitchFamily="2" charset="0"/>
              </a:rPr>
              <a:t> koji </a:t>
            </a:r>
            <a:r>
              <a:rPr lang="en-US" sz="1200" dirty="0" err="1">
                <a:latin typeface="Raleway" pitchFamily="2" charset="0"/>
              </a:rPr>
              <a:t>budi</a:t>
            </a:r>
            <a:r>
              <a:rPr lang="en-US" sz="1200" dirty="0">
                <a:latin typeface="Raleway" pitchFamily="2" charset="0"/>
              </a:rPr>
              <a:t> ono </a:t>
            </a:r>
            <a:r>
              <a:rPr lang="en-US" sz="1200" dirty="0" err="1">
                <a:latin typeface="Raleway" pitchFamily="2" charset="0"/>
              </a:rPr>
              <a:t>najbolje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dirty="0" err="1">
                <a:latin typeface="Raleway" pitchFamily="2" charset="0"/>
              </a:rPr>
              <a:t>bebi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roditeljima</a:t>
            </a:r>
            <a:r>
              <a:rPr lang="en-US" sz="1200" dirty="0">
                <a:latin typeface="Raleway" pitchFamily="2" charset="0"/>
              </a:rPr>
              <a:t>. </a:t>
            </a:r>
            <a:r>
              <a:rPr lang="en-US" sz="1200" i="1" dirty="0" err="1">
                <a:latin typeface="Raleway" pitchFamily="2" charset="0"/>
              </a:rPr>
              <a:t>Attachemnt</a:t>
            </a:r>
            <a:r>
              <a:rPr lang="en-US" sz="1200" i="1" dirty="0">
                <a:latin typeface="Raleway" pitchFamily="2" charset="0"/>
              </a:rPr>
              <a:t> parenting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podrazumeva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najpre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otvaranje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vašeg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uma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srca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individualnim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potrebama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vremenom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ćete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razviti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iskustvo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koje</a:t>
            </a:r>
            <a:r>
              <a:rPr lang="en-US" sz="1200" dirty="0">
                <a:latin typeface="Raleway" pitchFamily="2" charset="0"/>
              </a:rPr>
              <a:t> se </a:t>
            </a:r>
            <a:r>
              <a:rPr lang="en-US" sz="1200" dirty="0" err="1">
                <a:latin typeface="Raleway" pitchFamily="2" charset="0"/>
              </a:rPr>
              <a:t>odnosi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donošenje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odluka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licu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mesta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koje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najbolje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odgovaraju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Vama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vašoj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bebi</a:t>
            </a:r>
            <a:r>
              <a:rPr lang="en-US" sz="1200" dirty="0">
                <a:latin typeface="Raleway" pitchFamily="2" charset="0"/>
              </a:rPr>
              <a:t>”.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Sedam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ukupno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praksi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koje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uključene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i="1" dirty="0">
                <a:latin typeface="Raleway" pitchFamily="2" charset="0"/>
              </a:rPr>
              <a:t>attachment parenting </a:t>
            </a:r>
            <a:r>
              <a:rPr lang="en-US" sz="1200" dirty="0">
                <a:latin typeface="Raleway" pitchFamily="2" charset="0"/>
              </a:rPr>
              <a:t>(Baby B’s):</a:t>
            </a:r>
          </a:p>
          <a:p>
            <a:pPr algn="just"/>
            <a:r>
              <a:rPr lang="en-US" sz="1200" dirty="0">
                <a:latin typeface="Raleway" pitchFamily="2" charset="0"/>
              </a:rPr>
              <a:t>	1. </a:t>
            </a:r>
            <a:r>
              <a:rPr lang="en-US" sz="1200" dirty="0" err="1">
                <a:latin typeface="Raleway" pitchFamily="2" charset="0"/>
              </a:rPr>
              <a:t>povezivanje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nakon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rođenja</a:t>
            </a:r>
            <a:r>
              <a:rPr lang="en-US" sz="1200" dirty="0">
                <a:latin typeface="Raleway" pitchFamily="2" charset="0"/>
              </a:rPr>
              <a:t> (birth bonding),</a:t>
            </a:r>
          </a:p>
          <a:p>
            <a:pPr algn="just"/>
            <a:r>
              <a:rPr lang="en-US" sz="1200" dirty="0">
                <a:latin typeface="Raleway" pitchFamily="2" charset="0"/>
              </a:rPr>
              <a:t>	2. </a:t>
            </a:r>
            <a:r>
              <a:rPr lang="en-US" sz="1200" dirty="0" err="1">
                <a:latin typeface="Raleway" pitchFamily="2" charset="0"/>
              </a:rPr>
              <a:t>dojenje</a:t>
            </a:r>
            <a:r>
              <a:rPr lang="en-US" sz="1200" dirty="0">
                <a:latin typeface="Raleway" pitchFamily="2" charset="0"/>
              </a:rPr>
              <a:t> (breastfeeding),</a:t>
            </a:r>
          </a:p>
          <a:p>
            <a:pPr algn="just"/>
            <a:r>
              <a:rPr lang="en-US" sz="1200" dirty="0">
                <a:latin typeface="Raleway" pitchFamily="2" charset="0"/>
              </a:rPr>
              <a:t>	3. </a:t>
            </a:r>
            <a:r>
              <a:rPr lang="en-US" sz="1200" dirty="0" err="1">
                <a:latin typeface="Raleway" pitchFamily="2" charset="0"/>
              </a:rPr>
              <a:t>nošenje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 (babywearing),</a:t>
            </a:r>
          </a:p>
          <a:p>
            <a:pPr algn="just"/>
            <a:r>
              <a:rPr lang="en-US" sz="1200" dirty="0">
                <a:latin typeface="Raleway" pitchFamily="2" charset="0"/>
              </a:rPr>
              <a:t>	4. </a:t>
            </a:r>
            <a:r>
              <a:rPr lang="en-US" sz="1200" dirty="0" err="1">
                <a:latin typeface="Raleway" pitchFamily="2" charset="0"/>
              </a:rPr>
              <a:t>spavanje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blizu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 (bedding close to baby),</a:t>
            </a:r>
          </a:p>
          <a:p>
            <a:pPr algn="just"/>
            <a:r>
              <a:rPr lang="en-US" sz="1200" dirty="0">
                <a:latin typeface="Raleway" pitchFamily="2" charset="0"/>
              </a:rPr>
              <a:t>	5. </a:t>
            </a:r>
            <a:r>
              <a:rPr lang="en-US" sz="1200" dirty="0" err="1">
                <a:latin typeface="Raleway" pitchFamily="2" charset="0"/>
              </a:rPr>
              <a:t>verovanje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dirty="0" err="1">
                <a:latin typeface="Raleway" pitchFamily="2" charset="0"/>
              </a:rPr>
              <a:t>komunikacijsku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vrednost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bebinog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plača</a:t>
            </a:r>
            <a:r>
              <a:rPr lang="en-US" sz="1200" dirty="0">
                <a:latin typeface="Raleway" pitchFamily="2" charset="0"/>
              </a:rPr>
              <a:t> (belief in the 	language value of your 	baby’s cry),</a:t>
            </a:r>
          </a:p>
          <a:p>
            <a:pPr algn="just"/>
            <a:r>
              <a:rPr lang="en-US" sz="1200" dirty="0">
                <a:latin typeface="Raleway" pitchFamily="2" charset="0"/>
              </a:rPr>
              <a:t>	6. “</a:t>
            </a:r>
            <a:r>
              <a:rPr lang="en-US" sz="1200" dirty="0" err="1">
                <a:latin typeface="Raleway" pitchFamily="2" charset="0"/>
              </a:rPr>
              <a:t>čuvaj</a:t>
            </a:r>
            <a:r>
              <a:rPr lang="en-US" sz="1200" dirty="0">
                <a:latin typeface="Raleway" pitchFamily="2" charset="0"/>
              </a:rPr>
              <a:t> se </a:t>
            </a:r>
            <a:r>
              <a:rPr lang="en-US" sz="1200" dirty="0" err="1">
                <a:latin typeface="Raleway" pitchFamily="2" charset="0"/>
              </a:rPr>
              <a:t>trenera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beba</a:t>
            </a:r>
            <a:r>
              <a:rPr lang="en-US" sz="1200" dirty="0">
                <a:latin typeface="Raleway" pitchFamily="2" charset="0"/>
              </a:rPr>
              <a:t>” (beware of baby trainers),</a:t>
            </a:r>
          </a:p>
          <a:p>
            <a:pPr algn="just"/>
            <a:r>
              <a:rPr lang="en-US" sz="1200" dirty="0">
                <a:latin typeface="Raleway" pitchFamily="2" charset="0"/>
              </a:rPr>
              <a:t>	7. </a:t>
            </a:r>
            <a:r>
              <a:rPr lang="en-US" sz="1200" dirty="0" err="1">
                <a:latin typeface="Raleway" pitchFamily="2" charset="0"/>
              </a:rPr>
              <a:t>ravnoteža</a:t>
            </a:r>
            <a:r>
              <a:rPr lang="en-US" sz="1200" dirty="0">
                <a:latin typeface="Raleway" pitchFamily="2" charset="0"/>
              </a:rPr>
              <a:t> (balance). </a:t>
            </a:r>
          </a:p>
          <a:p>
            <a:pPr algn="just"/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Meri </a:t>
            </a:r>
            <a:r>
              <a:rPr lang="en-US" sz="1200" dirty="0" err="1">
                <a:latin typeface="Raleway" pitchFamily="2" charset="0"/>
              </a:rPr>
              <a:t>Ajnsvort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Džon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Bolbi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razvili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teoriju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vezivanja</a:t>
            </a:r>
            <a:r>
              <a:rPr lang="en-US" sz="1200" dirty="0">
                <a:latin typeface="Raleway" pitchFamily="2" charset="0"/>
              </a:rPr>
              <a:t> (attachment theory) – </a:t>
            </a:r>
            <a:r>
              <a:rPr lang="en-US" sz="1200" dirty="0" err="1">
                <a:latin typeface="Raleway" pitchFamily="2" charset="0"/>
              </a:rPr>
              <a:t>suština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teza</a:t>
            </a:r>
            <a:r>
              <a:rPr lang="en-US" sz="1200" dirty="0">
                <a:latin typeface="Raleway" pitchFamily="2" charset="0"/>
              </a:rPr>
              <a:t> da je </a:t>
            </a:r>
            <a:r>
              <a:rPr lang="en-US" sz="1200" dirty="0" err="1">
                <a:latin typeface="Raleway" pitchFamily="2" charset="0"/>
              </a:rPr>
              <a:t>emocionalno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vezivanje</a:t>
            </a:r>
            <a:r>
              <a:rPr lang="en-US" sz="1200" dirty="0">
                <a:latin typeface="Raleway" pitchFamily="2" charset="0"/>
              </a:rPr>
              <a:t> za </a:t>
            </a:r>
            <a:r>
              <a:rPr lang="en-US" sz="1200" dirty="0" err="1">
                <a:latin typeface="Raleway" pitchFamily="2" charset="0"/>
              </a:rPr>
              <a:t>majku</a:t>
            </a:r>
            <a:r>
              <a:rPr lang="en-US" sz="1200" dirty="0">
                <a:latin typeface="Raleway" pitchFamily="2" charset="0"/>
              </a:rPr>
              <a:t> od </a:t>
            </a:r>
            <a:r>
              <a:rPr lang="en-US" sz="1200" dirty="0" err="1">
                <a:latin typeface="Raleway" pitchFamily="2" charset="0"/>
              </a:rPr>
              <a:t>suštinskog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značaja</a:t>
            </a:r>
            <a:r>
              <a:rPr lang="en-US" sz="1200" dirty="0">
                <a:latin typeface="Raleway" pitchFamily="2" charset="0"/>
              </a:rPr>
              <a:t> za </a:t>
            </a:r>
            <a:r>
              <a:rPr lang="en-US" sz="1200" dirty="0" err="1">
                <a:latin typeface="Raleway" pitchFamily="2" charset="0"/>
              </a:rPr>
              <a:t>zdrav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psiho-fizički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razvoj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ali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oni</a:t>
            </a:r>
            <a:r>
              <a:rPr lang="en-US" sz="1200" dirty="0">
                <a:latin typeface="Raleway" pitchFamily="2" charset="0"/>
              </a:rPr>
              <a:t> ne </a:t>
            </a:r>
            <a:r>
              <a:rPr lang="en-US" sz="1200" dirty="0" err="1">
                <a:latin typeface="Raleway" pitchFamily="2" charset="0"/>
              </a:rPr>
              <a:t>navode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prakse</a:t>
            </a:r>
            <a:r>
              <a:rPr lang="en-US" sz="1200" dirty="0">
                <a:latin typeface="Raleway" pitchFamily="2" charset="0"/>
              </a:rPr>
              <a:t> za </a:t>
            </a:r>
            <a:r>
              <a:rPr lang="en-US" sz="1200" dirty="0" err="1">
                <a:latin typeface="Raleway" pitchFamily="2" charset="0"/>
              </a:rPr>
              <a:t>postizanje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bliskosti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između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majke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1"/>
          <p:cNvSpPr/>
          <p:nvPr/>
        </p:nvSpPr>
        <p:spPr>
          <a:xfrm>
            <a:off x="864453" y="3035635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1"/>
          <p:cNvSpPr/>
          <p:nvPr/>
        </p:nvSpPr>
        <p:spPr>
          <a:xfrm>
            <a:off x="7694978" y="1687235"/>
            <a:ext cx="201411" cy="265383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F21F2-4712-6AA6-0B38-30B4CBA2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419" y="0"/>
            <a:ext cx="9597655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8"/>
          <p:cNvSpPr/>
          <p:nvPr/>
        </p:nvSpPr>
        <p:spPr>
          <a:xfrm>
            <a:off x="8018826" y="256326"/>
            <a:ext cx="823878" cy="1253177"/>
          </a:xfrm>
          <a:custGeom>
            <a:avLst/>
            <a:gdLst/>
            <a:ahLst/>
            <a:cxnLst/>
            <a:rect l="l" t="t" r="r" b="b"/>
            <a:pathLst>
              <a:path w="20859" h="31728" extrusionOk="0">
                <a:moveTo>
                  <a:pt x="16108" y="5887"/>
                </a:moveTo>
                <a:cubicBezTo>
                  <a:pt x="16108" y="5933"/>
                  <a:pt x="16108" y="5957"/>
                  <a:pt x="16108" y="5980"/>
                </a:cubicBezTo>
                <a:cubicBezTo>
                  <a:pt x="16084" y="6003"/>
                  <a:pt x="16061" y="6026"/>
                  <a:pt x="16038" y="6026"/>
                </a:cubicBezTo>
                <a:cubicBezTo>
                  <a:pt x="16038" y="6003"/>
                  <a:pt x="16015" y="5957"/>
                  <a:pt x="16015" y="5933"/>
                </a:cubicBezTo>
                <a:cubicBezTo>
                  <a:pt x="16038" y="5910"/>
                  <a:pt x="16084" y="5910"/>
                  <a:pt x="16108" y="5887"/>
                </a:cubicBezTo>
                <a:close/>
                <a:moveTo>
                  <a:pt x="15436" y="6397"/>
                </a:moveTo>
                <a:cubicBezTo>
                  <a:pt x="15436" y="6397"/>
                  <a:pt x="15482" y="6420"/>
                  <a:pt x="15482" y="6420"/>
                </a:cubicBezTo>
                <a:cubicBezTo>
                  <a:pt x="15482" y="6466"/>
                  <a:pt x="15459" y="6490"/>
                  <a:pt x="15436" y="6559"/>
                </a:cubicBezTo>
                <a:cubicBezTo>
                  <a:pt x="15412" y="6513"/>
                  <a:pt x="15366" y="6490"/>
                  <a:pt x="15366" y="6466"/>
                </a:cubicBezTo>
                <a:cubicBezTo>
                  <a:pt x="15389" y="6443"/>
                  <a:pt x="15412" y="6420"/>
                  <a:pt x="15436" y="6397"/>
                </a:cubicBezTo>
                <a:close/>
                <a:moveTo>
                  <a:pt x="15157" y="6606"/>
                </a:moveTo>
                <a:cubicBezTo>
                  <a:pt x="15157" y="6606"/>
                  <a:pt x="15181" y="6606"/>
                  <a:pt x="15204" y="6629"/>
                </a:cubicBezTo>
                <a:cubicBezTo>
                  <a:pt x="15181" y="6652"/>
                  <a:pt x="15157" y="6698"/>
                  <a:pt x="15134" y="6745"/>
                </a:cubicBezTo>
                <a:cubicBezTo>
                  <a:pt x="15088" y="6675"/>
                  <a:pt x="15088" y="6629"/>
                  <a:pt x="15157" y="6606"/>
                </a:cubicBezTo>
                <a:close/>
                <a:moveTo>
                  <a:pt x="7000" y="8112"/>
                </a:moveTo>
                <a:cubicBezTo>
                  <a:pt x="7000" y="8112"/>
                  <a:pt x="7000" y="8112"/>
                  <a:pt x="7023" y="8135"/>
                </a:cubicBezTo>
                <a:cubicBezTo>
                  <a:pt x="7000" y="8135"/>
                  <a:pt x="7000" y="8158"/>
                  <a:pt x="7000" y="8158"/>
                </a:cubicBezTo>
                <a:cubicBezTo>
                  <a:pt x="7000" y="8135"/>
                  <a:pt x="6977" y="8135"/>
                  <a:pt x="6977" y="8112"/>
                </a:cubicBezTo>
                <a:close/>
                <a:moveTo>
                  <a:pt x="12979" y="8019"/>
                </a:moveTo>
                <a:cubicBezTo>
                  <a:pt x="13002" y="8066"/>
                  <a:pt x="13025" y="8089"/>
                  <a:pt x="13025" y="8089"/>
                </a:cubicBezTo>
                <a:cubicBezTo>
                  <a:pt x="13002" y="8112"/>
                  <a:pt x="12979" y="8135"/>
                  <a:pt x="12956" y="8158"/>
                </a:cubicBezTo>
                <a:cubicBezTo>
                  <a:pt x="12956" y="8158"/>
                  <a:pt x="12933" y="8135"/>
                  <a:pt x="12909" y="8135"/>
                </a:cubicBezTo>
                <a:cubicBezTo>
                  <a:pt x="12933" y="8112"/>
                  <a:pt x="12956" y="8066"/>
                  <a:pt x="12979" y="8019"/>
                </a:cubicBezTo>
                <a:close/>
                <a:moveTo>
                  <a:pt x="5354" y="8622"/>
                </a:moveTo>
                <a:cubicBezTo>
                  <a:pt x="5354" y="8622"/>
                  <a:pt x="5331" y="8645"/>
                  <a:pt x="5331" y="8645"/>
                </a:cubicBezTo>
                <a:cubicBezTo>
                  <a:pt x="5331" y="8645"/>
                  <a:pt x="5331" y="8622"/>
                  <a:pt x="5331" y="8622"/>
                </a:cubicBezTo>
                <a:close/>
                <a:moveTo>
                  <a:pt x="20047" y="9062"/>
                </a:moveTo>
                <a:cubicBezTo>
                  <a:pt x="20071" y="9062"/>
                  <a:pt x="20071" y="9085"/>
                  <a:pt x="20071" y="9085"/>
                </a:cubicBezTo>
                <a:cubicBezTo>
                  <a:pt x="20071" y="9085"/>
                  <a:pt x="20071" y="9085"/>
                  <a:pt x="20071" y="9108"/>
                </a:cubicBezTo>
                <a:cubicBezTo>
                  <a:pt x="20071" y="9085"/>
                  <a:pt x="20047" y="9085"/>
                  <a:pt x="20047" y="9062"/>
                </a:cubicBezTo>
                <a:close/>
                <a:moveTo>
                  <a:pt x="19839" y="9085"/>
                </a:moveTo>
                <a:cubicBezTo>
                  <a:pt x="19862" y="9108"/>
                  <a:pt x="19862" y="9108"/>
                  <a:pt x="19885" y="9108"/>
                </a:cubicBezTo>
                <a:cubicBezTo>
                  <a:pt x="19862" y="9132"/>
                  <a:pt x="19862" y="9132"/>
                  <a:pt x="19839" y="9132"/>
                </a:cubicBezTo>
                <a:cubicBezTo>
                  <a:pt x="19839" y="9132"/>
                  <a:pt x="19816" y="9108"/>
                  <a:pt x="19816" y="9108"/>
                </a:cubicBezTo>
                <a:cubicBezTo>
                  <a:pt x="19816" y="9085"/>
                  <a:pt x="19839" y="9085"/>
                  <a:pt x="19839" y="9085"/>
                </a:cubicBezTo>
                <a:close/>
                <a:moveTo>
                  <a:pt x="19607" y="9132"/>
                </a:moveTo>
                <a:lnTo>
                  <a:pt x="19607" y="9178"/>
                </a:lnTo>
                <a:cubicBezTo>
                  <a:pt x="19584" y="9178"/>
                  <a:pt x="19584" y="9178"/>
                  <a:pt x="19584" y="9155"/>
                </a:cubicBezTo>
                <a:cubicBezTo>
                  <a:pt x="19561" y="9155"/>
                  <a:pt x="19584" y="9155"/>
                  <a:pt x="19584" y="9132"/>
                </a:cubicBezTo>
                <a:close/>
                <a:moveTo>
                  <a:pt x="19248" y="9219"/>
                </a:moveTo>
                <a:cubicBezTo>
                  <a:pt x="19271" y="9219"/>
                  <a:pt x="19306" y="9236"/>
                  <a:pt x="19375" y="9271"/>
                </a:cubicBezTo>
                <a:lnTo>
                  <a:pt x="19190" y="9271"/>
                </a:lnTo>
                <a:cubicBezTo>
                  <a:pt x="19163" y="9298"/>
                  <a:pt x="19128" y="9309"/>
                  <a:pt x="19094" y="9309"/>
                </a:cubicBezTo>
                <a:cubicBezTo>
                  <a:pt x="19074" y="9309"/>
                  <a:pt x="19055" y="9305"/>
                  <a:pt x="19038" y="9298"/>
                </a:cubicBezTo>
                <a:lnTo>
                  <a:pt x="19038" y="9298"/>
                </a:lnTo>
                <a:cubicBezTo>
                  <a:pt x="19060" y="9262"/>
                  <a:pt x="19083" y="9250"/>
                  <a:pt x="19109" y="9250"/>
                </a:cubicBezTo>
                <a:cubicBezTo>
                  <a:pt x="19132" y="9250"/>
                  <a:pt x="19159" y="9260"/>
                  <a:pt x="19190" y="9271"/>
                </a:cubicBezTo>
                <a:cubicBezTo>
                  <a:pt x="19213" y="9236"/>
                  <a:pt x="19225" y="9219"/>
                  <a:pt x="19248" y="9219"/>
                </a:cubicBezTo>
                <a:close/>
                <a:moveTo>
                  <a:pt x="18952" y="9302"/>
                </a:moveTo>
                <a:cubicBezTo>
                  <a:pt x="18966" y="9302"/>
                  <a:pt x="18982" y="9304"/>
                  <a:pt x="18999" y="9308"/>
                </a:cubicBezTo>
                <a:lnTo>
                  <a:pt x="18999" y="9308"/>
                </a:lnTo>
                <a:lnTo>
                  <a:pt x="18889" y="9363"/>
                </a:lnTo>
                <a:cubicBezTo>
                  <a:pt x="18863" y="9389"/>
                  <a:pt x="18838" y="9407"/>
                  <a:pt x="18809" y="9407"/>
                </a:cubicBezTo>
                <a:cubicBezTo>
                  <a:pt x="18785" y="9407"/>
                  <a:pt x="18758" y="9395"/>
                  <a:pt x="18726" y="9363"/>
                </a:cubicBezTo>
                <a:cubicBezTo>
                  <a:pt x="18773" y="9340"/>
                  <a:pt x="18819" y="9340"/>
                  <a:pt x="18866" y="9340"/>
                </a:cubicBezTo>
                <a:cubicBezTo>
                  <a:pt x="18893" y="9313"/>
                  <a:pt x="18920" y="9302"/>
                  <a:pt x="18952" y="9302"/>
                </a:cubicBezTo>
                <a:close/>
                <a:moveTo>
                  <a:pt x="18634" y="9410"/>
                </a:moveTo>
                <a:cubicBezTo>
                  <a:pt x="18634" y="9410"/>
                  <a:pt x="18634" y="9410"/>
                  <a:pt x="18634" y="9433"/>
                </a:cubicBezTo>
                <a:lnTo>
                  <a:pt x="18587" y="9433"/>
                </a:lnTo>
                <a:cubicBezTo>
                  <a:pt x="18587" y="9433"/>
                  <a:pt x="18564" y="9433"/>
                  <a:pt x="18564" y="9410"/>
                </a:cubicBezTo>
                <a:close/>
                <a:moveTo>
                  <a:pt x="2481" y="9178"/>
                </a:moveTo>
                <a:lnTo>
                  <a:pt x="2481" y="9178"/>
                </a:lnTo>
                <a:cubicBezTo>
                  <a:pt x="2504" y="9340"/>
                  <a:pt x="2481" y="9433"/>
                  <a:pt x="2434" y="9595"/>
                </a:cubicBezTo>
                <a:cubicBezTo>
                  <a:pt x="2388" y="9433"/>
                  <a:pt x="2411" y="9317"/>
                  <a:pt x="2481" y="9178"/>
                </a:cubicBezTo>
                <a:close/>
                <a:moveTo>
                  <a:pt x="17979" y="9576"/>
                </a:moveTo>
                <a:cubicBezTo>
                  <a:pt x="18017" y="9576"/>
                  <a:pt x="18051" y="9605"/>
                  <a:pt x="18078" y="9618"/>
                </a:cubicBezTo>
                <a:lnTo>
                  <a:pt x="17908" y="9618"/>
                </a:lnTo>
                <a:cubicBezTo>
                  <a:pt x="17932" y="9587"/>
                  <a:pt x="17956" y="9576"/>
                  <a:pt x="17979" y="9576"/>
                </a:cubicBezTo>
                <a:close/>
                <a:moveTo>
                  <a:pt x="18147" y="9549"/>
                </a:moveTo>
                <a:lnTo>
                  <a:pt x="18078" y="9618"/>
                </a:lnTo>
                <a:lnTo>
                  <a:pt x="18078" y="9549"/>
                </a:lnTo>
                <a:close/>
                <a:moveTo>
                  <a:pt x="17707" y="9665"/>
                </a:moveTo>
                <a:cubicBezTo>
                  <a:pt x="17730" y="9688"/>
                  <a:pt x="17753" y="9711"/>
                  <a:pt x="17799" y="9734"/>
                </a:cubicBezTo>
                <a:cubicBezTo>
                  <a:pt x="17753" y="9734"/>
                  <a:pt x="17730" y="9734"/>
                  <a:pt x="17684" y="9711"/>
                </a:cubicBezTo>
                <a:cubicBezTo>
                  <a:pt x="17684" y="9711"/>
                  <a:pt x="17684" y="9688"/>
                  <a:pt x="17684" y="9665"/>
                </a:cubicBezTo>
                <a:close/>
                <a:moveTo>
                  <a:pt x="17836" y="9623"/>
                </a:moveTo>
                <a:cubicBezTo>
                  <a:pt x="17847" y="9623"/>
                  <a:pt x="17862" y="9627"/>
                  <a:pt x="17881" y="9636"/>
                </a:cubicBezTo>
                <a:lnTo>
                  <a:pt x="17881" y="9636"/>
                </a:lnTo>
                <a:cubicBezTo>
                  <a:pt x="17857" y="9671"/>
                  <a:pt x="17819" y="9694"/>
                  <a:pt x="17799" y="9734"/>
                </a:cubicBezTo>
                <a:cubicBezTo>
                  <a:pt x="17799" y="9666"/>
                  <a:pt x="17799" y="9623"/>
                  <a:pt x="17836" y="9623"/>
                </a:cubicBezTo>
                <a:close/>
                <a:moveTo>
                  <a:pt x="16996" y="9919"/>
                </a:moveTo>
                <a:cubicBezTo>
                  <a:pt x="17037" y="9919"/>
                  <a:pt x="17075" y="9951"/>
                  <a:pt x="17104" y="9966"/>
                </a:cubicBezTo>
                <a:lnTo>
                  <a:pt x="16919" y="9966"/>
                </a:lnTo>
                <a:cubicBezTo>
                  <a:pt x="16945" y="9931"/>
                  <a:pt x="16971" y="9919"/>
                  <a:pt x="16996" y="9919"/>
                </a:cubicBezTo>
                <a:close/>
                <a:moveTo>
                  <a:pt x="17190" y="9844"/>
                </a:moveTo>
                <a:cubicBezTo>
                  <a:pt x="17206" y="9844"/>
                  <a:pt x="17223" y="9846"/>
                  <a:pt x="17243" y="9850"/>
                </a:cubicBezTo>
                <a:cubicBezTo>
                  <a:pt x="17197" y="9896"/>
                  <a:pt x="17151" y="9920"/>
                  <a:pt x="17104" y="9966"/>
                </a:cubicBezTo>
                <a:cubicBezTo>
                  <a:pt x="17085" y="9889"/>
                  <a:pt x="17114" y="9844"/>
                  <a:pt x="17190" y="9844"/>
                </a:cubicBezTo>
                <a:close/>
                <a:moveTo>
                  <a:pt x="16664" y="10082"/>
                </a:moveTo>
                <a:cubicBezTo>
                  <a:pt x="16687" y="10082"/>
                  <a:pt x="16710" y="10105"/>
                  <a:pt x="16710" y="10128"/>
                </a:cubicBezTo>
                <a:cubicBezTo>
                  <a:pt x="16687" y="10128"/>
                  <a:pt x="16664" y="10128"/>
                  <a:pt x="16664" y="10105"/>
                </a:cubicBezTo>
                <a:lnTo>
                  <a:pt x="16641" y="10105"/>
                </a:lnTo>
                <a:cubicBezTo>
                  <a:pt x="16641" y="10105"/>
                  <a:pt x="16664" y="10082"/>
                  <a:pt x="16664" y="10082"/>
                </a:cubicBezTo>
                <a:close/>
                <a:moveTo>
                  <a:pt x="16919" y="9966"/>
                </a:moveTo>
                <a:lnTo>
                  <a:pt x="16919" y="9966"/>
                </a:lnTo>
                <a:cubicBezTo>
                  <a:pt x="16849" y="10012"/>
                  <a:pt x="16780" y="10082"/>
                  <a:pt x="16710" y="10128"/>
                </a:cubicBezTo>
                <a:cubicBezTo>
                  <a:pt x="16757" y="9989"/>
                  <a:pt x="16780" y="9989"/>
                  <a:pt x="16919" y="9966"/>
                </a:cubicBezTo>
                <a:close/>
                <a:moveTo>
                  <a:pt x="2457" y="9850"/>
                </a:moveTo>
                <a:cubicBezTo>
                  <a:pt x="2457" y="9896"/>
                  <a:pt x="2457" y="9943"/>
                  <a:pt x="2457" y="9989"/>
                </a:cubicBezTo>
                <a:cubicBezTo>
                  <a:pt x="2434" y="10035"/>
                  <a:pt x="2434" y="10105"/>
                  <a:pt x="2434" y="10151"/>
                </a:cubicBezTo>
                <a:lnTo>
                  <a:pt x="2365" y="10151"/>
                </a:lnTo>
                <a:cubicBezTo>
                  <a:pt x="2388" y="10059"/>
                  <a:pt x="2411" y="9943"/>
                  <a:pt x="2411" y="9850"/>
                </a:cubicBezTo>
                <a:close/>
                <a:moveTo>
                  <a:pt x="2411" y="10545"/>
                </a:moveTo>
                <a:lnTo>
                  <a:pt x="2388" y="10568"/>
                </a:lnTo>
                <a:lnTo>
                  <a:pt x="2388" y="10545"/>
                </a:lnTo>
                <a:close/>
                <a:moveTo>
                  <a:pt x="18866" y="10847"/>
                </a:moveTo>
                <a:lnTo>
                  <a:pt x="18889" y="10870"/>
                </a:lnTo>
                <a:lnTo>
                  <a:pt x="18866" y="10893"/>
                </a:lnTo>
                <a:lnTo>
                  <a:pt x="18866" y="10847"/>
                </a:lnTo>
                <a:close/>
                <a:moveTo>
                  <a:pt x="5980" y="10916"/>
                </a:moveTo>
                <a:lnTo>
                  <a:pt x="5980" y="10939"/>
                </a:lnTo>
                <a:lnTo>
                  <a:pt x="5957" y="10916"/>
                </a:lnTo>
                <a:close/>
                <a:moveTo>
                  <a:pt x="2342" y="11472"/>
                </a:moveTo>
                <a:lnTo>
                  <a:pt x="2342" y="11495"/>
                </a:lnTo>
                <a:lnTo>
                  <a:pt x="2318" y="11495"/>
                </a:lnTo>
                <a:cubicBezTo>
                  <a:pt x="2318" y="11472"/>
                  <a:pt x="2318" y="11472"/>
                  <a:pt x="2318" y="11472"/>
                </a:cubicBezTo>
                <a:close/>
                <a:moveTo>
                  <a:pt x="2365" y="11681"/>
                </a:moveTo>
                <a:lnTo>
                  <a:pt x="2365" y="11681"/>
                </a:lnTo>
                <a:cubicBezTo>
                  <a:pt x="2388" y="11750"/>
                  <a:pt x="2388" y="11820"/>
                  <a:pt x="2411" y="11866"/>
                </a:cubicBezTo>
                <a:cubicBezTo>
                  <a:pt x="2411" y="11936"/>
                  <a:pt x="2411" y="12005"/>
                  <a:pt x="2411" y="12098"/>
                </a:cubicBezTo>
                <a:cubicBezTo>
                  <a:pt x="2295" y="12005"/>
                  <a:pt x="2365" y="11936"/>
                  <a:pt x="2411" y="11866"/>
                </a:cubicBezTo>
                <a:cubicBezTo>
                  <a:pt x="2295" y="11843"/>
                  <a:pt x="2295" y="11774"/>
                  <a:pt x="2365" y="11681"/>
                </a:cubicBezTo>
                <a:close/>
                <a:moveTo>
                  <a:pt x="17568" y="12353"/>
                </a:moveTo>
                <a:cubicBezTo>
                  <a:pt x="17568" y="12376"/>
                  <a:pt x="17568" y="12376"/>
                  <a:pt x="17568" y="12399"/>
                </a:cubicBezTo>
                <a:lnTo>
                  <a:pt x="17521" y="12399"/>
                </a:lnTo>
                <a:cubicBezTo>
                  <a:pt x="17521" y="12399"/>
                  <a:pt x="17521" y="12376"/>
                  <a:pt x="17521" y="12376"/>
                </a:cubicBezTo>
                <a:cubicBezTo>
                  <a:pt x="17545" y="12376"/>
                  <a:pt x="17545" y="12376"/>
                  <a:pt x="17568" y="12353"/>
                </a:cubicBezTo>
                <a:close/>
                <a:moveTo>
                  <a:pt x="2457" y="12492"/>
                </a:moveTo>
                <a:cubicBezTo>
                  <a:pt x="2457" y="12538"/>
                  <a:pt x="2457" y="12585"/>
                  <a:pt x="2457" y="12654"/>
                </a:cubicBezTo>
                <a:cubicBezTo>
                  <a:pt x="2388" y="12585"/>
                  <a:pt x="2411" y="12538"/>
                  <a:pt x="2457" y="12492"/>
                </a:cubicBezTo>
                <a:close/>
                <a:moveTo>
                  <a:pt x="8622" y="12538"/>
                </a:moveTo>
                <a:lnTo>
                  <a:pt x="8622" y="12538"/>
                </a:lnTo>
                <a:cubicBezTo>
                  <a:pt x="8761" y="12770"/>
                  <a:pt x="8831" y="13095"/>
                  <a:pt x="8831" y="13489"/>
                </a:cubicBezTo>
                <a:cubicBezTo>
                  <a:pt x="8715" y="13280"/>
                  <a:pt x="8622" y="12909"/>
                  <a:pt x="8622" y="12538"/>
                </a:cubicBezTo>
                <a:close/>
                <a:moveTo>
                  <a:pt x="6119" y="14879"/>
                </a:moveTo>
                <a:cubicBezTo>
                  <a:pt x="6119" y="14902"/>
                  <a:pt x="6142" y="14902"/>
                  <a:pt x="6142" y="14902"/>
                </a:cubicBezTo>
                <a:lnTo>
                  <a:pt x="6096" y="14902"/>
                </a:lnTo>
                <a:cubicBezTo>
                  <a:pt x="6096" y="14902"/>
                  <a:pt x="6096" y="14902"/>
                  <a:pt x="6096" y="14879"/>
                </a:cubicBezTo>
                <a:close/>
                <a:moveTo>
                  <a:pt x="6513" y="15791"/>
                </a:moveTo>
                <a:lnTo>
                  <a:pt x="6559" y="15806"/>
                </a:lnTo>
                <a:cubicBezTo>
                  <a:pt x="6559" y="15829"/>
                  <a:pt x="6536" y="15829"/>
                  <a:pt x="6536" y="15852"/>
                </a:cubicBezTo>
                <a:cubicBezTo>
                  <a:pt x="6536" y="15852"/>
                  <a:pt x="6513" y="15852"/>
                  <a:pt x="6513" y="15829"/>
                </a:cubicBezTo>
                <a:cubicBezTo>
                  <a:pt x="6513" y="15809"/>
                  <a:pt x="6513" y="15806"/>
                  <a:pt x="6513" y="15791"/>
                </a:cubicBezTo>
                <a:close/>
                <a:moveTo>
                  <a:pt x="7208" y="17127"/>
                </a:moveTo>
                <a:cubicBezTo>
                  <a:pt x="7232" y="17150"/>
                  <a:pt x="7255" y="17173"/>
                  <a:pt x="7278" y="17197"/>
                </a:cubicBezTo>
                <a:cubicBezTo>
                  <a:pt x="7255" y="17197"/>
                  <a:pt x="7255" y="17220"/>
                  <a:pt x="7232" y="17220"/>
                </a:cubicBezTo>
                <a:cubicBezTo>
                  <a:pt x="7208" y="17197"/>
                  <a:pt x="7185" y="17173"/>
                  <a:pt x="7185" y="17150"/>
                </a:cubicBezTo>
                <a:cubicBezTo>
                  <a:pt x="7185" y="17127"/>
                  <a:pt x="7208" y="17127"/>
                  <a:pt x="7208" y="17127"/>
                </a:cubicBezTo>
                <a:close/>
                <a:moveTo>
                  <a:pt x="4057" y="20325"/>
                </a:moveTo>
                <a:cubicBezTo>
                  <a:pt x="4149" y="20325"/>
                  <a:pt x="4219" y="20325"/>
                  <a:pt x="4311" y="20348"/>
                </a:cubicBezTo>
                <a:cubicBezTo>
                  <a:pt x="4284" y="20382"/>
                  <a:pt x="4259" y="20394"/>
                  <a:pt x="4235" y="20394"/>
                </a:cubicBezTo>
                <a:cubicBezTo>
                  <a:pt x="4176" y="20394"/>
                  <a:pt x="4122" y="20325"/>
                  <a:pt x="4057" y="20325"/>
                </a:cubicBezTo>
                <a:close/>
                <a:moveTo>
                  <a:pt x="4670" y="20497"/>
                </a:moveTo>
                <a:cubicBezTo>
                  <a:pt x="4711" y="20497"/>
                  <a:pt x="4736" y="20507"/>
                  <a:pt x="4782" y="20534"/>
                </a:cubicBezTo>
                <a:lnTo>
                  <a:pt x="4782" y="20534"/>
                </a:lnTo>
                <a:cubicBezTo>
                  <a:pt x="4724" y="20533"/>
                  <a:pt x="4656" y="20529"/>
                  <a:pt x="4543" y="20511"/>
                </a:cubicBezTo>
                <a:cubicBezTo>
                  <a:pt x="4603" y="20502"/>
                  <a:pt x="4640" y="20497"/>
                  <a:pt x="4670" y="20497"/>
                </a:cubicBezTo>
                <a:close/>
                <a:moveTo>
                  <a:pt x="4829" y="20558"/>
                </a:moveTo>
                <a:cubicBezTo>
                  <a:pt x="4845" y="20563"/>
                  <a:pt x="4848" y="20580"/>
                  <a:pt x="4868" y="20580"/>
                </a:cubicBezTo>
                <a:cubicBezTo>
                  <a:pt x="4868" y="20603"/>
                  <a:pt x="4845" y="20603"/>
                  <a:pt x="4845" y="20603"/>
                </a:cubicBezTo>
                <a:lnTo>
                  <a:pt x="4829" y="20558"/>
                </a:lnTo>
                <a:close/>
                <a:moveTo>
                  <a:pt x="11009" y="1"/>
                </a:moveTo>
                <a:cubicBezTo>
                  <a:pt x="10731" y="302"/>
                  <a:pt x="10407" y="603"/>
                  <a:pt x="10152" y="951"/>
                </a:cubicBezTo>
                <a:cubicBezTo>
                  <a:pt x="9665" y="1600"/>
                  <a:pt x="9294" y="2341"/>
                  <a:pt x="8993" y="3106"/>
                </a:cubicBezTo>
                <a:cubicBezTo>
                  <a:pt x="8900" y="3338"/>
                  <a:pt x="8854" y="3593"/>
                  <a:pt x="8761" y="3825"/>
                </a:cubicBezTo>
                <a:cubicBezTo>
                  <a:pt x="8553" y="4520"/>
                  <a:pt x="8483" y="5238"/>
                  <a:pt x="8413" y="5980"/>
                </a:cubicBezTo>
                <a:cubicBezTo>
                  <a:pt x="8413" y="5980"/>
                  <a:pt x="8413" y="6003"/>
                  <a:pt x="8413" y="6003"/>
                </a:cubicBezTo>
                <a:cubicBezTo>
                  <a:pt x="8390" y="6490"/>
                  <a:pt x="8437" y="6976"/>
                  <a:pt x="8553" y="7463"/>
                </a:cubicBezTo>
                <a:cubicBezTo>
                  <a:pt x="8692" y="7950"/>
                  <a:pt x="8784" y="8413"/>
                  <a:pt x="8923" y="8900"/>
                </a:cubicBezTo>
                <a:cubicBezTo>
                  <a:pt x="9016" y="9178"/>
                  <a:pt x="9109" y="9479"/>
                  <a:pt x="9201" y="9757"/>
                </a:cubicBezTo>
                <a:cubicBezTo>
                  <a:pt x="9294" y="10151"/>
                  <a:pt x="9410" y="10522"/>
                  <a:pt x="9526" y="10916"/>
                </a:cubicBezTo>
                <a:cubicBezTo>
                  <a:pt x="9711" y="11519"/>
                  <a:pt x="9874" y="12121"/>
                  <a:pt x="9897" y="12770"/>
                </a:cubicBezTo>
                <a:cubicBezTo>
                  <a:pt x="9920" y="12909"/>
                  <a:pt x="9897" y="13048"/>
                  <a:pt x="9827" y="13210"/>
                </a:cubicBezTo>
                <a:cubicBezTo>
                  <a:pt x="9688" y="13558"/>
                  <a:pt x="9526" y="13906"/>
                  <a:pt x="9433" y="14276"/>
                </a:cubicBezTo>
                <a:cubicBezTo>
                  <a:pt x="9410" y="14346"/>
                  <a:pt x="9387" y="14392"/>
                  <a:pt x="9341" y="14508"/>
                </a:cubicBezTo>
                <a:cubicBezTo>
                  <a:pt x="9294" y="14300"/>
                  <a:pt x="9294" y="14137"/>
                  <a:pt x="9248" y="13998"/>
                </a:cubicBezTo>
                <a:cubicBezTo>
                  <a:pt x="9132" y="13303"/>
                  <a:pt x="8993" y="12631"/>
                  <a:pt x="8854" y="11936"/>
                </a:cubicBezTo>
                <a:cubicBezTo>
                  <a:pt x="8738" y="11403"/>
                  <a:pt x="8576" y="10893"/>
                  <a:pt x="8367" y="10406"/>
                </a:cubicBezTo>
                <a:cubicBezTo>
                  <a:pt x="8367" y="10360"/>
                  <a:pt x="8344" y="10290"/>
                  <a:pt x="8321" y="10290"/>
                </a:cubicBezTo>
                <a:cubicBezTo>
                  <a:pt x="8159" y="10244"/>
                  <a:pt x="8159" y="10128"/>
                  <a:pt x="8135" y="9989"/>
                </a:cubicBezTo>
                <a:cubicBezTo>
                  <a:pt x="8089" y="9966"/>
                  <a:pt x="8043" y="9920"/>
                  <a:pt x="8020" y="9873"/>
                </a:cubicBezTo>
                <a:cubicBezTo>
                  <a:pt x="7857" y="9618"/>
                  <a:pt x="7741" y="9340"/>
                  <a:pt x="7626" y="9062"/>
                </a:cubicBezTo>
                <a:cubicBezTo>
                  <a:pt x="7417" y="8575"/>
                  <a:pt x="7232" y="8112"/>
                  <a:pt x="7139" y="7602"/>
                </a:cubicBezTo>
                <a:cubicBezTo>
                  <a:pt x="7116" y="7556"/>
                  <a:pt x="7093" y="7486"/>
                  <a:pt x="7093" y="7440"/>
                </a:cubicBezTo>
                <a:cubicBezTo>
                  <a:pt x="7162" y="7301"/>
                  <a:pt x="7093" y="7185"/>
                  <a:pt x="7093" y="7069"/>
                </a:cubicBezTo>
                <a:cubicBezTo>
                  <a:pt x="7046" y="6860"/>
                  <a:pt x="7023" y="6675"/>
                  <a:pt x="6953" y="6490"/>
                </a:cubicBezTo>
                <a:cubicBezTo>
                  <a:pt x="6861" y="6281"/>
                  <a:pt x="6907" y="6072"/>
                  <a:pt x="6838" y="5887"/>
                </a:cubicBezTo>
                <a:cubicBezTo>
                  <a:pt x="6768" y="5679"/>
                  <a:pt x="6768" y="5447"/>
                  <a:pt x="6745" y="5238"/>
                </a:cubicBezTo>
                <a:cubicBezTo>
                  <a:pt x="6722" y="5006"/>
                  <a:pt x="6722" y="4798"/>
                  <a:pt x="6699" y="4566"/>
                </a:cubicBezTo>
                <a:cubicBezTo>
                  <a:pt x="6652" y="4242"/>
                  <a:pt x="6675" y="3894"/>
                  <a:pt x="6536" y="3570"/>
                </a:cubicBezTo>
                <a:cubicBezTo>
                  <a:pt x="6536" y="3546"/>
                  <a:pt x="6513" y="3546"/>
                  <a:pt x="6490" y="3523"/>
                </a:cubicBezTo>
                <a:cubicBezTo>
                  <a:pt x="6397" y="3500"/>
                  <a:pt x="6305" y="3500"/>
                  <a:pt x="6212" y="3500"/>
                </a:cubicBezTo>
                <a:cubicBezTo>
                  <a:pt x="6189" y="3593"/>
                  <a:pt x="6142" y="3709"/>
                  <a:pt x="6119" y="3801"/>
                </a:cubicBezTo>
                <a:cubicBezTo>
                  <a:pt x="6073" y="3825"/>
                  <a:pt x="6026" y="3825"/>
                  <a:pt x="5957" y="3848"/>
                </a:cubicBezTo>
                <a:cubicBezTo>
                  <a:pt x="5911" y="4079"/>
                  <a:pt x="5841" y="4311"/>
                  <a:pt x="5795" y="4543"/>
                </a:cubicBezTo>
                <a:cubicBezTo>
                  <a:pt x="5748" y="4705"/>
                  <a:pt x="5725" y="4891"/>
                  <a:pt x="5679" y="5053"/>
                </a:cubicBezTo>
                <a:cubicBezTo>
                  <a:pt x="5470" y="5609"/>
                  <a:pt x="5378" y="6188"/>
                  <a:pt x="5285" y="6745"/>
                </a:cubicBezTo>
                <a:cubicBezTo>
                  <a:pt x="5238" y="6976"/>
                  <a:pt x="5215" y="7208"/>
                  <a:pt x="5215" y="7417"/>
                </a:cubicBezTo>
                <a:cubicBezTo>
                  <a:pt x="5215" y="7857"/>
                  <a:pt x="5192" y="8274"/>
                  <a:pt x="5215" y="8714"/>
                </a:cubicBezTo>
                <a:cubicBezTo>
                  <a:pt x="5238" y="9201"/>
                  <a:pt x="5331" y="9688"/>
                  <a:pt x="5563" y="10128"/>
                </a:cubicBezTo>
                <a:lnTo>
                  <a:pt x="5609" y="10035"/>
                </a:lnTo>
                <a:cubicBezTo>
                  <a:pt x="5632" y="10082"/>
                  <a:pt x="5632" y="10105"/>
                  <a:pt x="5656" y="10128"/>
                </a:cubicBezTo>
                <a:cubicBezTo>
                  <a:pt x="5772" y="10244"/>
                  <a:pt x="5725" y="10383"/>
                  <a:pt x="5679" y="10499"/>
                </a:cubicBezTo>
                <a:cubicBezTo>
                  <a:pt x="5748" y="10708"/>
                  <a:pt x="5818" y="10939"/>
                  <a:pt x="5911" y="11125"/>
                </a:cubicBezTo>
                <a:cubicBezTo>
                  <a:pt x="6258" y="11774"/>
                  <a:pt x="6652" y="12399"/>
                  <a:pt x="7139" y="12956"/>
                </a:cubicBezTo>
                <a:cubicBezTo>
                  <a:pt x="7255" y="13095"/>
                  <a:pt x="7347" y="13234"/>
                  <a:pt x="7463" y="13373"/>
                </a:cubicBezTo>
                <a:cubicBezTo>
                  <a:pt x="7486" y="13489"/>
                  <a:pt x="7602" y="13512"/>
                  <a:pt x="7718" y="13535"/>
                </a:cubicBezTo>
                <a:cubicBezTo>
                  <a:pt x="7718" y="13581"/>
                  <a:pt x="7718" y="13651"/>
                  <a:pt x="7718" y="13697"/>
                </a:cubicBezTo>
                <a:cubicBezTo>
                  <a:pt x="7741" y="13743"/>
                  <a:pt x="7770" y="13755"/>
                  <a:pt x="7802" y="13755"/>
                </a:cubicBezTo>
                <a:cubicBezTo>
                  <a:pt x="7834" y="13755"/>
                  <a:pt x="7869" y="13743"/>
                  <a:pt x="7904" y="13743"/>
                </a:cubicBezTo>
                <a:cubicBezTo>
                  <a:pt x="7927" y="13743"/>
                  <a:pt x="7973" y="13790"/>
                  <a:pt x="8020" y="13813"/>
                </a:cubicBezTo>
                <a:cubicBezTo>
                  <a:pt x="8066" y="13906"/>
                  <a:pt x="8089" y="14022"/>
                  <a:pt x="8159" y="14068"/>
                </a:cubicBezTo>
                <a:cubicBezTo>
                  <a:pt x="8274" y="14137"/>
                  <a:pt x="8321" y="14230"/>
                  <a:pt x="8321" y="14323"/>
                </a:cubicBezTo>
                <a:cubicBezTo>
                  <a:pt x="8344" y="14439"/>
                  <a:pt x="8413" y="14531"/>
                  <a:pt x="8483" y="14624"/>
                </a:cubicBezTo>
                <a:cubicBezTo>
                  <a:pt x="8576" y="14763"/>
                  <a:pt x="8668" y="14879"/>
                  <a:pt x="8761" y="15018"/>
                </a:cubicBezTo>
                <a:cubicBezTo>
                  <a:pt x="8807" y="15134"/>
                  <a:pt x="8877" y="15227"/>
                  <a:pt x="8900" y="15343"/>
                </a:cubicBezTo>
                <a:cubicBezTo>
                  <a:pt x="8947" y="15621"/>
                  <a:pt x="8923" y="15876"/>
                  <a:pt x="9016" y="16131"/>
                </a:cubicBezTo>
                <a:cubicBezTo>
                  <a:pt x="9016" y="16154"/>
                  <a:pt x="9016" y="16154"/>
                  <a:pt x="9016" y="16177"/>
                </a:cubicBezTo>
                <a:cubicBezTo>
                  <a:pt x="8993" y="16478"/>
                  <a:pt x="8970" y="16803"/>
                  <a:pt x="8900" y="17104"/>
                </a:cubicBezTo>
                <a:cubicBezTo>
                  <a:pt x="8831" y="17405"/>
                  <a:pt x="8807" y="17706"/>
                  <a:pt x="8761" y="18008"/>
                </a:cubicBezTo>
                <a:cubicBezTo>
                  <a:pt x="8738" y="18239"/>
                  <a:pt x="8715" y="18471"/>
                  <a:pt x="8692" y="18703"/>
                </a:cubicBezTo>
                <a:cubicBezTo>
                  <a:pt x="8692" y="18749"/>
                  <a:pt x="8692" y="18819"/>
                  <a:pt x="8622" y="18819"/>
                </a:cubicBezTo>
                <a:cubicBezTo>
                  <a:pt x="8529" y="18749"/>
                  <a:pt x="8506" y="18633"/>
                  <a:pt x="8483" y="18541"/>
                </a:cubicBezTo>
                <a:cubicBezTo>
                  <a:pt x="8298" y="18031"/>
                  <a:pt x="8066" y="17521"/>
                  <a:pt x="7741" y="17081"/>
                </a:cubicBezTo>
                <a:cubicBezTo>
                  <a:pt x="7649" y="16942"/>
                  <a:pt x="7533" y="16803"/>
                  <a:pt x="7463" y="16640"/>
                </a:cubicBezTo>
                <a:cubicBezTo>
                  <a:pt x="7208" y="16084"/>
                  <a:pt x="6953" y="15528"/>
                  <a:pt x="6699" y="14972"/>
                </a:cubicBezTo>
                <a:cubicBezTo>
                  <a:pt x="6559" y="14694"/>
                  <a:pt x="6397" y="14392"/>
                  <a:pt x="6258" y="14114"/>
                </a:cubicBezTo>
                <a:cubicBezTo>
                  <a:pt x="6119" y="13790"/>
                  <a:pt x="5887" y="13535"/>
                  <a:pt x="5656" y="13280"/>
                </a:cubicBezTo>
                <a:cubicBezTo>
                  <a:pt x="5331" y="12909"/>
                  <a:pt x="5030" y="12515"/>
                  <a:pt x="4729" y="12098"/>
                </a:cubicBezTo>
                <a:cubicBezTo>
                  <a:pt x="4705" y="12052"/>
                  <a:pt x="4682" y="12005"/>
                  <a:pt x="4659" y="11982"/>
                </a:cubicBezTo>
                <a:cubicBezTo>
                  <a:pt x="4219" y="11472"/>
                  <a:pt x="3848" y="10916"/>
                  <a:pt x="3547" y="10314"/>
                </a:cubicBezTo>
                <a:cubicBezTo>
                  <a:pt x="3384" y="10012"/>
                  <a:pt x="3199" y="9688"/>
                  <a:pt x="3106" y="9340"/>
                </a:cubicBezTo>
                <a:cubicBezTo>
                  <a:pt x="3037" y="9132"/>
                  <a:pt x="3014" y="8900"/>
                  <a:pt x="2828" y="8761"/>
                </a:cubicBezTo>
                <a:cubicBezTo>
                  <a:pt x="2782" y="8714"/>
                  <a:pt x="2782" y="8622"/>
                  <a:pt x="2805" y="8552"/>
                </a:cubicBezTo>
                <a:cubicBezTo>
                  <a:pt x="2851" y="8436"/>
                  <a:pt x="2805" y="8344"/>
                  <a:pt x="2736" y="8274"/>
                </a:cubicBezTo>
                <a:cubicBezTo>
                  <a:pt x="2658" y="8235"/>
                  <a:pt x="2580" y="8148"/>
                  <a:pt x="2461" y="8148"/>
                </a:cubicBezTo>
                <a:cubicBezTo>
                  <a:pt x="2439" y="8148"/>
                  <a:pt x="2414" y="8151"/>
                  <a:pt x="2388" y="8158"/>
                </a:cubicBezTo>
                <a:cubicBezTo>
                  <a:pt x="2365" y="8205"/>
                  <a:pt x="2342" y="8251"/>
                  <a:pt x="2318" y="8297"/>
                </a:cubicBezTo>
                <a:cubicBezTo>
                  <a:pt x="2226" y="8506"/>
                  <a:pt x="2203" y="8761"/>
                  <a:pt x="2179" y="8993"/>
                </a:cubicBezTo>
                <a:cubicBezTo>
                  <a:pt x="2156" y="9317"/>
                  <a:pt x="2156" y="9665"/>
                  <a:pt x="2087" y="9989"/>
                </a:cubicBezTo>
                <a:cubicBezTo>
                  <a:pt x="2017" y="10499"/>
                  <a:pt x="2017" y="11032"/>
                  <a:pt x="2040" y="11542"/>
                </a:cubicBezTo>
                <a:cubicBezTo>
                  <a:pt x="2040" y="11913"/>
                  <a:pt x="2087" y="12283"/>
                  <a:pt x="2110" y="12654"/>
                </a:cubicBezTo>
                <a:cubicBezTo>
                  <a:pt x="2156" y="13048"/>
                  <a:pt x="2272" y="13442"/>
                  <a:pt x="2411" y="13813"/>
                </a:cubicBezTo>
                <a:cubicBezTo>
                  <a:pt x="2527" y="14091"/>
                  <a:pt x="2643" y="14369"/>
                  <a:pt x="2805" y="14624"/>
                </a:cubicBezTo>
                <a:cubicBezTo>
                  <a:pt x="3014" y="14972"/>
                  <a:pt x="3245" y="15296"/>
                  <a:pt x="3477" y="15644"/>
                </a:cubicBezTo>
                <a:cubicBezTo>
                  <a:pt x="3570" y="15760"/>
                  <a:pt x="3639" y="15899"/>
                  <a:pt x="3755" y="15991"/>
                </a:cubicBezTo>
                <a:cubicBezTo>
                  <a:pt x="4010" y="16223"/>
                  <a:pt x="4219" y="16524"/>
                  <a:pt x="4427" y="16779"/>
                </a:cubicBezTo>
                <a:cubicBezTo>
                  <a:pt x="4543" y="16849"/>
                  <a:pt x="4543" y="16849"/>
                  <a:pt x="4497" y="16965"/>
                </a:cubicBezTo>
                <a:cubicBezTo>
                  <a:pt x="4613" y="16988"/>
                  <a:pt x="4705" y="17034"/>
                  <a:pt x="4821" y="17127"/>
                </a:cubicBezTo>
                <a:cubicBezTo>
                  <a:pt x="5007" y="17312"/>
                  <a:pt x="5192" y="17498"/>
                  <a:pt x="5378" y="17637"/>
                </a:cubicBezTo>
                <a:cubicBezTo>
                  <a:pt x="5772" y="17938"/>
                  <a:pt x="6142" y="18263"/>
                  <a:pt x="6490" y="18610"/>
                </a:cubicBezTo>
                <a:cubicBezTo>
                  <a:pt x="6490" y="18633"/>
                  <a:pt x="6490" y="18657"/>
                  <a:pt x="6490" y="18680"/>
                </a:cubicBezTo>
                <a:cubicBezTo>
                  <a:pt x="6583" y="18726"/>
                  <a:pt x="6675" y="18772"/>
                  <a:pt x="6745" y="18842"/>
                </a:cubicBezTo>
                <a:cubicBezTo>
                  <a:pt x="6930" y="19027"/>
                  <a:pt x="7139" y="19213"/>
                  <a:pt x="7301" y="19421"/>
                </a:cubicBezTo>
                <a:cubicBezTo>
                  <a:pt x="7602" y="19746"/>
                  <a:pt x="7904" y="20093"/>
                  <a:pt x="8182" y="20418"/>
                </a:cubicBezTo>
                <a:cubicBezTo>
                  <a:pt x="8390" y="20673"/>
                  <a:pt x="8668" y="21507"/>
                  <a:pt x="8622" y="21832"/>
                </a:cubicBezTo>
                <a:cubicBezTo>
                  <a:pt x="8576" y="22411"/>
                  <a:pt x="8645" y="22967"/>
                  <a:pt x="8692" y="23523"/>
                </a:cubicBezTo>
                <a:cubicBezTo>
                  <a:pt x="8692" y="23662"/>
                  <a:pt x="8738" y="23801"/>
                  <a:pt x="8761" y="23917"/>
                </a:cubicBezTo>
                <a:cubicBezTo>
                  <a:pt x="8784" y="23964"/>
                  <a:pt x="8807" y="24010"/>
                  <a:pt x="8738" y="24033"/>
                </a:cubicBezTo>
                <a:cubicBezTo>
                  <a:pt x="8715" y="24010"/>
                  <a:pt x="8692" y="24010"/>
                  <a:pt x="8668" y="23964"/>
                </a:cubicBezTo>
                <a:cubicBezTo>
                  <a:pt x="8529" y="23755"/>
                  <a:pt x="8390" y="23547"/>
                  <a:pt x="8251" y="23338"/>
                </a:cubicBezTo>
                <a:cubicBezTo>
                  <a:pt x="8112" y="23129"/>
                  <a:pt x="7996" y="22921"/>
                  <a:pt x="7880" y="22735"/>
                </a:cubicBezTo>
                <a:cubicBezTo>
                  <a:pt x="7533" y="22272"/>
                  <a:pt x="7139" y="21832"/>
                  <a:pt x="6675" y="21461"/>
                </a:cubicBezTo>
                <a:cubicBezTo>
                  <a:pt x="6235" y="21067"/>
                  <a:pt x="5748" y="20719"/>
                  <a:pt x="5192" y="20511"/>
                </a:cubicBezTo>
                <a:cubicBezTo>
                  <a:pt x="5169" y="20487"/>
                  <a:pt x="5123" y="20487"/>
                  <a:pt x="5099" y="20464"/>
                </a:cubicBezTo>
                <a:cubicBezTo>
                  <a:pt x="4636" y="20256"/>
                  <a:pt x="4172" y="20093"/>
                  <a:pt x="3663" y="20024"/>
                </a:cubicBezTo>
                <a:cubicBezTo>
                  <a:pt x="3408" y="20001"/>
                  <a:pt x="3176" y="20001"/>
                  <a:pt x="2921" y="19978"/>
                </a:cubicBezTo>
                <a:cubicBezTo>
                  <a:pt x="2550" y="19954"/>
                  <a:pt x="2179" y="19908"/>
                  <a:pt x="1809" y="19908"/>
                </a:cubicBezTo>
                <a:cubicBezTo>
                  <a:pt x="1484" y="19885"/>
                  <a:pt x="1160" y="19862"/>
                  <a:pt x="835" y="19746"/>
                </a:cubicBezTo>
                <a:cubicBezTo>
                  <a:pt x="720" y="19708"/>
                  <a:pt x="599" y="19690"/>
                  <a:pt x="474" y="19690"/>
                </a:cubicBezTo>
                <a:cubicBezTo>
                  <a:pt x="371" y="19690"/>
                  <a:pt x="267" y="19702"/>
                  <a:pt x="163" y="19723"/>
                </a:cubicBezTo>
                <a:cubicBezTo>
                  <a:pt x="24" y="19931"/>
                  <a:pt x="1" y="20001"/>
                  <a:pt x="70" y="20163"/>
                </a:cubicBezTo>
                <a:cubicBezTo>
                  <a:pt x="256" y="20603"/>
                  <a:pt x="488" y="21044"/>
                  <a:pt x="766" y="21438"/>
                </a:cubicBezTo>
                <a:cubicBezTo>
                  <a:pt x="789" y="21507"/>
                  <a:pt x="835" y="21553"/>
                  <a:pt x="905" y="21600"/>
                </a:cubicBezTo>
                <a:cubicBezTo>
                  <a:pt x="1136" y="21739"/>
                  <a:pt x="1368" y="21901"/>
                  <a:pt x="1600" y="22040"/>
                </a:cubicBezTo>
                <a:cubicBezTo>
                  <a:pt x="1762" y="22133"/>
                  <a:pt x="1924" y="22202"/>
                  <a:pt x="2087" y="22226"/>
                </a:cubicBezTo>
                <a:cubicBezTo>
                  <a:pt x="2272" y="22272"/>
                  <a:pt x="2434" y="22388"/>
                  <a:pt x="2597" y="22434"/>
                </a:cubicBezTo>
                <a:cubicBezTo>
                  <a:pt x="2944" y="22527"/>
                  <a:pt x="3245" y="22735"/>
                  <a:pt x="3593" y="22851"/>
                </a:cubicBezTo>
                <a:cubicBezTo>
                  <a:pt x="3871" y="22921"/>
                  <a:pt x="4080" y="23106"/>
                  <a:pt x="4265" y="23338"/>
                </a:cubicBezTo>
                <a:cubicBezTo>
                  <a:pt x="4311" y="23408"/>
                  <a:pt x="4381" y="23477"/>
                  <a:pt x="4451" y="23547"/>
                </a:cubicBezTo>
                <a:cubicBezTo>
                  <a:pt x="4613" y="23755"/>
                  <a:pt x="4821" y="23941"/>
                  <a:pt x="5007" y="24126"/>
                </a:cubicBezTo>
                <a:cubicBezTo>
                  <a:pt x="5308" y="24242"/>
                  <a:pt x="5517" y="24497"/>
                  <a:pt x="5818" y="24659"/>
                </a:cubicBezTo>
                <a:cubicBezTo>
                  <a:pt x="5841" y="24659"/>
                  <a:pt x="5841" y="24728"/>
                  <a:pt x="5864" y="24775"/>
                </a:cubicBezTo>
                <a:lnTo>
                  <a:pt x="5864" y="24752"/>
                </a:lnTo>
                <a:cubicBezTo>
                  <a:pt x="6142" y="24844"/>
                  <a:pt x="6444" y="24868"/>
                  <a:pt x="6675" y="25076"/>
                </a:cubicBezTo>
                <a:cubicBezTo>
                  <a:pt x="6687" y="25088"/>
                  <a:pt x="6710" y="25088"/>
                  <a:pt x="6736" y="25088"/>
                </a:cubicBezTo>
                <a:cubicBezTo>
                  <a:pt x="6762" y="25088"/>
                  <a:pt x="6791" y="25088"/>
                  <a:pt x="6814" y="25099"/>
                </a:cubicBezTo>
                <a:cubicBezTo>
                  <a:pt x="6977" y="25122"/>
                  <a:pt x="7139" y="25146"/>
                  <a:pt x="7301" y="25169"/>
                </a:cubicBezTo>
                <a:cubicBezTo>
                  <a:pt x="7347" y="25192"/>
                  <a:pt x="7371" y="25238"/>
                  <a:pt x="7394" y="25285"/>
                </a:cubicBezTo>
                <a:cubicBezTo>
                  <a:pt x="7463" y="25285"/>
                  <a:pt x="7533" y="25308"/>
                  <a:pt x="7579" y="25308"/>
                </a:cubicBezTo>
                <a:cubicBezTo>
                  <a:pt x="7741" y="25308"/>
                  <a:pt x="7741" y="25308"/>
                  <a:pt x="7927" y="25447"/>
                </a:cubicBezTo>
                <a:cubicBezTo>
                  <a:pt x="7973" y="25470"/>
                  <a:pt x="8043" y="25493"/>
                  <a:pt x="8066" y="25493"/>
                </a:cubicBezTo>
                <a:cubicBezTo>
                  <a:pt x="8112" y="25435"/>
                  <a:pt x="8164" y="25424"/>
                  <a:pt x="8219" y="25424"/>
                </a:cubicBezTo>
                <a:cubicBezTo>
                  <a:pt x="8256" y="25424"/>
                  <a:pt x="8294" y="25429"/>
                  <a:pt x="8332" y="25429"/>
                </a:cubicBezTo>
                <a:cubicBezTo>
                  <a:pt x="8352" y="25429"/>
                  <a:pt x="8371" y="25428"/>
                  <a:pt x="8390" y="25424"/>
                </a:cubicBezTo>
                <a:cubicBezTo>
                  <a:pt x="8417" y="25505"/>
                  <a:pt x="8429" y="25539"/>
                  <a:pt x="8466" y="25539"/>
                </a:cubicBezTo>
                <a:cubicBezTo>
                  <a:pt x="8492" y="25539"/>
                  <a:pt x="8532" y="25522"/>
                  <a:pt x="8599" y="25493"/>
                </a:cubicBezTo>
                <a:lnTo>
                  <a:pt x="8529" y="25470"/>
                </a:lnTo>
                <a:cubicBezTo>
                  <a:pt x="8553" y="25447"/>
                  <a:pt x="8553" y="25447"/>
                  <a:pt x="8576" y="25447"/>
                </a:cubicBezTo>
                <a:cubicBezTo>
                  <a:pt x="8599" y="25447"/>
                  <a:pt x="8622" y="25470"/>
                  <a:pt x="8599" y="25516"/>
                </a:cubicBezTo>
                <a:cubicBezTo>
                  <a:pt x="8738" y="25655"/>
                  <a:pt x="8877" y="25795"/>
                  <a:pt x="9016" y="25934"/>
                </a:cubicBezTo>
                <a:cubicBezTo>
                  <a:pt x="9039" y="25957"/>
                  <a:pt x="9016" y="26003"/>
                  <a:pt x="9039" y="26026"/>
                </a:cubicBezTo>
                <a:lnTo>
                  <a:pt x="9039" y="26049"/>
                </a:lnTo>
                <a:cubicBezTo>
                  <a:pt x="9086" y="26165"/>
                  <a:pt x="9248" y="26281"/>
                  <a:pt x="9132" y="26443"/>
                </a:cubicBezTo>
                <a:cubicBezTo>
                  <a:pt x="9109" y="26467"/>
                  <a:pt x="9132" y="26490"/>
                  <a:pt x="9132" y="26513"/>
                </a:cubicBezTo>
                <a:cubicBezTo>
                  <a:pt x="9178" y="26745"/>
                  <a:pt x="9225" y="26976"/>
                  <a:pt x="9271" y="27185"/>
                </a:cubicBezTo>
                <a:cubicBezTo>
                  <a:pt x="9294" y="27255"/>
                  <a:pt x="9317" y="27324"/>
                  <a:pt x="9341" y="27394"/>
                </a:cubicBezTo>
                <a:cubicBezTo>
                  <a:pt x="9341" y="27440"/>
                  <a:pt x="9317" y="27533"/>
                  <a:pt x="9341" y="27579"/>
                </a:cubicBezTo>
                <a:cubicBezTo>
                  <a:pt x="9456" y="27788"/>
                  <a:pt x="9503" y="28019"/>
                  <a:pt x="9503" y="28251"/>
                </a:cubicBezTo>
                <a:cubicBezTo>
                  <a:pt x="9526" y="28599"/>
                  <a:pt x="9619" y="28923"/>
                  <a:pt x="9711" y="29224"/>
                </a:cubicBezTo>
                <a:cubicBezTo>
                  <a:pt x="9781" y="29410"/>
                  <a:pt x="9804" y="29572"/>
                  <a:pt x="9874" y="29734"/>
                </a:cubicBezTo>
                <a:cubicBezTo>
                  <a:pt x="9966" y="30059"/>
                  <a:pt x="10082" y="30406"/>
                  <a:pt x="10221" y="30731"/>
                </a:cubicBezTo>
                <a:cubicBezTo>
                  <a:pt x="10291" y="30916"/>
                  <a:pt x="10407" y="31102"/>
                  <a:pt x="10453" y="31310"/>
                </a:cubicBezTo>
                <a:cubicBezTo>
                  <a:pt x="10476" y="31449"/>
                  <a:pt x="10569" y="31588"/>
                  <a:pt x="10638" y="31727"/>
                </a:cubicBezTo>
                <a:cubicBezTo>
                  <a:pt x="10569" y="31333"/>
                  <a:pt x="10499" y="30986"/>
                  <a:pt x="10360" y="30638"/>
                </a:cubicBezTo>
                <a:cubicBezTo>
                  <a:pt x="10268" y="30453"/>
                  <a:pt x="10221" y="30267"/>
                  <a:pt x="10175" y="30082"/>
                </a:cubicBezTo>
                <a:cubicBezTo>
                  <a:pt x="10082" y="29757"/>
                  <a:pt x="9989" y="29433"/>
                  <a:pt x="9920" y="29132"/>
                </a:cubicBezTo>
                <a:cubicBezTo>
                  <a:pt x="9781" y="28599"/>
                  <a:pt x="9595" y="28066"/>
                  <a:pt x="9526" y="27510"/>
                </a:cubicBezTo>
                <a:cubicBezTo>
                  <a:pt x="9480" y="26930"/>
                  <a:pt x="9503" y="26814"/>
                  <a:pt x="9920" y="26420"/>
                </a:cubicBezTo>
                <a:cubicBezTo>
                  <a:pt x="9966" y="26374"/>
                  <a:pt x="9989" y="26351"/>
                  <a:pt x="10036" y="26328"/>
                </a:cubicBezTo>
                <a:cubicBezTo>
                  <a:pt x="10152" y="26212"/>
                  <a:pt x="10291" y="26119"/>
                  <a:pt x="10453" y="26073"/>
                </a:cubicBezTo>
                <a:cubicBezTo>
                  <a:pt x="10685" y="26026"/>
                  <a:pt x="10916" y="25980"/>
                  <a:pt x="11148" y="25980"/>
                </a:cubicBezTo>
                <a:cubicBezTo>
                  <a:pt x="11588" y="25980"/>
                  <a:pt x="12029" y="26003"/>
                  <a:pt x="12469" y="26049"/>
                </a:cubicBezTo>
                <a:cubicBezTo>
                  <a:pt x="12517" y="26053"/>
                  <a:pt x="12564" y="26055"/>
                  <a:pt x="12610" y="26055"/>
                </a:cubicBezTo>
                <a:cubicBezTo>
                  <a:pt x="12835" y="26055"/>
                  <a:pt x="13046" y="26010"/>
                  <a:pt x="13257" y="25934"/>
                </a:cubicBezTo>
                <a:cubicBezTo>
                  <a:pt x="13443" y="25841"/>
                  <a:pt x="13651" y="25725"/>
                  <a:pt x="13883" y="25725"/>
                </a:cubicBezTo>
                <a:cubicBezTo>
                  <a:pt x="14346" y="25725"/>
                  <a:pt x="14787" y="25586"/>
                  <a:pt x="15250" y="25447"/>
                </a:cubicBezTo>
                <a:cubicBezTo>
                  <a:pt x="15830" y="25285"/>
                  <a:pt x="16386" y="25030"/>
                  <a:pt x="16872" y="24636"/>
                </a:cubicBezTo>
                <a:cubicBezTo>
                  <a:pt x="17197" y="24358"/>
                  <a:pt x="17498" y="24056"/>
                  <a:pt x="17823" y="23778"/>
                </a:cubicBezTo>
                <a:cubicBezTo>
                  <a:pt x="17869" y="23732"/>
                  <a:pt x="17869" y="23686"/>
                  <a:pt x="17915" y="23639"/>
                </a:cubicBezTo>
                <a:cubicBezTo>
                  <a:pt x="18008" y="23523"/>
                  <a:pt x="18124" y="23431"/>
                  <a:pt x="18217" y="23338"/>
                </a:cubicBezTo>
                <a:cubicBezTo>
                  <a:pt x="18425" y="23083"/>
                  <a:pt x="18634" y="22828"/>
                  <a:pt x="18842" y="22596"/>
                </a:cubicBezTo>
                <a:cubicBezTo>
                  <a:pt x="19329" y="22087"/>
                  <a:pt x="19862" y="21623"/>
                  <a:pt x="20557" y="21414"/>
                </a:cubicBezTo>
                <a:cubicBezTo>
                  <a:pt x="20650" y="21391"/>
                  <a:pt x="20743" y="21322"/>
                  <a:pt x="20859" y="21275"/>
                </a:cubicBezTo>
                <a:cubicBezTo>
                  <a:pt x="20696" y="21067"/>
                  <a:pt x="20511" y="20905"/>
                  <a:pt x="20256" y="20881"/>
                </a:cubicBezTo>
                <a:cubicBezTo>
                  <a:pt x="19955" y="20881"/>
                  <a:pt x="19653" y="20835"/>
                  <a:pt x="19375" y="20812"/>
                </a:cubicBezTo>
                <a:cubicBezTo>
                  <a:pt x="19289" y="20807"/>
                  <a:pt x="19203" y="20804"/>
                  <a:pt x="19117" y="20804"/>
                </a:cubicBezTo>
                <a:cubicBezTo>
                  <a:pt x="18448" y="20804"/>
                  <a:pt x="17813" y="20962"/>
                  <a:pt x="17197" y="21229"/>
                </a:cubicBezTo>
                <a:cubicBezTo>
                  <a:pt x="16664" y="21461"/>
                  <a:pt x="16177" y="21739"/>
                  <a:pt x="15667" y="21994"/>
                </a:cubicBezTo>
                <a:cubicBezTo>
                  <a:pt x="15018" y="22341"/>
                  <a:pt x="14323" y="22596"/>
                  <a:pt x="13582" y="22712"/>
                </a:cubicBezTo>
                <a:cubicBezTo>
                  <a:pt x="12770" y="22828"/>
                  <a:pt x="12006" y="23106"/>
                  <a:pt x="11334" y="23616"/>
                </a:cubicBezTo>
                <a:cubicBezTo>
                  <a:pt x="10847" y="23964"/>
                  <a:pt x="10407" y="24404"/>
                  <a:pt x="10105" y="24937"/>
                </a:cubicBezTo>
                <a:cubicBezTo>
                  <a:pt x="10036" y="25030"/>
                  <a:pt x="9989" y="25122"/>
                  <a:pt x="9966" y="25215"/>
                </a:cubicBezTo>
                <a:cubicBezTo>
                  <a:pt x="9966" y="25308"/>
                  <a:pt x="9827" y="25331"/>
                  <a:pt x="9850" y="25447"/>
                </a:cubicBezTo>
                <a:cubicBezTo>
                  <a:pt x="9897" y="25586"/>
                  <a:pt x="9734" y="25586"/>
                  <a:pt x="9688" y="25702"/>
                </a:cubicBezTo>
                <a:cubicBezTo>
                  <a:pt x="9642" y="25887"/>
                  <a:pt x="9549" y="26049"/>
                  <a:pt x="9456" y="26212"/>
                </a:cubicBezTo>
                <a:cubicBezTo>
                  <a:pt x="9456" y="26235"/>
                  <a:pt x="9410" y="26258"/>
                  <a:pt x="9341" y="26281"/>
                </a:cubicBezTo>
                <a:cubicBezTo>
                  <a:pt x="9364" y="26165"/>
                  <a:pt x="9317" y="26049"/>
                  <a:pt x="9364" y="26003"/>
                </a:cubicBezTo>
                <a:cubicBezTo>
                  <a:pt x="9480" y="25910"/>
                  <a:pt x="9456" y="25818"/>
                  <a:pt x="9387" y="25748"/>
                </a:cubicBezTo>
                <a:cubicBezTo>
                  <a:pt x="9248" y="25632"/>
                  <a:pt x="9225" y="25493"/>
                  <a:pt x="9201" y="25331"/>
                </a:cubicBezTo>
                <a:cubicBezTo>
                  <a:pt x="9109" y="24728"/>
                  <a:pt x="9016" y="24126"/>
                  <a:pt x="8993" y="23500"/>
                </a:cubicBezTo>
                <a:cubicBezTo>
                  <a:pt x="8900" y="23199"/>
                  <a:pt x="9016" y="22921"/>
                  <a:pt x="9062" y="22666"/>
                </a:cubicBezTo>
                <a:cubicBezTo>
                  <a:pt x="9271" y="22596"/>
                  <a:pt x="9456" y="22573"/>
                  <a:pt x="9642" y="22573"/>
                </a:cubicBezTo>
                <a:cubicBezTo>
                  <a:pt x="9781" y="22596"/>
                  <a:pt x="9920" y="22596"/>
                  <a:pt x="10059" y="22596"/>
                </a:cubicBezTo>
                <a:cubicBezTo>
                  <a:pt x="10291" y="22620"/>
                  <a:pt x="10546" y="22620"/>
                  <a:pt x="10777" y="22620"/>
                </a:cubicBezTo>
                <a:cubicBezTo>
                  <a:pt x="10823" y="22623"/>
                  <a:pt x="10868" y="22624"/>
                  <a:pt x="10913" y="22624"/>
                </a:cubicBezTo>
                <a:cubicBezTo>
                  <a:pt x="11210" y="22624"/>
                  <a:pt x="11489" y="22561"/>
                  <a:pt x="11751" y="22480"/>
                </a:cubicBezTo>
                <a:cubicBezTo>
                  <a:pt x="11808" y="22461"/>
                  <a:pt x="11850" y="22426"/>
                  <a:pt x="11889" y="22388"/>
                </a:cubicBezTo>
                <a:lnTo>
                  <a:pt x="11889" y="22388"/>
                </a:lnTo>
                <a:cubicBezTo>
                  <a:pt x="11890" y="22396"/>
                  <a:pt x="11890" y="22403"/>
                  <a:pt x="11890" y="22411"/>
                </a:cubicBezTo>
                <a:cubicBezTo>
                  <a:pt x="11890" y="22402"/>
                  <a:pt x="11890" y="22394"/>
                  <a:pt x="11891" y="22386"/>
                </a:cubicBezTo>
                <a:lnTo>
                  <a:pt x="11891" y="22386"/>
                </a:lnTo>
                <a:cubicBezTo>
                  <a:pt x="11898" y="22379"/>
                  <a:pt x="11906" y="22372"/>
                  <a:pt x="11913" y="22365"/>
                </a:cubicBezTo>
                <a:cubicBezTo>
                  <a:pt x="11936" y="22388"/>
                  <a:pt x="11959" y="22394"/>
                  <a:pt x="11982" y="22394"/>
                </a:cubicBezTo>
                <a:cubicBezTo>
                  <a:pt x="12006" y="22394"/>
                  <a:pt x="12029" y="22388"/>
                  <a:pt x="12052" y="22388"/>
                </a:cubicBezTo>
                <a:cubicBezTo>
                  <a:pt x="12400" y="22318"/>
                  <a:pt x="12701" y="22156"/>
                  <a:pt x="13002" y="21994"/>
                </a:cubicBezTo>
                <a:cubicBezTo>
                  <a:pt x="13466" y="21785"/>
                  <a:pt x="13883" y="21461"/>
                  <a:pt x="14300" y="21160"/>
                </a:cubicBezTo>
                <a:cubicBezTo>
                  <a:pt x="14393" y="21090"/>
                  <a:pt x="14485" y="20997"/>
                  <a:pt x="14532" y="20881"/>
                </a:cubicBezTo>
                <a:cubicBezTo>
                  <a:pt x="14555" y="20789"/>
                  <a:pt x="14648" y="20742"/>
                  <a:pt x="14717" y="20742"/>
                </a:cubicBezTo>
                <a:cubicBezTo>
                  <a:pt x="14742" y="20745"/>
                  <a:pt x="14766" y="20747"/>
                  <a:pt x="14789" y="20747"/>
                </a:cubicBezTo>
                <a:cubicBezTo>
                  <a:pt x="14940" y="20747"/>
                  <a:pt x="15060" y="20687"/>
                  <a:pt x="15181" y="20626"/>
                </a:cubicBezTo>
                <a:cubicBezTo>
                  <a:pt x="15551" y="20441"/>
                  <a:pt x="15922" y="20279"/>
                  <a:pt x="16339" y="20186"/>
                </a:cubicBezTo>
                <a:cubicBezTo>
                  <a:pt x="16455" y="20163"/>
                  <a:pt x="16571" y="20117"/>
                  <a:pt x="16710" y="20070"/>
                </a:cubicBezTo>
                <a:cubicBezTo>
                  <a:pt x="16710" y="19954"/>
                  <a:pt x="16733" y="19839"/>
                  <a:pt x="16733" y="19723"/>
                </a:cubicBezTo>
                <a:cubicBezTo>
                  <a:pt x="16571" y="19607"/>
                  <a:pt x="16432" y="19584"/>
                  <a:pt x="16270" y="19560"/>
                </a:cubicBezTo>
                <a:cubicBezTo>
                  <a:pt x="16108" y="19535"/>
                  <a:pt x="15946" y="19525"/>
                  <a:pt x="15786" y="19525"/>
                </a:cubicBezTo>
                <a:cubicBezTo>
                  <a:pt x="15509" y="19525"/>
                  <a:pt x="15236" y="19554"/>
                  <a:pt x="14972" y="19584"/>
                </a:cubicBezTo>
                <a:cubicBezTo>
                  <a:pt x="14161" y="19699"/>
                  <a:pt x="13373" y="19815"/>
                  <a:pt x="12585" y="19908"/>
                </a:cubicBezTo>
                <a:cubicBezTo>
                  <a:pt x="12006" y="19978"/>
                  <a:pt x="11426" y="20093"/>
                  <a:pt x="10893" y="20372"/>
                </a:cubicBezTo>
                <a:cubicBezTo>
                  <a:pt x="10175" y="20742"/>
                  <a:pt x="9572" y="21229"/>
                  <a:pt x="9201" y="21971"/>
                </a:cubicBezTo>
                <a:cubicBezTo>
                  <a:pt x="9155" y="22040"/>
                  <a:pt x="9132" y="22110"/>
                  <a:pt x="9086" y="22156"/>
                </a:cubicBezTo>
                <a:cubicBezTo>
                  <a:pt x="9062" y="22202"/>
                  <a:pt x="8993" y="22202"/>
                  <a:pt x="8923" y="22226"/>
                </a:cubicBezTo>
                <a:cubicBezTo>
                  <a:pt x="8923" y="21924"/>
                  <a:pt x="8923" y="21669"/>
                  <a:pt x="8923" y="21391"/>
                </a:cubicBezTo>
                <a:cubicBezTo>
                  <a:pt x="8923" y="21322"/>
                  <a:pt x="8923" y="21229"/>
                  <a:pt x="8947" y="21160"/>
                </a:cubicBezTo>
                <a:cubicBezTo>
                  <a:pt x="8947" y="21067"/>
                  <a:pt x="8947" y="20997"/>
                  <a:pt x="8947" y="20905"/>
                </a:cubicBezTo>
                <a:cubicBezTo>
                  <a:pt x="8947" y="20673"/>
                  <a:pt x="8923" y="20441"/>
                  <a:pt x="8923" y="20209"/>
                </a:cubicBezTo>
                <a:cubicBezTo>
                  <a:pt x="8923" y="19978"/>
                  <a:pt x="9039" y="19769"/>
                  <a:pt x="9271" y="19676"/>
                </a:cubicBezTo>
                <a:cubicBezTo>
                  <a:pt x="9410" y="19630"/>
                  <a:pt x="9549" y="19584"/>
                  <a:pt x="9688" y="19560"/>
                </a:cubicBezTo>
                <a:cubicBezTo>
                  <a:pt x="9943" y="19514"/>
                  <a:pt x="10198" y="19491"/>
                  <a:pt x="10453" y="19445"/>
                </a:cubicBezTo>
                <a:cubicBezTo>
                  <a:pt x="11148" y="19306"/>
                  <a:pt x="11820" y="19120"/>
                  <a:pt x="12423" y="18726"/>
                </a:cubicBezTo>
                <a:cubicBezTo>
                  <a:pt x="12909" y="18402"/>
                  <a:pt x="13443" y="18147"/>
                  <a:pt x="14022" y="18054"/>
                </a:cubicBezTo>
                <a:cubicBezTo>
                  <a:pt x="14207" y="18031"/>
                  <a:pt x="14393" y="17985"/>
                  <a:pt x="14578" y="17961"/>
                </a:cubicBezTo>
                <a:cubicBezTo>
                  <a:pt x="15273" y="17892"/>
                  <a:pt x="15945" y="17753"/>
                  <a:pt x="16594" y="17451"/>
                </a:cubicBezTo>
                <a:cubicBezTo>
                  <a:pt x="16687" y="17405"/>
                  <a:pt x="16803" y="17382"/>
                  <a:pt x="16919" y="17336"/>
                </a:cubicBezTo>
                <a:cubicBezTo>
                  <a:pt x="17104" y="17266"/>
                  <a:pt x="17313" y="17197"/>
                  <a:pt x="17498" y="17104"/>
                </a:cubicBezTo>
                <a:cubicBezTo>
                  <a:pt x="17823" y="16918"/>
                  <a:pt x="18147" y="16779"/>
                  <a:pt x="18472" y="16640"/>
                </a:cubicBezTo>
                <a:cubicBezTo>
                  <a:pt x="18935" y="16478"/>
                  <a:pt x="19375" y="16270"/>
                  <a:pt x="19839" y="16200"/>
                </a:cubicBezTo>
                <a:cubicBezTo>
                  <a:pt x="20024" y="16177"/>
                  <a:pt x="20186" y="16131"/>
                  <a:pt x="20372" y="16107"/>
                </a:cubicBezTo>
                <a:cubicBezTo>
                  <a:pt x="20418" y="16084"/>
                  <a:pt x="20465" y="16061"/>
                  <a:pt x="20534" y="16038"/>
                </a:cubicBezTo>
                <a:cubicBezTo>
                  <a:pt x="20488" y="15852"/>
                  <a:pt x="20395" y="15760"/>
                  <a:pt x="20233" y="15690"/>
                </a:cubicBezTo>
                <a:cubicBezTo>
                  <a:pt x="19862" y="15528"/>
                  <a:pt x="19468" y="15435"/>
                  <a:pt x="19097" y="15319"/>
                </a:cubicBezTo>
                <a:cubicBezTo>
                  <a:pt x="18750" y="15227"/>
                  <a:pt x="18402" y="15180"/>
                  <a:pt x="18054" y="15134"/>
                </a:cubicBezTo>
                <a:cubicBezTo>
                  <a:pt x="17707" y="15088"/>
                  <a:pt x="17336" y="15064"/>
                  <a:pt x="16988" y="15041"/>
                </a:cubicBezTo>
                <a:lnTo>
                  <a:pt x="16919" y="15041"/>
                </a:lnTo>
                <a:cubicBezTo>
                  <a:pt x="16847" y="15056"/>
                  <a:pt x="16775" y="15061"/>
                  <a:pt x="16704" y="15061"/>
                </a:cubicBezTo>
                <a:cubicBezTo>
                  <a:pt x="16546" y="15061"/>
                  <a:pt x="16391" y="15034"/>
                  <a:pt x="16247" y="15018"/>
                </a:cubicBezTo>
                <a:cubicBezTo>
                  <a:pt x="15922" y="14995"/>
                  <a:pt x="15598" y="14949"/>
                  <a:pt x="15273" y="14925"/>
                </a:cubicBezTo>
                <a:cubicBezTo>
                  <a:pt x="15192" y="14923"/>
                  <a:pt x="15111" y="14921"/>
                  <a:pt x="15031" y="14921"/>
                </a:cubicBezTo>
                <a:cubicBezTo>
                  <a:pt x="14468" y="14921"/>
                  <a:pt x="13923" y="14992"/>
                  <a:pt x="13396" y="15134"/>
                </a:cubicBezTo>
                <a:cubicBezTo>
                  <a:pt x="13164" y="15204"/>
                  <a:pt x="12909" y="15250"/>
                  <a:pt x="12678" y="15343"/>
                </a:cubicBezTo>
                <a:cubicBezTo>
                  <a:pt x="12423" y="15458"/>
                  <a:pt x="12191" y="15574"/>
                  <a:pt x="11936" y="15667"/>
                </a:cubicBezTo>
                <a:cubicBezTo>
                  <a:pt x="11774" y="15737"/>
                  <a:pt x="11658" y="15852"/>
                  <a:pt x="11519" y="15922"/>
                </a:cubicBezTo>
                <a:cubicBezTo>
                  <a:pt x="11148" y="16107"/>
                  <a:pt x="10847" y="16362"/>
                  <a:pt x="10592" y="16664"/>
                </a:cubicBezTo>
                <a:cubicBezTo>
                  <a:pt x="10314" y="16988"/>
                  <a:pt x="10059" y="17336"/>
                  <a:pt x="9804" y="17683"/>
                </a:cubicBezTo>
                <a:cubicBezTo>
                  <a:pt x="9688" y="17822"/>
                  <a:pt x="9595" y="17985"/>
                  <a:pt x="9503" y="18147"/>
                </a:cubicBezTo>
                <a:cubicBezTo>
                  <a:pt x="9341" y="18425"/>
                  <a:pt x="9201" y="18703"/>
                  <a:pt x="9039" y="19027"/>
                </a:cubicBezTo>
                <a:cubicBezTo>
                  <a:pt x="8993" y="18935"/>
                  <a:pt x="8970" y="18888"/>
                  <a:pt x="8970" y="18842"/>
                </a:cubicBezTo>
                <a:cubicBezTo>
                  <a:pt x="8993" y="18680"/>
                  <a:pt x="8993" y="18518"/>
                  <a:pt x="9039" y="18355"/>
                </a:cubicBezTo>
                <a:cubicBezTo>
                  <a:pt x="9155" y="17753"/>
                  <a:pt x="9155" y="17150"/>
                  <a:pt x="9294" y="16548"/>
                </a:cubicBezTo>
                <a:cubicBezTo>
                  <a:pt x="9317" y="16409"/>
                  <a:pt x="9271" y="16223"/>
                  <a:pt x="9410" y="16084"/>
                </a:cubicBezTo>
                <a:cubicBezTo>
                  <a:pt x="9433" y="16084"/>
                  <a:pt x="9410" y="16038"/>
                  <a:pt x="9410" y="15991"/>
                </a:cubicBezTo>
                <a:cubicBezTo>
                  <a:pt x="9503" y="15273"/>
                  <a:pt x="9619" y="14578"/>
                  <a:pt x="9850" y="13906"/>
                </a:cubicBezTo>
                <a:cubicBezTo>
                  <a:pt x="9966" y="13489"/>
                  <a:pt x="10268" y="13280"/>
                  <a:pt x="10685" y="13210"/>
                </a:cubicBezTo>
                <a:cubicBezTo>
                  <a:pt x="10847" y="13187"/>
                  <a:pt x="11009" y="13176"/>
                  <a:pt x="11171" y="13176"/>
                </a:cubicBezTo>
                <a:cubicBezTo>
                  <a:pt x="11334" y="13176"/>
                  <a:pt x="11496" y="13187"/>
                  <a:pt x="11658" y="13210"/>
                </a:cubicBezTo>
                <a:cubicBezTo>
                  <a:pt x="11843" y="13257"/>
                  <a:pt x="12029" y="13303"/>
                  <a:pt x="12214" y="13303"/>
                </a:cubicBezTo>
                <a:cubicBezTo>
                  <a:pt x="12701" y="13303"/>
                  <a:pt x="13164" y="13396"/>
                  <a:pt x="13651" y="13465"/>
                </a:cubicBezTo>
                <a:cubicBezTo>
                  <a:pt x="13871" y="13500"/>
                  <a:pt x="14097" y="13518"/>
                  <a:pt x="14323" y="13518"/>
                </a:cubicBezTo>
                <a:cubicBezTo>
                  <a:pt x="14549" y="13518"/>
                  <a:pt x="14775" y="13500"/>
                  <a:pt x="14995" y="13465"/>
                </a:cubicBezTo>
                <a:cubicBezTo>
                  <a:pt x="15297" y="13419"/>
                  <a:pt x="15598" y="13326"/>
                  <a:pt x="15899" y="13280"/>
                </a:cubicBezTo>
                <a:cubicBezTo>
                  <a:pt x="16224" y="13234"/>
                  <a:pt x="16525" y="13141"/>
                  <a:pt x="16826" y="12979"/>
                </a:cubicBezTo>
                <a:cubicBezTo>
                  <a:pt x="17197" y="12747"/>
                  <a:pt x="17568" y="12515"/>
                  <a:pt x="17915" y="12283"/>
                </a:cubicBezTo>
                <a:cubicBezTo>
                  <a:pt x="18054" y="12214"/>
                  <a:pt x="18193" y="12121"/>
                  <a:pt x="18332" y="12005"/>
                </a:cubicBezTo>
                <a:cubicBezTo>
                  <a:pt x="18958" y="11495"/>
                  <a:pt x="19445" y="10847"/>
                  <a:pt x="19908" y="10198"/>
                </a:cubicBezTo>
                <a:cubicBezTo>
                  <a:pt x="20163" y="9804"/>
                  <a:pt x="20418" y="9410"/>
                  <a:pt x="20766" y="9108"/>
                </a:cubicBezTo>
                <a:cubicBezTo>
                  <a:pt x="20789" y="8969"/>
                  <a:pt x="20789" y="8877"/>
                  <a:pt x="20789" y="8738"/>
                </a:cubicBezTo>
                <a:cubicBezTo>
                  <a:pt x="20694" y="8710"/>
                  <a:pt x="20599" y="8699"/>
                  <a:pt x="20504" y="8699"/>
                </a:cubicBezTo>
                <a:cubicBezTo>
                  <a:pt x="20437" y="8699"/>
                  <a:pt x="20370" y="8705"/>
                  <a:pt x="20302" y="8714"/>
                </a:cubicBezTo>
                <a:cubicBezTo>
                  <a:pt x="19190" y="8877"/>
                  <a:pt x="18124" y="9201"/>
                  <a:pt x="17081" y="9572"/>
                </a:cubicBezTo>
                <a:cubicBezTo>
                  <a:pt x="16710" y="9688"/>
                  <a:pt x="16363" y="9850"/>
                  <a:pt x="16015" y="10012"/>
                </a:cubicBezTo>
                <a:cubicBezTo>
                  <a:pt x="15459" y="10244"/>
                  <a:pt x="14903" y="10406"/>
                  <a:pt x="14300" y="10429"/>
                </a:cubicBezTo>
                <a:cubicBezTo>
                  <a:pt x="14115" y="10453"/>
                  <a:pt x="13929" y="10499"/>
                  <a:pt x="13744" y="10522"/>
                </a:cubicBezTo>
                <a:cubicBezTo>
                  <a:pt x="13257" y="10568"/>
                  <a:pt x="12840" y="10731"/>
                  <a:pt x="12423" y="10986"/>
                </a:cubicBezTo>
                <a:cubicBezTo>
                  <a:pt x="11681" y="11426"/>
                  <a:pt x="11009" y="11936"/>
                  <a:pt x="10499" y="12631"/>
                </a:cubicBezTo>
                <a:cubicBezTo>
                  <a:pt x="10453" y="12701"/>
                  <a:pt x="10407" y="12747"/>
                  <a:pt x="10360" y="12793"/>
                </a:cubicBezTo>
                <a:cubicBezTo>
                  <a:pt x="10337" y="12805"/>
                  <a:pt x="10314" y="12816"/>
                  <a:pt x="10291" y="12816"/>
                </a:cubicBezTo>
                <a:cubicBezTo>
                  <a:pt x="10268" y="12816"/>
                  <a:pt x="10244" y="12805"/>
                  <a:pt x="10221" y="12770"/>
                </a:cubicBezTo>
                <a:cubicBezTo>
                  <a:pt x="10360" y="12538"/>
                  <a:pt x="10476" y="12283"/>
                  <a:pt x="10592" y="12029"/>
                </a:cubicBezTo>
                <a:cubicBezTo>
                  <a:pt x="10661" y="11913"/>
                  <a:pt x="10708" y="11774"/>
                  <a:pt x="10777" y="11658"/>
                </a:cubicBezTo>
                <a:cubicBezTo>
                  <a:pt x="10847" y="11495"/>
                  <a:pt x="10940" y="11356"/>
                  <a:pt x="11009" y="11194"/>
                </a:cubicBezTo>
                <a:cubicBezTo>
                  <a:pt x="11195" y="10777"/>
                  <a:pt x="11403" y="10383"/>
                  <a:pt x="11635" y="9989"/>
                </a:cubicBezTo>
                <a:cubicBezTo>
                  <a:pt x="11774" y="9734"/>
                  <a:pt x="11959" y="9502"/>
                  <a:pt x="12168" y="9294"/>
                </a:cubicBezTo>
                <a:lnTo>
                  <a:pt x="12145" y="9294"/>
                </a:lnTo>
                <a:cubicBezTo>
                  <a:pt x="12191" y="9224"/>
                  <a:pt x="12237" y="9132"/>
                  <a:pt x="12284" y="9085"/>
                </a:cubicBezTo>
                <a:cubicBezTo>
                  <a:pt x="12400" y="9016"/>
                  <a:pt x="12469" y="8923"/>
                  <a:pt x="12539" y="8854"/>
                </a:cubicBezTo>
                <a:cubicBezTo>
                  <a:pt x="12678" y="8714"/>
                  <a:pt x="12817" y="8622"/>
                  <a:pt x="12979" y="8529"/>
                </a:cubicBezTo>
                <a:cubicBezTo>
                  <a:pt x="13280" y="8390"/>
                  <a:pt x="13535" y="8205"/>
                  <a:pt x="13790" y="8019"/>
                </a:cubicBezTo>
                <a:cubicBezTo>
                  <a:pt x="14207" y="7695"/>
                  <a:pt x="14624" y="7393"/>
                  <a:pt x="15042" y="7092"/>
                </a:cubicBezTo>
                <a:cubicBezTo>
                  <a:pt x="16038" y="6443"/>
                  <a:pt x="16896" y="5632"/>
                  <a:pt x="17614" y="4682"/>
                </a:cubicBezTo>
                <a:cubicBezTo>
                  <a:pt x="18147" y="3964"/>
                  <a:pt x="18657" y="3222"/>
                  <a:pt x="19167" y="2480"/>
                </a:cubicBezTo>
                <a:cubicBezTo>
                  <a:pt x="19422" y="2110"/>
                  <a:pt x="19653" y="1739"/>
                  <a:pt x="19908" y="1368"/>
                </a:cubicBezTo>
                <a:cubicBezTo>
                  <a:pt x="20001" y="1206"/>
                  <a:pt x="20001" y="1043"/>
                  <a:pt x="20047" y="881"/>
                </a:cubicBezTo>
                <a:cubicBezTo>
                  <a:pt x="20071" y="835"/>
                  <a:pt x="20047" y="789"/>
                  <a:pt x="20024" y="765"/>
                </a:cubicBezTo>
                <a:cubicBezTo>
                  <a:pt x="19986" y="689"/>
                  <a:pt x="19932" y="644"/>
                  <a:pt x="19835" y="644"/>
                </a:cubicBezTo>
                <a:cubicBezTo>
                  <a:pt x="19815" y="644"/>
                  <a:pt x="19793" y="646"/>
                  <a:pt x="19769" y="650"/>
                </a:cubicBezTo>
                <a:cubicBezTo>
                  <a:pt x="19514" y="673"/>
                  <a:pt x="19259" y="789"/>
                  <a:pt x="19028" y="904"/>
                </a:cubicBezTo>
                <a:cubicBezTo>
                  <a:pt x="18842" y="997"/>
                  <a:pt x="18703" y="1113"/>
                  <a:pt x="18541" y="1229"/>
                </a:cubicBezTo>
                <a:cubicBezTo>
                  <a:pt x="18448" y="1275"/>
                  <a:pt x="18402" y="1345"/>
                  <a:pt x="18309" y="1391"/>
                </a:cubicBezTo>
                <a:cubicBezTo>
                  <a:pt x="18031" y="1553"/>
                  <a:pt x="17730" y="1716"/>
                  <a:pt x="17452" y="1878"/>
                </a:cubicBezTo>
                <a:cubicBezTo>
                  <a:pt x="17197" y="2040"/>
                  <a:pt x="16896" y="2110"/>
                  <a:pt x="16710" y="2364"/>
                </a:cubicBezTo>
                <a:cubicBezTo>
                  <a:pt x="16293" y="2643"/>
                  <a:pt x="15922" y="2944"/>
                  <a:pt x="15505" y="3222"/>
                </a:cubicBezTo>
                <a:cubicBezTo>
                  <a:pt x="15042" y="3523"/>
                  <a:pt x="14624" y="3894"/>
                  <a:pt x="14230" y="4288"/>
                </a:cubicBezTo>
                <a:cubicBezTo>
                  <a:pt x="14115" y="4427"/>
                  <a:pt x="13999" y="4543"/>
                  <a:pt x="13883" y="4682"/>
                </a:cubicBezTo>
                <a:cubicBezTo>
                  <a:pt x="13767" y="4891"/>
                  <a:pt x="13628" y="5076"/>
                  <a:pt x="13489" y="5261"/>
                </a:cubicBezTo>
                <a:cubicBezTo>
                  <a:pt x="13350" y="5447"/>
                  <a:pt x="13211" y="5655"/>
                  <a:pt x="13118" y="5887"/>
                </a:cubicBezTo>
                <a:cubicBezTo>
                  <a:pt x="12979" y="6188"/>
                  <a:pt x="12886" y="6490"/>
                  <a:pt x="12770" y="6791"/>
                </a:cubicBezTo>
                <a:cubicBezTo>
                  <a:pt x="12631" y="7208"/>
                  <a:pt x="12492" y="7625"/>
                  <a:pt x="12469" y="8089"/>
                </a:cubicBezTo>
                <a:cubicBezTo>
                  <a:pt x="12469" y="8205"/>
                  <a:pt x="12423" y="8297"/>
                  <a:pt x="12353" y="8390"/>
                </a:cubicBezTo>
                <a:cubicBezTo>
                  <a:pt x="12145" y="8714"/>
                  <a:pt x="11936" y="9016"/>
                  <a:pt x="11751" y="9340"/>
                </a:cubicBezTo>
                <a:cubicBezTo>
                  <a:pt x="11588" y="9595"/>
                  <a:pt x="11449" y="9873"/>
                  <a:pt x="11287" y="10128"/>
                </a:cubicBezTo>
                <a:cubicBezTo>
                  <a:pt x="11055" y="10476"/>
                  <a:pt x="10824" y="10823"/>
                  <a:pt x="10638" y="11194"/>
                </a:cubicBezTo>
                <a:cubicBezTo>
                  <a:pt x="10615" y="11264"/>
                  <a:pt x="10615" y="11356"/>
                  <a:pt x="10522" y="11356"/>
                </a:cubicBezTo>
                <a:cubicBezTo>
                  <a:pt x="10499" y="11333"/>
                  <a:pt x="10476" y="11310"/>
                  <a:pt x="10476" y="11287"/>
                </a:cubicBezTo>
                <a:cubicBezTo>
                  <a:pt x="10499" y="10986"/>
                  <a:pt x="10522" y="10661"/>
                  <a:pt x="10569" y="10360"/>
                </a:cubicBezTo>
                <a:cubicBezTo>
                  <a:pt x="10569" y="10244"/>
                  <a:pt x="10569" y="10151"/>
                  <a:pt x="10569" y="10035"/>
                </a:cubicBezTo>
                <a:cubicBezTo>
                  <a:pt x="10569" y="9711"/>
                  <a:pt x="10615" y="9363"/>
                  <a:pt x="10661" y="9039"/>
                </a:cubicBezTo>
                <a:cubicBezTo>
                  <a:pt x="10708" y="8807"/>
                  <a:pt x="10731" y="8575"/>
                  <a:pt x="10708" y="8344"/>
                </a:cubicBezTo>
                <a:cubicBezTo>
                  <a:pt x="10685" y="7903"/>
                  <a:pt x="10638" y="7463"/>
                  <a:pt x="10661" y="6999"/>
                </a:cubicBezTo>
                <a:cubicBezTo>
                  <a:pt x="10685" y="6582"/>
                  <a:pt x="10661" y="6142"/>
                  <a:pt x="10592" y="5725"/>
                </a:cubicBezTo>
                <a:cubicBezTo>
                  <a:pt x="10546" y="5400"/>
                  <a:pt x="10522" y="5076"/>
                  <a:pt x="10569" y="4728"/>
                </a:cubicBezTo>
                <a:cubicBezTo>
                  <a:pt x="10615" y="4126"/>
                  <a:pt x="10754" y="3546"/>
                  <a:pt x="10893" y="2967"/>
                </a:cubicBezTo>
                <a:cubicBezTo>
                  <a:pt x="11009" y="2480"/>
                  <a:pt x="11125" y="1994"/>
                  <a:pt x="11148" y="1484"/>
                </a:cubicBezTo>
                <a:cubicBezTo>
                  <a:pt x="11148" y="1322"/>
                  <a:pt x="11102" y="1159"/>
                  <a:pt x="11218" y="1020"/>
                </a:cubicBezTo>
                <a:cubicBezTo>
                  <a:pt x="11195" y="858"/>
                  <a:pt x="11264" y="696"/>
                  <a:pt x="11334" y="557"/>
                </a:cubicBezTo>
                <a:cubicBezTo>
                  <a:pt x="11449" y="256"/>
                  <a:pt x="11380" y="140"/>
                  <a:pt x="11102" y="1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947B2C57-4F41-483A-7A8C-6DA577A0275E}"/>
              </a:ext>
            </a:extLst>
          </p:cNvPr>
          <p:cNvSpPr txBox="1"/>
          <p:nvPr/>
        </p:nvSpPr>
        <p:spPr>
          <a:xfrm>
            <a:off x="3437033" y="534560"/>
            <a:ext cx="54882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Diskurs</a:t>
            </a:r>
            <a:r>
              <a:rPr lang="en-US" sz="1200" dirty="0">
                <a:latin typeface="Raleway" pitchFamily="2" charset="0"/>
              </a:rPr>
              <a:t> o </a:t>
            </a:r>
            <a:r>
              <a:rPr lang="en-US" sz="1200" dirty="0" err="1">
                <a:latin typeface="Raleway" pitchFamily="2" charset="0"/>
              </a:rPr>
              <a:t>dojenju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prethodnica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i="1" dirty="0">
                <a:latin typeface="Raleway" pitchFamily="2" charset="0"/>
              </a:rPr>
              <a:t>attachment parenting</a:t>
            </a:r>
            <a:r>
              <a:rPr lang="en-US" sz="1200" dirty="0">
                <a:latin typeface="Raleway" pitchFamily="2" charset="0"/>
              </a:rPr>
              <a:t>-a. </a:t>
            </a:r>
            <a:r>
              <a:rPr lang="en-US" sz="1200" dirty="0" err="1">
                <a:latin typeface="Raleway" pitchFamily="2" charset="0"/>
              </a:rPr>
              <a:t>Diskurs</a:t>
            </a:r>
            <a:r>
              <a:rPr lang="en-US" sz="1200" dirty="0">
                <a:latin typeface="Raleway" pitchFamily="2" charset="0"/>
              </a:rPr>
              <a:t> o </a:t>
            </a:r>
            <a:r>
              <a:rPr lang="en-US" sz="1200" dirty="0" err="1">
                <a:latin typeface="Raleway" pitchFamily="2" charset="0"/>
              </a:rPr>
              <a:t>dojenju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ovu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praksu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identifikuje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kao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glavnu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odrednicu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dobrog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materinstva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Tvrdnja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preko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dojenja</a:t>
            </a:r>
            <a:r>
              <a:rPr lang="en-US" sz="1200" dirty="0">
                <a:latin typeface="Raleway" pitchFamily="2" charset="0"/>
              </a:rPr>
              <a:t> se </a:t>
            </a:r>
            <a:r>
              <a:rPr lang="en-US" sz="1200" dirty="0" err="1">
                <a:latin typeface="Raleway" pitchFamily="2" charset="0"/>
              </a:rPr>
              <a:t>formira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karakteristična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veza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između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majke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koja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ima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izrazito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pozitivne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efekte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njihovo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psihičko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fizičko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zdravlje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Raleway" pitchFamily="2" charset="0"/>
              </a:rPr>
              <a:t>La Leche </a:t>
            </a:r>
            <a:r>
              <a:rPr lang="en-US" sz="1200" b="1" i="1" dirty="0" err="1">
                <a:latin typeface="Raleway" pitchFamily="2" charset="0"/>
              </a:rPr>
              <a:t>Legue</a:t>
            </a:r>
            <a:r>
              <a:rPr lang="en-US" sz="1200" b="1" i="1" dirty="0">
                <a:latin typeface="Raleway" pitchFamily="2" charset="0"/>
              </a:rPr>
              <a:t> </a:t>
            </a:r>
            <a:r>
              <a:rPr lang="en-US" sz="1200" dirty="0">
                <a:latin typeface="Raleway" pitchFamily="2" charset="0"/>
              </a:rPr>
              <a:t>– </a:t>
            </a:r>
            <a:r>
              <a:rPr lang="en-US" sz="1200" dirty="0" err="1">
                <a:latin typeface="Raleway" pitchFamily="2" charset="0"/>
              </a:rPr>
              <a:t>nosioci</a:t>
            </a:r>
            <a:r>
              <a:rPr lang="en-US" sz="1200" dirty="0">
                <a:latin typeface="Raleway" pitchFamily="2" charset="0"/>
              </a:rPr>
              <a:t>  </a:t>
            </a:r>
            <a:r>
              <a:rPr lang="en-US" sz="1200" dirty="0" err="1">
                <a:latin typeface="Raleway" pitchFamily="2" charset="0"/>
              </a:rPr>
              <a:t>ovog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diskursa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međunarodno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udruženje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majki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osnovano</a:t>
            </a:r>
            <a:r>
              <a:rPr lang="en-US" sz="1200" dirty="0">
                <a:latin typeface="Raleway" pitchFamily="2" charset="0"/>
              </a:rPr>
              <a:t> u SAD-u 1956. </a:t>
            </a:r>
            <a:r>
              <a:rPr lang="en-US" sz="1200" dirty="0" err="1">
                <a:latin typeface="Raleway" pitchFamily="2" charset="0"/>
              </a:rPr>
              <a:t>godine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Ubeđujući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medicinski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diskurs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mešavina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medicinskog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reklamnog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diskursa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Teorija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vezivanja</a:t>
            </a:r>
            <a:r>
              <a:rPr lang="en-US" sz="1200" dirty="0">
                <a:latin typeface="Raleway" pitchFamily="2" charset="0"/>
              </a:rPr>
              <a:t> – deo </a:t>
            </a:r>
            <a:r>
              <a:rPr lang="en-US" sz="1200" dirty="0" err="1">
                <a:latin typeface="Raleway" pitchFamily="2" charset="0"/>
              </a:rPr>
              <a:t>vladajuće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ideologija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familizma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dvadesetog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veka</a:t>
            </a:r>
            <a:r>
              <a:rPr lang="en-US" sz="1200" dirty="0">
                <a:latin typeface="Raleway" pitchFamily="2" charset="0"/>
              </a:rPr>
              <a:t>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>
                <a:latin typeface="Raleway" pitchFamily="2" charset="0"/>
              </a:rPr>
              <a:t>Attachment parenting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sličan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način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može</a:t>
            </a:r>
            <a:r>
              <a:rPr lang="en-US" sz="1200" dirty="0">
                <a:latin typeface="Raleway" pitchFamily="2" charset="0"/>
              </a:rPr>
              <a:t> da se </a:t>
            </a:r>
            <a:r>
              <a:rPr lang="en-US" sz="1200" dirty="0" err="1">
                <a:latin typeface="Raleway" pitchFamily="2" charset="0"/>
              </a:rPr>
              <a:t>posmatra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kao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važan</a:t>
            </a:r>
            <a:r>
              <a:rPr lang="en-US" sz="1200" dirty="0">
                <a:latin typeface="Raleway" pitchFamily="2" charset="0"/>
              </a:rPr>
              <a:t> deo </a:t>
            </a:r>
            <a:r>
              <a:rPr lang="en-US" sz="1200" dirty="0" err="1">
                <a:latin typeface="Raleway" pitchFamily="2" charset="0"/>
              </a:rPr>
              <a:t>produkcije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reprodukcije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ideologije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familizma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Sve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češća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pojava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mladih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zaposlenih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majki</a:t>
            </a:r>
            <a:r>
              <a:rPr lang="en-US" sz="1200" dirty="0">
                <a:latin typeface="Raleway" pitchFamily="2" charset="0"/>
              </a:rPr>
              <a:t> je </a:t>
            </a:r>
            <a:r>
              <a:rPr lang="en-US" sz="1200" dirty="0" err="1">
                <a:latin typeface="Raleway" pitchFamily="2" charset="0"/>
              </a:rPr>
              <a:t>uslovila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moralnom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panikom</a:t>
            </a:r>
            <a:r>
              <a:rPr lang="en-US" sz="1200" dirty="0">
                <a:latin typeface="Raleway" pitchFamily="2" charset="0"/>
              </a:rPr>
              <a:t> da </a:t>
            </a:r>
            <a:r>
              <a:rPr lang="en-US" sz="1200" dirty="0" err="1">
                <a:latin typeface="Raleway" pitchFamily="2" charset="0"/>
              </a:rPr>
              <a:t>odvajanje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dece</a:t>
            </a:r>
            <a:r>
              <a:rPr lang="en-US" sz="1200" dirty="0">
                <a:latin typeface="Raleway" pitchFamily="2" charset="0"/>
              </a:rPr>
              <a:t> od </a:t>
            </a:r>
            <a:r>
              <a:rPr lang="en-US" sz="1200" dirty="0" err="1">
                <a:latin typeface="Raleway" pitchFamily="2" charset="0"/>
              </a:rPr>
              <a:t>njihovih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majki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može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imati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negativne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posledice</a:t>
            </a:r>
            <a:r>
              <a:rPr lang="en-US" sz="1200" dirty="0">
                <a:latin typeface="Raleway" pitchFamily="2" charset="0"/>
              </a:rPr>
              <a:t> po </a:t>
            </a:r>
            <a:r>
              <a:rPr lang="en-US" sz="1200" dirty="0" err="1">
                <a:latin typeface="Raleway" pitchFamily="2" charset="0"/>
              </a:rPr>
              <a:t>njihov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psihofizički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razvoj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algn="just"/>
            <a:endParaRPr lang="en-US" sz="1200" dirty="0">
              <a:latin typeface="Raleway" pitchFamily="2" charset="0"/>
            </a:endParaRPr>
          </a:p>
        </p:txBody>
      </p:sp>
      <p:grpSp>
        <p:nvGrpSpPr>
          <p:cNvPr id="2" name="Google Shape;1019;p53">
            <a:extLst>
              <a:ext uri="{FF2B5EF4-FFF2-40B4-BE49-F238E27FC236}">
                <a16:creationId xmlns:a16="http://schemas.microsoft.com/office/drawing/2014/main" id="{2D86B145-E896-ACE3-086C-BA181D38521D}"/>
              </a:ext>
            </a:extLst>
          </p:cNvPr>
          <p:cNvGrpSpPr/>
          <p:nvPr/>
        </p:nvGrpSpPr>
        <p:grpSpPr>
          <a:xfrm>
            <a:off x="156805" y="1179816"/>
            <a:ext cx="3328448" cy="2930915"/>
            <a:chOff x="4414385" y="1106292"/>
            <a:chExt cx="3328448" cy="2930915"/>
          </a:xfrm>
        </p:grpSpPr>
        <p:sp>
          <p:nvSpPr>
            <p:cNvPr id="3" name="Google Shape;1020;p53">
              <a:extLst>
                <a:ext uri="{FF2B5EF4-FFF2-40B4-BE49-F238E27FC236}">
                  <a16:creationId xmlns:a16="http://schemas.microsoft.com/office/drawing/2014/main" id="{79ADB842-5FEF-F376-984B-5D5F93D7E0C0}"/>
                </a:ext>
              </a:extLst>
            </p:cNvPr>
            <p:cNvSpPr/>
            <p:nvPr/>
          </p:nvSpPr>
          <p:spPr>
            <a:xfrm>
              <a:off x="4414385" y="1106292"/>
              <a:ext cx="3328448" cy="2930915"/>
            </a:xfrm>
            <a:custGeom>
              <a:avLst/>
              <a:gdLst/>
              <a:ahLst/>
              <a:cxnLst/>
              <a:rect l="l" t="t" r="r" b="b"/>
              <a:pathLst>
                <a:path w="97103" h="85294" extrusionOk="0">
                  <a:moveTo>
                    <a:pt x="62400" y="18176"/>
                  </a:moveTo>
                  <a:cubicBezTo>
                    <a:pt x="62719" y="18408"/>
                    <a:pt x="63066" y="18639"/>
                    <a:pt x="63413" y="18900"/>
                  </a:cubicBezTo>
                  <a:cubicBezTo>
                    <a:pt x="63529" y="18987"/>
                    <a:pt x="63587" y="19102"/>
                    <a:pt x="63645" y="19218"/>
                  </a:cubicBezTo>
                  <a:cubicBezTo>
                    <a:pt x="63992" y="19942"/>
                    <a:pt x="64311" y="20636"/>
                    <a:pt x="64629" y="21360"/>
                  </a:cubicBezTo>
                  <a:cubicBezTo>
                    <a:pt x="65092" y="22373"/>
                    <a:pt x="65526" y="23386"/>
                    <a:pt x="65845" y="24457"/>
                  </a:cubicBezTo>
                  <a:cubicBezTo>
                    <a:pt x="66105" y="25238"/>
                    <a:pt x="66134" y="24978"/>
                    <a:pt x="65729" y="25730"/>
                  </a:cubicBezTo>
                  <a:cubicBezTo>
                    <a:pt x="65526" y="26135"/>
                    <a:pt x="65295" y="26512"/>
                    <a:pt x="65092" y="26917"/>
                  </a:cubicBezTo>
                  <a:cubicBezTo>
                    <a:pt x="65063" y="26917"/>
                    <a:pt x="65063" y="26917"/>
                    <a:pt x="65063" y="26946"/>
                  </a:cubicBezTo>
                  <a:cubicBezTo>
                    <a:pt x="65063" y="26946"/>
                    <a:pt x="65034" y="26975"/>
                    <a:pt x="65034" y="26975"/>
                  </a:cubicBezTo>
                  <a:cubicBezTo>
                    <a:pt x="65005" y="26714"/>
                    <a:pt x="64918" y="26454"/>
                    <a:pt x="64774" y="26222"/>
                  </a:cubicBezTo>
                  <a:cubicBezTo>
                    <a:pt x="64774" y="26222"/>
                    <a:pt x="64745" y="26193"/>
                    <a:pt x="64745" y="26164"/>
                  </a:cubicBezTo>
                  <a:cubicBezTo>
                    <a:pt x="64542" y="25151"/>
                    <a:pt x="64282" y="24225"/>
                    <a:pt x="63877" y="23299"/>
                  </a:cubicBezTo>
                  <a:cubicBezTo>
                    <a:pt x="63848" y="23241"/>
                    <a:pt x="63819" y="23154"/>
                    <a:pt x="63790" y="23068"/>
                  </a:cubicBezTo>
                  <a:cubicBezTo>
                    <a:pt x="63790" y="23039"/>
                    <a:pt x="63790" y="23010"/>
                    <a:pt x="63819" y="23010"/>
                  </a:cubicBezTo>
                  <a:cubicBezTo>
                    <a:pt x="63848" y="22894"/>
                    <a:pt x="63877" y="22807"/>
                    <a:pt x="63905" y="22720"/>
                  </a:cubicBezTo>
                  <a:cubicBezTo>
                    <a:pt x="63905" y="22691"/>
                    <a:pt x="63905" y="22662"/>
                    <a:pt x="63934" y="22633"/>
                  </a:cubicBezTo>
                  <a:cubicBezTo>
                    <a:pt x="63934" y="22575"/>
                    <a:pt x="63905" y="22518"/>
                    <a:pt x="63877" y="22460"/>
                  </a:cubicBezTo>
                  <a:cubicBezTo>
                    <a:pt x="63877" y="22460"/>
                    <a:pt x="63877" y="22431"/>
                    <a:pt x="63877" y="22431"/>
                  </a:cubicBezTo>
                  <a:cubicBezTo>
                    <a:pt x="63819" y="22373"/>
                    <a:pt x="63732" y="22344"/>
                    <a:pt x="63645" y="22344"/>
                  </a:cubicBezTo>
                  <a:cubicBezTo>
                    <a:pt x="63627" y="22341"/>
                    <a:pt x="63610" y="22340"/>
                    <a:pt x="63593" y="22340"/>
                  </a:cubicBezTo>
                  <a:cubicBezTo>
                    <a:pt x="63449" y="22340"/>
                    <a:pt x="63356" y="22449"/>
                    <a:pt x="63356" y="22604"/>
                  </a:cubicBezTo>
                  <a:cubicBezTo>
                    <a:pt x="63356" y="22778"/>
                    <a:pt x="63356" y="22952"/>
                    <a:pt x="63529" y="23039"/>
                  </a:cubicBezTo>
                  <a:cubicBezTo>
                    <a:pt x="63529" y="23039"/>
                    <a:pt x="63529" y="23068"/>
                    <a:pt x="63558" y="23068"/>
                  </a:cubicBezTo>
                  <a:cubicBezTo>
                    <a:pt x="63674" y="23096"/>
                    <a:pt x="63732" y="23212"/>
                    <a:pt x="63790" y="23299"/>
                  </a:cubicBezTo>
                  <a:lnTo>
                    <a:pt x="63790" y="23386"/>
                  </a:lnTo>
                  <a:cubicBezTo>
                    <a:pt x="64021" y="24138"/>
                    <a:pt x="64224" y="24920"/>
                    <a:pt x="64397" y="25701"/>
                  </a:cubicBezTo>
                  <a:cubicBezTo>
                    <a:pt x="64340" y="25643"/>
                    <a:pt x="64282" y="25557"/>
                    <a:pt x="64195" y="25499"/>
                  </a:cubicBezTo>
                  <a:lnTo>
                    <a:pt x="64137" y="25412"/>
                  </a:lnTo>
                  <a:cubicBezTo>
                    <a:pt x="64137" y="25412"/>
                    <a:pt x="64137" y="25412"/>
                    <a:pt x="64108" y="25383"/>
                  </a:cubicBezTo>
                  <a:cubicBezTo>
                    <a:pt x="63905" y="25180"/>
                    <a:pt x="63703" y="24949"/>
                    <a:pt x="63500" y="24717"/>
                  </a:cubicBezTo>
                  <a:cubicBezTo>
                    <a:pt x="63442" y="24659"/>
                    <a:pt x="63385" y="24601"/>
                    <a:pt x="63327" y="24515"/>
                  </a:cubicBezTo>
                  <a:cubicBezTo>
                    <a:pt x="63095" y="24225"/>
                    <a:pt x="62950" y="23907"/>
                    <a:pt x="62864" y="23531"/>
                  </a:cubicBezTo>
                  <a:lnTo>
                    <a:pt x="62777" y="23270"/>
                  </a:lnTo>
                  <a:cubicBezTo>
                    <a:pt x="62690" y="22894"/>
                    <a:pt x="62603" y="22518"/>
                    <a:pt x="62487" y="22141"/>
                  </a:cubicBezTo>
                  <a:cubicBezTo>
                    <a:pt x="62487" y="22055"/>
                    <a:pt x="62458" y="21939"/>
                    <a:pt x="62429" y="21852"/>
                  </a:cubicBezTo>
                  <a:cubicBezTo>
                    <a:pt x="62343" y="21534"/>
                    <a:pt x="62256" y="21215"/>
                    <a:pt x="62169" y="20897"/>
                  </a:cubicBezTo>
                  <a:cubicBezTo>
                    <a:pt x="61966" y="20173"/>
                    <a:pt x="61677" y="19508"/>
                    <a:pt x="61359" y="18813"/>
                  </a:cubicBezTo>
                  <a:cubicBezTo>
                    <a:pt x="61272" y="18639"/>
                    <a:pt x="61214" y="18466"/>
                    <a:pt x="61127" y="18321"/>
                  </a:cubicBezTo>
                  <a:lnTo>
                    <a:pt x="61648" y="18321"/>
                  </a:lnTo>
                  <a:cubicBezTo>
                    <a:pt x="61822" y="18292"/>
                    <a:pt x="62024" y="18263"/>
                    <a:pt x="62227" y="18205"/>
                  </a:cubicBezTo>
                  <a:cubicBezTo>
                    <a:pt x="62256" y="18176"/>
                    <a:pt x="62285" y="18176"/>
                    <a:pt x="62343" y="18176"/>
                  </a:cubicBezTo>
                  <a:close/>
                  <a:moveTo>
                    <a:pt x="12301" y="27988"/>
                  </a:moveTo>
                  <a:cubicBezTo>
                    <a:pt x="12301" y="27988"/>
                    <a:pt x="12301" y="27988"/>
                    <a:pt x="12301" y="28017"/>
                  </a:cubicBezTo>
                  <a:lnTo>
                    <a:pt x="12330" y="28002"/>
                  </a:lnTo>
                  <a:lnTo>
                    <a:pt x="12330" y="28002"/>
                  </a:lnTo>
                  <a:cubicBezTo>
                    <a:pt x="12330" y="28009"/>
                    <a:pt x="12330" y="28017"/>
                    <a:pt x="12330" y="28017"/>
                  </a:cubicBezTo>
                  <a:cubicBezTo>
                    <a:pt x="12351" y="28017"/>
                    <a:pt x="12371" y="28020"/>
                    <a:pt x="12389" y="28026"/>
                  </a:cubicBezTo>
                  <a:lnTo>
                    <a:pt x="12389" y="28026"/>
                  </a:lnTo>
                  <a:cubicBezTo>
                    <a:pt x="12388" y="28023"/>
                    <a:pt x="12388" y="28020"/>
                    <a:pt x="12388" y="28017"/>
                  </a:cubicBezTo>
                  <a:lnTo>
                    <a:pt x="12359" y="28017"/>
                  </a:lnTo>
                  <a:lnTo>
                    <a:pt x="12359" y="27988"/>
                  </a:lnTo>
                  <a:lnTo>
                    <a:pt x="12330" y="28002"/>
                  </a:lnTo>
                  <a:lnTo>
                    <a:pt x="12330" y="28002"/>
                  </a:lnTo>
                  <a:cubicBezTo>
                    <a:pt x="12330" y="27995"/>
                    <a:pt x="12330" y="27988"/>
                    <a:pt x="12330" y="27988"/>
                  </a:cubicBezTo>
                  <a:close/>
                  <a:moveTo>
                    <a:pt x="23878" y="24601"/>
                  </a:moveTo>
                  <a:lnTo>
                    <a:pt x="23878" y="24601"/>
                  </a:lnTo>
                  <a:cubicBezTo>
                    <a:pt x="23907" y="24630"/>
                    <a:pt x="23936" y="24659"/>
                    <a:pt x="23936" y="24659"/>
                  </a:cubicBezTo>
                  <a:cubicBezTo>
                    <a:pt x="24428" y="25209"/>
                    <a:pt x="24746" y="25817"/>
                    <a:pt x="24891" y="26512"/>
                  </a:cubicBezTo>
                  <a:cubicBezTo>
                    <a:pt x="24949" y="26714"/>
                    <a:pt x="24978" y="26917"/>
                    <a:pt x="25036" y="27119"/>
                  </a:cubicBezTo>
                  <a:cubicBezTo>
                    <a:pt x="25122" y="27669"/>
                    <a:pt x="25209" y="28219"/>
                    <a:pt x="25238" y="28769"/>
                  </a:cubicBezTo>
                  <a:cubicBezTo>
                    <a:pt x="24978" y="29203"/>
                    <a:pt x="24746" y="29695"/>
                    <a:pt x="24601" y="30216"/>
                  </a:cubicBezTo>
                  <a:cubicBezTo>
                    <a:pt x="24544" y="30390"/>
                    <a:pt x="24486" y="30593"/>
                    <a:pt x="24457" y="30766"/>
                  </a:cubicBezTo>
                  <a:cubicBezTo>
                    <a:pt x="24370" y="31200"/>
                    <a:pt x="24283" y="31606"/>
                    <a:pt x="24283" y="32040"/>
                  </a:cubicBezTo>
                  <a:cubicBezTo>
                    <a:pt x="24283" y="32040"/>
                    <a:pt x="24283" y="32069"/>
                    <a:pt x="24283" y="32098"/>
                  </a:cubicBezTo>
                  <a:cubicBezTo>
                    <a:pt x="24254" y="32532"/>
                    <a:pt x="24312" y="32966"/>
                    <a:pt x="24457" y="33400"/>
                  </a:cubicBezTo>
                  <a:cubicBezTo>
                    <a:pt x="24544" y="33689"/>
                    <a:pt x="24399" y="33979"/>
                    <a:pt x="24167" y="34268"/>
                  </a:cubicBezTo>
                  <a:cubicBezTo>
                    <a:pt x="23965" y="32937"/>
                    <a:pt x="23791" y="31634"/>
                    <a:pt x="23646" y="30361"/>
                  </a:cubicBezTo>
                  <a:cubicBezTo>
                    <a:pt x="23646" y="30274"/>
                    <a:pt x="23617" y="30187"/>
                    <a:pt x="23617" y="30101"/>
                  </a:cubicBezTo>
                  <a:cubicBezTo>
                    <a:pt x="23560" y="29666"/>
                    <a:pt x="23502" y="29232"/>
                    <a:pt x="23473" y="28798"/>
                  </a:cubicBezTo>
                  <a:cubicBezTo>
                    <a:pt x="23473" y="28769"/>
                    <a:pt x="23473" y="28769"/>
                    <a:pt x="23502" y="28740"/>
                  </a:cubicBezTo>
                  <a:cubicBezTo>
                    <a:pt x="23531" y="28711"/>
                    <a:pt x="23560" y="28682"/>
                    <a:pt x="23588" y="28653"/>
                  </a:cubicBezTo>
                  <a:cubicBezTo>
                    <a:pt x="23588" y="28624"/>
                    <a:pt x="23588" y="28624"/>
                    <a:pt x="23588" y="28624"/>
                  </a:cubicBezTo>
                  <a:cubicBezTo>
                    <a:pt x="24052" y="28132"/>
                    <a:pt x="24283" y="27525"/>
                    <a:pt x="24254" y="26859"/>
                  </a:cubicBezTo>
                  <a:cubicBezTo>
                    <a:pt x="24225" y="26425"/>
                    <a:pt x="24196" y="25991"/>
                    <a:pt x="24138" y="25586"/>
                  </a:cubicBezTo>
                  <a:cubicBezTo>
                    <a:pt x="24080" y="25238"/>
                    <a:pt x="23994" y="24920"/>
                    <a:pt x="23878" y="24601"/>
                  </a:cubicBezTo>
                  <a:close/>
                  <a:moveTo>
                    <a:pt x="24978" y="33545"/>
                  </a:moveTo>
                  <a:cubicBezTo>
                    <a:pt x="24833" y="34500"/>
                    <a:pt x="24717" y="35484"/>
                    <a:pt x="24659" y="36468"/>
                  </a:cubicBezTo>
                  <a:cubicBezTo>
                    <a:pt x="24659" y="36728"/>
                    <a:pt x="24630" y="36960"/>
                    <a:pt x="24630" y="37220"/>
                  </a:cubicBezTo>
                  <a:cubicBezTo>
                    <a:pt x="24573" y="36931"/>
                    <a:pt x="24515" y="36613"/>
                    <a:pt x="24457" y="36294"/>
                  </a:cubicBezTo>
                  <a:cubicBezTo>
                    <a:pt x="24399" y="35947"/>
                    <a:pt x="24341" y="35600"/>
                    <a:pt x="24283" y="35223"/>
                  </a:cubicBezTo>
                  <a:cubicBezTo>
                    <a:pt x="24283" y="35108"/>
                    <a:pt x="24283" y="34934"/>
                    <a:pt x="24312" y="34818"/>
                  </a:cubicBezTo>
                  <a:cubicBezTo>
                    <a:pt x="24457" y="34413"/>
                    <a:pt x="24601" y="34008"/>
                    <a:pt x="24746" y="33632"/>
                  </a:cubicBezTo>
                  <a:cubicBezTo>
                    <a:pt x="24746" y="33632"/>
                    <a:pt x="24775" y="33632"/>
                    <a:pt x="24775" y="33603"/>
                  </a:cubicBezTo>
                  <a:cubicBezTo>
                    <a:pt x="24833" y="33603"/>
                    <a:pt x="24862" y="33574"/>
                    <a:pt x="24891" y="33574"/>
                  </a:cubicBezTo>
                  <a:cubicBezTo>
                    <a:pt x="24920" y="33574"/>
                    <a:pt x="24949" y="33545"/>
                    <a:pt x="24978" y="33545"/>
                  </a:cubicBezTo>
                  <a:close/>
                  <a:moveTo>
                    <a:pt x="85352" y="45990"/>
                  </a:moveTo>
                  <a:cubicBezTo>
                    <a:pt x="85381" y="46048"/>
                    <a:pt x="85468" y="46135"/>
                    <a:pt x="85526" y="46193"/>
                  </a:cubicBezTo>
                  <a:lnTo>
                    <a:pt x="85555" y="46250"/>
                  </a:lnTo>
                  <a:cubicBezTo>
                    <a:pt x="85612" y="46308"/>
                    <a:pt x="85641" y="46366"/>
                    <a:pt x="85699" y="46424"/>
                  </a:cubicBezTo>
                  <a:cubicBezTo>
                    <a:pt x="85641" y="46887"/>
                    <a:pt x="85583" y="47321"/>
                    <a:pt x="85526" y="47784"/>
                  </a:cubicBezTo>
                  <a:cubicBezTo>
                    <a:pt x="85526" y="47842"/>
                    <a:pt x="85526" y="47929"/>
                    <a:pt x="85497" y="48016"/>
                  </a:cubicBezTo>
                  <a:cubicBezTo>
                    <a:pt x="85497" y="47669"/>
                    <a:pt x="85468" y="47321"/>
                    <a:pt x="85439" y="47003"/>
                  </a:cubicBezTo>
                  <a:cubicBezTo>
                    <a:pt x="85410" y="46829"/>
                    <a:pt x="85410" y="46656"/>
                    <a:pt x="85381" y="46511"/>
                  </a:cubicBezTo>
                  <a:cubicBezTo>
                    <a:pt x="85381" y="46337"/>
                    <a:pt x="85352" y="46164"/>
                    <a:pt x="85352" y="45990"/>
                  </a:cubicBezTo>
                  <a:close/>
                  <a:moveTo>
                    <a:pt x="38233" y="0"/>
                  </a:moveTo>
                  <a:cubicBezTo>
                    <a:pt x="38002" y="0"/>
                    <a:pt x="37770" y="29"/>
                    <a:pt x="37539" y="29"/>
                  </a:cubicBezTo>
                  <a:lnTo>
                    <a:pt x="37249" y="29"/>
                  </a:lnTo>
                  <a:cubicBezTo>
                    <a:pt x="36960" y="29"/>
                    <a:pt x="36671" y="87"/>
                    <a:pt x="36410" y="116"/>
                  </a:cubicBezTo>
                  <a:cubicBezTo>
                    <a:pt x="36323" y="145"/>
                    <a:pt x="36265" y="145"/>
                    <a:pt x="36178" y="174"/>
                  </a:cubicBezTo>
                  <a:cubicBezTo>
                    <a:pt x="35715" y="261"/>
                    <a:pt x="35281" y="405"/>
                    <a:pt x="34847" y="550"/>
                  </a:cubicBezTo>
                  <a:cubicBezTo>
                    <a:pt x="34760" y="579"/>
                    <a:pt x="34673" y="608"/>
                    <a:pt x="34616" y="637"/>
                  </a:cubicBezTo>
                  <a:cubicBezTo>
                    <a:pt x="34471" y="695"/>
                    <a:pt x="34355" y="724"/>
                    <a:pt x="34210" y="753"/>
                  </a:cubicBezTo>
                  <a:lnTo>
                    <a:pt x="34037" y="811"/>
                  </a:lnTo>
                  <a:cubicBezTo>
                    <a:pt x="33979" y="811"/>
                    <a:pt x="33921" y="840"/>
                    <a:pt x="33863" y="840"/>
                  </a:cubicBezTo>
                  <a:cubicBezTo>
                    <a:pt x="33574" y="898"/>
                    <a:pt x="33313" y="955"/>
                    <a:pt x="33024" y="1042"/>
                  </a:cubicBezTo>
                  <a:cubicBezTo>
                    <a:pt x="32908" y="1042"/>
                    <a:pt x="32821" y="1071"/>
                    <a:pt x="32705" y="1100"/>
                  </a:cubicBezTo>
                  <a:cubicBezTo>
                    <a:pt x="32416" y="1187"/>
                    <a:pt x="32127" y="1245"/>
                    <a:pt x="31808" y="1332"/>
                  </a:cubicBezTo>
                  <a:cubicBezTo>
                    <a:pt x="31403" y="1447"/>
                    <a:pt x="30998" y="1592"/>
                    <a:pt x="30593" y="1737"/>
                  </a:cubicBezTo>
                  <a:cubicBezTo>
                    <a:pt x="30390" y="1795"/>
                    <a:pt x="30158" y="1882"/>
                    <a:pt x="29927" y="1968"/>
                  </a:cubicBezTo>
                  <a:cubicBezTo>
                    <a:pt x="29522" y="2142"/>
                    <a:pt x="29088" y="2345"/>
                    <a:pt x="28682" y="2518"/>
                  </a:cubicBezTo>
                  <a:cubicBezTo>
                    <a:pt x="28451" y="2634"/>
                    <a:pt x="28248" y="2721"/>
                    <a:pt x="28046" y="2837"/>
                  </a:cubicBezTo>
                  <a:cubicBezTo>
                    <a:pt x="27698" y="3039"/>
                    <a:pt x="27322" y="3271"/>
                    <a:pt x="27004" y="3502"/>
                  </a:cubicBezTo>
                  <a:cubicBezTo>
                    <a:pt x="26396" y="3908"/>
                    <a:pt x="25846" y="4342"/>
                    <a:pt x="25354" y="4863"/>
                  </a:cubicBezTo>
                  <a:cubicBezTo>
                    <a:pt x="25093" y="5123"/>
                    <a:pt x="24862" y="5384"/>
                    <a:pt x="24601" y="5644"/>
                  </a:cubicBezTo>
                  <a:cubicBezTo>
                    <a:pt x="23878" y="6541"/>
                    <a:pt x="23241" y="7496"/>
                    <a:pt x="22662" y="8480"/>
                  </a:cubicBezTo>
                  <a:cubicBezTo>
                    <a:pt x="22518" y="8741"/>
                    <a:pt x="22402" y="8972"/>
                    <a:pt x="22286" y="9233"/>
                  </a:cubicBezTo>
                  <a:cubicBezTo>
                    <a:pt x="21881" y="10014"/>
                    <a:pt x="21562" y="10854"/>
                    <a:pt x="21302" y="11693"/>
                  </a:cubicBezTo>
                  <a:cubicBezTo>
                    <a:pt x="21215" y="12011"/>
                    <a:pt x="21128" y="12330"/>
                    <a:pt x="21070" y="12648"/>
                  </a:cubicBezTo>
                  <a:cubicBezTo>
                    <a:pt x="20926" y="13401"/>
                    <a:pt x="20781" y="14182"/>
                    <a:pt x="20752" y="14935"/>
                  </a:cubicBezTo>
                  <a:cubicBezTo>
                    <a:pt x="20752" y="15311"/>
                    <a:pt x="20752" y="15658"/>
                    <a:pt x="20752" y="16006"/>
                  </a:cubicBezTo>
                  <a:cubicBezTo>
                    <a:pt x="20781" y="16382"/>
                    <a:pt x="20781" y="16758"/>
                    <a:pt x="20839" y="17105"/>
                  </a:cubicBezTo>
                  <a:cubicBezTo>
                    <a:pt x="20868" y="17568"/>
                    <a:pt x="20955" y="18003"/>
                    <a:pt x="21042" y="18437"/>
                  </a:cubicBezTo>
                  <a:cubicBezTo>
                    <a:pt x="21157" y="18987"/>
                    <a:pt x="21302" y="19537"/>
                    <a:pt x="21476" y="20086"/>
                  </a:cubicBezTo>
                  <a:lnTo>
                    <a:pt x="21562" y="20289"/>
                  </a:lnTo>
                  <a:cubicBezTo>
                    <a:pt x="21736" y="20723"/>
                    <a:pt x="21968" y="21186"/>
                    <a:pt x="22112" y="21649"/>
                  </a:cubicBezTo>
                  <a:cubicBezTo>
                    <a:pt x="22112" y="21678"/>
                    <a:pt x="22112" y="21707"/>
                    <a:pt x="22141" y="21736"/>
                  </a:cubicBezTo>
                  <a:cubicBezTo>
                    <a:pt x="22141" y="21794"/>
                    <a:pt x="22199" y="21881"/>
                    <a:pt x="22228" y="21939"/>
                  </a:cubicBezTo>
                  <a:cubicBezTo>
                    <a:pt x="22431" y="22344"/>
                    <a:pt x="22662" y="22749"/>
                    <a:pt x="22894" y="23125"/>
                  </a:cubicBezTo>
                  <a:cubicBezTo>
                    <a:pt x="22865" y="23154"/>
                    <a:pt x="22836" y="23154"/>
                    <a:pt x="22807" y="23183"/>
                  </a:cubicBezTo>
                  <a:cubicBezTo>
                    <a:pt x="22778" y="23241"/>
                    <a:pt x="22749" y="23299"/>
                    <a:pt x="22720" y="23328"/>
                  </a:cubicBezTo>
                  <a:cubicBezTo>
                    <a:pt x="22720" y="23386"/>
                    <a:pt x="22691" y="23415"/>
                    <a:pt x="22691" y="23444"/>
                  </a:cubicBezTo>
                  <a:cubicBezTo>
                    <a:pt x="22489" y="24052"/>
                    <a:pt x="22286" y="24688"/>
                    <a:pt x="22141" y="25296"/>
                  </a:cubicBezTo>
                  <a:cubicBezTo>
                    <a:pt x="22112" y="25412"/>
                    <a:pt x="22083" y="25528"/>
                    <a:pt x="22055" y="25643"/>
                  </a:cubicBezTo>
                  <a:cubicBezTo>
                    <a:pt x="21997" y="26049"/>
                    <a:pt x="21968" y="26483"/>
                    <a:pt x="22055" y="26888"/>
                  </a:cubicBezTo>
                  <a:cubicBezTo>
                    <a:pt x="22112" y="27177"/>
                    <a:pt x="22199" y="27467"/>
                    <a:pt x="22315" y="27727"/>
                  </a:cubicBezTo>
                  <a:cubicBezTo>
                    <a:pt x="22315" y="27727"/>
                    <a:pt x="22315" y="27756"/>
                    <a:pt x="22315" y="27756"/>
                  </a:cubicBezTo>
                  <a:cubicBezTo>
                    <a:pt x="22315" y="27785"/>
                    <a:pt x="22344" y="27814"/>
                    <a:pt x="22373" y="27843"/>
                  </a:cubicBezTo>
                  <a:cubicBezTo>
                    <a:pt x="22431" y="27988"/>
                    <a:pt x="22489" y="28132"/>
                    <a:pt x="22575" y="28277"/>
                  </a:cubicBezTo>
                  <a:cubicBezTo>
                    <a:pt x="22604" y="28306"/>
                    <a:pt x="22633" y="28335"/>
                    <a:pt x="22662" y="28364"/>
                  </a:cubicBezTo>
                  <a:cubicBezTo>
                    <a:pt x="22749" y="28509"/>
                    <a:pt x="22836" y="28653"/>
                    <a:pt x="22952" y="28769"/>
                  </a:cubicBezTo>
                  <a:cubicBezTo>
                    <a:pt x="23010" y="28856"/>
                    <a:pt x="23068" y="28914"/>
                    <a:pt x="23154" y="29001"/>
                  </a:cubicBezTo>
                  <a:cubicBezTo>
                    <a:pt x="23154" y="29059"/>
                    <a:pt x="23154" y="29116"/>
                    <a:pt x="23154" y="29174"/>
                  </a:cubicBezTo>
                  <a:cubicBezTo>
                    <a:pt x="23183" y="29348"/>
                    <a:pt x="23183" y="29551"/>
                    <a:pt x="23183" y="29724"/>
                  </a:cubicBezTo>
                  <a:cubicBezTo>
                    <a:pt x="23183" y="29811"/>
                    <a:pt x="23183" y="29869"/>
                    <a:pt x="23154" y="29956"/>
                  </a:cubicBezTo>
                  <a:lnTo>
                    <a:pt x="23125" y="29956"/>
                  </a:lnTo>
                  <a:cubicBezTo>
                    <a:pt x="23096" y="29956"/>
                    <a:pt x="23096" y="29927"/>
                    <a:pt x="23068" y="29927"/>
                  </a:cubicBezTo>
                  <a:cubicBezTo>
                    <a:pt x="23039" y="29811"/>
                    <a:pt x="22981" y="29695"/>
                    <a:pt x="22923" y="29551"/>
                  </a:cubicBezTo>
                  <a:cubicBezTo>
                    <a:pt x="22923" y="29522"/>
                    <a:pt x="22894" y="29493"/>
                    <a:pt x="22894" y="29435"/>
                  </a:cubicBezTo>
                  <a:cubicBezTo>
                    <a:pt x="22836" y="29319"/>
                    <a:pt x="22778" y="29203"/>
                    <a:pt x="22720" y="29088"/>
                  </a:cubicBezTo>
                  <a:cubicBezTo>
                    <a:pt x="22257" y="28161"/>
                    <a:pt x="21562" y="27409"/>
                    <a:pt x="20636" y="26888"/>
                  </a:cubicBezTo>
                  <a:cubicBezTo>
                    <a:pt x="20549" y="26859"/>
                    <a:pt x="20492" y="26801"/>
                    <a:pt x="20405" y="26772"/>
                  </a:cubicBezTo>
                  <a:cubicBezTo>
                    <a:pt x="20260" y="26714"/>
                    <a:pt x="20086" y="26627"/>
                    <a:pt x="19942" y="26598"/>
                  </a:cubicBezTo>
                  <a:cubicBezTo>
                    <a:pt x="19898" y="26584"/>
                    <a:pt x="19855" y="26577"/>
                    <a:pt x="19815" y="26577"/>
                  </a:cubicBezTo>
                  <a:cubicBezTo>
                    <a:pt x="19775" y="26577"/>
                    <a:pt x="19739" y="26584"/>
                    <a:pt x="19710" y="26598"/>
                  </a:cubicBezTo>
                  <a:lnTo>
                    <a:pt x="19681" y="26598"/>
                  </a:lnTo>
                  <a:cubicBezTo>
                    <a:pt x="19652" y="26627"/>
                    <a:pt x="19652" y="26627"/>
                    <a:pt x="19652" y="26627"/>
                  </a:cubicBezTo>
                  <a:cubicBezTo>
                    <a:pt x="19623" y="26656"/>
                    <a:pt x="19623" y="26685"/>
                    <a:pt x="19594" y="26714"/>
                  </a:cubicBezTo>
                  <a:cubicBezTo>
                    <a:pt x="19565" y="26772"/>
                    <a:pt x="19565" y="26830"/>
                    <a:pt x="19594" y="26917"/>
                  </a:cubicBezTo>
                  <a:cubicBezTo>
                    <a:pt x="19768" y="27698"/>
                    <a:pt x="19971" y="28509"/>
                    <a:pt x="20347" y="29232"/>
                  </a:cubicBezTo>
                  <a:cubicBezTo>
                    <a:pt x="20463" y="29435"/>
                    <a:pt x="20578" y="29637"/>
                    <a:pt x="20723" y="29840"/>
                  </a:cubicBezTo>
                  <a:cubicBezTo>
                    <a:pt x="21215" y="30564"/>
                    <a:pt x="21823" y="31085"/>
                    <a:pt x="22749" y="31085"/>
                  </a:cubicBezTo>
                  <a:cubicBezTo>
                    <a:pt x="22778" y="31114"/>
                    <a:pt x="22778" y="31114"/>
                    <a:pt x="22807" y="31142"/>
                  </a:cubicBezTo>
                  <a:cubicBezTo>
                    <a:pt x="22923" y="31287"/>
                    <a:pt x="23039" y="31432"/>
                    <a:pt x="23154" y="31577"/>
                  </a:cubicBezTo>
                  <a:cubicBezTo>
                    <a:pt x="23328" y="31779"/>
                    <a:pt x="23386" y="32011"/>
                    <a:pt x="23444" y="32271"/>
                  </a:cubicBezTo>
                  <a:cubicBezTo>
                    <a:pt x="23560" y="33342"/>
                    <a:pt x="23704" y="34413"/>
                    <a:pt x="23878" y="35484"/>
                  </a:cubicBezTo>
                  <a:cubicBezTo>
                    <a:pt x="24052" y="36555"/>
                    <a:pt x="24225" y="37626"/>
                    <a:pt x="24486" y="38696"/>
                  </a:cubicBezTo>
                  <a:cubicBezTo>
                    <a:pt x="24544" y="38957"/>
                    <a:pt x="24601" y="39189"/>
                    <a:pt x="24688" y="39420"/>
                  </a:cubicBezTo>
                  <a:cubicBezTo>
                    <a:pt x="24746" y="39883"/>
                    <a:pt x="24833" y="40346"/>
                    <a:pt x="24920" y="40809"/>
                  </a:cubicBezTo>
                  <a:cubicBezTo>
                    <a:pt x="24949" y="40925"/>
                    <a:pt x="24978" y="41012"/>
                    <a:pt x="25007" y="41128"/>
                  </a:cubicBezTo>
                  <a:cubicBezTo>
                    <a:pt x="24862" y="41070"/>
                    <a:pt x="24746" y="40983"/>
                    <a:pt x="24630" y="40896"/>
                  </a:cubicBezTo>
                  <a:cubicBezTo>
                    <a:pt x="24052" y="40578"/>
                    <a:pt x="23502" y="40230"/>
                    <a:pt x="22981" y="39854"/>
                  </a:cubicBezTo>
                  <a:cubicBezTo>
                    <a:pt x="22836" y="39767"/>
                    <a:pt x="22691" y="39652"/>
                    <a:pt x="22547" y="39565"/>
                  </a:cubicBezTo>
                  <a:cubicBezTo>
                    <a:pt x="21707" y="38928"/>
                    <a:pt x="20926" y="38233"/>
                    <a:pt x="20144" y="37481"/>
                  </a:cubicBezTo>
                  <a:cubicBezTo>
                    <a:pt x="19855" y="37191"/>
                    <a:pt x="19681" y="36844"/>
                    <a:pt x="19565" y="36468"/>
                  </a:cubicBezTo>
                  <a:cubicBezTo>
                    <a:pt x="19537" y="36352"/>
                    <a:pt x="19508" y="36207"/>
                    <a:pt x="19479" y="36063"/>
                  </a:cubicBezTo>
                  <a:cubicBezTo>
                    <a:pt x="19768" y="35831"/>
                    <a:pt x="20029" y="35629"/>
                    <a:pt x="20318" y="35397"/>
                  </a:cubicBezTo>
                  <a:cubicBezTo>
                    <a:pt x="20434" y="35310"/>
                    <a:pt x="20521" y="35223"/>
                    <a:pt x="20636" y="35137"/>
                  </a:cubicBezTo>
                  <a:cubicBezTo>
                    <a:pt x="20723" y="35079"/>
                    <a:pt x="20839" y="34992"/>
                    <a:pt x="20926" y="34905"/>
                  </a:cubicBezTo>
                  <a:cubicBezTo>
                    <a:pt x="21042" y="34789"/>
                    <a:pt x="21186" y="34645"/>
                    <a:pt x="21331" y="34529"/>
                  </a:cubicBezTo>
                  <a:cubicBezTo>
                    <a:pt x="21476" y="34413"/>
                    <a:pt x="21620" y="34268"/>
                    <a:pt x="21823" y="34181"/>
                  </a:cubicBezTo>
                  <a:cubicBezTo>
                    <a:pt x="21939" y="34124"/>
                    <a:pt x="21910" y="33979"/>
                    <a:pt x="21881" y="33863"/>
                  </a:cubicBezTo>
                  <a:cubicBezTo>
                    <a:pt x="21881" y="33863"/>
                    <a:pt x="21852" y="33834"/>
                    <a:pt x="21852" y="33834"/>
                  </a:cubicBezTo>
                  <a:cubicBezTo>
                    <a:pt x="21823" y="33747"/>
                    <a:pt x="21736" y="33718"/>
                    <a:pt x="21649" y="33718"/>
                  </a:cubicBezTo>
                  <a:cubicBezTo>
                    <a:pt x="21649" y="33718"/>
                    <a:pt x="21620" y="33747"/>
                    <a:pt x="21620" y="33747"/>
                  </a:cubicBezTo>
                  <a:cubicBezTo>
                    <a:pt x="21534" y="33747"/>
                    <a:pt x="21476" y="33834"/>
                    <a:pt x="21476" y="33921"/>
                  </a:cubicBezTo>
                  <a:cubicBezTo>
                    <a:pt x="21447" y="34153"/>
                    <a:pt x="21302" y="34297"/>
                    <a:pt x="21128" y="34442"/>
                  </a:cubicBezTo>
                  <a:cubicBezTo>
                    <a:pt x="20636" y="34818"/>
                    <a:pt x="20173" y="35252"/>
                    <a:pt x="19681" y="35629"/>
                  </a:cubicBezTo>
                  <a:cubicBezTo>
                    <a:pt x="19681" y="35658"/>
                    <a:pt x="19652" y="35686"/>
                    <a:pt x="19623" y="35715"/>
                  </a:cubicBezTo>
                  <a:cubicBezTo>
                    <a:pt x="19576" y="35763"/>
                    <a:pt x="19529" y="35810"/>
                    <a:pt x="19434" y="35810"/>
                  </a:cubicBezTo>
                  <a:cubicBezTo>
                    <a:pt x="19413" y="35810"/>
                    <a:pt x="19389" y="35808"/>
                    <a:pt x="19363" y="35802"/>
                  </a:cubicBezTo>
                  <a:cubicBezTo>
                    <a:pt x="19276" y="35658"/>
                    <a:pt x="19276" y="35542"/>
                    <a:pt x="19363" y="35397"/>
                  </a:cubicBezTo>
                  <a:cubicBezTo>
                    <a:pt x="19681" y="34934"/>
                    <a:pt x="20000" y="34500"/>
                    <a:pt x="20318" y="34037"/>
                  </a:cubicBezTo>
                  <a:cubicBezTo>
                    <a:pt x="20405" y="33950"/>
                    <a:pt x="20463" y="33834"/>
                    <a:pt x="20521" y="33718"/>
                  </a:cubicBezTo>
                  <a:lnTo>
                    <a:pt x="20607" y="33545"/>
                  </a:lnTo>
                  <a:lnTo>
                    <a:pt x="20578" y="33487"/>
                  </a:lnTo>
                  <a:cubicBezTo>
                    <a:pt x="20521" y="33516"/>
                    <a:pt x="20492" y="33545"/>
                    <a:pt x="20434" y="33603"/>
                  </a:cubicBezTo>
                  <a:cubicBezTo>
                    <a:pt x="20405" y="33632"/>
                    <a:pt x="20347" y="33660"/>
                    <a:pt x="20318" y="33718"/>
                  </a:cubicBezTo>
                  <a:cubicBezTo>
                    <a:pt x="20029" y="34095"/>
                    <a:pt x="19768" y="34471"/>
                    <a:pt x="19479" y="34847"/>
                  </a:cubicBezTo>
                  <a:cubicBezTo>
                    <a:pt x="19421" y="34934"/>
                    <a:pt x="19363" y="35021"/>
                    <a:pt x="19276" y="35165"/>
                  </a:cubicBezTo>
                  <a:cubicBezTo>
                    <a:pt x="19247" y="35165"/>
                    <a:pt x="19247" y="35194"/>
                    <a:pt x="19218" y="35223"/>
                  </a:cubicBezTo>
                  <a:cubicBezTo>
                    <a:pt x="19131" y="34963"/>
                    <a:pt x="19189" y="34789"/>
                    <a:pt x="19247" y="34616"/>
                  </a:cubicBezTo>
                  <a:cubicBezTo>
                    <a:pt x="19305" y="34326"/>
                    <a:pt x="19392" y="34066"/>
                    <a:pt x="19479" y="33805"/>
                  </a:cubicBezTo>
                  <a:cubicBezTo>
                    <a:pt x="19623" y="33342"/>
                    <a:pt x="19768" y="32879"/>
                    <a:pt x="19884" y="32416"/>
                  </a:cubicBezTo>
                  <a:cubicBezTo>
                    <a:pt x="19855" y="32416"/>
                    <a:pt x="19826" y="32445"/>
                    <a:pt x="19797" y="32474"/>
                  </a:cubicBezTo>
                  <a:cubicBezTo>
                    <a:pt x="19710" y="32561"/>
                    <a:pt x="19652" y="32705"/>
                    <a:pt x="19623" y="32821"/>
                  </a:cubicBezTo>
                  <a:cubicBezTo>
                    <a:pt x="19537" y="33053"/>
                    <a:pt x="19450" y="33313"/>
                    <a:pt x="19392" y="33574"/>
                  </a:cubicBezTo>
                  <a:lnTo>
                    <a:pt x="19160" y="34210"/>
                  </a:lnTo>
                  <a:cubicBezTo>
                    <a:pt x="19131" y="34268"/>
                    <a:pt x="19131" y="34326"/>
                    <a:pt x="19073" y="34326"/>
                  </a:cubicBezTo>
                  <a:lnTo>
                    <a:pt x="18987" y="34326"/>
                  </a:lnTo>
                  <a:cubicBezTo>
                    <a:pt x="18958" y="34153"/>
                    <a:pt x="18929" y="33979"/>
                    <a:pt x="18900" y="33805"/>
                  </a:cubicBezTo>
                  <a:lnTo>
                    <a:pt x="18842" y="33487"/>
                  </a:lnTo>
                  <a:lnTo>
                    <a:pt x="18755" y="32995"/>
                  </a:lnTo>
                  <a:cubicBezTo>
                    <a:pt x="18755" y="32937"/>
                    <a:pt x="18755" y="32879"/>
                    <a:pt x="18784" y="32821"/>
                  </a:cubicBezTo>
                  <a:cubicBezTo>
                    <a:pt x="18784" y="32792"/>
                    <a:pt x="18813" y="32763"/>
                    <a:pt x="18813" y="32734"/>
                  </a:cubicBezTo>
                  <a:cubicBezTo>
                    <a:pt x="19102" y="32271"/>
                    <a:pt x="19276" y="31808"/>
                    <a:pt x="19392" y="31287"/>
                  </a:cubicBezTo>
                  <a:cubicBezTo>
                    <a:pt x="19508" y="30853"/>
                    <a:pt x="19565" y="30390"/>
                    <a:pt x="19623" y="29927"/>
                  </a:cubicBezTo>
                  <a:cubicBezTo>
                    <a:pt x="19652" y="29580"/>
                    <a:pt x="19623" y="29203"/>
                    <a:pt x="19565" y="28856"/>
                  </a:cubicBezTo>
                  <a:cubicBezTo>
                    <a:pt x="19537" y="28480"/>
                    <a:pt x="19421" y="28104"/>
                    <a:pt x="19305" y="27727"/>
                  </a:cubicBezTo>
                  <a:cubicBezTo>
                    <a:pt x="19131" y="27235"/>
                    <a:pt x="18871" y="26743"/>
                    <a:pt x="18610" y="26280"/>
                  </a:cubicBezTo>
                  <a:cubicBezTo>
                    <a:pt x="18466" y="26020"/>
                    <a:pt x="18292" y="25759"/>
                    <a:pt x="18118" y="25499"/>
                  </a:cubicBezTo>
                  <a:cubicBezTo>
                    <a:pt x="18118" y="25499"/>
                    <a:pt x="18089" y="25470"/>
                    <a:pt x="18089" y="25441"/>
                  </a:cubicBezTo>
                  <a:cubicBezTo>
                    <a:pt x="18031" y="25412"/>
                    <a:pt x="18003" y="25354"/>
                    <a:pt x="17945" y="25325"/>
                  </a:cubicBezTo>
                  <a:cubicBezTo>
                    <a:pt x="17916" y="25296"/>
                    <a:pt x="17916" y="25296"/>
                    <a:pt x="17887" y="25296"/>
                  </a:cubicBezTo>
                  <a:cubicBezTo>
                    <a:pt x="17858" y="25267"/>
                    <a:pt x="17858" y="25267"/>
                    <a:pt x="17829" y="25267"/>
                  </a:cubicBezTo>
                  <a:cubicBezTo>
                    <a:pt x="17771" y="25267"/>
                    <a:pt x="17713" y="25296"/>
                    <a:pt x="17655" y="25325"/>
                  </a:cubicBezTo>
                  <a:cubicBezTo>
                    <a:pt x="17655" y="25383"/>
                    <a:pt x="17626" y="25441"/>
                    <a:pt x="17597" y="25528"/>
                  </a:cubicBezTo>
                  <a:cubicBezTo>
                    <a:pt x="17539" y="25672"/>
                    <a:pt x="17511" y="25846"/>
                    <a:pt x="17453" y="26020"/>
                  </a:cubicBezTo>
                  <a:cubicBezTo>
                    <a:pt x="17221" y="26917"/>
                    <a:pt x="17019" y="27814"/>
                    <a:pt x="16961" y="28740"/>
                  </a:cubicBezTo>
                  <a:cubicBezTo>
                    <a:pt x="16932" y="29030"/>
                    <a:pt x="16932" y="29319"/>
                    <a:pt x="16932" y="29609"/>
                  </a:cubicBezTo>
                  <a:cubicBezTo>
                    <a:pt x="16990" y="30824"/>
                    <a:pt x="17308" y="31924"/>
                    <a:pt x="18176" y="32821"/>
                  </a:cubicBezTo>
                  <a:cubicBezTo>
                    <a:pt x="18234" y="32908"/>
                    <a:pt x="18292" y="32966"/>
                    <a:pt x="18350" y="33053"/>
                  </a:cubicBezTo>
                  <a:cubicBezTo>
                    <a:pt x="18379" y="33140"/>
                    <a:pt x="18408" y="33226"/>
                    <a:pt x="18437" y="33313"/>
                  </a:cubicBezTo>
                  <a:cubicBezTo>
                    <a:pt x="18466" y="33371"/>
                    <a:pt x="18466" y="33400"/>
                    <a:pt x="18466" y="33458"/>
                  </a:cubicBezTo>
                  <a:cubicBezTo>
                    <a:pt x="18552" y="33950"/>
                    <a:pt x="18639" y="34442"/>
                    <a:pt x="18755" y="34934"/>
                  </a:cubicBezTo>
                  <a:cubicBezTo>
                    <a:pt x="18871" y="35339"/>
                    <a:pt x="18987" y="35744"/>
                    <a:pt x="19131" y="36121"/>
                  </a:cubicBezTo>
                  <a:cubicBezTo>
                    <a:pt x="19160" y="36150"/>
                    <a:pt x="19160" y="36178"/>
                    <a:pt x="19160" y="36178"/>
                  </a:cubicBezTo>
                  <a:cubicBezTo>
                    <a:pt x="19160" y="36207"/>
                    <a:pt x="19189" y="36236"/>
                    <a:pt x="19189" y="36265"/>
                  </a:cubicBezTo>
                  <a:cubicBezTo>
                    <a:pt x="19218" y="36323"/>
                    <a:pt x="19218" y="36381"/>
                    <a:pt x="19247" y="36468"/>
                  </a:cubicBezTo>
                  <a:cubicBezTo>
                    <a:pt x="19189" y="36410"/>
                    <a:pt x="19131" y="36381"/>
                    <a:pt x="19073" y="36352"/>
                  </a:cubicBezTo>
                  <a:cubicBezTo>
                    <a:pt x="19044" y="36352"/>
                    <a:pt x="19016" y="36323"/>
                    <a:pt x="19016" y="36294"/>
                  </a:cubicBezTo>
                  <a:cubicBezTo>
                    <a:pt x="18726" y="36005"/>
                    <a:pt x="18437" y="35686"/>
                    <a:pt x="18147" y="35397"/>
                  </a:cubicBezTo>
                  <a:cubicBezTo>
                    <a:pt x="17279" y="34471"/>
                    <a:pt x="16440" y="33487"/>
                    <a:pt x="15658" y="32503"/>
                  </a:cubicBezTo>
                  <a:cubicBezTo>
                    <a:pt x="15571" y="32387"/>
                    <a:pt x="15513" y="32271"/>
                    <a:pt x="15485" y="32127"/>
                  </a:cubicBezTo>
                  <a:cubicBezTo>
                    <a:pt x="15485" y="32098"/>
                    <a:pt x="15485" y="32069"/>
                    <a:pt x="15485" y="32040"/>
                  </a:cubicBezTo>
                  <a:cubicBezTo>
                    <a:pt x="15456" y="31461"/>
                    <a:pt x="15398" y="30911"/>
                    <a:pt x="15369" y="30332"/>
                  </a:cubicBezTo>
                  <a:cubicBezTo>
                    <a:pt x="15369" y="30245"/>
                    <a:pt x="15369" y="30187"/>
                    <a:pt x="15369" y="30101"/>
                  </a:cubicBezTo>
                  <a:cubicBezTo>
                    <a:pt x="15398" y="30014"/>
                    <a:pt x="15427" y="29927"/>
                    <a:pt x="15513" y="29840"/>
                  </a:cubicBezTo>
                  <a:cubicBezTo>
                    <a:pt x="15600" y="29753"/>
                    <a:pt x="15571" y="29637"/>
                    <a:pt x="15456" y="29580"/>
                  </a:cubicBezTo>
                  <a:cubicBezTo>
                    <a:pt x="15456" y="29551"/>
                    <a:pt x="15427" y="29551"/>
                    <a:pt x="15398" y="29522"/>
                  </a:cubicBezTo>
                  <a:cubicBezTo>
                    <a:pt x="15369" y="29522"/>
                    <a:pt x="15311" y="29522"/>
                    <a:pt x="15282" y="29493"/>
                  </a:cubicBezTo>
                  <a:cubicBezTo>
                    <a:pt x="15253" y="29493"/>
                    <a:pt x="15224" y="29493"/>
                    <a:pt x="15195" y="29522"/>
                  </a:cubicBezTo>
                  <a:cubicBezTo>
                    <a:pt x="15137" y="29522"/>
                    <a:pt x="15079" y="29580"/>
                    <a:pt x="15050" y="29695"/>
                  </a:cubicBezTo>
                  <a:cubicBezTo>
                    <a:pt x="15050" y="29724"/>
                    <a:pt x="15079" y="29753"/>
                    <a:pt x="15108" y="29782"/>
                  </a:cubicBezTo>
                  <a:cubicBezTo>
                    <a:pt x="15137" y="29840"/>
                    <a:pt x="15195" y="29898"/>
                    <a:pt x="15224" y="29956"/>
                  </a:cubicBezTo>
                  <a:cubicBezTo>
                    <a:pt x="15253" y="30043"/>
                    <a:pt x="15282" y="30158"/>
                    <a:pt x="15253" y="30303"/>
                  </a:cubicBezTo>
                  <a:cubicBezTo>
                    <a:pt x="15224" y="30361"/>
                    <a:pt x="15224" y="30419"/>
                    <a:pt x="15195" y="30506"/>
                  </a:cubicBezTo>
                  <a:cubicBezTo>
                    <a:pt x="15195" y="30650"/>
                    <a:pt x="15195" y="30795"/>
                    <a:pt x="15224" y="30940"/>
                  </a:cubicBezTo>
                  <a:cubicBezTo>
                    <a:pt x="15224" y="30998"/>
                    <a:pt x="15224" y="31056"/>
                    <a:pt x="15224" y="31114"/>
                  </a:cubicBezTo>
                  <a:cubicBezTo>
                    <a:pt x="15224" y="31229"/>
                    <a:pt x="15253" y="31345"/>
                    <a:pt x="15253" y="31490"/>
                  </a:cubicBezTo>
                  <a:cubicBezTo>
                    <a:pt x="15253" y="31606"/>
                    <a:pt x="15253" y="31721"/>
                    <a:pt x="15224" y="31866"/>
                  </a:cubicBezTo>
                  <a:cubicBezTo>
                    <a:pt x="15166" y="31837"/>
                    <a:pt x="15108" y="31808"/>
                    <a:pt x="15050" y="31750"/>
                  </a:cubicBezTo>
                  <a:cubicBezTo>
                    <a:pt x="14848" y="31548"/>
                    <a:pt x="14790" y="31287"/>
                    <a:pt x="14703" y="31027"/>
                  </a:cubicBezTo>
                  <a:cubicBezTo>
                    <a:pt x="14529" y="30390"/>
                    <a:pt x="14356" y="29724"/>
                    <a:pt x="14182" y="29088"/>
                  </a:cubicBezTo>
                  <a:cubicBezTo>
                    <a:pt x="14153" y="28914"/>
                    <a:pt x="14095" y="28711"/>
                    <a:pt x="14037" y="28538"/>
                  </a:cubicBezTo>
                  <a:cubicBezTo>
                    <a:pt x="13980" y="28306"/>
                    <a:pt x="13922" y="28104"/>
                    <a:pt x="14095" y="27872"/>
                  </a:cubicBezTo>
                  <a:cubicBezTo>
                    <a:pt x="14124" y="27872"/>
                    <a:pt x="14124" y="27843"/>
                    <a:pt x="14124" y="27843"/>
                  </a:cubicBezTo>
                  <a:cubicBezTo>
                    <a:pt x="14153" y="27785"/>
                    <a:pt x="14153" y="27756"/>
                    <a:pt x="14124" y="27727"/>
                  </a:cubicBezTo>
                  <a:cubicBezTo>
                    <a:pt x="14095" y="27669"/>
                    <a:pt x="14066" y="27611"/>
                    <a:pt x="14008" y="27583"/>
                  </a:cubicBezTo>
                  <a:cubicBezTo>
                    <a:pt x="13922" y="27554"/>
                    <a:pt x="13864" y="27554"/>
                    <a:pt x="13806" y="27554"/>
                  </a:cubicBezTo>
                  <a:cubicBezTo>
                    <a:pt x="13719" y="27583"/>
                    <a:pt x="13661" y="27611"/>
                    <a:pt x="13632" y="27669"/>
                  </a:cubicBezTo>
                  <a:cubicBezTo>
                    <a:pt x="13574" y="27785"/>
                    <a:pt x="13574" y="27901"/>
                    <a:pt x="13690" y="27988"/>
                  </a:cubicBezTo>
                  <a:cubicBezTo>
                    <a:pt x="13719" y="28017"/>
                    <a:pt x="13748" y="28046"/>
                    <a:pt x="13748" y="28046"/>
                  </a:cubicBezTo>
                  <a:cubicBezTo>
                    <a:pt x="13864" y="28161"/>
                    <a:pt x="13864" y="28306"/>
                    <a:pt x="13893" y="28451"/>
                  </a:cubicBezTo>
                  <a:cubicBezTo>
                    <a:pt x="13922" y="28653"/>
                    <a:pt x="13951" y="28856"/>
                    <a:pt x="14008" y="29088"/>
                  </a:cubicBezTo>
                  <a:cubicBezTo>
                    <a:pt x="14066" y="29377"/>
                    <a:pt x="14124" y="29666"/>
                    <a:pt x="14182" y="29927"/>
                  </a:cubicBezTo>
                  <a:cubicBezTo>
                    <a:pt x="14182" y="29985"/>
                    <a:pt x="14182" y="30014"/>
                    <a:pt x="14211" y="30072"/>
                  </a:cubicBezTo>
                  <a:cubicBezTo>
                    <a:pt x="14240" y="30187"/>
                    <a:pt x="14269" y="30332"/>
                    <a:pt x="14298" y="30506"/>
                  </a:cubicBezTo>
                  <a:cubicBezTo>
                    <a:pt x="14298" y="30593"/>
                    <a:pt x="14327" y="30650"/>
                    <a:pt x="14356" y="30766"/>
                  </a:cubicBezTo>
                  <a:cubicBezTo>
                    <a:pt x="14211" y="30593"/>
                    <a:pt x="14095" y="30477"/>
                    <a:pt x="14037" y="30390"/>
                  </a:cubicBezTo>
                  <a:cubicBezTo>
                    <a:pt x="14008" y="30361"/>
                    <a:pt x="13980" y="30332"/>
                    <a:pt x="13980" y="30303"/>
                  </a:cubicBezTo>
                  <a:lnTo>
                    <a:pt x="13632" y="29840"/>
                  </a:lnTo>
                  <a:cubicBezTo>
                    <a:pt x="13285" y="29319"/>
                    <a:pt x="12938" y="28798"/>
                    <a:pt x="12590" y="28277"/>
                  </a:cubicBezTo>
                  <a:cubicBezTo>
                    <a:pt x="12561" y="28219"/>
                    <a:pt x="12532" y="28190"/>
                    <a:pt x="12503" y="28132"/>
                  </a:cubicBezTo>
                  <a:cubicBezTo>
                    <a:pt x="12482" y="28089"/>
                    <a:pt x="12443" y="28045"/>
                    <a:pt x="12389" y="28026"/>
                  </a:cubicBezTo>
                  <a:lnTo>
                    <a:pt x="12389" y="28026"/>
                  </a:lnTo>
                  <a:cubicBezTo>
                    <a:pt x="12394" y="28057"/>
                    <a:pt x="12420" y="28109"/>
                    <a:pt x="12446" y="28161"/>
                  </a:cubicBezTo>
                  <a:cubicBezTo>
                    <a:pt x="12503" y="28306"/>
                    <a:pt x="12590" y="28480"/>
                    <a:pt x="12677" y="28624"/>
                  </a:cubicBezTo>
                  <a:cubicBezTo>
                    <a:pt x="13111" y="29319"/>
                    <a:pt x="13545" y="30014"/>
                    <a:pt x="14008" y="30737"/>
                  </a:cubicBezTo>
                  <a:cubicBezTo>
                    <a:pt x="14153" y="30940"/>
                    <a:pt x="14298" y="31171"/>
                    <a:pt x="14443" y="31403"/>
                  </a:cubicBezTo>
                  <a:cubicBezTo>
                    <a:pt x="14443" y="31461"/>
                    <a:pt x="14501" y="31490"/>
                    <a:pt x="14529" y="31548"/>
                  </a:cubicBezTo>
                  <a:cubicBezTo>
                    <a:pt x="14558" y="31577"/>
                    <a:pt x="14558" y="31634"/>
                    <a:pt x="14501" y="31721"/>
                  </a:cubicBezTo>
                  <a:cubicBezTo>
                    <a:pt x="14327" y="31606"/>
                    <a:pt x="14124" y="31461"/>
                    <a:pt x="13922" y="31316"/>
                  </a:cubicBezTo>
                  <a:lnTo>
                    <a:pt x="13314" y="30882"/>
                  </a:lnTo>
                  <a:lnTo>
                    <a:pt x="13024" y="30708"/>
                  </a:lnTo>
                  <a:cubicBezTo>
                    <a:pt x="12938" y="30622"/>
                    <a:pt x="12822" y="30564"/>
                    <a:pt x="12735" y="30506"/>
                  </a:cubicBezTo>
                  <a:cubicBezTo>
                    <a:pt x="12677" y="30477"/>
                    <a:pt x="12619" y="30419"/>
                    <a:pt x="12561" y="30390"/>
                  </a:cubicBezTo>
                  <a:cubicBezTo>
                    <a:pt x="12417" y="30274"/>
                    <a:pt x="12272" y="30158"/>
                    <a:pt x="12069" y="30101"/>
                  </a:cubicBezTo>
                  <a:lnTo>
                    <a:pt x="12069" y="30101"/>
                  </a:lnTo>
                  <a:cubicBezTo>
                    <a:pt x="12098" y="30187"/>
                    <a:pt x="12098" y="30216"/>
                    <a:pt x="12098" y="30245"/>
                  </a:cubicBezTo>
                  <a:cubicBezTo>
                    <a:pt x="12880" y="30940"/>
                    <a:pt x="13719" y="31548"/>
                    <a:pt x="14645" y="32040"/>
                  </a:cubicBezTo>
                  <a:cubicBezTo>
                    <a:pt x="14703" y="32069"/>
                    <a:pt x="14732" y="32098"/>
                    <a:pt x="14790" y="32127"/>
                  </a:cubicBezTo>
                  <a:cubicBezTo>
                    <a:pt x="14993" y="32271"/>
                    <a:pt x="15137" y="32416"/>
                    <a:pt x="15282" y="32590"/>
                  </a:cubicBezTo>
                  <a:cubicBezTo>
                    <a:pt x="15311" y="32619"/>
                    <a:pt x="15311" y="32619"/>
                    <a:pt x="15340" y="32647"/>
                  </a:cubicBezTo>
                  <a:cubicBezTo>
                    <a:pt x="15485" y="32850"/>
                    <a:pt x="15658" y="33053"/>
                    <a:pt x="15803" y="33255"/>
                  </a:cubicBezTo>
                  <a:cubicBezTo>
                    <a:pt x="16555" y="34210"/>
                    <a:pt x="17337" y="35137"/>
                    <a:pt x="18147" y="36063"/>
                  </a:cubicBezTo>
                  <a:cubicBezTo>
                    <a:pt x="18379" y="36352"/>
                    <a:pt x="18639" y="36613"/>
                    <a:pt x="18871" y="36902"/>
                  </a:cubicBezTo>
                  <a:cubicBezTo>
                    <a:pt x="19797" y="37915"/>
                    <a:pt x="20781" y="38841"/>
                    <a:pt x="21852" y="39681"/>
                  </a:cubicBezTo>
                  <a:cubicBezTo>
                    <a:pt x="22923" y="40520"/>
                    <a:pt x="24080" y="41243"/>
                    <a:pt x="25325" y="41880"/>
                  </a:cubicBezTo>
                  <a:cubicBezTo>
                    <a:pt x="25441" y="42170"/>
                    <a:pt x="25557" y="42430"/>
                    <a:pt x="25701" y="42691"/>
                  </a:cubicBezTo>
                  <a:cubicBezTo>
                    <a:pt x="24862" y="42691"/>
                    <a:pt x="24052" y="42662"/>
                    <a:pt x="23241" y="42575"/>
                  </a:cubicBezTo>
                  <a:cubicBezTo>
                    <a:pt x="23068" y="42575"/>
                    <a:pt x="22952" y="42459"/>
                    <a:pt x="22836" y="42372"/>
                  </a:cubicBezTo>
                  <a:cubicBezTo>
                    <a:pt x="22402" y="41996"/>
                    <a:pt x="21910" y="41707"/>
                    <a:pt x="21418" y="41446"/>
                  </a:cubicBezTo>
                  <a:cubicBezTo>
                    <a:pt x="20665" y="41070"/>
                    <a:pt x="19913" y="40780"/>
                    <a:pt x="19131" y="40578"/>
                  </a:cubicBezTo>
                  <a:cubicBezTo>
                    <a:pt x="17980" y="40238"/>
                    <a:pt x="16782" y="40110"/>
                    <a:pt x="15537" y="40110"/>
                  </a:cubicBezTo>
                  <a:cubicBezTo>
                    <a:pt x="15404" y="40110"/>
                    <a:pt x="15271" y="40112"/>
                    <a:pt x="15137" y="40115"/>
                  </a:cubicBezTo>
                  <a:cubicBezTo>
                    <a:pt x="15021" y="40144"/>
                    <a:pt x="14935" y="40144"/>
                    <a:pt x="14819" y="40173"/>
                  </a:cubicBezTo>
                  <a:cubicBezTo>
                    <a:pt x="14703" y="40173"/>
                    <a:pt x="14616" y="40201"/>
                    <a:pt x="14501" y="40230"/>
                  </a:cubicBezTo>
                  <a:cubicBezTo>
                    <a:pt x="14385" y="40259"/>
                    <a:pt x="14240" y="40288"/>
                    <a:pt x="14153" y="40404"/>
                  </a:cubicBezTo>
                  <a:cubicBezTo>
                    <a:pt x="14124" y="40433"/>
                    <a:pt x="14095" y="40462"/>
                    <a:pt x="14095" y="40520"/>
                  </a:cubicBezTo>
                  <a:cubicBezTo>
                    <a:pt x="14095" y="40607"/>
                    <a:pt x="14095" y="40665"/>
                    <a:pt x="14124" y="40722"/>
                  </a:cubicBezTo>
                  <a:cubicBezTo>
                    <a:pt x="14153" y="40809"/>
                    <a:pt x="14211" y="40838"/>
                    <a:pt x="14269" y="40896"/>
                  </a:cubicBezTo>
                  <a:cubicBezTo>
                    <a:pt x="14298" y="40925"/>
                    <a:pt x="14356" y="40954"/>
                    <a:pt x="14385" y="40983"/>
                  </a:cubicBezTo>
                  <a:cubicBezTo>
                    <a:pt x="14443" y="41012"/>
                    <a:pt x="14472" y="41012"/>
                    <a:pt x="14501" y="41041"/>
                  </a:cubicBezTo>
                  <a:cubicBezTo>
                    <a:pt x="14993" y="41359"/>
                    <a:pt x="15513" y="41649"/>
                    <a:pt x="16006" y="41967"/>
                  </a:cubicBezTo>
                  <a:cubicBezTo>
                    <a:pt x="16324" y="42141"/>
                    <a:pt x="16642" y="42343"/>
                    <a:pt x="16961" y="42517"/>
                  </a:cubicBezTo>
                  <a:cubicBezTo>
                    <a:pt x="17568" y="42864"/>
                    <a:pt x="18205" y="43183"/>
                    <a:pt x="18842" y="43443"/>
                  </a:cubicBezTo>
                  <a:cubicBezTo>
                    <a:pt x="18958" y="43472"/>
                    <a:pt x="19073" y="43530"/>
                    <a:pt x="19189" y="43559"/>
                  </a:cubicBezTo>
                  <a:cubicBezTo>
                    <a:pt x="19771" y="43749"/>
                    <a:pt x="20344" y="43844"/>
                    <a:pt x="20906" y="43844"/>
                  </a:cubicBezTo>
                  <a:cubicBezTo>
                    <a:pt x="21799" y="43844"/>
                    <a:pt x="22667" y="43604"/>
                    <a:pt x="23502" y="43125"/>
                  </a:cubicBezTo>
                  <a:cubicBezTo>
                    <a:pt x="23675" y="43038"/>
                    <a:pt x="23849" y="43009"/>
                    <a:pt x="24023" y="42980"/>
                  </a:cubicBezTo>
                  <a:cubicBezTo>
                    <a:pt x="24080" y="42980"/>
                    <a:pt x="24167" y="42980"/>
                    <a:pt x="24225" y="43009"/>
                  </a:cubicBezTo>
                  <a:cubicBezTo>
                    <a:pt x="24486" y="43023"/>
                    <a:pt x="24746" y="43031"/>
                    <a:pt x="25003" y="43031"/>
                  </a:cubicBezTo>
                  <a:cubicBezTo>
                    <a:pt x="25260" y="43031"/>
                    <a:pt x="25513" y="43023"/>
                    <a:pt x="25759" y="43009"/>
                  </a:cubicBezTo>
                  <a:cubicBezTo>
                    <a:pt x="25788" y="42980"/>
                    <a:pt x="25846" y="42980"/>
                    <a:pt x="25875" y="42980"/>
                  </a:cubicBezTo>
                  <a:cubicBezTo>
                    <a:pt x="26049" y="43269"/>
                    <a:pt x="26222" y="43559"/>
                    <a:pt x="26454" y="43819"/>
                  </a:cubicBezTo>
                  <a:cubicBezTo>
                    <a:pt x="26483" y="43848"/>
                    <a:pt x="26483" y="43877"/>
                    <a:pt x="26512" y="43935"/>
                  </a:cubicBezTo>
                  <a:cubicBezTo>
                    <a:pt x="26512" y="43935"/>
                    <a:pt x="26541" y="43935"/>
                    <a:pt x="26541" y="43964"/>
                  </a:cubicBezTo>
                  <a:cubicBezTo>
                    <a:pt x="26627" y="44080"/>
                    <a:pt x="26743" y="44196"/>
                    <a:pt x="26830" y="44311"/>
                  </a:cubicBezTo>
                  <a:cubicBezTo>
                    <a:pt x="26888" y="44369"/>
                    <a:pt x="26946" y="44427"/>
                    <a:pt x="27004" y="44485"/>
                  </a:cubicBezTo>
                  <a:cubicBezTo>
                    <a:pt x="27206" y="44688"/>
                    <a:pt x="27409" y="44861"/>
                    <a:pt x="27640" y="44977"/>
                  </a:cubicBezTo>
                  <a:cubicBezTo>
                    <a:pt x="27756" y="45035"/>
                    <a:pt x="27843" y="45093"/>
                    <a:pt x="27959" y="45122"/>
                  </a:cubicBezTo>
                  <a:cubicBezTo>
                    <a:pt x="28017" y="45151"/>
                    <a:pt x="28075" y="45180"/>
                    <a:pt x="28132" y="45180"/>
                  </a:cubicBezTo>
                  <a:cubicBezTo>
                    <a:pt x="28190" y="45209"/>
                    <a:pt x="28219" y="45209"/>
                    <a:pt x="28277" y="45237"/>
                  </a:cubicBezTo>
                  <a:cubicBezTo>
                    <a:pt x="28306" y="45237"/>
                    <a:pt x="28306" y="45237"/>
                    <a:pt x="28335" y="45266"/>
                  </a:cubicBezTo>
                  <a:lnTo>
                    <a:pt x="28364" y="45266"/>
                  </a:lnTo>
                  <a:cubicBezTo>
                    <a:pt x="28364" y="45266"/>
                    <a:pt x="28393" y="45295"/>
                    <a:pt x="28451" y="45295"/>
                  </a:cubicBezTo>
                  <a:cubicBezTo>
                    <a:pt x="28422" y="45701"/>
                    <a:pt x="28364" y="46077"/>
                    <a:pt x="28335" y="46453"/>
                  </a:cubicBezTo>
                  <a:cubicBezTo>
                    <a:pt x="28306" y="46540"/>
                    <a:pt x="28306" y="46627"/>
                    <a:pt x="28306" y="46685"/>
                  </a:cubicBezTo>
                  <a:cubicBezTo>
                    <a:pt x="28190" y="47466"/>
                    <a:pt x="28046" y="48219"/>
                    <a:pt x="27843" y="48971"/>
                  </a:cubicBezTo>
                  <a:cubicBezTo>
                    <a:pt x="27756" y="49347"/>
                    <a:pt x="27640" y="49753"/>
                    <a:pt x="27496" y="50158"/>
                  </a:cubicBezTo>
                  <a:cubicBezTo>
                    <a:pt x="27438" y="50129"/>
                    <a:pt x="27380" y="50129"/>
                    <a:pt x="27322" y="50100"/>
                  </a:cubicBezTo>
                  <a:cubicBezTo>
                    <a:pt x="27264" y="50100"/>
                    <a:pt x="27206" y="50071"/>
                    <a:pt x="27148" y="50071"/>
                  </a:cubicBezTo>
                  <a:cubicBezTo>
                    <a:pt x="26888" y="50013"/>
                    <a:pt x="26656" y="49955"/>
                    <a:pt x="26396" y="49926"/>
                  </a:cubicBezTo>
                  <a:cubicBezTo>
                    <a:pt x="26135" y="49868"/>
                    <a:pt x="25875" y="49839"/>
                    <a:pt x="25643" y="49839"/>
                  </a:cubicBezTo>
                  <a:cubicBezTo>
                    <a:pt x="25209" y="49810"/>
                    <a:pt x="24775" y="49810"/>
                    <a:pt x="24370" y="49810"/>
                  </a:cubicBezTo>
                  <a:lnTo>
                    <a:pt x="24138" y="49810"/>
                  </a:lnTo>
                  <a:cubicBezTo>
                    <a:pt x="23936" y="49810"/>
                    <a:pt x="23704" y="49839"/>
                    <a:pt x="23502" y="49839"/>
                  </a:cubicBezTo>
                  <a:cubicBezTo>
                    <a:pt x="22865" y="49926"/>
                    <a:pt x="22228" y="50042"/>
                    <a:pt x="21620" y="50187"/>
                  </a:cubicBezTo>
                  <a:cubicBezTo>
                    <a:pt x="20115" y="50592"/>
                    <a:pt x="18755" y="51258"/>
                    <a:pt x="17539" y="52155"/>
                  </a:cubicBezTo>
                  <a:cubicBezTo>
                    <a:pt x="17163" y="52415"/>
                    <a:pt x="16816" y="52676"/>
                    <a:pt x="16469" y="52965"/>
                  </a:cubicBezTo>
                  <a:cubicBezTo>
                    <a:pt x="16266" y="53139"/>
                    <a:pt x="16092" y="53341"/>
                    <a:pt x="15890" y="53515"/>
                  </a:cubicBezTo>
                  <a:cubicBezTo>
                    <a:pt x="15600" y="53833"/>
                    <a:pt x="15311" y="54123"/>
                    <a:pt x="15050" y="54470"/>
                  </a:cubicBezTo>
                  <a:cubicBezTo>
                    <a:pt x="14935" y="54354"/>
                    <a:pt x="14819" y="54239"/>
                    <a:pt x="14732" y="54123"/>
                  </a:cubicBezTo>
                  <a:cubicBezTo>
                    <a:pt x="14703" y="54094"/>
                    <a:pt x="14674" y="54065"/>
                    <a:pt x="14645" y="54036"/>
                  </a:cubicBezTo>
                  <a:cubicBezTo>
                    <a:pt x="14472" y="53833"/>
                    <a:pt x="14298" y="53602"/>
                    <a:pt x="14153" y="53399"/>
                  </a:cubicBezTo>
                  <a:cubicBezTo>
                    <a:pt x="14037" y="53226"/>
                    <a:pt x="13951" y="53081"/>
                    <a:pt x="13835" y="52907"/>
                  </a:cubicBezTo>
                  <a:cubicBezTo>
                    <a:pt x="13806" y="52820"/>
                    <a:pt x="13777" y="52734"/>
                    <a:pt x="13748" y="52647"/>
                  </a:cubicBezTo>
                  <a:cubicBezTo>
                    <a:pt x="13719" y="52213"/>
                    <a:pt x="13690" y="51779"/>
                    <a:pt x="13690" y="51344"/>
                  </a:cubicBezTo>
                  <a:cubicBezTo>
                    <a:pt x="13690" y="50621"/>
                    <a:pt x="13661" y="49897"/>
                    <a:pt x="13632" y="49174"/>
                  </a:cubicBezTo>
                  <a:cubicBezTo>
                    <a:pt x="13632" y="49029"/>
                    <a:pt x="13632" y="48913"/>
                    <a:pt x="13603" y="48768"/>
                  </a:cubicBezTo>
                  <a:cubicBezTo>
                    <a:pt x="13574" y="48363"/>
                    <a:pt x="13516" y="47987"/>
                    <a:pt x="13430" y="47582"/>
                  </a:cubicBezTo>
                  <a:lnTo>
                    <a:pt x="13430" y="47524"/>
                  </a:lnTo>
                  <a:cubicBezTo>
                    <a:pt x="13256" y="46743"/>
                    <a:pt x="12995" y="46019"/>
                    <a:pt x="12677" y="45324"/>
                  </a:cubicBezTo>
                  <a:cubicBezTo>
                    <a:pt x="12388" y="44688"/>
                    <a:pt x="12040" y="44109"/>
                    <a:pt x="11606" y="43559"/>
                  </a:cubicBezTo>
                  <a:cubicBezTo>
                    <a:pt x="11317" y="43240"/>
                    <a:pt x="11056" y="42922"/>
                    <a:pt x="10709" y="42633"/>
                  </a:cubicBezTo>
                  <a:cubicBezTo>
                    <a:pt x="10651" y="42575"/>
                    <a:pt x="10593" y="42517"/>
                    <a:pt x="10535" y="42459"/>
                  </a:cubicBezTo>
                  <a:cubicBezTo>
                    <a:pt x="10130" y="42083"/>
                    <a:pt x="9754" y="41735"/>
                    <a:pt x="9349" y="41388"/>
                  </a:cubicBezTo>
                  <a:cubicBezTo>
                    <a:pt x="9291" y="41330"/>
                    <a:pt x="9233" y="41272"/>
                    <a:pt x="9146" y="41243"/>
                  </a:cubicBezTo>
                  <a:cubicBezTo>
                    <a:pt x="9146" y="41214"/>
                    <a:pt x="9146" y="41214"/>
                    <a:pt x="9117" y="41214"/>
                  </a:cubicBezTo>
                  <a:cubicBezTo>
                    <a:pt x="9081" y="41178"/>
                    <a:pt x="9044" y="41162"/>
                    <a:pt x="9010" y="41162"/>
                  </a:cubicBezTo>
                  <a:cubicBezTo>
                    <a:pt x="8963" y="41162"/>
                    <a:pt x="8919" y="41193"/>
                    <a:pt x="8886" y="41243"/>
                  </a:cubicBezTo>
                  <a:cubicBezTo>
                    <a:pt x="8857" y="41301"/>
                    <a:pt x="8828" y="41388"/>
                    <a:pt x="8828" y="41446"/>
                  </a:cubicBezTo>
                  <a:cubicBezTo>
                    <a:pt x="8828" y="41533"/>
                    <a:pt x="8828" y="41620"/>
                    <a:pt x="8857" y="41678"/>
                  </a:cubicBezTo>
                  <a:cubicBezTo>
                    <a:pt x="8886" y="42025"/>
                    <a:pt x="8944" y="42343"/>
                    <a:pt x="9001" y="42662"/>
                  </a:cubicBezTo>
                  <a:cubicBezTo>
                    <a:pt x="9175" y="43877"/>
                    <a:pt x="9349" y="45093"/>
                    <a:pt x="9522" y="46279"/>
                  </a:cubicBezTo>
                  <a:cubicBezTo>
                    <a:pt x="9609" y="46916"/>
                    <a:pt x="9754" y="47553"/>
                    <a:pt x="9899" y="48190"/>
                  </a:cubicBezTo>
                  <a:cubicBezTo>
                    <a:pt x="9928" y="48219"/>
                    <a:pt x="9928" y="48276"/>
                    <a:pt x="9928" y="48305"/>
                  </a:cubicBezTo>
                  <a:cubicBezTo>
                    <a:pt x="10159" y="49058"/>
                    <a:pt x="10506" y="49781"/>
                    <a:pt x="10941" y="50418"/>
                  </a:cubicBezTo>
                  <a:cubicBezTo>
                    <a:pt x="10970" y="50447"/>
                    <a:pt x="10998" y="50505"/>
                    <a:pt x="11027" y="50534"/>
                  </a:cubicBezTo>
                  <a:cubicBezTo>
                    <a:pt x="11201" y="50737"/>
                    <a:pt x="11346" y="50939"/>
                    <a:pt x="11548" y="51142"/>
                  </a:cubicBezTo>
                  <a:cubicBezTo>
                    <a:pt x="11606" y="51229"/>
                    <a:pt x="11693" y="51315"/>
                    <a:pt x="11780" y="51402"/>
                  </a:cubicBezTo>
                  <a:cubicBezTo>
                    <a:pt x="11925" y="51576"/>
                    <a:pt x="12098" y="51721"/>
                    <a:pt x="12272" y="51894"/>
                  </a:cubicBezTo>
                  <a:cubicBezTo>
                    <a:pt x="12619" y="52184"/>
                    <a:pt x="12967" y="52473"/>
                    <a:pt x="13343" y="52676"/>
                  </a:cubicBezTo>
                  <a:cubicBezTo>
                    <a:pt x="13430" y="52734"/>
                    <a:pt x="13488" y="52791"/>
                    <a:pt x="13516" y="52878"/>
                  </a:cubicBezTo>
                  <a:cubicBezTo>
                    <a:pt x="13661" y="53139"/>
                    <a:pt x="13806" y="53370"/>
                    <a:pt x="13980" y="53573"/>
                  </a:cubicBezTo>
                  <a:cubicBezTo>
                    <a:pt x="14095" y="53718"/>
                    <a:pt x="14211" y="53891"/>
                    <a:pt x="14356" y="54007"/>
                  </a:cubicBezTo>
                  <a:cubicBezTo>
                    <a:pt x="14501" y="54210"/>
                    <a:pt x="14674" y="54354"/>
                    <a:pt x="14877" y="54557"/>
                  </a:cubicBezTo>
                  <a:lnTo>
                    <a:pt x="14819" y="54528"/>
                  </a:lnTo>
                  <a:cubicBezTo>
                    <a:pt x="14761" y="54528"/>
                    <a:pt x="14732" y="54499"/>
                    <a:pt x="14674" y="54470"/>
                  </a:cubicBezTo>
                  <a:cubicBezTo>
                    <a:pt x="13951" y="54065"/>
                    <a:pt x="13198" y="53689"/>
                    <a:pt x="12475" y="53284"/>
                  </a:cubicBezTo>
                  <a:cubicBezTo>
                    <a:pt x="12359" y="53226"/>
                    <a:pt x="12243" y="53168"/>
                    <a:pt x="12156" y="53110"/>
                  </a:cubicBezTo>
                  <a:cubicBezTo>
                    <a:pt x="12040" y="53081"/>
                    <a:pt x="11982" y="53023"/>
                    <a:pt x="11896" y="52965"/>
                  </a:cubicBezTo>
                  <a:cubicBezTo>
                    <a:pt x="11375" y="52676"/>
                    <a:pt x="10854" y="52357"/>
                    <a:pt x="10391" y="52010"/>
                  </a:cubicBezTo>
                  <a:cubicBezTo>
                    <a:pt x="10304" y="51952"/>
                    <a:pt x="10217" y="51865"/>
                    <a:pt x="10188" y="51721"/>
                  </a:cubicBezTo>
                  <a:cubicBezTo>
                    <a:pt x="10072" y="51431"/>
                    <a:pt x="9957" y="51113"/>
                    <a:pt x="9841" y="50794"/>
                  </a:cubicBezTo>
                  <a:cubicBezTo>
                    <a:pt x="9812" y="50708"/>
                    <a:pt x="9783" y="50592"/>
                    <a:pt x="9725" y="50476"/>
                  </a:cubicBezTo>
                  <a:cubicBezTo>
                    <a:pt x="9522" y="49955"/>
                    <a:pt x="9320" y="49405"/>
                    <a:pt x="9030" y="48913"/>
                  </a:cubicBezTo>
                  <a:cubicBezTo>
                    <a:pt x="8857" y="48508"/>
                    <a:pt x="8625" y="48132"/>
                    <a:pt x="8365" y="47755"/>
                  </a:cubicBezTo>
                  <a:cubicBezTo>
                    <a:pt x="8278" y="47640"/>
                    <a:pt x="8191" y="47495"/>
                    <a:pt x="8104" y="47379"/>
                  </a:cubicBezTo>
                  <a:cubicBezTo>
                    <a:pt x="8017" y="47263"/>
                    <a:pt x="7902" y="47148"/>
                    <a:pt x="7815" y="47032"/>
                  </a:cubicBezTo>
                  <a:cubicBezTo>
                    <a:pt x="7699" y="46887"/>
                    <a:pt x="7583" y="46771"/>
                    <a:pt x="7467" y="46627"/>
                  </a:cubicBezTo>
                  <a:cubicBezTo>
                    <a:pt x="7381" y="46511"/>
                    <a:pt x="7265" y="46395"/>
                    <a:pt x="7149" y="46279"/>
                  </a:cubicBezTo>
                  <a:cubicBezTo>
                    <a:pt x="6715" y="45787"/>
                    <a:pt x="6194" y="45382"/>
                    <a:pt x="5673" y="44977"/>
                  </a:cubicBezTo>
                  <a:cubicBezTo>
                    <a:pt x="4892" y="44398"/>
                    <a:pt x="4081" y="43877"/>
                    <a:pt x="3213" y="43414"/>
                  </a:cubicBezTo>
                  <a:cubicBezTo>
                    <a:pt x="3010" y="43327"/>
                    <a:pt x="2808" y="43212"/>
                    <a:pt x="2605" y="43125"/>
                  </a:cubicBezTo>
                  <a:cubicBezTo>
                    <a:pt x="2547" y="43096"/>
                    <a:pt x="2489" y="43067"/>
                    <a:pt x="2431" y="43038"/>
                  </a:cubicBezTo>
                  <a:cubicBezTo>
                    <a:pt x="2316" y="42980"/>
                    <a:pt x="2200" y="42951"/>
                    <a:pt x="2084" y="42951"/>
                  </a:cubicBezTo>
                  <a:cubicBezTo>
                    <a:pt x="2069" y="42949"/>
                    <a:pt x="2054" y="42947"/>
                    <a:pt x="2040" y="42947"/>
                  </a:cubicBezTo>
                  <a:cubicBezTo>
                    <a:pt x="1887" y="42947"/>
                    <a:pt x="1768" y="43082"/>
                    <a:pt x="1795" y="43240"/>
                  </a:cubicBezTo>
                  <a:cubicBezTo>
                    <a:pt x="1795" y="43240"/>
                    <a:pt x="1795" y="43240"/>
                    <a:pt x="1795" y="43269"/>
                  </a:cubicBezTo>
                  <a:cubicBezTo>
                    <a:pt x="1795" y="43327"/>
                    <a:pt x="1824" y="43385"/>
                    <a:pt x="1853" y="43443"/>
                  </a:cubicBezTo>
                  <a:cubicBezTo>
                    <a:pt x="1910" y="43617"/>
                    <a:pt x="1997" y="43819"/>
                    <a:pt x="2084" y="44022"/>
                  </a:cubicBezTo>
                  <a:cubicBezTo>
                    <a:pt x="2142" y="44138"/>
                    <a:pt x="2200" y="44253"/>
                    <a:pt x="2258" y="44398"/>
                  </a:cubicBezTo>
                  <a:lnTo>
                    <a:pt x="3213" y="46453"/>
                  </a:lnTo>
                  <a:cubicBezTo>
                    <a:pt x="3358" y="46743"/>
                    <a:pt x="3473" y="47032"/>
                    <a:pt x="3618" y="47292"/>
                  </a:cubicBezTo>
                  <a:cubicBezTo>
                    <a:pt x="3792" y="47669"/>
                    <a:pt x="3994" y="48016"/>
                    <a:pt x="4197" y="48363"/>
                  </a:cubicBezTo>
                  <a:cubicBezTo>
                    <a:pt x="4400" y="48711"/>
                    <a:pt x="4631" y="49058"/>
                    <a:pt x="4921" y="49347"/>
                  </a:cubicBezTo>
                  <a:cubicBezTo>
                    <a:pt x="4978" y="49405"/>
                    <a:pt x="5036" y="49463"/>
                    <a:pt x="5094" y="49550"/>
                  </a:cubicBezTo>
                  <a:cubicBezTo>
                    <a:pt x="5413" y="49868"/>
                    <a:pt x="5789" y="50158"/>
                    <a:pt x="6165" y="50447"/>
                  </a:cubicBezTo>
                  <a:cubicBezTo>
                    <a:pt x="6281" y="50534"/>
                    <a:pt x="6368" y="50621"/>
                    <a:pt x="6483" y="50708"/>
                  </a:cubicBezTo>
                  <a:cubicBezTo>
                    <a:pt x="7352" y="51286"/>
                    <a:pt x="8278" y="51692"/>
                    <a:pt x="9320" y="51865"/>
                  </a:cubicBezTo>
                  <a:cubicBezTo>
                    <a:pt x="9407" y="51894"/>
                    <a:pt x="9522" y="51923"/>
                    <a:pt x="9638" y="51923"/>
                  </a:cubicBezTo>
                  <a:cubicBezTo>
                    <a:pt x="9725" y="51952"/>
                    <a:pt x="9841" y="52010"/>
                    <a:pt x="9928" y="52068"/>
                  </a:cubicBezTo>
                  <a:cubicBezTo>
                    <a:pt x="10101" y="52213"/>
                    <a:pt x="10275" y="52328"/>
                    <a:pt x="10449" y="52473"/>
                  </a:cubicBezTo>
                  <a:cubicBezTo>
                    <a:pt x="10796" y="52734"/>
                    <a:pt x="11172" y="52965"/>
                    <a:pt x="11577" y="53197"/>
                  </a:cubicBezTo>
                  <a:lnTo>
                    <a:pt x="11780" y="53284"/>
                  </a:lnTo>
                  <a:cubicBezTo>
                    <a:pt x="12706" y="53804"/>
                    <a:pt x="13661" y="54268"/>
                    <a:pt x="14616" y="54760"/>
                  </a:cubicBezTo>
                  <a:cubicBezTo>
                    <a:pt x="14645" y="54789"/>
                    <a:pt x="14703" y="54817"/>
                    <a:pt x="14732" y="54846"/>
                  </a:cubicBezTo>
                  <a:cubicBezTo>
                    <a:pt x="14732" y="54875"/>
                    <a:pt x="14703" y="54875"/>
                    <a:pt x="14703" y="54904"/>
                  </a:cubicBezTo>
                  <a:cubicBezTo>
                    <a:pt x="14616" y="54875"/>
                    <a:pt x="14558" y="54875"/>
                    <a:pt x="14501" y="54875"/>
                  </a:cubicBezTo>
                  <a:cubicBezTo>
                    <a:pt x="14211" y="54817"/>
                    <a:pt x="13922" y="54760"/>
                    <a:pt x="13632" y="54731"/>
                  </a:cubicBezTo>
                  <a:cubicBezTo>
                    <a:pt x="13082" y="54644"/>
                    <a:pt x="12503" y="54586"/>
                    <a:pt x="11954" y="54557"/>
                  </a:cubicBezTo>
                  <a:cubicBezTo>
                    <a:pt x="11896" y="54528"/>
                    <a:pt x="11809" y="54528"/>
                    <a:pt x="11751" y="54528"/>
                  </a:cubicBezTo>
                  <a:cubicBezTo>
                    <a:pt x="11288" y="54499"/>
                    <a:pt x="10825" y="54441"/>
                    <a:pt x="10362" y="54412"/>
                  </a:cubicBezTo>
                  <a:lnTo>
                    <a:pt x="10304" y="54412"/>
                  </a:lnTo>
                  <a:cubicBezTo>
                    <a:pt x="10188" y="54383"/>
                    <a:pt x="10101" y="54354"/>
                    <a:pt x="10014" y="54268"/>
                  </a:cubicBezTo>
                  <a:cubicBezTo>
                    <a:pt x="9985" y="54239"/>
                    <a:pt x="9957" y="54210"/>
                    <a:pt x="9928" y="54181"/>
                  </a:cubicBezTo>
                  <a:cubicBezTo>
                    <a:pt x="9870" y="54094"/>
                    <a:pt x="9783" y="54036"/>
                    <a:pt x="9725" y="53978"/>
                  </a:cubicBezTo>
                  <a:cubicBezTo>
                    <a:pt x="9580" y="53862"/>
                    <a:pt x="9436" y="53747"/>
                    <a:pt x="9291" y="53631"/>
                  </a:cubicBezTo>
                  <a:cubicBezTo>
                    <a:pt x="9059" y="53428"/>
                    <a:pt x="8799" y="53226"/>
                    <a:pt x="8567" y="53052"/>
                  </a:cubicBezTo>
                  <a:cubicBezTo>
                    <a:pt x="8423" y="52936"/>
                    <a:pt x="8278" y="52820"/>
                    <a:pt x="8133" y="52734"/>
                  </a:cubicBezTo>
                  <a:cubicBezTo>
                    <a:pt x="7554" y="52299"/>
                    <a:pt x="6918" y="51952"/>
                    <a:pt x="6252" y="51663"/>
                  </a:cubicBezTo>
                  <a:cubicBezTo>
                    <a:pt x="6049" y="51576"/>
                    <a:pt x="5818" y="51489"/>
                    <a:pt x="5586" y="51431"/>
                  </a:cubicBezTo>
                  <a:cubicBezTo>
                    <a:pt x="5297" y="51344"/>
                    <a:pt x="5036" y="51258"/>
                    <a:pt x="4747" y="51171"/>
                  </a:cubicBezTo>
                  <a:cubicBezTo>
                    <a:pt x="4284" y="51055"/>
                    <a:pt x="3821" y="50968"/>
                    <a:pt x="3329" y="50881"/>
                  </a:cubicBezTo>
                  <a:cubicBezTo>
                    <a:pt x="2779" y="50794"/>
                    <a:pt x="2258" y="50708"/>
                    <a:pt x="1708" y="50621"/>
                  </a:cubicBezTo>
                  <a:cubicBezTo>
                    <a:pt x="1361" y="50563"/>
                    <a:pt x="1013" y="50534"/>
                    <a:pt x="666" y="50476"/>
                  </a:cubicBezTo>
                  <a:lnTo>
                    <a:pt x="261" y="50476"/>
                  </a:lnTo>
                  <a:cubicBezTo>
                    <a:pt x="174" y="50476"/>
                    <a:pt x="116" y="50505"/>
                    <a:pt x="58" y="50592"/>
                  </a:cubicBezTo>
                  <a:cubicBezTo>
                    <a:pt x="58" y="50592"/>
                    <a:pt x="58" y="50592"/>
                    <a:pt x="58" y="50621"/>
                  </a:cubicBezTo>
                  <a:cubicBezTo>
                    <a:pt x="0" y="50708"/>
                    <a:pt x="58" y="50794"/>
                    <a:pt x="116" y="50881"/>
                  </a:cubicBezTo>
                  <a:cubicBezTo>
                    <a:pt x="174" y="50939"/>
                    <a:pt x="203" y="50997"/>
                    <a:pt x="261" y="51055"/>
                  </a:cubicBezTo>
                  <a:cubicBezTo>
                    <a:pt x="521" y="51258"/>
                    <a:pt x="753" y="51460"/>
                    <a:pt x="984" y="51692"/>
                  </a:cubicBezTo>
                  <a:cubicBezTo>
                    <a:pt x="1013" y="51721"/>
                    <a:pt x="1071" y="51779"/>
                    <a:pt x="1129" y="51807"/>
                  </a:cubicBezTo>
                  <a:cubicBezTo>
                    <a:pt x="1447" y="52097"/>
                    <a:pt x="1766" y="52357"/>
                    <a:pt x="2084" y="52647"/>
                  </a:cubicBezTo>
                  <a:cubicBezTo>
                    <a:pt x="2374" y="52936"/>
                    <a:pt x="2663" y="53197"/>
                    <a:pt x="2952" y="53428"/>
                  </a:cubicBezTo>
                  <a:cubicBezTo>
                    <a:pt x="3126" y="53602"/>
                    <a:pt x="3300" y="53747"/>
                    <a:pt x="3473" y="53891"/>
                  </a:cubicBezTo>
                  <a:cubicBezTo>
                    <a:pt x="3647" y="54036"/>
                    <a:pt x="3821" y="54152"/>
                    <a:pt x="4023" y="54297"/>
                  </a:cubicBezTo>
                  <a:cubicBezTo>
                    <a:pt x="4718" y="54760"/>
                    <a:pt x="5470" y="55107"/>
                    <a:pt x="6310" y="55281"/>
                  </a:cubicBezTo>
                  <a:cubicBezTo>
                    <a:pt x="6368" y="55281"/>
                    <a:pt x="6426" y="55309"/>
                    <a:pt x="6483" y="55309"/>
                  </a:cubicBezTo>
                  <a:cubicBezTo>
                    <a:pt x="6541" y="55309"/>
                    <a:pt x="6599" y="55309"/>
                    <a:pt x="6657" y="55338"/>
                  </a:cubicBezTo>
                  <a:cubicBezTo>
                    <a:pt x="6943" y="55374"/>
                    <a:pt x="7229" y="55399"/>
                    <a:pt x="7516" y="55399"/>
                  </a:cubicBezTo>
                  <a:cubicBezTo>
                    <a:pt x="7693" y="55399"/>
                    <a:pt x="7869" y="55389"/>
                    <a:pt x="8046" y="55367"/>
                  </a:cubicBezTo>
                  <a:cubicBezTo>
                    <a:pt x="8394" y="55309"/>
                    <a:pt x="8741" y="55252"/>
                    <a:pt x="9059" y="55136"/>
                  </a:cubicBezTo>
                  <a:cubicBezTo>
                    <a:pt x="9349" y="55020"/>
                    <a:pt x="9638" y="54933"/>
                    <a:pt x="9899" y="54789"/>
                  </a:cubicBezTo>
                  <a:cubicBezTo>
                    <a:pt x="9957" y="54760"/>
                    <a:pt x="9985" y="54760"/>
                    <a:pt x="10014" y="54731"/>
                  </a:cubicBezTo>
                  <a:cubicBezTo>
                    <a:pt x="10048" y="54722"/>
                    <a:pt x="10082" y="54719"/>
                    <a:pt x="10116" y="54719"/>
                  </a:cubicBezTo>
                  <a:cubicBezTo>
                    <a:pt x="10198" y="54719"/>
                    <a:pt x="10280" y="54739"/>
                    <a:pt x="10362" y="54760"/>
                  </a:cubicBezTo>
                  <a:cubicBezTo>
                    <a:pt x="10423" y="54780"/>
                    <a:pt x="10470" y="54801"/>
                    <a:pt x="10513" y="54801"/>
                  </a:cubicBezTo>
                  <a:cubicBezTo>
                    <a:pt x="10530" y="54801"/>
                    <a:pt x="10547" y="54797"/>
                    <a:pt x="10564" y="54789"/>
                  </a:cubicBezTo>
                  <a:lnTo>
                    <a:pt x="10651" y="54789"/>
                  </a:lnTo>
                  <a:cubicBezTo>
                    <a:pt x="10661" y="54779"/>
                    <a:pt x="10670" y="54776"/>
                    <a:pt x="10681" y="54776"/>
                  </a:cubicBezTo>
                  <a:cubicBezTo>
                    <a:pt x="10703" y="54776"/>
                    <a:pt x="10728" y="54789"/>
                    <a:pt x="10767" y="54789"/>
                  </a:cubicBezTo>
                  <a:cubicBezTo>
                    <a:pt x="11114" y="54817"/>
                    <a:pt x="11490" y="54817"/>
                    <a:pt x="11867" y="54846"/>
                  </a:cubicBezTo>
                  <a:cubicBezTo>
                    <a:pt x="12388" y="54875"/>
                    <a:pt x="12909" y="54904"/>
                    <a:pt x="13430" y="54962"/>
                  </a:cubicBezTo>
                  <a:cubicBezTo>
                    <a:pt x="13632" y="54991"/>
                    <a:pt x="13835" y="54991"/>
                    <a:pt x="14037" y="55020"/>
                  </a:cubicBezTo>
                  <a:cubicBezTo>
                    <a:pt x="14182" y="55049"/>
                    <a:pt x="14298" y="55049"/>
                    <a:pt x="14443" y="55078"/>
                  </a:cubicBezTo>
                  <a:cubicBezTo>
                    <a:pt x="14472" y="55078"/>
                    <a:pt x="14501" y="55078"/>
                    <a:pt x="14558" y="55107"/>
                  </a:cubicBezTo>
                  <a:cubicBezTo>
                    <a:pt x="14327" y="55396"/>
                    <a:pt x="14095" y="55744"/>
                    <a:pt x="13893" y="56062"/>
                  </a:cubicBezTo>
                  <a:cubicBezTo>
                    <a:pt x="13748" y="56294"/>
                    <a:pt x="13632" y="56525"/>
                    <a:pt x="13516" y="56757"/>
                  </a:cubicBezTo>
                  <a:cubicBezTo>
                    <a:pt x="13082" y="56757"/>
                    <a:pt x="12648" y="56757"/>
                    <a:pt x="12214" y="56815"/>
                  </a:cubicBezTo>
                  <a:cubicBezTo>
                    <a:pt x="12069" y="56843"/>
                    <a:pt x="11954" y="56872"/>
                    <a:pt x="11809" y="56901"/>
                  </a:cubicBezTo>
                  <a:cubicBezTo>
                    <a:pt x="10998" y="57017"/>
                    <a:pt x="10159" y="57162"/>
                    <a:pt x="9378" y="57307"/>
                  </a:cubicBezTo>
                  <a:cubicBezTo>
                    <a:pt x="8915" y="57422"/>
                    <a:pt x="8480" y="57538"/>
                    <a:pt x="8017" y="57625"/>
                  </a:cubicBezTo>
                  <a:lnTo>
                    <a:pt x="7323" y="57827"/>
                  </a:lnTo>
                  <a:cubicBezTo>
                    <a:pt x="7033" y="57885"/>
                    <a:pt x="6744" y="57972"/>
                    <a:pt x="6454" y="58030"/>
                  </a:cubicBezTo>
                  <a:cubicBezTo>
                    <a:pt x="6397" y="58059"/>
                    <a:pt x="6368" y="58059"/>
                    <a:pt x="6310" y="58088"/>
                  </a:cubicBezTo>
                  <a:cubicBezTo>
                    <a:pt x="6165" y="58117"/>
                    <a:pt x="6049" y="58175"/>
                    <a:pt x="5905" y="58233"/>
                  </a:cubicBezTo>
                  <a:cubicBezTo>
                    <a:pt x="5876" y="58233"/>
                    <a:pt x="5847" y="58262"/>
                    <a:pt x="5818" y="58291"/>
                  </a:cubicBezTo>
                  <a:cubicBezTo>
                    <a:pt x="5789" y="58291"/>
                    <a:pt x="5760" y="58320"/>
                    <a:pt x="5731" y="58348"/>
                  </a:cubicBezTo>
                  <a:cubicBezTo>
                    <a:pt x="5644" y="58464"/>
                    <a:pt x="5673" y="58609"/>
                    <a:pt x="5789" y="58667"/>
                  </a:cubicBezTo>
                  <a:cubicBezTo>
                    <a:pt x="5847" y="58696"/>
                    <a:pt x="5905" y="58725"/>
                    <a:pt x="5962" y="58725"/>
                  </a:cubicBezTo>
                  <a:cubicBezTo>
                    <a:pt x="6020" y="58754"/>
                    <a:pt x="6107" y="58783"/>
                    <a:pt x="6165" y="58812"/>
                  </a:cubicBezTo>
                  <a:cubicBezTo>
                    <a:pt x="6281" y="58840"/>
                    <a:pt x="6368" y="58869"/>
                    <a:pt x="6483" y="58927"/>
                  </a:cubicBezTo>
                  <a:cubicBezTo>
                    <a:pt x="7149" y="59130"/>
                    <a:pt x="7815" y="59304"/>
                    <a:pt x="8480" y="59448"/>
                  </a:cubicBezTo>
                  <a:cubicBezTo>
                    <a:pt x="8567" y="59477"/>
                    <a:pt x="8654" y="59506"/>
                    <a:pt x="8741" y="59506"/>
                  </a:cubicBezTo>
                  <a:cubicBezTo>
                    <a:pt x="9059" y="59564"/>
                    <a:pt x="9378" y="59622"/>
                    <a:pt x="9696" y="59651"/>
                  </a:cubicBezTo>
                  <a:cubicBezTo>
                    <a:pt x="9951" y="59687"/>
                    <a:pt x="10205" y="59703"/>
                    <a:pt x="10460" y="59703"/>
                  </a:cubicBezTo>
                  <a:cubicBezTo>
                    <a:pt x="10813" y="59703"/>
                    <a:pt x="11166" y="59672"/>
                    <a:pt x="11519" y="59622"/>
                  </a:cubicBezTo>
                  <a:cubicBezTo>
                    <a:pt x="11954" y="59593"/>
                    <a:pt x="12388" y="59506"/>
                    <a:pt x="12793" y="59390"/>
                  </a:cubicBezTo>
                  <a:lnTo>
                    <a:pt x="12793" y="59390"/>
                  </a:lnTo>
                  <a:cubicBezTo>
                    <a:pt x="12677" y="60085"/>
                    <a:pt x="12590" y="60780"/>
                    <a:pt x="12590" y="61474"/>
                  </a:cubicBezTo>
                  <a:cubicBezTo>
                    <a:pt x="12561" y="61851"/>
                    <a:pt x="12561" y="62227"/>
                    <a:pt x="12561" y="62574"/>
                  </a:cubicBezTo>
                  <a:cubicBezTo>
                    <a:pt x="12561" y="62950"/>
                    <a:pt x="12561" y="63327"/>
                    <a:pt x="12561" y="63674"/>
                  </a:cubicBezTo>
                  <a:cubicBezTo>
                    <a:pt x="12532" y="63963"/>
                    <a:pt x="12561" y="64253"/>
                    <a:pt x="12590" y="64542"/>
                  </a:cubicBezTo>
                  <a:cubicBezTo>
                    <a:pt x="12590" y="64774"/>
                    <a:pt x="12619" y="65034"/>
                    <a:pt x="12677" y="65295"/>
                  </a:cubicBezTo>
                  <a:cubicBezTo>
                    <a:pt x="12735" y="65671"/>
                    <a:pt x="12822" y="66047"/>
                    <a:pt x="12938" y="66423"/>
                  </a:cubicBezTo>
                  <a:cubicBezTo>
                    <a:pt x="13024" y="66684"/>
                    <a:pt x="13111" y="66944"/>
                    <a:pt x="13227" y="67205"/>
                  </a:cubicBezTo>
                  <a:cubicBezTo>
                    <a:pt x="13227" y="67234"/>
                    <a:pt x="13256" y="67263"/>
                    <a:pt x="13256" y="67292"/>
                  </a:cubicBezTo>
                  <a:lnTo>
                    <a:pt x="13285" y="67350"/>
                  </a:lnTo>
                  <a:cubicBezTo>
                    <a:pt x="13285" y="67379"/>
                    <a:pt x="13285" y="67407"/>
                    <a:pt x="13314" y="67436"/>
                  </a:cubicBezTo>
                  <a:cubicBezTo>
                    <a:pt x="13285" y="67465"/>
                    <a:pt x="13227" y="67494"/>
                    <a:pt x="13198" y="67523"/>
                  </a:cubicBezTo>
                  <a:cubicBezTo>
                    <a:pt x="12938" y="67726"/>
                    <a:pt x="12793" y="68015"/>
                    <a:pt x="12706" y="68334"/>
                  </a:cubicBezTo>
                  <a:cubicBezTo>
                    <a:pt x="12677" y="68392"/>
                    <a:pt x="12648" y="68449"/>
                    <a:pt x="12648" y="68507"/>
                  </a:cubicBezTo>
                  <a:cubicBezTo>
                    <a:pt x="12590" y="68652"/>
                    <a:pt x="12561" y="68797"/>
                    <a:pt x="12561" y="68970"/>
                  </a:cubicBezTo>
                  <a:cubicBezTo>
                    <a:pt x="12561" y="68999"/>
                    <a:pt x="12561" y="68999"/>
                    <a:pt x="12561" y="68999"/>
                  </a:cubicBezTo>
                  <a:cubicBezTo>
                    <a:pt x="12561" y="69028"/>
                    <a:pt x="12561" y="69028"/>
                    <a:pt x="12561" y="69057"/>
                  </a:cubicBezTo>
                  <a:cubicBezTo>
                    <a:pt x="12590" y="69115"/>
                    <a:pt x="12590" y="69173"/>
                    <a:pt x="12590" y="69231"/>
                  </a:cubicBezTo>
                  <a:cubicBezTo>
                    <a:pt x="12619" y="69289"/>
                    <a:pt x="12619" y="69376"/>
                    <a:pt x="12648" y="69462"/>
                  </a:cubicBezTo>
                  <a:cubicBezTo>
                    <a:pt x="12706" y="69578"/>
                    <a:pt x="12735" y="69694"/>
                    <a:pt x="12793" y="69810"/>
                  </a:cubicBezTo>
                  <a:cubicBezTo>
                    <a:pt x="12822" y="69925"/>
                    <a:pt x="12880" y="70070"/>
                    <a:pt x="12909" y="70186"/>
                  </a:cubicBezTo>
                  <a:cubicBezTo>
                    <a:pt x="12967" y="70331"/>
                    <a:pt x="12995" y="70446"/>
                    <a:pt x="13024" y="70591"/>
                  </a:cubicBezTo>
                  <a:cubicBezTo>
                    <a:pt x="13082" y="70823"/>
                    <a:pt x="13082" y="71054"/>
                    <a:pt x="13082" y="71257"/>
                  </a:cubicBezTo>
                  <a:cubicBezTo>
                    <a:pt x="13082" y="71402"/>
                    <a:pt x="13082" y="71517"/>
                    <a:pt x="13082" y="71633"/>
                  </a:cubicBezTo>
                  <a:cubicBezTo>
                    <a:pt x="13053" y="71923"/>
                    <a:pt x="13024" y="72183"/>
                    <a:pt x="12967" y="72443"/>
                  </a:cubicBezTo>
                  <a:cubicBezTo>
                    <a:pt x="12967" y="72617"/>
                    <a:pt x="12938" y="72762"/>
                    <a:pt x="12938" y="72936"/>
                  </a:cubicBezTo>
                  <a:cubicBezTo>
                    <a:pt x="12909" y="73080"/>
                    <a:pt x="12909" y="73225"/>
                    <a:pt x="12909" y="73341"/>
                  </a:cubicBezTo>
                  <a:cubicBezTo>
                    <a:pt x="12909" y="73399"/>
                    <a:pt x="12909" y="73428"/>
                    <a:pt x="12909" y="73485"/>
                  </a:cubicBezTo>
                  <a:cubicBezTo>
                    <a:pt x="12909" y="73688"/>
                    <a:pt x="12909" y="73920"/>
                    <a:pt x="12909" y="74122"/>
                  </a:cubicBezTo>
                  <a:cubicBezTo>
                    <a:pt x="12938" y="74469"/>
                    <a:pt x="12995" y="74817"/>
                    <a:pt x="13111" y="75164"/>
                  </a:cubicBezTo>
                  <a:cubicBezTo>
                    <a:pt x="13140" y="75280"/>
                    <a:pt x="13169" y="75396"/>
                    <a:pt x="13198" y="75511"/>
                  </a:cubicBezTo>
                  <a:cubicBezTo>
                    <a:pt x="13343" y="75830"/>
                    <a:pt x="13488" y="76148"/>
                    <a:pt x="13632" y="76495"/>
                  </a:cubicBezTo>
                  <a:cubicBezTo>
                    <a:pt x="14008" y="77277"/>
                    <a:pt x="14558" y="77856"/>
                    <a:pt x="15311" y="78232"/>
                  </a:cubicBezTo>
                  <a:cubicBezTo>
                    <a:pt x="15716" y="78464"/>
                    <a:pt x="16121" y="78695"/>
                    <a:pt x="16526" y="78927"/>
                  </a:cubicBezTo>
                  <a:cubicBezTo>
                    <a:pt x="16642" y="78984"/>
                    <a:pt x="16758" y="79071"/>
                    <a:pt x="16874" y="79158"/>
                  </a:cubicBezTo>
                  <a:cubicBezTo>
                    <a:pt x="16874" y="79158"/>
                    <a:pt x="16903" y="79187"/>
                    <a:pt x="16932" y="79187"/>
                  </a:cubicBezTo>
                  <a:cubicBezTo>
                    <a:pt x="17047" y="79274"/>
                    <a:pt x="17134" y="79361"/>
                    <a:pt x="17221" y="79448"/>
                  </a:cubicBezTo>
                  <a:cubicBezTo>
                    <a:pt x="17250" y="79477"/>
                    <a:pt x="17308" y="79534"/>
                    <a:pt x="17337" y="79563"/>
                  </a:cubicBezTo>
                  <a:cubicBezTo>
                    <a:pt x="17337" y="79563"/>
                    <a:pt x="17366" y="79592"/>
                    <a:pt x="17366" y="79592"/>
                  </a:cubicBezTo>
                  <a:cubicBezTo>
                    <a:pt x="17395" y="79650"/>
                    <a:pt x="17453" y="79679"/>
                    <a:pt x="17482" y="79708"/>
                  </a:cubicBezTo>
                  <a:cubicBezTo>
                    <a:pt x="17800" y="80055"/>
                    <a:pt x="18147" y="80316"/>
                    <a:pt x="18552" y="80490"/>
                  </a:cubicBezTo>
                  <a:cubicBezTo>
                    <a:pt x="18871" y="80634"/>
                    <a:pt x="19218" y="80721"/>
                    <a:pt x="19565" y="80779"/>
                  </a:cubicBezTo>
                  <a:cubicBezTo>
                    <a:pt x="19913" y="80837"/>
                    <a:pt x="20289" y="80895"/>
                    <a:pt x="20636" y="80895"/>
                  </a:cubicBezTo>
                  <a:cubicBezTo>
                    <a:pt x="20868" y="80924"/>
                    <a:pt x="21099" y="80924"/>
                    <a:pt x="21331" y="80924"/>
                  </a:cubicBezTo>
                  <a:cubicBezTo>
                    <a:pt x="21447" y="80924"/>
                    <a:pt x="21591" y="80895"/>
                    <a:pt x="21736" y="80895"/>
                  </a:cubicBezTo>
                  <a:cubicBezTo>
                    <a:pt x="21852" y="80895"/>
                    <a:pt x="21997" y="80895"/>
                    <a:pt x="22112" y="80866"/>
                  </a:cubicBezTo>
                  <a:cubicBezTo>
                    <a:pt x="22720" y="80837"/>
                    <a:pt x="23299" y="80750"/>
                    <a:pt x="23878" y="80576"/>
                  </a:cubicBezTo>
                  <a:cubicBezTo>
                    <a:pt x="23994" y="80547"/>
                    <a:pt x="24109" y="80518"/>
                    <a:pt x="24225" y="80461"/>
                  </a:cubicBezTo>
                  <a:lnTo>
                    <a:pt x="24312" y="80461"/>
                  </a:lnTo>
                  <a:cubicBezTo>
                    <a:pt x="24428" y="80576"/>
                    <a:pt x="24544" y="80721"/>
                    <a:pt x="24659" y="80837"/>
                  </a:cubicBezTo>
                  <a:cubicBezTo>
                    <a:pt x="24717" y="80895"/>
                    <a:pt x="24775" y="80924"/>
                    <a:pt x="24862" y="80982"/>
                  </a:cubicBezTo>
                  <a:cubicBezTo>
                    <a:pt x="25065" y="81126"/>
                    <a:pt x="25296" y="81213"/>
                    <a:pt x="25528" y="81300"/>
                  </a:cubicBezTo>
                  <a:cubicBezTo>
                    <a:pt x="25904" y="81416"/>
                    <a:pt x="26251" y="81503"/>
                    <a:pt x="26627" y="81618"/>
                  </a:cubicBezTo>
                  <a:cubicBezTo>
                    <a:pt x="27033" y="81763"/>
                    <a:pt x="27467" y="81879"/>
                    <a:pt x="27872" y="81995"/>
                  </a:cubicBezTo>
                  <a:cubicBezTo>
                    <a:pt x="27988" y="82023"/>
                    <a:pt x="28075" y="82052"/>
                    <a:pt x="28161" y="82081"/>
                  </a:cubicBezTo>
                  <a:cubicBezTo>
                    <a:pt x="28596" y="82168"/>
                    <a:pt x="29001" y="82284"/>
                    <a:pt x="29435" y="82400"/>
                  </a:cubicBezTo>
                  <a:cubicBezTo>
                    <a:pt x="30506" y="82631"/>
                    <a:pt x="31606" y="82805"/>
                    <a:pt x="32676" y="82979"/>
                  </a:cubicBezTo>
                  <a:cubicBezTo>
                    <a:pt x="33024" y="83036"/>
                    <a:pt x="33342" y="83094"/>
                    <a:pt x="33660" y="83123"/>
                  </a:cubicBezTo>
                  <a:cubicBezTo>
                    <a:pt x="33834" y="83152"/>
                    <a:pt x="34008" y="83181"/>
                    <a:pt x="34181" y="83181"/>
                  </a:cubicBezTo>
                  <a:cubicBezTo>
                    <a:pt x="34529" y="83239"/>
                    <a:pt x="34876" y="83268"/>
                    <a:pt x="35252" y="83297"/>
                  </a:cubicBezTo>
                  <a:lnTo>
                    <a:pt x="35629" y="83297"/>
                  </a:lnTo>
                  <a:cubicBezTo>
                    <a:pt x="35889" y="83268"/>
                    <a:pt x="36121" y="83181"/>
                    <a:pt x="36352" y="83008"/>
                  </a:cubicBezTo>
                  <a:cubicBezTo>
                    <a:pt x="36613" y="82805"/>
                    <a:pt x="36844" y="82631"/>
                    <a:pt x="37076" y="82429"/>
                  </a:cubicBezTo>
                  <a:cubicBezTo>
                    <a:pt x="37163" y="82371"/>
                    <a:pt x="37220" y="82342"/>
                    <a:pt x="37307" y="82313"/>
                  </a:cubicBezTo>
                  <a:lnTo>
                    <a:pt x="37423" y="82313"/>
                  </a:lnTo>
                  <a:cubicBezTo>
                    <a:pt x="37626" y="82313"/>
                    <a:pt x="37828" y="82342"/>
                    <a:pt x="38031" y="82342"/>
                  </a:cubicBezTo>
                  <a:cubicBezTo>
                    <a:pt x="38118" y="82371"/>
                    <a:pt x="38233" y="82371"/>
                    <a:pt x="38320" y="82371"/>
                  </a:cubicBezTo>
                  <a:cubicBezTo>
                    <a:pt x="38639" y="82400"/>
                    <a:pt x="38957" y="82458"/>
                    <a:pt x="39246" y="82544"/>
                  </a:cubicBezTo>
                  <a:cubicBezTo>
                    <a:pt x="39478" y="82602"/>
                    <a:pt x="39709" y="82689"/>
                    <a:pt x="39941" y="82776"/>
                  </a:cubicBezTo>
                  <a:cubicBezTo>
                    <a:pt x="40028" y="82834"/>
                    <a:pt x="40144" y="82863"/>
                    <a:pt x="40230" y="82921"/>
                  </a:cubicBezTo>
                  <a:cubicBezTo>
                    <a:pt x="40549" y="83065"/>
                    <a:pt x="40867" y="83181"/>
                    <a:pt x="41157" y="83297"/>
                  </a:cubicBezTo>
                  <a:cubicBezTo>
                    <a:pt x="41301" y="83355"/>
                    <a:pt x="41446" y="83384"/>
                    <a:pt x="41562" y="83413"/>
                  </a:cubicBezTo>
                  <a:lnTo>
                    <a:pt x="41822" y="83413"/>
                  </a:lnTo>
                  <a:cubicBezTo>
                    <a:pt x="41996" y="83413"/>
                    <a:pt x="42199" y="83384"/>
                    <a:pt x="42372" y="83355"/>
                  </a:cubicBezTo>
                  <a:cubicBezTo>
                    <a:pt x="42691" y="83326"/>
                    <a:pt x="43009" y="83268"/>
                    <a:pt x="43298" y="83210"/>
                  </a:cubicBezTo>
                  <a:cubicBezTo>
                    <a:pt x="43327" y="83181"/>
                    <a:pt x="43327" y="83181"/>
                    <a:pt x="43356" y="83181"/>
                  </a:cubicBezTo>
                  <a:cubicBezTo>
                    <a:pt x="43559" y="83123"/>
                    <a:pt x="43790" y="83065"/>
                    <a:pt x="43993" y="83008"/>
                  </a:cubicBezTo>
                  <a:cubicBezTo>
                    <a:pt x="44109" y="82979"/>
                    <a:pt x="44196" y="82950"/>
                    <a:pt x="44282" y="82950"/>
                  </a:cubicBezTo>
                  <a:cubicBezTo>
                    <a:pt x="44434" y="82912"/>
                    <a:pt x="44580" y="82890"/>
                    <a:pt x="44725" y="82890"/>
                  </a:cubicBezTo>
                  <a:cubicBezTo>
                    <a:pt x="44913" y="82890"/>
                    <a:pt x="45100" y="82926"/>
                    <a:pt x="45295" y="83008"/>
                  </a:cubicBezTo>
                  <a:cubicBezTo>
                    <a:pt x="45527" y="83123"/>
                    <a:pt x="45758" y="83181"/>
                    <a:pt x="46019" y="83239"/>
                  </a:cubicBezTo>
                  <a:cubicBezTo>
                    <a:pt x="46135" y="83268"/>
                    <a:pt x="46279" y="83297"/>
                    <a:pt x="46424" y="83297"/>
                  </a:cubicBezTo>
                  <a:cubicBezTo>
                    <a:pt x="46569" y="83326"/>
                    <a:pt x="46685" y="83326"/>
                    <a:pt x="46829" y="83326"/>
                  </a:cubicBezTo>
                  <a:cubicBezTo>
                    <a:pt x="47061" y="83355"/>
                    <a:pt x="47292" y="83355"/>
                    <a:pt x="47524" y="83384"/>
                  </a:cubicBezTo>
                  <a:cubicBezTo>
                    <a:pt x="47929" y="83413"/>
                    <a:pt x="48363" y="83442"/>
                    <a:pt x="48769" y="83500"/>
                  </a:cubicBezTo>
                  <a:cubicBezTo>
                    <a:pt x="48971" y="83557"/>
                    <a:pt x="49203" y="83615"/>
                    <a:pt x="49405" y="83673"/>
                  </a:cubicBezTo>
                  <a:cubicBezTo>
                    <a:pt x="49463" y="83702"/>
                    <a:pt x="49550" y="83702"/>
                    <a:pt x="49608" y="83731"/>
                  </a:cubicBezTo>
                  <a:cubicBezTo>
                    <a:pt x="49724" y="83760"/>
                    <a:pt x="49810" y="83789"/>
                    <a:pt x="49926" y="83789"/>
                  </a:cubicBezTo>
                  <a:cubicBezTo>
                    <a:pt x="50418" y="83847"/>
                    <a:pt x="50939" y="83876"/>
                    <a:pt x="51460" y="83905"/>
                  </a:cubicBezTo>
                  <a:cubicBezTo>
                    <a:pt x="51489" y="83934"/>
                    <a:pt x="51547" y="83934"/>
                    <a:pt x="51605" y="83934"/>
                  </a:cubicBezTo>
                  <a:lnTo>
                    <a:pt x="51663" y="83934"/>
                  </a:lnTo>
                  <a:cubicBezTo>
                    <a:pt x="51721" y="83934"/>
                    <a:pt x="51750" y="83934"/>
                    <a:pt x="51807" y="83963"/>
                  </a:cubicBezTo>
                  <a:cubicBezTo>
                    <a:pt x="51981" y="83992"/>
                    <a:pt x="52184" y="84021"/>
                    <a:pt x="52357" y="84049"/>
                  </a:cubicBezTo>
                  <a:cubicBezTo>
                    <a:pt x="52473" y="84049"/>
                    <a:pt x="52589" y="84078"/>
                    <a:pt x="52705" y="84078"/>
                  </a:cubicBezTo>
                  <a:cubicBezTo>
                    <a:pt x="52878" y="84107"/>
                    <a:pt x="53052" y="84107"/>
                    <a:pt x="53226" y="84136"/>
                  </a:cubicBezTo>
                  <a:cubicBezTo>
                    <a:pt x="53486" y="84136"/>
                    <a:pt x="53718" y="84136"/>
                    <a:pt x="53978" y="84165"/>
                  </a:cubicBezTo>
                  <a:cubicBezTo>
                    <a:pt x="54152" y="84194"/>
                    <a:pt x="54325" y="84223"/>
                    <a:pt x="54470" y="84252"/>
                  </a:cubicBezTo>
                  <a:cubicBezTo>
                    <a:pt x="54586" y="84281"/>
                    <a:pt x="54673" y="84310"/>
                    <a:pt x="54760" y="84310"/>
                  </a:cubicBezTo>
                  <a:cubicBezTo>
                    <a:pt x="54904" y="84368"/>
                    <a:pt x="55049" y="84397"/>
                    <a:pt x="55194" y="84426"/>
                  </a:cubicBezTo>
                  <a:cubicBezTo>
                    <a:pt x="55223" y="84426"/>
                    <a:pt x="55281" y="84426"/>
                    <a:pt x="55310" y="84455"/>
                  </a:cubicBezTo>
                  <a:cubicBezTo>
                    <a:pt x="55483" y="84484"/>
                    <a:pt x="55628" y="84541"/>
                    <a:pt x="55802" y="84599"/>
                  </a:cubicBezTo>
                  <a:cubicBezTo>
                    <a:pt x="56091" y="84715"/>
                    <a:pt x="56380" y="84802"/>
                    <a:pt x="56670" y="84860"/>
                  </a:cubicBezTo>
                  <a:cubicBezTo>
                    <a:pt x="56945" y="84902"/>
                    <a:pt x="57221" y="84929"/>
                    <a:pt x="57507" y="84929"/>
                  </a:cubicBezTo>
                  <a:cubicBezTo>
                    <a:pt x="57612" y="84929"/>
                    <a:pt x="57719" y="84925"/>
                    <a:pt x="57828" y="84918"/>
                  </a:cubicBezTo>
                  <a:cubicBezTo>
                    <a:pt x="58117" y="84918"/>
                    <a:pt x="58406" y="84918"/>
                    <a:pt x="58696" y="84889"/>
                  </a:cubicBezTo>
                  <a:cubicBezTo>
                    <a:pt x="58869" y="84889"/>
                    <a:pt x="59043" y="84918"/>
                    <a:pt x="59246" y="84976"/>
                  </a:cubicBezTo>
                  <a:cubicBezTo>
                    <a:pt x="59275" y="84976"/>
                    <a:pt x="59304" y="84976"/>
                    <a:pt x="59333" y="85005"/>
                  </a:cubicBezTo>
                  <a:cubicBezTo>
                    <a:pt x="59390" y="85005"/>
                    <a:pt x="59448" y="85033"/>
                    <a:pt x="59535" y="85062"/>
                  </a:cubicBezTo>
                  <a:cubicBezTo>
                    <a:pt x="59709" y="85091"/>
                    <a:pt x="59882" y="85149"/>
                    <a:pt x="60056" y="85178"/>
                  </a:cubicBezTo>
                  <a:cubicBezTo>
                    <a:pt x="60288" y="85236"/>
                    <a:pt x="60490" y="85236"/>
                    <a:pt x="60693" y="85265"/>
                  </a:cubicBezTo>
                  <a:cubicBezTo>
                    <a:pt x="61040" y="85294"/>
                    <a:pt x="61387" y="85294"/>
                    <a:pt x="61735" y="85294"/>
                  </a:cubicBezTo>
                  <a:cubicBezTo>
                    <a:pt x="61879" y="85294"/>
                    <a:pt x="62053" y="85265"/>
                    <a:pt x="62198" y="85236"/>
                  </a:cubicBezTo>
                  <a:cubicBezTo>
                    <a:pt x="62285" y="85236"/>
                    <a:pt x="62372" y="85207"/>
                    <a:pt x="62458" y="85178"/>
                  </a:cubicBezTo>
                  <a:cubicBezTo>
                    <a:pt x="62516" y="85149"/>
                    <a:pt x="62574" y="85120"/>
                    <a:pt x="62632" y="85120"/>
                  </a:cubicBezTo>
                  <a:cubicBezTo>
                    <a:pt x="62835" y="85062"/>
                    <a:pt x="63066" y="85033"/>
                    <a:pt x="63269" y="85033"/>
                  </a:cubicBezTo>
                  <a:cubicBezTo>
                    <a:pt x="63324" y="85038"/>
                    <a:pt x="63380" y="85040"/>
                    <a:pt x="63436" y="85040"/>
                  </a:cubicBezTo>
                  <a:cubicBezTo>
                    <a:pt x="63577" y="85040"/>
                    <a:pt x="63718" y="85029"/>
                    <a:pt x="63859" y="85029"/>
                  </a:cubicBezTo>
                  <a:cubicBezTo>
                    <a:pt x="64010" y="85029"/>
                    <a:pt x="64160" y="85041"/>
                    <a:pt x="64311" y="85091"/>
                  </a:cubicBezTo>
                  <a:lnTo>
                    <a:pt x="64369" y="85091"/>
                  </a:lnTo>
                  <a:cubicBezTo>
                    <a:pt x="64397" y="85062"/>
                    <a:pt x="64426" y="85062"/>
                    <a:pt x="64455" y="85033"/>
                  </a:cubicBezTo>
                  <a:lnTo>
                    <a:pt x="64687" y="85033"/>
                  </a:lnTo>
                  <a:cubicBezTo>
                    <a:pt x="64774" y="85033"/>
                    <a:pt x="64890" y="85033"/>
                    <a:pt x="64976" y="85005"/>
                  </a:cubicBezTo>
                  <a:cubicBezTo>
                    <a:pt x="65092" y="85005"/>
                    <a:pt x="65179" y="85005"/>
                    <a:pt x="65295" y="84976"/>
                  </a:cubicBezTo>
                  <a:cubicBezTo>
                    <a:pt x="65410" y="84976"/>
                    <a:pt x="65497" y="84976"/>
                    <a:pt x="65584" y="84947"/>
                  </a:cubicBezTo>
                  <a:lnTo>
                    <a:pt x="66076" y="84947"/>
                  </a:lnTo>
                  <a:cubicBezTo>
                    <a:pt x="66412" y="84971"/>
                    <a:pt x="66752" y="84985"/>
                    <a:pt x="67094" y="84985"/>
                  </a:cubicBezTo>
                  <a:cubicBezTo>
                    <a:pt x="67577" y="84985"/>
                    <a:pt x="68062" y="84957"/>
                    <a:pt x="68536" y="84889"/>
                  </a:cubicBezTo>
                  <a:cubicBezTo>
                    <a:pt x="69462" y="84773"/>
                    <a:pt x="70389" y="84541"/>
                    <a:pt x="71286" y="84252"/>
                  </a:cubicBezTo>
                  <a:cubicBezTo>
                    <a:pt x="71749" y="84107"/>
                    <a:pt x="72183" y="83963"/>
                    <a:pt x="72646" y="83789"/>
                  </a:cubicBezTo>
                  <a:cubicBezTo>
                    <a:pt x="73254" y="83528"/>
                    <a:pt x="73862" y="83210"/>
                    <a:pt x="74354" y="82776"/>
                  </a:cubicBezTo>
                  <a:lnTo>
                    <a:pt x="74556" y="82602"/>
                  </a:lnTo>
                  <a:cubicBezTo>
                    <a:pt x="74585" y="82573"/>
                    <a:pt x="74614" y="82573"/>
                    <a:pt x="74643" y="82544"/>
                  </a:cubicBezTo>
                  <a:cubicBezTo>
                    <a:pt x="74672" y="82515"/>
                    <a:pt x="74672" y="82515"/>
                    <a:pt x="74672" y="82515"/>
                  </a:cubicBezTo>
                  <a:cubicBezTo>
                    <a:pt x="74701" y="82487"/>
                    <a:pt x="74701" y="82487"/>
                    <a:pt x="74730" y="82458"/>
                  </a:cubicBezTo>
                  <a:lnTo>
                    <a:pt x="74759" y="82458"/>
                  </a:lnTo>
                  <a:cubicBezTo>
                    <a:pt x="74875" y="82458"/>
                    <a:pt x="74962" y="82429"/>
                    <a:pt x="75077" y="82400"/>
                  </a:cubicBezTo>
                  <a:cubicBezTo>
                    <a:pt x="75135" y="82400"/>
                    <a:pt x="75193" y="82371"/>
                    <a:pt x="75251" y="82371"/>
                  </a:cubicBezTo>
                  <a:cubicBezTo>
                    <a:pt x="75280" y="82371"/>
                    <a:pt x="75309" y="82371"/>
                    <a:pt x="75338" y="82400"/>
                  </a:cubicBezTo>
                  <a:cubicBezTo>
                    <a:pt x="75801" y="82458"/>
                    <a:pt x="76264" y="82458"/>
                    <a:pt x="76727" y="82487"/>
                  </a:cubicBezTo>
                  <a:lnTo>
                    <a:pt x="77422" y="82487"/>
                  </a:lnTo>
                  <a:cubicBezTo>
                    <a:pt x="77508" y="82487"/>
                    <a:pt x="77566" y="82458"/>
                    <a:pt x="77653" y="82458"/>
                  </a:cubicBezTo>
                  <a:lnTo>
                    <a:pt x="77885" y="82458"/>
                  </a:lnTo>
                  <a:cubicBezTo>
                    <a:pt x="78261" y="82458"/>
                    <a:pt x="78637" y="82487"/>
                    <a:pt x="79013" y="82487"/>
                  </a:cubicBezTo>
                  <a:cubicBezTo>
                    <a:pt x="79187" y="82487"/>
                    <a:pt x="79390" y="82487"/>
                    <a:pt x="79563" y="82515"/>
                  </a:cubicBezTo>
                  <a:cubicBezTo>
                    <a:pt x="79775" y="82524"/>
                    <a:pt x="79985" y="82527"/>
                    <a:pt x="80193" y="82527"/>
                  </a:cubicBezTo>
                  <a:cubicBezTo>
                    <a:pt x="80696" y="82527"/>
                    <a:pt x="81194" y="82507"/>
                    <a:pt x="81705" y="82487"/>
                  </a:cubicBezTo>
                  <a:cubicBezTo>
                    <a:pt x="82081" y="82458"/>
                    <a:pt x="82458" y="82400"/>
                    <a:pt x="82834" y="82371"/>
                  </a:cubicBezTo>
                  <a:cubicBezTo>
                    <a:pt x="83094" y="82313"/>
                    <a:pt x="83355" y="82284"/>
                    <a:pt x="83615" y="82255"/>
                  </a:cubicBezTo>
                  <a:cubicBezTo>
                    <a:pt x="83702" y="82226"/>
                    <a:pt x="83789" y="82197"/>
                    <a:pt x="83876" y="82197"/>
                  </a:cubicBezTo>
                  <a:cubicBezTo>
                    <a:pt x="84426" y="82081"/>
                    <a:pt x="84918" y="81908"/>
                    <a:pt x="85410" y="81676"/>
                  </a:cubicBezTo>
                  <a:cubicBezTo>
                    <a:pt x="85497" y="81647"/>
                    <a:pt x="85583" y="81589"/>
                    <a:pt x="85670" y="81531"/>
                  </a:cubicBezTo>
                  <a:cubicBezTo>
                    <a:pt x="85699" y="81531"/>
                    <a:pt x="85728" y="81503"/>
                    <a:pt x="85757" y="81474"/>
                  </a:cubicBezTo>
                  <a:cubicBezTo>
                    <a:pt x="85960" y="81329"/>
                    <a:pt x="86191" y="81155"/>
                    <a:pt x="86336" y="80953"/>
                  </a:cubicBezTo>
                  <a:cubicBezTo>
                    <a:pt x="86394" y="80837"/>
                    <a:pt x="86539" y="80808"/>
                    <a:pt x="86596" y="80663"/>
                  </a:cubicBezTo>
                  <a:cubicBezTo>
                    <a:pt x="86654" y="80461"/>
                    <a:pt x="86712" y="80287"/>
                    <a:pt x="86683" y="80055"/>
                  </a:cubicBezTo>
                  <a:cubicBezTo>
                    <a:pt x="86683" y="79911"/>
                    <a:pt x="86683" y="79795"/>
                    <a:pt x="86654" y="79650"/>
                  </a:cubicBezTo>
                  <a:cubicBezTo>
                    <a:pt x="86654" y="79563"/>
                    <a:pt x="86654" y="79477"/>
                    <a:pt x="86654" y="79390"/>
                  </a:cubicBezTo>
                  <a:cubicBezTo>
                    <a:pt x="86625" y="79303"/>
                    <a:pt x="86625" y="79245"/>
                    <a:pt x="86625" y="79158"/>
                  </a:cubicBezTo>
                  <a:cubicBezTo>
                    <a:pt x="86596" y="78898"/>
                    <a:pt x="86596" y="78608"/>
                    <a:pt x="86596" y="78348"/>
                  </a:cubicBezTo>
                  <a:cubicBezTo>
                    <a:pt x="86596" y="78087"/>
                    <a:pt x="86596" y="77856"/>
                    <a:pt x="86596" y="77595"/>
                  </a:cubicBezTo>
                  <a:cubicBezTo>
                    <a:pt x="86596" y="76930"/>
                    <a:pt x="86596" y="76293"/>
                    <a:pt x="86596" y="75656"/>
                  </a:cubicBezTo>
                  <a:cubicBezTo>
                    <a:pt x="86596" y="75540"/>
                    <a:pt x="86596" y="75454"/>
                    <a:pt x="86596" y="75338"/>
                  </a:cubicBezTo>
                  <a:cubicBezTo>
                    <a:pt x="86596" y="75251"/>
                    <a:pt x="86625" y="75164"/>
                    <a:pt x="86625" y="75048"/>
                  </a:cubicBezTo>
                  <a:cubicBezTo>
                    <a:pt x="86625" y="74961"/>
                    <a:pt x="86625" y="74846"/>
                    <a:pt x="86654" y="74759"/>
                  </a:cubicBezTo>
                  <a:cubicBezTo>
                    <a:pt x="86654" y="74730"/>
                    <a:pt x="86654" y="74730"/>
                    <a:pt x="86654" y="74701"/>
                  </a:cubicBezTo>
                  <a:cubicBezTo>
                    <a:pt x="86654" y="74643"/>
                    <a:pt x="86654" y="74614"/>
                    <a:pt x="86683" y="74556"/>
                  </a:cubicBezTo>
                  <a:cubicBezTo>
                    <a:pt x="86683" y="74556"/>
                    <a:pt x="86683" y="74527"/>
                    <a:pt x="86712" y="74527"/>
                  </a:cubicBezTo>
                  <a:cubicBezTo>
                    <a:pt x="86712" y="74498"/>
                    <a:pt x="86712" y="74498"/>
                    <a:pt x="86712" y="74469"/>
                  </a:cubicBezTo>
                  <a:cubicBezTo>
                    <a:pt x="86741" y="74412"/>
                    <a:pt x="86741" y="74383"/>
                    <a:pt x="86741" y="74325"/>
                  </a:cubicBezTo>
                  <a:cubicBezTo>
                    <a:pt x="86770" y="74296"/>
                    <a:pt x="86770" y="74238"/>
                    <a:pt x="86770" y="74209"/>
                  </a:cubicBezTo>
                  <a:lnTo>
                    <a:pt x="86770" y="74064"/>
                  </a:lnTo>
                  <a:lnTo>
                    <a:pt x="86770" y="74035"/>
                  </a:lnTo>
                  <a:cubicBezTo>
                    <a:pt x="86770" y="74006"/>
                    <a:pt x="86770" y="73948"/>
                    <a:pt x="86770" y="73891"/>
                  </a:cubicBezTo>
                  <a:cubicBezTo>
                    <a:pt x="86799" y="73717"/>
                    <a:pt x="86799" y="73514"/>
                    <a:pt x="86799" y="73341"/>
                  </a:cubicBezTo>
                  <a:cubicBezTo>
                    <a:pt x="86828" y="73138"/>
                    <a:pt x="86799" y="72964"/>
                    <a:pt x="86799" y="72762"/>
                  </a:cubicBezTo>
                  <a:cubicBezTo>
                    <a:pt x="86799" y="72733"/>
                    <a:pt x="86799" y="72704"/>
                    <a:pt x="86799" y="72675"/>
                  </a:cubicBezTo>
                  <a:cubicBezTo>
                    <a:pt x="86799" y="72588"/>
                    <a:pt x="86799" y="72501"/>
                    <a:pt x="86828" y="72443"/>
                  </a:cubicBezTo>
                  <a:cubicBezTo>
                    <a:pt x="86886" y="72299"/>
                    <a:pt x="86886" y="72154"/>
                    <a:pt x="86886" y="72038"/>
                  </a:cubicBezTo>
                  <a:cubicBezTo>
                    <a:pt x="86886" y="71980"/>
                    <a:pt x="86886" y="71923"/>
                    <a:pt x="86886" y="71865"/>
                  </a:cubicBezTo>
                  <a:cubicBezTo>
                    <a:pt x="86857" y="71807"/>
                    <a:pt x="86857" y="71720"/>
                    <a:pt x="86857" y="71633"/>
                  </a:cubicBezTo>
                  <a:cubicBezTo>
                    <a:pt x="86857" y="71488"/>
                    <a:pt x="86857" y="71344"/>
                    <a:pt x="86857" y="71199"/>
                  </a:cubicBezTo>
                  <a:cubicBezTo>
                    <a:pt x="86857" y="71112"/>
                    <a:pt x="86857" y="71025"/>
                    <a:pt x="86857" y="70938"/>
                  </a:cubicBezTo>
                  <a:cubicBezTo>
                    <a:pt x="86886" y="70475"/>
                    <a:pt x="86915" y="70012"/>
                    <a:pt x="86886" y="69578"/>
                  </a:cubicBezTo>
                  <a:cubicBezTo>
                    <a:pt x="86857" y="69520"/>
                    <a:pt x="86857" y="69491"/>
                    <a:pt x="86857" y="69462"/>
                  </a:cubicBezTo>
                  <a:cubicBezTo>
                    <a:pt x="86857" y="69260"/>
                    <a:pt x="86828" y="69057"/>
                    <a:pt x="86741" y="68884"/>
                  </a:cubicBezTo>
                  <a:cubicBezTo>
                    <a:pt x="86712" y="68826"/>
                    <a:pt x="86712" y="68797"/>
                    <a:pt x="86712" y="68739"/>
                  </a:cubicBezTo>
                  <a:cubicBezTo>
                    <a:pt x="86683" y="68652"/>
                    <a:pt x="86683" y="68565"/>
                    <a:pt x="86683" y="68507"/>
                  </a:cubicBezTo>
                  <a:cubicBezTo>
                    <a:pt x="86654" y="68160"/>
                    <a:pt x="86625" y="67813"/>
                    <a:pt x="86596" y="67494"/>
                  </a:cubicBezTo>
                  <a:cubicBezTo>
                    <a:pt x="86596" y="67321"/>
                    <a:pt x="86568" y="67147"/>
                    <a:pt x="86568" y="66944"/>
                  </a:cubicBezTo>
                  <a:cubicBezTo>
                    <a:pt x="86510" y="66076"/>
                    <a:pt x="86481" y="65179"/>
                    <a:pt x="86452" y="64282"/>
                  </a:cubicBezTo>
                  <a:cubicBezTo>
                    <a:pt x="86394" y="63211"/>
                    <a:pt x="86365" y="62140"/>
                    <a:pt x="86307" y="61069"/>
                  </a:cubicBezTo>
                  <a:lnTo>
                    <a:pt x="86307" y="61069"/>
                  </a:lnTo>
                  <a:cubicBezTo>
                    <a:pt x="86956" y="61338"/>
                    <a:pt x="87613" y="61477"/>
                    <a:pt x="88279" y="61477"/>
                  </a:cubicBezTo>
                  <a:cubicBezTo>
                    <a:pt x="88832" y="61477"/>
                    <a:pt x="89390" y="61382"/>
                    <a:pt x="89954" y="61185"/>
                  </a:cubicBezTo>
                  <a:cubicBezTo>
                    <a:pt x="90185" y="61127"/>
                    <a:pt x="90417" y="61011"/>
                    <a:pt x="90648" y="60924"/>
                  </a:cubicBezTo>
                  <a:cubicBezTo>
                    <a:pt x="91169" y="60722"/>
                    <a:pt x="91690" y="60432"/>
                    <a:pt x="92211" y="60143"/>
                  </a:cubicBezTo>
                  <a:cubicBezTo>
                    <a:pt x="92790" y="59825"/>
                    <a:pt x="93369" y="59448"/>
                    <a:pt x="93948" y="59101"/>
                  </a:cubicBezTo>
                  <a:cubicBezTo>
                    <a:pt x="94179" y="58956"/>
                    <a:pt x="94440" y="58812"/>
                    <a:pt x="94671" y="58667"/>
                  </a:cubicBezTo>
                  <a:lnTo>
                    <a:pt x="94729" y="58638"/>
                  </a:lnTo>
                  <a:cubicBezTo>
                    <a:pt x="94729" y="58609"/>
                    <a:pt x="94758" y="58609"/>
                    <a:pt x="94758" y="58609"/>
                  </a:cubicBezTo>
                  <a:cubicBezTo>
                    <a:pt x="94903" y="58522"/>
                    <a:pt x="95019" y="58435"/>
                    <a:pt x="95048" y="58320"/>
                  </a:cubicBezTo>
                  <a:cubicBezTo>
                    <a:pt x="95048" y="58320"/>
                    <a:pt x="95048" y="58291"/>
                    <a:pt x="95077" y="58291"/>
                  </a:cubicBezTo>
                  <a:cubicBezTo>
                    <a:pt x="95077" y="58233"/>
                    <a:pt x="95077" y="58204"/>
                    <a:pt x="95077" y="58146"/>
                  </a:cubicBezTo>
                  <a:cubicBezTo>
                    <a:pt x="95048" y="58117"/>
                    <a:pt x="95048" y="58088"/>
                    <a:pt x="95019" y="58059"/>
                  </a:cubicBezTo>
                  <a:cubicBezTo>
                    <a:pt x="94932" y="57943"/>
                    <a:pt x="94787" y="57885"/>
                    <a:pt x="94671" y="57856"/>
                  </a:cubicBezTo>
                  <a:cubicBezTo>
                    <a:pt x="94527" y="57827"/>
                    <a:pt x="94411" y="57799"/>
                    <a:pt x="94295" y="57799"/>
                  </a:cubicBezTo>
                  <a:cubicBezTo>
                    <a:pt x="94208" y="57770"/>
                    <a:pt x="94122" y="57770"/>
                    <a:pt x="94035" y="57770"/>
                  </a:cubicBezTo>
                  <a:cubicBezTo>
                    <a:pt x="93816" y="57753"/>
                    <a:pt x="93598" y="57746"/>
                    <a:pt x="93381" y="57746"/>
                  </a:cubicBezTo>
                  <a:cubicBezTo>
                    <a:pt x="92821" y="57746"/>
                    <a:pt x="92270" y="57794"/>
                    <a:pt x="91748" y="57856"/>
                  </a:cubicBezTo>
                  <a:cubicBezTo>
                    <a:pt x="90359" y="58030"/>
                    <a:pt x="89028" y="58435"/>
                    <a:pt x="87754" y="59072"/>
                  </a:cubicBezTo>
                  <a:cubicBezTo>
                    <a:pt x="87494" y="59188"/>
                    <a:pt x="87262" y="59333"/>
                    <a:pt x="87002" y="59477"/>
                  </a:cubicBezTo>
                  <a:cubicBezTo>
                    <a:pt x="86770" y="59651"/>
                    <a:pt x="86539" y="59796"/>
                    <a:pt x="86336" y="59998"/>
                  </a:cubicBezTo>
                  <a:cubicBezTo>
                    <a:pt x="86307" y="59998"/>
                    <a:pt x="86307" y="60027"/>
                    <a:pt x="86278" y="60027"/>
                  </a:cubicBezTo>
                  <a:lnTo>
                    <a:pt x="86278" y="59998"/>
                  </a:lnTo>
                  <a:cubicBezTo>
                    <a:pt x="86278" y="59506"/>
                    <a:pt x="86249" y="59014"/>
                    <a:pt x="86220" y="58522"/>
                  </a:cubicBezTo>
                  <a:cubicBezTo>
                    <a:pt x="86220" y="58377"/>
                    <a:pt x="86220" y="58233"/>
                    <a:pt x="86191" y="58117"/>
                  </a:cubicBezTo>
                  <a:cubicBezTo>
                    <a:pt x="87696" y="57104"/>
                    <a:pt x="89057" y="55888"/>
                    <a:pt x="90301" y="54528"/>
                  </a:cubicBezTo>
                  <a:cubicBezTo>
                    <a:pt x="91517" y="53168"/>
                    <a:pt x="92732" y="51750"/>
                    <a:pt x="93832" y="50273"/>
                  </a:cubicBezTo>
                  <a:cubicBezTo>
                    <a:pt x="93977" y="50100"/>
                    <a:pt x="94150" y="49926"/>
                    <a:pt x="94324" y="49810"/>
                  </a:cubicBezTo>
                  <a:cubicBezTo>
                    <a:pt x="94382" y="49753"/>
                    <a:pt x="94469" y="49724"/>
                    <a:pt x="94527" y="49695"/>
                  </a:cubicBezTo>
                  <a:cubicBezTo>
                    <a:pt x="95395" y="49232"/>
                    <a:pt x="96205" y="48624"/>
                    <a:pt x="96958" y="47958"/>
                  </a:cubicBezTo>
                  <a:cubicBezTo>
                    <a:pt x="96987" y="47929"/>
                    <a:pt x="97016" y="47900"/>
                    <a:pt x="97045" y="47871"/>
                  </a:cubicBezTo>
                  <a:cubicBezTo>
                    <a:pt x="97074" y="47842"/>
                    <a:pt x="97074" y="47813"/>
                    <a:pt x="97103" y="47727"/>
                  </a:cubicBezTo>
                  <a:lnTo>
                    <a:pt x="97103" y="47727"/>
                  </a:lnTo>
                  <a:cubicBezTo>
                    <a:pt x="96842" y="47842"/>
                    <a:pt x="96640" y="47987"/>
                    <a:pt x="96437" y="48132"/>
                  </a:cubicBezTo>
                  <a:cubicBezTo>
                    <a:pt x="96234" y="48276"/>
                    <a:pt x="96061" y="48392"/>
                    <a:pt x="95858" y="48537"/>
                  </a:cubicBezTo>
                  <a:cubicBezTo>
                    <a:pt x="95829" y="48566"/>
                    <a:pt x="95771" y="48566"/>
                    <a:pt x="95742" y="48595"/>
                  </a:cubicBezTo>
                  <a:cubicBezTo>
                    <a:pt x="95569" y="48711"/>
                    <a:pt x="95395" y="48826"/>
                    <a:pt x="95221" y="48971"/>
                  </a:cubicBezTo>
                  <a:cubicBezTo>
                    <a:pt x="95019" y="49087"/>
                    <a:pt x="94845" y="49232"/>
                    <a:pt x="94642" y="49376"/>
                  </a:cubicBezTo>
                  <a:cubicBezTo>
                    <a:pt x="94585" y="49289"/>
                    <a:pt x="94614" y="49232"/>
                    <a:pt x="94614" y="49203"/>
                  </a:cubicBezTo>
                  <a:cubicBezTo>
                    <a:pt x="94642" y="49145"/>
                    <a:pt x="94700" y="49087"/>
                    <a:pt x="94729" y="49058"/>
                  </a:cubicBezTo>
                  <a:cubicBezTo>
                    <a:pt x="94816" y="48884"/>
                    <a:pt x="94932" y="48740"/>
                    <a:pt x="95019" y="48566"/>
                  </a:cubicBezTo>
                  <a:cubicBezTo>
                    <a:pt x="95511" y="47784"/>
                    <a:pt x="96003" y="47032"/>
                    <a:pt x="96466" y="46250"/>
                  </a:cubicBezTo>
                  <a:cubicBezTo>
                    <a:pt x="96553" y="46135"/>
                    <a:pt x="96611" y="45990"/>
                    <a:pt x="96668" y="45874"/>
                  </a:cubicBezTo>
                  <a:cubicBezTo>
                    <a:pt x="96697" y="45787"/>
                    <a:pt x="96726" y="45730"/>
                    <a:pt x="96784" y="45643"/>
                  </a:cubicBezTo>
                  <a:cubicBezTo>
                    <a:pt x="96611" y="45643"/>
                    <a:pt x="96582" y="45787"/>
                    <a:pt x="96524" y="45903"/>
                  </a:cubicBezTo>
                  <a:cubicBezTo>
                    <a:pt x="96061" y="46569"/>
                    <a:pt x="95598" y="47263"/>
                    <a:pt x="95135" y="47958"/>
                  </a:cubicBezTo>
                  <a:cubicBezTo>
                    <a:pt x="95048" y="48074"/>
                    <a:pt x="94932" y="48161"/>
                    <a:pt x="94758" y="48392"/>
                  </a:cubicBezTo>
                  <a:cubicBezTo>
                    <a:pt x="94758" y="48305"/>
                    <a:pt x="94787" y="48248"/>
                    <a:pt x="94816" y="48161"/>
                  </a:cubicBezTo>
                  <a:cubicBezTo>
                    <a:pt x="94845" y="47987"/>
                    <a:pt x="94874" y="47842"/>
                    <a:pt x="94903" y="47698"/>
                  </a:cubicBezTo>
                  <a:cubicBezTo>
                    <a:pt x="94903" y="47669"/>
                    <a:pt x="94932" y="47611"/>
                    <a:pt x="94932" y="47582"/>
                  </a:cubicBezTo>
                  <a:cubicBezTo>
                    <a:pt x="94990" y="47263"/>
                    <a:pt x="95048" y="46945"/>
                    <a:pt x="95106" y="46627"/>
                  </a:cubicBezTo>
                  <a:cubicBezTo>
                    <a:pt x="95135" y="46453"/>
                    <a:pt x="95192" y="46250"/>
                    <a:pt x="95221" y="46077"/>
                  </a:cubicBezTo>
                  <a:cubicBezTo>
                    <a:pt x="95250" y="45903"/>
                    <a:pt x="95250" y="45730"/>
                    <a:pt x="95424" y="45614"/>
                  </a:cubicBezTo>
                  <a:cubicBezTo>
                    <a:pt x="95482" y="45585"/>
                    <a:pt x="95511" y="45527"/>
                    <a:pt x="95511" y="45469"/>
                  </a:cubicBezTo>
                  <a:cubicBezTo>
                    <a:pt x="95511" y="45411"/>
                    <a:pt x="95511" y="45353"/>
                    <a:pt x="95453" y="45295"/>
                  </a:cubicBezTo>
                  <a:cubicBezTo>
                    <a:pt x="95414" y="45218"/>
                    <a:pt x="95337" y="45180"/>
                    <a:pt x="95247" y="45180"/>
                  </a:cubicBezTo>
                  <a:cubicBezTo>
                    <a:pt x="95202" y="45180"/>
                    <a:pt x="95154" y="45189"/>
                    <a:pt x="95106" y="45209"/>
                  </a:cubicBezTo>
                  <a:cubicBezTo>
                    <a:pt x="94990" y="45266"/>
                    <a:pt x="94932" y="45382"/>
                    <a:pt x="94990" y="45469"/>
                  </a:cubicBezTo>
                  <a:cubicBezTo>
                    <a:pt x="94990" y="45498"/>
                    <a:pt x="94990" y="45498"/>
                    <a:pt x="95019" y="45498"/>
                  </a:cubicBezTo>
                  <a:cubicBezTo>
                    <a:pt x="95106" y="45614"/>
                    <a:pt x="95135" y="45701"/>
                    <a:pt x="95135" y="45816"/>
                  </a:cubicBezTo>
                  <a:cubicBezTo>
                    <a:pt x="95135" y="45932"/>
                    <a:pt x="95106" y="46048"/>
                    <a:pt x="95077" y="46164"/>
                  </a:cubicBezTo>
                  <a:lnTo>
                    <a:pt x="94932" y="46714"/>
                  </a:lnTo>
                  <a:cubicBezTo>
                    <a:pt x="94729" y="47350"/>
                    <a:pt x="94585" y="48016"/>
                    <a:pt x="94411" y="48653"/>
                  </a:cubicBezTo>
                  <a:cubicBezTo>
                    <a:pt x="94324" y="48913"/>
                    <a:pt x="94266" y="49174"/>
                    <a:pt x="94064" y="49376"/>
                  </a:cubicBezTo>
                  <a:cubicBezTo>
                    <a:pt x="94035" y="49405"/>
                    <a:pt x="94035" y="49405"/>
                    <a:pt x="94035" y="49405"/>
                  </a:cubicBezTo>
                  <a:cubicBezTo>
                    <a:pt x="94006" y="49434"/>
                    <a:pt x="93948" y="49463"/>
                    <a:pt x="93890" y="49492"/>
                  </a:cubicBezTo>
                  <a:cubicBezTo>
                    <a:pt x="93832" y="49347"/>
                    <a:pt x="93832" y="49203"/>
                    <a:pt x="93861" y="49058"/>
                  </a:cubicBezTo>
                  <a:cubicBezTo>
                    <a:pt x="93861" y="48942"/>
                    <a:pt x="93890" y="48826"/>
                    <a:pt x="93890" y="48740"/>
                  </a:cubicBezTo>
                  <a:cubicBezTo>
                    <a:pt x="93890" y="48682"/>
                    <a:pt x="93890" y="48624"/>
                    <a:pt x="93890" y="48566"/>
                  </a:cubicBezTo>
                  <a:cubicBezTo>
                    <a:pt x="93919" y="48421"/>
                    <a:pt x="93919" y="48248"/>
                    <a:pt x="93890" y="48074"/>
                  </a:cubicBezTo>
                  <a:cubicBezTo>
                    <a:pt x="93890" y="48045"/>
                    <a:pt x="93861" y="47987"/>
                    <a:pt x="93861" y="47929"/>
                  </a:cubicBezTo>
                  <a:cubicBezTo>
                    <a:pt x="93803" y="47813"/>
                    <a:pt x="93832" y="47698"/>
                    <a:pt x="93861" y="47611"/>
                  </a:cubicBezTo>
                  <a:cubicBezTo>
                    <a:pt x="93919" y="47495"/>
                    <a:pt x="94006" y="47408"/>
                    <a:pt x="94064" y="47321"/>
                  </a:cubicBezTo>
                  <a:cubicBezTo>
                    <a:pt x="94006" y="47167"/>
                    <a:pt x="93922" y="47128"/>
                    <a:pt x="93839" y="47128"/>
                  </a:cubicBezTo>
                  <a:cubicBezTo>
                    <a:pt x="93797" y="47128"/>
                    <a:pt x="93755" y="47138"/>
                    <a:pt x="93716" y="47148"/>
                  </a:cubicBezTo>
                  <a:cubicBezTo>
                    <a:pt x="93658" y="47177"/>
                    <a:pt x="93629" y="47206"/>
                    <a:pt x="93601" y="47206"/>
                  </a:cubicBezTo>
                  <a:cubicBezTo>
                    <a:pt x="93543" y="47292"/>
                    <a:pt x="93514" y="47408"/>
                    <a:pt x="93601" y="47495"/>
                  </a:cubicBezTo>
                  <a:cubicBezTo>
                    <a:pt x="93687" y="47553"/>
                    <a:pt x="93716" y="47640"/>
                    <a:pt x="93716" y="47727"/>
                  </a:cubicBezTo>
                  <a:cubicBezTo>
                    <a:pt x="93745" y="47784"/>
                    <a:pt x="93745" y="47871"/>
                    <a:pt x="93745" y="47958"/>
                  </a:cubicBezTo>
                  <a:cubicBezTo>
                    <a:pt x="93687" y="48537"/>
                    <a:pt x="93658" y="49116"/>
                    <a:pt x="93629" y="49666"/>
                  </a:cubicBezTo>
                  <a:cubicBezTo>
                    <a:pt x="93629" y="49724"/>
                    <a:pt x="93629" y="49781"/>
                    <a:pt x="93601" y="49839"/>
                  </a:cubicBezTo>
                  <a:cubicBezTo>
                    <a:pt x="93601" y="49955"/>
                    <a:pt x="93543" y="50042"/>
                    <a:pt x="93456" y="50158"/>
                  </a:cubicBezTo>
                  <a:cubicBezTo>
                    <a:pt x="92617" y="51171"/>
                    <a:pt x="91777" y="52155"/>
                    <a:pt x="90880" y="53110"/>
                  </a:cubicBezTo>
                  <a:cubicBezTo>
                    <a:pt x="90619" y="53399"/>
                    <a:pt x="90359" y="53660"/>
                    <a:pt x="90098" y="53949"/>
                  </a:cubicBezTo>
                  <a:cubicBezTo>
                    <a:pt x="90070" y="53978"/>
                    <a:pt x="90012" y="54007"/>
                    <a:pt x="89954" y="54036"/>
                  </a:cubicBezTo>
                  <a:cubicBezTo>
                    <a:pt x="89925" y="54065"/>
                    <a:pt x="89896" y="54094"/>
                    <a:pt x="89867" y="54094"/>
                  </a:cubicBezTo>
                  <a:cubicBezTo>
                    <a:pt x="89925" y="53920"/>
                    <a:pt x="89925" y="53833"/>
                    <a:pt x="89954" y="53747"/>
                  </a:cubicBezTo>
                  <a:cubicBezTo>
                    <a:pt x="90127" y="53312"/>
                    <a:pt x="90272" y="52878"/>
                    <a:pt x="90388" y="52444"/>
                  </a:cubicBezTo>
                  <a:cubicBezTo>
                    <a:pt x="90475" y="51981"/>
                    <a:pt x="90562" y="51547"/>
                    <a:pt x="90648" y="51084"/>
                  </a:cubicBezTo>
                  <a:cubicBezTo>
                    <a:pt x="90648" y="51055"/>
                    <a:pt x="90648" y="51026"/>
                    <a:pt x="90648" y="50997"/>
                  </a:cubicBezTo>
                  <a:cubicBezTo>
                    <a:pt x="90706" y="50794"/>
                    <a:pt x="90793" y="50621"/>
                    <a:pt x="90938" y="50476"/>
                  </a:cubicBezTo>
                  <a:cubicBezTo>
                    <a:pt x="91517" y="49868"/>
                    <a:pt x="91835" y="49174"/>
                    <a:pt x="92009" y="48421"/>
                  </a:cubicBezTo>
                  <a:cubicBezTo>
                    <a:pt x="92096" y="48045"/>
                    <a:pt x="92153" y="47669"/>
                    <a:pt x="92182" y="47263"/>
                  </a:cubicBezTo>
                  <a:cubicBezTo>
                    <a:pt x="92182" y="47090"/>
                    <a:pt x="92182" y="46945"/>
                    <a:pt x="92182" y="46800"/>
                  </a:cubicBezTo>
                  <a:lnTo>
                    <a:pt x="92182" y="46771"/>
                  </a:lnTo>
                  <a:cubicBezTo>
                    <a:pt x="92153" y="45845"/>
                    <a:pt x="91980" y="44919"/>
                    <a:pt x="91748" y="43993"/>
                  </a:cubicBezTo>
                  <a:cubicBezTo>
                    <a:pt x="91719" y="43877"/>
                    <a:pt x="91690" y="43761"/>
                    <a:pt x="91661" y="43646"/>
                  </a:cubicBezTo>
                  <a:cubicBezTo>
                    <a:pt x="91661" y="43617"/>
                    <a:pt x="91632" y="43588"/>
                    <a:pt x="91632" y="43530"/>
                  </a:cubicBezTo>
                  <a:cubicBezTo>
                    <a:pt x="91575" y="43327"/>
                    <a:pt x="91517" y="43125"/>
                    <a:pt x="91459" y="42951"/>
                  </a:cubicBezTo>
                  <a:cubicBezTo>
                    <a:pt x="91408" y="42917"/>
                    <a:pt x="91367" y="42903"/>
                    <a:pt x="91330" y="42903"/>
                  </a:cubicBezTo>
                  <a:cubicBezTo>
                    <a:pt x="91304" y="42903"/>
                    <a:pt x="91280" y="42910"/>
                    <a:pt x="91256" y="42922"/>
                  </a:cubicBezTo>
                  <a:cubicBezTo>
                    <a:pt x="91169" y="42922"/>
                    <a:pt x="91083" y="42980"/>
                    <a:pt x="91054" y="43067"/>
                  </a:cubicBezTo>
                  <a:cubicBezTo>
                    <a:pt x="91025" y="43067"/>
                    <a:pt x="91025" y="43067"/>
                    <a:pt x="91025" y="43096"/>
                  </a:cubicBezTo>
                  <a:cubicBezTo>
                    <a:pt x="91025" y="43096"/>
                    <a:pt x="90996" y="43125"/>
                    <a:pt x="90996" y="43125"/>
                  </a:cubicBezTo>
                  <a:cubicBezTo>
                    <a:pt x="90880" y="43298"/>
                    <a:pt x="90764" y="43472"/>
                    <a:pt x="90648" y="43675"/>
                  </a:cubicBezTo>
                  <a:cubicBezTo>
                    <a:pt x="90301" y="44196"/>
                    <a:pt x="90012" y="44774"/>
                    <a:pt x="89809" y="45353"/>
                  </a:cubicBezTo>
                  <a:cubicBezTo>
                    <a:pt x="89693" y="45672"/>
                    <a:pt x="89635" y="45961"/>
                    <a:pt x="89578" y="46250"/>
                  </a:cubicBezTo>
                  <a:cubicBezTo>
                    <a:pt x="89491" y="46685"/>
                    <a:pt x="89462" y="47119"/>
                    <a:pt x="89491" y="47553"/>
                  </a:cubicBezTo>
                  <a:cubicBezTo>
                    <a:pt x="89549" y="48190"/>
                    <a:pt x="89664" y="48826"/>
                    <a:pt x="89838" y="49405"/>
                  </a:cubicBezTo>
                  <a:cubicBezTo>
                    <a:pt x="89954" y="49724"/>
                    <a:pt x="90098" y="50042"/>
                    <a:pt x="90301" y="50360"/>
                  </a:cubicBezTo>
                  <a:cubicBezTo>
                    <a:pt x="90301" y="50389"/>
                    <a:pt x="90330" y="50418"/>
                    <a:pt x="90330" y="50447"/>
                  </a:cubicBezTo>
                  <a:cubicBezTo>
                    <a:pt x="90359" y="50505"/>
                    <a:pt x="90359" y="50592"/>
                    <a:pt x="90359" y="50650"/>
                  </a:cubicBezTo>
                  <a:cubicBezTo>
                    <a:pt x="90330" y="50852"/>
                    <a:pt x="90301" y="51055"/>
                    <a:pt x="90272" y="51258"/>
                  </a:cubicBezTo>
                  <a:cubicBezTo>
                    <a:pt x="90243" y="51286"/>
                    <a:pt x="90243" y="51315"/>
                    <a:pt x="90243" y="51344"/>
                  </a:cubicBezTo>
                  <a:cubicBezTo>
                    <a:pt x="90214" y="51547"/>
                    <a:pt x="90185" y="51750"/>
                    <a:pt x="90156" y="51952"/>
                  </a:cubicBezTo>
                  <a:lnTo>
                    <a:pt x="90070" y="51952"/>
                  </a:lnTo>
                  <a:cubicBezTo>
                    <a:pt x="89983" y="51952"/>
                    <a:pt x="89983" y="51894"/>
                    <a:pt x="89954" y="51836"/>
                  </a:cubicBezTo>
                  <a:cubicBezTo>
                    <a:pt x="89838" y="51489"/>
                    <a:pt x="89722" y="51142"/>
                    <a:pt x="89606" y="50794"/>
                  </a:cubicBezTo>
                  <a:cubicBezTo>
                    <a:pt x="89578" y="50679"/>
                    <a:pt x="89520" y="50563"/>
                    <a:pt x="89491" y="50447"/>
                  </a:cubicBezTo>
                  <a:cubicBezTo>
                    <a:pt x="89462" y="50360"/>
                    <a:pt x="89433" y="50273"/>
                    <a:pt x="89375" y="50187"/>
                  </a:cubicBezTo>
                  <a:cubicBezTo>
                    <a:pt x="89346" y="50129"/>
                    <a:pt x="89288" y="50071"/>
                    <a:pt x="89230" y="50042"/>
                  </a:cubicBezTo>
                  <a:lnTo>
                    <a:pt x="89230" y="50042"/>
                  </a:lnTo>
                  <a:cubicBezTo>
                    <a:pt x="89404" y="50621"/>
                    <a:pt x="89578" y="51229"/>
                    <a:pt x="89751" y="51836"/>
                  </a:cubicBezTo>
                  <a:cubicBezTo>
                    <a:pt x="89809" y="51952"/>
                    <a:pt x="89838" y="52097"/>
                    <a:pt x="89867" y="52242"/>
                  </a:cubicBezTo>
                  <a:cubicBezTo>
                    <a:pt x="89896" y="52328"/>
                    <a:pt x="89925" y="52415"/>
                    <a:pt x="89954" y="52531"/>
                  </a:cubicBezTo>
                  <a:cubicBezTo>
                    <a:pt x="89954" y="52589"/>
                    <a:pt x="89954" y="52647"/>
                    <a:pt x="89925" y="52705"/>
                  </a:cubicBezTo>
                  <a:cubicBezTo>
                    <a:pt x="89925" y="52763"/>
                    <a:pt x="89925" y="52820"/>
                    <a:pt x="89896" y="52849"/>
                  </a:cubicBezTo>
                  <a:cubicBezTo>
                    <a:pt x="89867" y="52820"/>
                    <a:pt x="89838" y="52791"/>
                    <a:pt x="89838" y="52763"/>
                  </a:cubicBezTo>
                  <a:cubicBezTo>
                    <a:pt x="89751" y="52647"/>
                    <a:pt x="89693" y="52560"/>
                    <a:pt x="89635" y="52473"/>
                  </a:cubicBezTo>
                  <a:cubicBezTo>
                    <a:pt x="89346" y="52097"/>
                    <a:pt x="89086" y="51721"/>
                    <a:pt x="88825" y="51344"/>
                  </a:cubicBezTo>
                  <a:cubicBezTo>
                    <a:pt x="88796" y="51315"/>
                    <a:pt x="88738" y="51286"/>
                    <a:pt x="88709" y="51229"/>
                  </a:cubicBezTo>
                  <a:cubicBezTo>
                    <a:pt x="88651" y="51200"/>
                    <a:pt x="88593" y="51171"/>
                    <a:pt x="88565" y="51142"/>
                  </a:cubicBezTo>
                  <a:lnTo>
                    <a:pt x="88507" y="51171"/>
                  </a:lnTo>
                  <a:cubicBezTo>
                    <a:pt x="88565" y="51258"/>
                    <a:pt x="88622" y="51344"/>
                    <a:pt x="88651" y="51431"/>
                  </a:cubicBezTo>
                  <a:cubicBezTo>
                    <a:pt x="88709" y="51518"/>
                    <a:pt x="88738" y="51605"/>
                    <a:pt x="88796" y="51663"/>
                  </a:cubicBezTo>
                  <a:cubicBezTo>
                    <a:pt x="89086" y="52097"/>
                    <a:pt x="89375" y="52502"/>
                    <a:pt x="89664" y="52907"/>
                  </a:cubicBezTo>
                  <a:cubicBezTo>
                    <a:pt x="89693" y="52936"/>
                    <a:pt x="89722" y="52965"/>
                    <a:pt x="89751" y="53023"/>
                  </a:cubicBezTo>
                  <a:cubicBezTo>
                    <a:pt x="89867" y="53168"/>
                    <a:pt x="89838" y="53312"/>
                    <a:pt x="89751" y="53428"/>
                  </a:cubicBezTo>
                  <a:cubicBezTo>
                    <a:pt x="89732" y="53431"/>
                    <a:pt x="89715" y="53433"/>
                    <a:pt x="89699" y="53433"/>
                  </a:cubicBezTo>
                  <a:cubicBezTo>
                    <a:pt x="89565" y="53433"/>
                    <a:pt x="89510" y="53335"/>
                    <a:pt x="89433" y="53284"/>
                  </a:cubicBezTo>
                  <a:cubicBezTo>
                    <a:pt x="89433" y="53284"/>
                    <a:pt x="89433" y="53255"/>
                    <a:pt x="89404" y="53255"/>
                  </a:cubicBezTo>
                  <a:cubicBezTo>
                    <a:pt x="88941" y="52849"/>
                    <a:pt x="88478" y="52444"/>
                    <a:pt x="87986" y="52068"/>
                  </a:cubicBezTo>
                  <a:cubicBezTo>
                    <a:pt x="87812" y="51923"/>
                    <a:pt x="87696" y="51779"/>
                    <a:pt x="87667" y="51547"/>
                  </a:cubicBezTo>
                  <a:cubicBezTo>
                    <a:pt x="87667" y="51489"/>
                    <a:pt x="87609" y="51402"/>
                    <a:pt x="87552" y="51373"/>
                  </a:cubicBezTo>
                  <a:lnTo>
                    <a:pt x="87465" y="51373"/>
                  </a:lnTo>
                  <a:cubicBezTo>
                    <a:pt x="87407" y="51373"/>
                    <a:pt x="87349" y="51373"/>
                    <a:pt x="87291" y="51431"/>
                  </a:cubicBezTo>
                  <a:cubicBezTo>
                    <a:pt x="87291" y="51460"/>
                    <a:pt x="87262" y="51489"/>
                    <a:pt x="87262" y="51518"/>
                  </a:cubicBezTo>
                  <a:cubicBezTo>
                    <a:pt x="87204" y="51634"/>
                    <a:pt x="87204" y="51779"/>
                    <a:pt x="87320" y="51836"/>
                  </a:cubicBezTo>
                  <a:cubicBezTo>
                    <a:pt x="87783" y="52039"/>
                    <a:pt x="88073" y="52473"/>
                    <a:pt x="88507" y="52791"/>
                  </a:cubicBezTo>
                  <a:cubicBezTo>
                    <a:pt x="88622" y="52878"/>
                    <a:pt x="88767" y="52994"/>
                    <a:pt x="88883" y="53110"/>
                  </a:cubicBezTo>
                  <a:cubicBezTo>
                    <a:pt x="89086" y="53255"/>
                    <a:pt x="89259" y="53399"/>
                    <a:pt x="89462" y="53544"/>
                  </a:cubicBezTo>
                  <a:lnTo>
                    <a:pt x="89635" y="53718"/>
                  </a:lnTo>
                  <a:cubicBezTo>
                    <a:pt x="89606" y="53891"/>
                    <a:pt x="89578" y="54036"/>
                    <a:pt x="89520" y="54210"/>
                  </a:cubicBezTo>
                  <a:cubicBezTo>
                    <a:pt x="89433" y="54528"/>
                    <a:pt x="89259" y="54846"/>
                    <a:pt x="88970" y="55107"/>
                  </a:cubicBezTo>
                  <a:cubicBezTo>
                    <a:pt x="88101" y="55975"/>
                    <a:pt x="87175" y="56786"/>
                    <a:pt x="86162" y="57480"/>
                  </a:cubicBezTo>
                  <a:cubicBezTo>
                    <a:pt x="86133" y="57104"/>
                    <a:pt x="86133" y="56699"/>
                    <a:pt x="86104" y="56322"/>
                  </a:cubicBezTo>
                  <a:lnTo>
                    <a:pt x="86018" y="54991"/>
                  </a:lnTo>
                  <a:lnTo>
                    <a:pt x="85989" y="54673"/>
                  </a:lnTo>
                  <a:cubicBezTo>
                    <a:pt x="85960" y="54470"/>
                    <a:pt x="85960" y="54239"/>
                    <a:pt x="85931" y="54036"/>
                  </a:cubicBezTo>
                  <a:cubicBezTo>
                    <a:pt x="85902" y="53457"/>
                    <a:pt x="85873" y="52907"/>
                    <a:pt x="85815" y="52328"/>
                  </a:cubicBezTo>
                  <a:cubicBezTo>
                    <a:pt x="85815" y="52039"/>
                    <a:pt x="85786" y="51750"/>
                    <a:pt x="85757" y="51431"/>
                  </a:cubicBezTo>
                  <a:cubicBezTo>
                    <a:pt x="85728" y="50997"/>
                    <a:pt x="85728" y="50563"/>
                    <a:pt x="85670" y="50129"/>
                  </a:cubicBezTo>
                  <a:cubicBezTo>
                    <a:pt x="85670" y="50129"/>
                    <a:pt x="85670" y="50100"/>
                    <a:pt x="85670" y="50100"/>
                  </a:cubicBezTo>
                  <a:cubicBezTo>
                    <a:pt x="85670" y="50013"/>
                    <a:pt x="85699" y="49955"/>
                    <a:pt x="85699" y="49897"/>
                  </a:cubicBezTo>
                  <a:cubicBezTo>
                    <a:pt x="85728" y="49637"/>
                    <a:pt x="85786" y="49405"/>
                    <a:pt x="85960" y="49203"/>
                  </a:cubicBezTo>
                  <a:cubicBezTo>
                    <a:pt x="86104" y="49058"/>
                    <a:pt x="86249" y="48884"/>
                    <a:pt x="86394" y="48711"/>
                  </a:cubicBezTo>
                  <a:cubicBezTo>
                    <a:pt x="86596" y="48711"/>
                    <a:pt x="86799" y="48682"/>
                    <a:pt x="86973" y="48624"/>
                  </a:cubicBezTo>
                  <a:cubicBezTo>
                    <a:pt x="87523" y="48479"/>
                    <a:pt x="87957" y="48103"/>
                    <a:pt x="88304" y="47640"/>
                  </a:cubicBezTo>
                  <a:cubicBezTo>
                    <a:pt x="88333" y="47582"/>
                    <a:pt x="88362" y="47524"/>
                    <a:pt x="88420" y="47466"/>
                  </a:cubicBezTo>
                  <a:cubicBezTo>
                    <a:pt x="88478" y="47408"/>
                    <a:pt x="88507" y="47321"/>
                    <a:pt x="88565" y="47235"/>
                  </a:cubicBezTo>
                  <a:cubicBezTo>
                    <a:pt x="89028" y="46482"/>
                    <a:pt x="89288" y="45672"/>
                    <a:pt x="89491" y="44803"/>
                  </a:cubicBezTo>
                  <a:cubicBezTo>
                    <a:pt x="89520" y="44717"/>
                    <a:pt x="89549" y="44630"/>
                    <a:pt x="89549" y="44543"/>
                  </a:cubicBezTo>
                  <a:cubicBezTo>
                    <a:pt x="89578" y="44427"/>
                    <a:pt x="89549" y="44340"/>
                    <a:pt x="89520" y="44282"/>
                  </a:cubicBezTo>
                  <a:cubicBezTo>
                    <a:pt x="89491" y="44253"/>
                    <a:pt x="89462" y="44225"/>
                    <a:pt x="89433" y="44225"/>
                  </a:cubicBezTo>
                  <a:cubicBezTo>
                    <a:pt x="89404" y="44210"/>
                    <a:pt x="89368" y="44203"/>
                    <a:pt x="89328" y="44203"/>
                  </a:cubicBezTo>
                  <a:cubicBezTo>
                    <a:pt x="89288" y="44203"/>
                    <a:pt x="89245" y="44210"/>
                    <a:pt x="89201" y="44225"/>
                  </a:cubicBezTo>
                  <a:cubicBezTo>
                    <a:pt x="88970" y="44282"/>
                    <a:pt x="88738" y="44398"/>
                    <a:pt x="88507" y="44514"/>
                  </a:cubicBezTo>
                  <a:cubicBezTo>
                    <a:pt x="87638" y="45006"/>
                    <a:pt x="86973" y="45701"/>
                    <a:pt x="86510" y="46540"/>
                  </a:cubicBezTo>
                  <a:cubicBezTo>
                    <a:pt x="86423" y="46714"/>
                    <a:pt x="86336" y="46887"/>
                    <a:pt x="86249" y="47061"/>
                  </a:cubicBezTo>
                  <a:lnTo>
                    <a:pt x="86191" y="47235"/>
                  </a:lnTo>
                  <a:lnTo>
                    <a:pt x="86047" y="47553"/>
                  </a:lnTo>
                  <a:cubicBezTo>
                    <a:pt x="86047" y="47553"/>
                    <a:pt x="86018" y="47582"/>
                    <a:pt x="85960" y="47582"/>
                  </a:cubicBezTo>
                  <a:cubicBezTo>
                    <a:pt x="85960" y="47524"/>
                    <a:pt x="85960" y="47466"/>
                    <a:pt x="85960" y="47379"/>
                  </a:cubicBezTo>
                  <a:cubicBezTo>
                    <a:pt x="85931" y="47177"/>
                    <a:pt x="85960" y="46974"/>
                    <a:pt x="85989" y="46800"/>
                  </a:cubicBezTo>
                  <a:cubicBezTo>
                    <a:pt x="85989" y="46743"/>
                    <a:pt x="85989" y="46685"/>
                    <a:pt x="85989" y="46627"/>
                  </a:cubicBezTo>
                  <a:cubicBezTo>
                    <a:pt x="86018" y="46598"/>
                    <a:pt x="86047" y="46569"/>
                    <a:pt x="86075" y="46540"/>
                  </a:cubicBezTo>
                  <a:cubicBezTo>
                    <a:pt x="86307" y="46250"/>
                    <a:pt x="86539" y="45961"/>
                    <a:pt x="86683" y="45643"/>
                  </a:cubicBezTo>
                  <a:cubicBezTo>
                    <a:pt x="86712" y="45643"/>
                    <a:pt x="86712" y="45614"/>
                    <a:pt x="86712" y="45585"/>
                  </a:cubicBezTo>
                  <a:cubicBezTo>
                    <a:pt x="86886" y="45266"/>
                    <a:pt x="87002" y="44890"/>
                    <a:pt x="87088" y="44514"/>
                  </a:cubicBezTo>
                  <a:cubicBezTo>
                    <a:pt x="87146" y="44080"/>
                    <a:pt x="87146" y="43646"/>
                    <a:pt x="87060" y="43240"/>
                  </a:cubicBezTo>
                  <a:cubicBezTo>
                    <a:pt x="87031" y="43125"/>
                    <a:pt x="87031" y="43038"/>
                    <a:pt x="87002" y="42922"/>
                  </a:cubicBezTo>
                  <a:cubicBezTo>
                    <a:pt x="86857" y="42314"/>
                    <a:pt x="86654" y="41678"/>
                    <a:pt x="86452" y="41070"/>
                  </a:cubicBezTo>
                  <a:cubicBezTo>
                    <a:pt x="86423" y="41012"/>
                    <a:pt x="86394" y="40954"/>
                    <a:pt x="86365" y="40896"/>
                  </a:cubicBezTo>
                  <a:cubicBezTo>
                    <a:pt x="86365" y="40867"/>
                    <a:pt x="86336" y="40838"/>
                    <a:pt x="86307" y="40809"/>
                  </a:cubicBezTo>
                  <a:cubicBezTo>
                    <a:pt x="86307" y="40809"/>
                    <a:pt x="86278" y="40780"/>
                    <a:pt x="86278" y="40780"/>
                  </a:cubicBezTo>
                  <a:cubicBezTo>
                    <a:pt x="86237" y="40760"/>
                    <a:pt x="86196" y="40739"/>
                    <a:pt x="86155" y="40739"/>
                  </a:cubicBezTo>
                  <a:cubicBezTo>
                    <a:pt x="86138" y="40739"/>
                    <a:pt x="86121" y="40743"/>
                    <a:pt x="86104" y="40751"/>
                  </a:cubicBezTo>
                  <a:cubicBezTo>
                    <a:pt x="86104" y="40751"/>
                    <a:pt x="86075" y="40780"/>
                    <a:pt x="86047" y="40780"/>
                  </a:cubicBezTo>
                  <a:cubicBezTo>
                    <a:pt x="85931" y="40896"/>
                    <a:pt x="85844" y="41012"/>
                    <a:pt x="85757" y="41157"/>
                  </a:cubicBezTo>
                  <a:cubicBezTo>
                    <a:pt x="85670" y="41272"/>
                    <a:pt x="85612" y="41388"/>
                    <a:pt x="85555" y="41504"/>
                  </a:cubicBezTo>
                  <a:cubicBezTo>
                    <a:pt x="85497" y="41591"/>
                    <a:pt x="85468" y="41707"/>
                    <a:pt x="85410" y="41793"/>
                  </a:cubicBezTo>
                  <a:cubicBezTo>
                    <a:pt x="85236" y="42256"/>
                    <a:pt x="85120" y="42719"/>
                    <a:pt x="85034" y="43183"/>
                  </a:cubicBezTo>
                  <a:cubicBezTo>
                    <a:pt x="85005" y="43327"/>
                    <a:pt x="85005" y="43472"/>
                    <a:pt x="84976" y="43617"/>
                  </a:cubicBezTo>
                  <a:cubicBezTo>
                    <a:pt x="84918" y="43240"/>
                    <a:pt x="84831" y="42893"/>
                    <a:pt x="84744" y="42517"/>
                  </a:cubicBezTo>
                  <a:cubicBezTo>
                    <a:pt x="84686" y="42256"/>
                    <a:pt x="84628" y="41996"/>
                    <a:pt x="84599" y="41735"/>
                  </a:cubicBezTo>
                  <a:cubicBezTo>
                    <a:pt x="84570" y="41620"/>
                    <a:pt x="84542" y="41475"/>
                    <a:pt x="84484" y="41359"/>
                  </a:cubicBezTo>
                  <a:cubicBezTo>
                    <a:pt x="84455" y="41186"/>
                    <a:pt x="84397" y="41012"/>
                    <a:pt x="84368" y="40838"/>
                  </a:cubicBezTo>
                  <a:cubicBezTo>
                    <a:pt x="84281" y="40578"/>
                    <a:pt x="84223" y="40346"/>
                    <a:pt x="84165" y="40086"/>
                  </a:cubicBezTo>
                  <a:cubicBezTo>
                    <a:pt x="84078" y="39854"/>
                    <a:pt x="84021" y="39623"/>
                    <a:pt x="83963" y="39391"/>
                  </a:cubicBezTo>
                  <a:cubicBezTo>
                    <a:pt x="84397" y="39275"/>
                    <a:pt x="84802" y="39160"/>
                    <a:pt x="85178" y="38986"/>
                  </a:cubicBezTo>
                  <a:cubicBezTo>
                    <a:pt x="85497" y="38841"/>
                    <a:pt x="85786" y="38696"/>
                    <a:pt x="86047" y="38523"/>
                  </a:cubicBezTo>
                  <a:cubicBezTo>
                    <a:pt x="86828" y="38089"/>
                    <a:pt x="87580" y="37626"/>
                    <a:pt x="88304" y="37105"/>
                  </a:cubicBezTo>
                  <a:cubicBezTo>
                    <a:pt x="88391" y="37018"/>
                    <a:pt x="88478" y="36960"/>
                    <a:pt x="88565" y="36873"/>
                  </a:cubicBezTo>
                  <a:cubicBezTo>
                    <a:pt x="88565" y="36873"/>
                    <a:pt x="88593" y="36844"/>
                    <a:pt x="88622" y="36844"/>
                  </a:cubicBezTo>
                  <a:cubicBezTo>
                    <a:pt x="88709" y="36757"/>
                    <a:pt x="88709" y="36584"/>
                    <a:pt x="88565" y="36526"/>
                  </a:cubicBezTo>
                  <a:cubicBezTo>
                    <a:pt x="88536" y="36497"/>
                    <a:pt x="88449" y="36468"/>
                    <a:pt x="88391" y="36468"/>
                  </a:cubicBezTo>
                  <a:cubicBezTo>
                    <a:pt x="88391" y="36468"/>
                    <a:pt x="88391" y="36439"/>
                    <a:pt x="88362" y="36439"/>
                  </a:cubicBezTo>
                  <a:lnTo>
                    <a:pt x="87783" y="36439"/>
                  </a:lnTo>
                  <a:cubicBezTo>
                    <a:pt x="87609" y="36439"/>
                    <a:pt x="87407" y="36468"/>
                    <a:pt x="87233" y="36468"/>
                  </a:cubicBezTo>
                  <a:lnTo>
                    <a:pt x="86915" y="36497"/>
                  </a:lnTo>
                  <a:cubicBezTo>
                    <a:pt x="86625" y="36497"/>
                    <a:pt x="86336" y="36526"/>
                    <a:pt x="86018" y="36555"/>
                  </a:cubicBezTo>
                  <a:lnTo>
                    <a:pt x="85641" y="36555"/>
                  </a:lnTo>
                  <a:cubicBezTo>
                    <a:pt x="85352" y="36584"/>
                    <a:pt x="85091" y="36613"/>
                    <a:pt x="84802" y="36642"/>
                  </a:cubicBezTo>
                  <a:cubicBezTo>
                    <a:pt x="84455" y="36671"/>
                    <a:pt x="84136" y="36699"/>
                    <a:pt x="83789" y="36757"/>
                  </a:cubicBezTo>
                  <a:cubicBezTo>
                    <a:pt x="83557" y="36786"/>
                    <a:pt x="83326" y="36815"/>
                    <a:pt x="83065" y="36844"/>
                  </a:cubicBezTo>
                  <a:cubicBezTo>
                    <a:pt x="83065" y="36815"/>
                    <a:pt x="83037" y="36757"/>
                    <a:pt x="83037" y="36728"/>
                  </a:cubicBezTo>
                  <a:cubicBezTo>
                    <a:pt x="82892" y="36410"/>
                    <a:pt x="82747" y="36092"/>
                    <a:pt x="82544" y="35802"/>
                  </a:cubicBezTo>
                  <a:cubicBezTo>
                    <a:pt x="82429" y="35629"/>
                    <a:pt x="82313" y="35426"/>
                    <a:pt x="82197" y="35223"/>
                  </a:cubicBezTo>
                  <a:cubicBezTo>
                    <a:pt x="82139" y="35108"/>
                    <a:pt x="82081" y="35021"/>
                    <a:pt x="82024" y="34905"/>
                  </a:cubicBezTo>
                  <a:cubicBezTo>
                    <a:pt x="82052" y="34905"/>
                    <a:pt x="82110" y="34876"/>
                    <a:pt x="82168" y="34847"/>
                  </a:cubicBezTo>
                  <a:cubicBezTo>
                    <a:pt x="82342" y="34789"/>
                    <a:pt x="82516" y="34731"/>
                    <a:pt x="82689" y="34645"/>
                  </a:cubicBezTo>
                  <a:cubicBezTo>
                    <a:pt x="82718" y="34645"/>
                    <a:pt x="82747" y="34616"/>
                    <a:pt x="82776" y="34616"/>
                  </a:cubicBezTo>
                  <a:lnTo>
                    <a:pt x="82892" y="34616"/>
                  </a:lnTo>
                  <a:cubicBezTo>
                    <a:pt x="82950" y="34587"/>
                    <a:pt x="82979" y="34558"/>
                    <a:pt x="83037" y="34529"/>
                  </a:cubicBezTo>
                  <a:cubicBezTo>
                    <a:pt x="83037" y="34529"/>
                    <a:pt x="83065" y="34500"/>
                    <a:pt x="83065" y="34500"/>
                  </a:cubicBezTo>
                  <a:cubicBezTo>
                    <a:pt x="83123" y="34471"/>
                    <a:pt x="83210" y="34413"/>
                    <a:pt x="83268" y="34413"/>
                  </a:cubicBezTo>
                  <a:cubicBezTo>
                    <a:pt x="83297" y="34384"/>
                    <a:pt x="83355" y="34384"/>
                    <a:pt x="83384" y="34384"/>
                  </a:cubicBezTo>
                  <a:lnTo>
                    <a:pt x="83500" y="34384"/>
                  </a:lnTo>
                  <a:cubicBezTo>
                    <a:pt x="83586" y="34413"/>
                    <a:pt x="83673" y="34413"/>
                    <a:pt x="83760" y="34413"/>
                  </a:cubicBezTo>
                  <a:cubicBezTo>
                    <a:pt x="83876" y="34442"/>
                    <a:pt x="84050" y="34442"/>
                    <a:pt x="84194" y="34442"/>
                  </a:cubicBezTo>
                  <a:cubicBezTo>
                    <a:pt x="84252" y="34442"/>
                    <a:pt x="84339" y="34471"/>
                    <a:pt x="84397" y="34471"/>
                  </a:cubicBezTo>
                  <a:cubicBezTo>
                    <a:pt x="84542" y="34471"/>
                    <a:pt x="84657" y="34442"/>
                    <a:pt x="84802" y="34442"/>
                  </a:cubicBezTo>
                  <a:cubicBezTo>
                    <a:pt x="85526" y="34384"/>
                    <a:pt x="86249" y="34210"/>
                    <a:pt x="86915" y="33834"/>
                  </a:cubicBezTo>
                  <a:cubicBezTo>
                    <a:pt x="87291" y="33660"/>
                    <a:pt x="87609" y="33429"/>
                    <a:pt x="87928" y="33168"/>
                  </a:cubicBezTo>
                  <a:cubicBezTo>
                    <a:pt x="88507" y="32734"/>
                    <a:pt x="88970" y="32184"/>
                    <a:pt x="89346" y="31577"/>
                  </a:cubicBezTo>
                  <a:cubicBezTo>
                    <a:pt x="89606" y="31200"/>
                    <a:pt x="89838" y="30795"/>
                    <a:pt x="90070" y="30419"/>
                  </a:cubicBezTo>
                  <a:cubicBezTo>
                    <a:pt x="90156" y="30274"/>
                    <a:pt x="90243" y="30129"/>
                    <a:pt x="90301" y="29985"/>
                  </a:cubicBezTo>
                  <a:cubicBezTo>
                    <a:pt x="90562" y="29580"/>
                    <a:pt x="90822" y="29145"/>
                    <a:pt x="91054" y="28711"/>
                  </a:cubicBezTo>
                  <a:lnTo>
                    <a:pt x="91430" y="28075"/>
                  </a:lnTo>
                  <a:cubicBezTo>
                    <a:pt x="91488" y="28017"/>
                    <a:pt x="91517" y="27959"/>
                    <a:pt x="91546" y="27901"/>
                  </a:cubicBezTo>
                  <a:cubicBezTo>
                    <a:pt x="91575" y="27843"/>
                    <a:pt x="91604" y="27756"/>
                    <a:pt x="91632" y="27698"/>
                  </a:cubicBezTo>
                  <a:cubicBezTo>
                    <a:pt x="91690" y="27611"/>
                    <a:pt x="91690" y="27496"/>
                    <a:pt x="91632" y="27438"/>
                  </a:cubicBezTo>
                  <a:cubicBezTo>
                    <a:pt x="91604" y="27409"/>
                    <a:pt x="91575" y="27380"/>
                    <a:pt x="91575" y="27380"/>
                  </a:cubicBezTo>
                  <a:cubicBezTo>
                    <a:pt x="91546" y="27365"/>
                    <a:pt x="91509" y="27358"/>
                    <a:pt x="91473" y="27358"/>
                  </a:cubicBezTo>
                  <a:cubicBezTo>
                    <a:pt x="91437" y="27358"/>
                    <a:pt x="91401" y="27365"/>
                    <a:pt x="91372" y="27380"/>
                  </a:cubicBezTo>
                  <a:cubicBezTo>
                    <a:pt x="91256" y="27409"/>
                    <a:pt x="91111" y="27438"/>
                    <a:pt x="90996" y="27496"/>
                  </a:cubicBezTo>
                  <a:cubicBezTo>
                    <a:pt x="90677" y="27640"/>
                    <a:pt x="90359" y="27785"/>
                    <a:pt x="90070" y="27930"/>
                  </a:cubicBezTo>
                  <a:cubicBezTo>
                    <a:pt x="89549" y="28190"/>
                    <a:pt x="89057" y="28422"/>
                    <a:pt x="88565" y="28682"/>
                  </a:cubicBezTo>
                  <a:cubicBezTo>
                    <a:pt x="87899" y="29030"/>
                    <a:pt x="87233" y="29435"/>
                    <a:pt x="86596" y="29898"/>
                  </a:cubicBezTo>
                  <a:cubicBezTo>
                    <a:pt x="85844" y="30448"/>
                    <a:pt x="85178" y="31085"/>
                    <a:pt x="84599" y="31837"/>
                  </a:cubicBezTo>
                  <a:lnTo>
                    <a:pt x="84570" y="31895"/>
                  </a:lnTo>
                  <a:cubicBezTo>
                    <a:pt x="84165" y="32445"/>
                    <a:pt x="83789" y="32995"/>
                    <a:pt x="83442" y="33545"/>
                  </a:cubicBezTo>
                  <a:cubicBezTo>
                    <a:pt x="83442" y="33574"/>
                    <a:pt x="83442" y="33574"/>
                    <a:pt x="83442" y="33574"/>
                  </a:cubicBezTo>
                  <a:cubicBezTo>
                    <a:pt x="83442" y="33574"/>
                    <a:pt x="83442" y="33574"/>
                    <a:pt x="83413" y="33603"/>
                  </a:cubicBezTo>
                  <a:cubicBezTo>
                    <a:pt x="83355" y="33689"/>
                    <a:pt x="83297" y="33805"/>
                    <a:pt x="83239" y="33950"/>
                  </a:cubicBezTo>
                  <a:cubicBezTo>
                    <a:pt x="83181" y="34037"/>
                    <a:pt x="83123" y="34095"/>
                    <a:pt x="83037" y="34153"/>
                  </a:cubicBezTo>
                  <a:cubicBezTo>
                    <a:pt x="83008" y="34153"/>
                    <a:pt x="82979" y="34181"/>
                    <a:pt x="82950" y="34181"/>
                  </a:cubicBezTo>
                  <a:cubicBezTo>
                    <a:pt x="82573" y="34355"/>
                    <a:pt x="82197" y="34500"/>
                    <a:pt x="81821" y="34645"/>
                  </a:cubicBezTo>
                  <a:cubicBezTo>
                    <a:pt x="81734" y="34529"/>
                    <a:pt x="81647" y="34413"/>
                    <a:pt x="81531" y="34297"/>
                  </a:cubicBezTo>
                  <a:cubicBezTo>
                    <a:pt x="81503" y="34268"/>
                    <a:pt x="81503" y="34268"/>
                    <a:pt x="81474" y="34239"/>
                  </a:cubicBezTo>
                  <a:lnTo>
                    <a:pt x="81474" y="34210"/>
                  </a:lnTo>
                  <a:cubicBezTo>
                    <a:pt x="81358" y="34095"/>
                    <a:pt x="81271" y="33979"/>
                    <a:pt x="81155" y="33892"/>
                  </a:cubicBezTo>
                  <a:cubicBezTo>
                    <a:pt x="81126" y="33863"/>
                    <a:pt x="81068" y="33805"/>
                    <a:pt x="81039" y="33776"/>
                  </a:cubicBezTo>
                  <a:cubicBezTo>
                    <a:pt x="81126" y="33718"/>
                    <a:pt x="81213" y="33632"/>
                    <a:pt x="81271" y="33545"/>
                  </a:cubicBezTo>
                  <a:cubicBezTo>
                    <a:pt x="81531" y="33284"/>
                    <a:pt x="81763" y="33024"/>
                    <a:pt x="81995" y="32734"/>
                  </a:cubicBezTo>
                  <a:cubicBezTo>
                    <a:pt x="82024" y="32734"/>
                    <a:pt x="82024" y="32705"/>
                    <a:pt x="82052" y="32676"/>
                  </a:cubicBezTo>
                  <a:cubicBezTo>
                    <a:pt x="82284" y="32387"/>
                    <a:pt x="82487" y="32098"/>
                    <a:pt x="82660" y="31808"/>
                  </a:cubicBezTo>
                  <a:cubicBezTo>
                    <a:pt x="82689" y="31779"/>
                    <a:pt x="82718" y="31750"/>
                    <a:pt x="82747" y="31721"/>
                  </a:cubicBezTo>
                  <a:cubicBezTo>
                    <a:pt x="82776" y="31692"/>
                    <a:pt x="82834" y="31634"/>
                    <a:pt x="82863" y="31606"/>
                  </a:cubicBezTo>
                  <a:cubicBezTo>
                    <a:pt x="82892" y="31606"/>
                    <a:pt x="82892" y="31606"/>
                    <a:pt x="82921" y="31577"/>
                  </a:cubicBezTo>
                  <a:cubicBezTo>
                    <a:pt x="82950" y="31577"/>
                    <a:pt x="83008" y="31548"/>
                    <a:pt x="83037" y="31519"/>
                  </a:cubicBezTo>
                  <a:lnTo>
                    <a:pt x="83181" y="31432"/>
                  </a:lnTo>
                  <a:cubicBezTo>
                    <a:pt x="83586" y="31229"/>
                    <a:pt x="83934" y="30998"/>
                    <a:pt x="84252" y="30737"/>
                  </a:cubicBezTo>
                  <a:cubicBezTo>
                    <a:pt x="84715" y="30361"/>
                    <a:pt x="85149" y="29956"/>
                    <a:pt x="85526" y="29464"/>
                  </a:cubicBezTo>
                  <a:cubicBezTo>
                    <a:pt x="85844" y="29030"/>
                    <a:pt x="86162" y="28567"/>
                    <a:pt x="86423" y="28075"/>
                  </a:cubicBezTo>
                  <a:cubicBezTo>
                    <a:pt x="86452" y="28017"/>
                    <a:pt x="86481" y="27988"/>
                    <a:pt x="86510" y="27930"/>
                  </a:cubicBezTo>
                  <a:cubicBezTo>
                    <a:pt x="86510" y="27901"/>
                    <a:pt x="86539" y="27843"/>
                    <a:pt x="86568" y="27814"/>
                  </a:cubicBezTo>
                  <a:cubicBezTo>
                    <a:pt x="86683" y="27525"/>
                    <a:pt x="86799" y="27206"/>
                    <a:pt x="86886" y="26888"/>
                  </a:cubicBezTo>
                  <a:cubicBezTo>
                    <a:pt x="86944" y="26772"/>
                    <a:pt x="86973" y="26656"/>
                    <a:pt x="87002" y="26541"/>
                  </a:cubicBezTo>
                  <a:cubicBezTo>
                    <a:pt x="87060" y="26280"/>
                    <a:pt x="87088" y="26049"/>
                    <a:pt x="87146" y="25788"/>
                  </a:cubicBezTo>
                  <a:cubicBezTo>
                    <a:pt x="87233" y="25325"/>
                    <a:pt x="87291" y="24891"/>
                    <a:pt x="87349" y="24428"/>
                  </a:cubicBezTo>
                  <a:cubicBezTo>
                    <a:pt x="87465" y="23560"/>
                    <a:pt x="87580" y="22662"/>
                    <a:pt x="87667" y="21765"/>
                  </a:cubicBezTo>
                  <a:cubicBezTo>
                    <a:pt x="87696" y="21620"/>
                    <a:pt x="87696" y="21476"/>
                    <a:pt x="87725" y="21331"/>
                  </a:cubicBezTo>
                  <a:cubicBezTo>
                    <a:pt x="87725" y="21273"/>
                    <a:pt x="87725" y="21215"/>
                    <a:pt x="87725" y="21128"/>
                  </a:cubicBezTo>
                  <a:cubicBezTo>
                    <a:pt x="87725" y="21070"/>
                    <a:pt x="87725" y="20984"/>
                    <a:pt x="87725" y="20926"/>
                  </a:cubicBezTo>
                  <a:cubicBezTo>
                    <a:pt x="87725" y="20926"/>
                    <a:pt x="87725" y="20897"/>
                    <a:pt x="87725" y="20897"/>
                  </a:cubicBezTo>
                  <a:cubicBezTo>
                    <a:pt x="87696" y="20839"/>
                    <a:pt x="87638" y="20752"/>
                    <a:pt x="87580" y="20723"/>
                  </a:cubicBezTo>
                  <a:cubicBezTo>
                    <a:pt x="87552" y="20709"/>
                    <a:pt x="87515" y="20701"/>
                    <a:pt x="87476" y="20701"/>
                  </a:cubicBezTo>
                  <a:cubicBezTo>
                    <a:pt x="87436" y="20701"/>
                    <a:pt x="87392" y="20709"/>
                    <a:pt x="87349" y="20723"/>
                  </a:cubicBezTo>
                  <a:cubicBezTo>
                    <a:pt x="87262" y="20781"/>
                    <a:pt x="87175" y="20839"/>
                    <a:pt x="87088" y="20926"/>
                  </a:cubicBezTo>
                  <a:lnTo>
                    <a:pt x="87060" y="20926"/>
                  </a:lnTo>
                  <a:cubicBezTo>
                    <a:pt x="86857" y="21128"/>
                    <a:pt x="86625" y="21331"/>
                    <a:pt x="86423" y="21534"/>
                  </a:cubicBezTo>
                  <a:cubicBezTo>
                    <a:pt x="86394" y="21562"/>
                    <a:pt x="86365" y="21591"/>
                    <a:pt x="86307" y="21649"/>
                  </a:cubicBezTo>
                  <a:cubicBezTo>
                    <a:pt x="85699" y="22286"/>
                    <a:pt x="85120" y="22981"/>
                    <a:pt x="84599" y="23704"/>
                  </a:cubicBezTo>
                  <a:cubicBezTo>
                    <a:pt x="84570" y="23733"/>
                    <a:pt x="84570" y="23733"/>
                    <a:pt x="84542" y="23762"/>
                  </a:cubicBezTo>
                  <a:cubicBezTo>
                    <a:pt x="84165" y="24312"/>
                    <a:pt x="83818" y="24862"/>
                    <a:pt x="83529" y="25470"/>
                  </a:cubicBezTo>
                  <a:cubicBezTo>
                    <a:pt x="83413" y="25701"/>
                    <a:pt x="83297" y="25962"/>
                    <a:pt x="83210" y="26193"/>
                  </a:cubicBezTo>
                  <a:cubicBezTo>
                    <a:pt x="83123" y="26396"/>
                    <a:pt x="83037" y="26598"/>
                    <a:pt x="82979" y="26801"/>
                  </a:cubicBezTo>
                  <a:cubicBezTo>
                    <a:pt x="82776" y="27351"/>
                    <a:pt x="82631" y="27930"/>
                    <a:pt x="82544" y="28538"/>
                  </a:cubicBezTo>
                  <a:cubicBezTo>
                    <a:pt x="82487" y="28885"/>
                    <a:pt x="82458" y="29203"/>
                    <a:pt x="82429" y="29551"/>
                  </a:cubicBezTo>
                  <a:cubicBezTo>
                    <a:pt x="82400" y="29782"/>
                    <a:pt x="82371" y="30014"/>
                    <a:pt x="82371" y="30245"/>
                  </a:cubicBezTo>
                  <a:cubicBezTo>
                    <a:pt x="82342" y="30679"/>
                    <a:pt x="82313" y="31114"/>
                    <a:pt x="82313" y="31577"/>
                  </a:cubicBezTo>
                  <a:cubicBezTo>
                    <a:pt x="82313" y="31692"/>
                    <a:pt x="82284" y="31808"/>
                    <a:pt x="82197" y="31895"/>
                  </a:cubicBezTo>
                  <a:cubicBezTo>
                    <a:pt x="81937" y="32271"/>
                    <a:pt x="81647" y="32619"/>
                    <a:pt x="81358" y="32937"/>
                  </a:cubicBezTo>
                  <a:cubicBezTo>
                    <a:pt x="81184" y="33140"/>
                    <a:pt x="81039" y="33313"/>
                    <a:pt x="80866" y="33487"/>
                  </a:cubicBezTo>
                  <a:cubicBezTo>
                    <a:pt x="80837" y="33516"/>
                    <a:pt x="80808" y="33574"/>
                    <a:pt x="80750" y="33603"/>
                  </a:cubicBezTo>
                  <a:cubicBezTo>
                    <a:pt x="80750" y="33574"/>
                    <a:pt x="80721" y="33574"/>
                    <a:pt x="80721" y="33574"/>
                  </a:cubicBezTo>
                  <a:lnTo>
                    <a:pt x="80692" y="33516"/>
                  </a:lnTo>
                  <a:cubicBezTo>
                    <a:pt x="80490" y="33371"/>
                    <a:pt x="80316" y="33226"/>
                    <a:pt x="80142" y="33053"/>
                  </a:cubicBezTo>
                  <a:lnTo>
                    <a:pt x="79998" y="32937"/>
                  </a:lnTo>
                  <a:cubicBezTo>
                    <a:pt x="80258" y="32561"/>
                    <a:pt x="80490" y="32155"/>
                    <a:pt x="80692" y="31721"/>
                  </a:cubicBezTo>
                  <a:cubicBezTo>
                    <a:pt x="80808" y="31490"/>
                    <a:pt x="80924" y="31258"/>
                    <a:pt x="81011" y="31027"/>
                  </a:cubicBezTo>
                  <a:cubicBezTo>
                    <a:pt x="81068" y="30911"/>
                    <a:pt x="81097" y="30795"/>
                    <a:pt x="81155" y="30679"/>
                  </a:cubicBezTo>
                  <a:cubicBezTo>
                    <a:pt x="81300" y="30274"/>
                    <a:pt x="81387" y="29840"/>
                    <a:pt x="81445" y="29406"/>
                  </a:cubicBezTo>
                  <a:cubicBezTo>
                    <a:pt x="81474" y="29145"/>
                    <a:pt x="81503" y="28885"/>
                    <a:pt x="81503" y="28596"/>
                  </a:cubicBezTo>
                  <a:cubicBezTo>
                    <a:pt x="81503" y="28451"/>
                    <a:pt x="81503" y="28277"/>
                    <a:pt x="81503" y="28104"/>
                  </a:cubicBezTo>
                  <a:cubicBezTo>
                    <a:pt x="81474" y="27467"/>
                    <a:pt x="81387" y="26830"/>
                    <a:pt x="81300" y="26164"/>
                  </a:cubicBezTo>
                  <a:lnTo>
                    <a:pt x="81213" y="25643"/>
                  </a:lnTo>
                  <a:cubicBezTo>
                    <a:pt x="81039" y="24630"/>
                    <a:pt x="80866" y="23588"/>
                    <a:pt x="80692" y="22575"/>
                  </a:cubicBezTo>
                  <a:cubicBezTo>
                    <a:pt x="80663" y="22344"/>
                    <a:pt x="80605" y="22083"/>
                    <a:pt x="80576" y="21852"/>
                  </a:cubicBezTo>
                  <a:cubicBezTo>
                    <a:pt x="80576" y="21765"/>
                    <a:pt x="80547" y="21678"/>
                    <a:pt x="80547" y="21591"/>
                  </a:cubicBezTo>
                  <a:cubicBezTo>
                    <a:pt x="80519" y="21505"/>
                    <a:pt x="80490" y="21447"/>
                    <a:pt x="80490" y="21360"/>
                  </a:cubicBezTo>
                  <a:cubicBezTo>
                    <a:pt x="80461" y="21302"/>
                    <a:pt x="80432" y="21244"/>
                    <a:pt x="80403" y="21215"/>
                  </a:cubicBezTo>
                  <a:cubicBezTo>
                    <a:pt x="80374" y="21215"/>
                    <a:pt x="80374" y="21186"/>
                    <a:pt x="80374" y="21186"/>
                  </a:cubicBezTo>
                  <a:cubicBezTo>
                    <a:pt x="80330" y="21157"/>
                    <a:pt x="80287" y="21143"/>
                    <a:pt x="80247" y="21143"/>
                  </a:cubicBezTo>
                  <a:cubicBezTo>
                    <a:pt x="80207" y="21143"/>
                    <a:pt x="80171" y="21157"/>
                    <a:pt x="80142" y="21186"/>
                  </a:cubicBezTo>
                  <a:cubicBezTo>
                    <a:pt x="80142" y="21215"/>
                    <a:pt x="80113" y="21215"/>
                    <a:pt x="80113" y="21215"/>
                  </a:cubicBezTo>
                  <a:cubicBezTo>
                    <a:pt x="80113" y="21215"/>
                    <a:pt x="80113" y="21215"/>
                    <a:pt x="80113" y="21244"/>
                  </a:cubicBezTo>
                  <a:cubicBezTo>
                    <a:pt x="80055" y="21302"/>
                    <a:pt x="79998" y="21389"/>
                    <a:pt x="79969" y="21476"/>
                  </a:cubicBezTo>
                  <a:cubicBezTo>
                    <a:pt x="79940" y="21505"/>
                    <a:pt x="79940" y="21534"/>
                    <a:pt x="79911" y="21562"/>
                  </a:cubicBezTo>
                  <a:cubicBezTo>
                    <a:pt x="79621" y="22055"/>
                    <a:pt x="79332" y="22547"/>
                    <a:pt x="79042" y="23039"/>
                  </a:cubicBezTo>
                  <a:cubicBezTo>
                    <a:pt x="78956" y="23154"/>
                    <a:pt x="78898" y="23299"/>
                    <a:pt x="78840" y="23415"/>
                  </a:cubicBezTo>
                  <a:cubicBezTo>
                    <a:pt x="78724" y="23646"/>
                    <a:pt x="78608" y="23907"/>
                    <a:pt x="78493" y="24167"/>
                  </a:cubicBezTo>
                  <a:cubicBezTo>
                    <a:pt x="78493" y="24196"/>
                    <a:pt x="78493" y="24196"/>
                    <a:pt x="78464" y="24225"/>
                  </a:cubicBezTo>
                  <a:cubicBezTo>
                    <a:pt x="78348" y="24573"/>
                    <a:pt x="78232" y="24920"/>
                    <a:pt x="78145" y="25296"/>
                  </a:cubicBezTo>
                  <a:cubicBezTo>
                    <a:pt x="78116" y="25470"/>
                    <a:pt x="78087" y="25643"/>
                    <a:pt x="78058" y="25817"/>
                  </a:cubicBezTo>
                  <a:cubicBezTo>
                    <a:pt x="78029" y="25962"/>
                    <a:pt x="78001" y="26078"/>
                    <a:pt x="78001" y="26193"/>
                  </a:cubicBezTo>
                  <a:cubicBezTo>
                    <a:pt x="77914" y="26801"/>
                    <a:pt x="77885" y="27380"/>
                    <a:pt x="77914" y="27988"/>
                  </a:cubicBezTo>
                  <a:cubicBezTo>
                    <a:pt x="77914" y="28161"/>
                    <a:pt x="77943" y="28335"/>
                    <a:pt x="77943" y="28538"/>
                  </a:cubicBezTo>
                  <a:cubicBezTo>
                    <a:pt x="78001" y="29088"/>
                    <a:pt x="78087" y="29637"/>
                    <a:pt x="78261" y="30158"/>
                  </a:cubicBezTo>
                  <a:cubicBezTo>
                    <a:pt x="78435" y="30766"/>
                    <a:pt x="78579" y="31374"/>
                    <a:pt x="78782" y="31953"/>
                  </a:cubicBezTo>
                  <a:cubicBezTo>
                    <a:pt x="78695" y="31895"/>
                    <a:pt x="78637" y="31866"/>
                    <a:pt x="78579" y="31808"/>
                  </a:cubicBezTo>
                  <a:cubicBezTo>
                    <a:pt x="78464" y="31750"/>
                    <a:pt x="78348" y="31663"/>
                    <a:pt x="78232" y="31606"/>
                  </a:cubicBezTo>
                  <a:cubicBezTo>
                    <a:pt x="78174" y="31548"/>
                    <a:pt x="78087" y="31490"/>
                    <a:pt x="78029" y="31461"/>
                  </a:cubicBezTo>
                  <a:cubicBezTo>
                    <a:pt x="77653" y="31229"/>
                    <a:pt x="77306" y="31056"/>
                    <a:pt x="76930" y="30911"/>
                  </a:cubicBezTo>
                  <a:cubicBezTo>
                    <a:pt x="76669" y="30824"/>
                    <a:pt x="76438" y="30737"/>
                    <a:pt x="76177" y="30679"/>
                  </a:cubicBezTo>
                  <a:cubicBezTo>
                    <a:pt x="76003" y="30622"/>
                    <a:pt x="75830" y="30593"/>
                    <a:pt x="75627" y="30564"/>
                  </a:cubicBezTo>
                  <a:cubicBezTo>
                    <a:pt x="75482" y="30506"/>
                    <a:pt x="75309" y="30477"/>
                    <a:pt x="75135" y="30448"/>
                  </a:cubicBezTo>
                  <a:cubicBezTo>
                    <a:pt x="74875" y="30390"/>
                    <a:pt x="74614" y="30332"/>
                    <a:pt x="74354" y="30274"/>
                  </a:cubicBezTo>
                  <a:cubicBezTo>
                    <a:pt x="73775" y="30158"/>
                    <a:pt x="73196" y="30072"/>
                    <a:pt x="72617" y="29956"/>
                  </a:cubicBezTo>
                  <a:cubicBezTo>
                    <a:pt x="71952" y="29840"/>
                    <a:pt x="71286" y="29724"/>
                    <a:pt x="70620" y="29609"/>
                  </a:cubicBezTo>
                  <a:cubicBezTo>
                    <a:pt x="70418" y="29551"/>
                    <a:pt x="70186" y="29522"/>
                    <a:pt x="69983" y="29464"/>
                  </a:cubicBezTo>
                  <a:cubicBezTo>
                    <a:pt x="69897" y="29435"/>
                    <a:pt x="69781" y="29406"/>
                    <a:pt x="69694" y="29377"/>
                  </a:cubicBezTo>
                  <a:cubicBezTo>
                    <a:pt x="69694" y="29348"/>
                    <a:pt x="69694" y="29348"/>
                    <a:pt x="69694" y="29319"/>
                  </a:cubicBezTo>
                  <a:cubicBezTo>
                    <a:pt x="69694" y="29319"/>
                    <a:pt x="69694" y="29290"/>
                    <a:pt x="69694" y="29261"/>
                  </a:cubicBezTo>
                  <a:cubicBezTo>
                    <a:pt x="69723" y="29232"/>
                    <a:pt x="69723" y="29203"/>
                    <a:pt x="69723" y="29174"/>
                  </a:cubicBezTo>
                  <a:cubicBezTo>
                    <a:pt x="69723" y="29116"/>
                    <a:pt x="69752" y="29088"/>
                    <a:pt x="69723" y="29059"/>
                  </a:cubicBezTo>
                  <a:cubicBezTo>
                    <a:pt x="69723" y="29001"/>
                    <a:pt x="69694" y="28943"/>
                    <a:pt x="69636" y="28914"/>
                  </a:cubicBezTo>
                  <a:cubicBezTo>
                    <a:pt x="69636" y="28885"/>
                    <a:pt x="69607" y="28856"/>
                    <a:pt x="69549" y="28827"/>
                  </a:cubicBezTo>
                  <a:cubicBezTo>
                    <a:pt x="69376" y="28711"/>
                    <a:pt x="69144" y="28624"/>
                    <a:pt x="68941" y="28567"/>
                  </a:cubicBezTo>
                  <a:lnTo>
                    <a:pt x="68826" y="28567"/>
                  </a:lnTo>
                  <a:cubicBezTo>
                    <a:pt x="68611" y="28531"/>
                    <a:pt x="68385" y="28506"/>
                    <a:pt x="68169" y="28506"/>
                  </a:cubicBezTo>
                  <a:cubicBezTo>
                    <a:pt x="68035" y="28506"/>
                    <a:pt x="67905" y="28516"/>
                    <a:pt x="67784" y="28538"/>
                  </a:cubicBezTo>
                  <a:cubicBezTo>
                    <a:pt x="67639" y="28567"/>
                    <a:pt x="67494" y="28624"/>
                    <a:pt x="67379" y="28711"/>
                  </a:cubicBezTo>
                  <a:lnTo>
                    <a:pt x="67292" y="28711"/>
                  </a:lnTo>
                  <a:cubicBezTo>
                    <a:pt x="66481" y="28451"/>
                    <a:pt x="65555" y="28075"/>
                    <a:pt x="65092" y="27843"/>
                  </a:cubicBezTo>
                  <a:lnTo>
                    <a:pt x="65324" y="27496"/>
                  </a:lnTo>
                  <a:cubicBezTo>
                    <a:pt x="65382" y="27380"/>
                    <a:pt x="65468" y="27293"/>
                    <a:pt x="65526" y="27235"/>
                  </a:cubicBezTo>
                  <a:cubicBezTo>
                    <a:pt x="65642" y="27119"/>
                    <a:pt x="65758" y="27004"/>
                    <a:pt x="65903" y="26946"/>
                  </a:cubicBezTo>
                  <a:cubicBezTo>
                    <a:pt x="66684" y="26541"/>
                    <a:pt x="67436" y="26135"/>
                    <a:pt x="68102" y="25557"/>
                  </a:cubicBezTo>
                  <a:cubicBezTo>
                    <a:pt x="68305" y="25412"/>
                    <a:pt x="68507" y="25296"/>
                    <a:pt x="68768" y="25267"/>
                  </a:cubicBezTo>
                  <a:cubicBezTo>
                    <a:pt x="70331" y="25122"/>
                    <a:pt x="71633" y="24428"/>
                    <a:pt x="72588" y="23183"/>
                  </a:cubicBezTo>
                  <a:cubicBezTo>
                    <a:pt x="72791" y="22894"/>
                    <a:pt x="72993" y="22575"/>
                    <a:pt x="73196" y="22257"/>
                  </a:cubicBezTo>
                  <a:cubicBezTo>
                    <a:pt x="73341" y="21997"/>
                    <a:pt x="73485" y="21736"/>
                    <a:pt x="73630" y="21476"/>
                  </a:cubicBezTo>
                  <a:cubicBezTo>
                    <a:pt x="73688" y="21331"/>
                    <a:pt x="73775" y="21186"/>
                    <a:pt x="73833" y="21070"/>
                  </a:cubicBezTo>
                  <a:cubicBezTo>
                    <a:pt x="74238" y="20202"/>
                    <a:pt x="74614" y="19305"/>
                    <a:pt x="75019" y="18437"/>
                  </a:cubicBezTo>
                  <a:cubicBezTo>
                    <a:pt x="75048" y="18408"/>
                    <a:pt x="75048" y="18350"/>
                    <a:pt x="75077" y="18321"/>
                  </a:cubicBezTo>
                  <a:cubicBezTo>
                    <a:pt x="75106" y="18205"/>
                    <a:pt x="75164" y="18089"/>
                    <a:pt x="75164" y="17974"/>
                  </a:cubicBezTo>
                  <a:cubicBezTo>
                    <a:pt x="75135" y="17887"/>
                    <a:pt x="75106" y="17829"/>
                    <a:pt x="75048" y="17771"/>
                  </a:cubicBezTo>
                  <a:cubicBezTo>
                    <a:pt x="75006" y="17729"/>
                    <a:pt x="74948" y="17702"/>
                    <a:pt x="74886" y="17702"/>
                  </a:cubicBezTo>
                  <a:cubicBezTo>
                    <a:pt x="74863" y="17702"/>
                    <a:pt x="74840" y="17705"/>
                    <a:pt x="74817" y="17713"/>
                  </a:cubicBezTo>
                  <a:lnTo>
                    <a:pt x="74788" y="17713"/>
                  </a:lnTo>
                  <a:cubicBezTo>
                    <a:pt x="74701" y="17713"/>
                    <a:pt x="74614" y="17742"/>
                    <a:pt x="74556" y="17771"/>
                  </a:cubicBezTo>
                  <a:cubicBezTo>
                    <a:pt x="74441" y="17800"/>
                    <a:pt x="74354" y="17858"/>
                    <a:pt x="74267" y="17887"/>
                  </a:cubicBezTo>
                  <a:cubicBezTo>
                    <a:pt x="74151" y="17945"/>
                    <a:pt x="74064" y="18003"/>
                    <a:pt x="73977" y="18060"/>
                  </a:cubicBezTo>
                  <a:cubicBezTo>
                    <a:pt x="72733" y="18813"/>
                    <a:pt x="71691" y="19739"/>
                    <a:pt x="70794" y="20839"/>
                  </a:cubicBezTo>
                  <a:cubicBezTo>
                    <a:pt x="70331" y="21418"/>
                    <a:pt x="69926" y="22026"/>
                    <a:pt x="69549" y="22691"/>
                  </a:cubicBezTo>
                  <a:cubicBezTo>
                    <a:pt x="69462" y="22865"/>
                    <a:pt x="69347" y="23039"/>
                    <a:pt x="69260" y="23241"/>
                  </a:cubicBezTo>
                  <a:cubicBezTo>
                    <a:pt x="69115" y="23560"/>
                    <a:pt x="68999" y="23907"/>
                    <a:pt x="68913" y="24254"/>
                  </a:cubicBezTo>
                  <a:cubicBezTo>
                    <a:pt x="68855" y="24399"/>
                    <a:pt x="68826" y="24544"/>
                    <a:pt x="68681" y="24659"/>
                  </a:cubicBezTo>
                  <a:cubicBezTo>
                    <a:pt x="68218" y="25065"/>
                    <a:pt x="67726" y="25441"/>
                    <a:pt x="67205" y="25788"/>
                  </a:cubicBezTo>
                  <a:cubicBezTo>
                    <a:pt x="66800" y="26078"/>
                    <a:pt x="66395" y="26338"/>
                    <a:pt x="65989" y="26598"/>
                  </a:cubicBezTo>
                  <a:cubicBezTo>
                    <a:pt x="65874" y="26512"/>
                    <a:pt x="65931" y="26454"/>
                    <a:pt x="65960" y="26396"/>
                  </a:cubicBezTo>
                  <a:cubicBezTo>
                    <a:pt x="66163" y="26049"/>
                    <a:pt x="66337" y="25701"/>
                    <a:pt x="66539" y="25354"/>
                  </a:cubicBezTo>
                  <a:cubicBezTo>
                    <a:pt x="67871" y="22894"/>
                    <a:pt x="68710" y="20289"/>
                    <a:pt x="69057" y="17511"/>
                  </a:cubicBezTo>
                  <a:cubicBezTo>
                    <a:pt x="69115" y="17019"/>
                    <a:pt x="69173" y="16526"/>
                    <a:pt x="69231" y="16063"/>
                  </a:cubicBezTo>
                  <a:cubicBezTo>
                    <a:pt x="69376" y="14819"/>
                    <a:pt x="69491" y="13603"/>
                    <a:pt x="69549" y="12359"/>
                  </a:cubicBezTo>
                  <a:cubicBezTo>
                    <a:pt x="69549" y="12243"/>
                    <a:pt x="69549" y="12127"/>
                    <a:pt x="69549" y="12011"/>
                  </a:cubicBezTo>
                  <a:cubicBezTo>
                    <a:pt x="69549" y="11954"/>
                    <a:pt x="69578" y="11925"/>
                    <a:pt x="69578" y="11867"/>
                  </a:cubicBezTo>
                  <a:cubicBezTo>
                    <a:pt x="69607" y="11606"/>
                    <a:pt x="69665" y="11375"/>
                    <a:pt x="69810" y="11114"/>
                  </a:cubicBezTo>
                  <a:cubicBezTo>
                    <a:pt x="69926" y="10883"/>
                    <a:pt x="70012" y="10651"/>
                    <a:pt x="70128" y="10420"/>
                  </a:cubicBezTo>
                  <a:cubicBezTo>
                    <a:pt x="70446" y="9696"/>
                    <a:pt x="70678" y="8944"/>
                    <a:pt x="70852" y="8191"/>
                  </a:cubicBezTo>
                  <a:cubicBezTo>
                    <a:pt x="70852" y="8162"/>
                    <a:pt x="70823" y="8133"/>
                    <a:pt x="70794" y="8046"/>
                  </a:cubicBezTo>
                  <a:cubicBezTo>
                    <a:pt x="70649" y="8278"/>
                    <a:pt x="70591" y="8509"/>
                    <a:pt x="70504" y="8741"/>
                  </a:cubicBezTo>
                  <a:cubicBezTo>
                    <a:pt x="70418" y="8972"/>
                    <a:pt x="70331" y="9175"/>
                    <a:pt x="70244" y="9407"/>
                  </a:cubicBezTo>
                  <a:cubicBezTo>
                    <a:pt x="70157" y="9638"/>
                    <a:pt x="70070" y="9870"/>
                    <a:pt x="69954" y="10130"/>
                  </a:cubicBezTo>
                  <a:cubicBezTo>
                    <a:pt x="69868" y="10333"/>
                    <a:pt x="69810" y="10564"/>
                    <a:pt x="69723" y="10767"/>
                  </a:cubicBezTo>
                  <a:lnTo>
                    <a:pt x="69694" y="10767"/>
                  </a:lnTo>
                  <a:cubicBezTo>
                    <a:pt x="69665" y="10738"/>
                    <a:pt x="69636" y="10738"/>
                    <a:pt x="69636" y="10709"/>
                  </a:cubicBezTo>
                  <a:cubicBezTo>
                    <a:pt x="69578" y="10651"/>
                    <a:pt x="69607" y="10564"/>
                    <a:pt x="69607" y="10506"/>
                  </a:cubicBezTo>
                  <a:lnTo>
                    <a:pt x="69607" y="10478"/>
                  </a:lnTo>
                  <a:cubicBezTo>
                    <a:pt x="69549" y="9378"/>
                    <a:pt x="69520" y="8278"/>
                    <a:pt x="69462" y="7178"/>
                  </a:cubicBezTo>
                  <a:cubicBezTo>
                    <a:pt x="69462" y="6947"/>
                    <a:pt x="69405" y="6715"/>
                    <a:pt x="69347" y="6512"/>
                  </a:cubicBezTo>
                  <a:cubicBezTo>
                    <a:pt x="69231" y="6599"/>
                    <a:pt x="69289" y="6744"/>
                    <a:pt x="69289" y="6860"/>
                  </a:cubicBezTo>
                  <a:cubicBezTo>
                    <a:pt x="69289" y="7699"/>
                    <a:pt x="69318" y="8509"/>
                    <a:pt x="69318" y="9320"/>
                  </a:cubicBezTo>
                  <a:cubicBezTo>
                    <a:pt x="69318" y="9493"/>
                    <a:pt x="69289" y="9638"/>
                    <a:pt x="69260" y="9899"/>
                  </a:cubicBezTo>
                  <a:cubicBezTo>
                    <a:pt x="69231" y="9870"/>
                    <a:pt x="69231" y="9841"/>
                    <a:pt x="69202" y="9812"/>
                  </a:cubicBezTo>
                  <a:cubicBezTo>
                    <a:pt x="69086" y="9522"/>
                    <a:pt x="69028" y="9320"/>
                    <a:pt x="68941" y="9146"/>
                  </a:cubicBezTo>
                  <a:cubicBezTo>
                    <a:pt x="68739" y="8683"/>
                    <a:pt x="68536" y="8191"/>
                    <a:pt x="68305" y="7728"/>
                  </a:cubicBezTo>
                  <a:cubicBezTo>
                    <a:pt x="68276" y="7612"/>
                    <a:pt x="68189" y="7525"/>
                    <a:pt x="68189" y="7410"/>
                  </a:cubicBezTo>
                  <a:cubicBezTo>
                    <a:pt x="68189" y="7410"/>
                    <a:pt x="68189" y="7381"/>
                    <a:pt x="68189" y="7381"/>
                  </a:cubicBezTo>
                  <a:cubicBezTo>
                    <a:pt x="68189" y="7352"/>
                    <a:pt x="68218" y="7294"/>
                    <a:pt x="68218" y="7265"/>
                  </a:cubicBezTo>
                  <a:cubicBezTo>
                    <a:pt x="68247" y="7207"/>
                    <a:pt x="68247" y="7178"/>
                    <a:pt x="68247" y="7149"/>
                  </a:cubicBezTo>
                  <a:cubicBezTo>
                    <a:pt x="68218" y="7062"/>
                    <a:pt x="68189" y="7033"/>
                    <a:pt x="68131" y="6975"/>
                  </a:cubicBezTo>
                  <a:lnTo>
                    <a:pt x="68102" y="6975"/>
                  </a:lnTo>
                  <a:cubicBezTo>
                    <a:pt x="68073" y="6947"/>
                    <a:pt x="68044" y="6947"/>
                    <a:pt x="68015" y="6947"/>
                  </a:cubicBezTo>
                  <a:lnTo>
                    <a:pt x="67986" y="6947"/>
                  </a:lnTo>
                  <a:cubicBezTo>
                    <a:pt x="67900" y="6947"/>
                    <a:pt x="67813" y="7004"/>
                    <a:pt x="67784" y="7062"/>
                  </a:cubicBezTo>
                  <a:cubicBezTo>
                    <a:pt x="67755" y="7091"/>
                    <a:pt x="67755" y="7091"/>
                    <a:pt x="67755" y="7091"/>
                  </a:cubicBezTo>
                  <a:cubicBezTo>
                    <a:pt x="67668" y="7236"/>
                    <a:pt x="67697" y="7352"/>
                    <a:pt x="67813" y="7410"/>
                  </a:cubicBezTo>
                  <a:cubicBezTo>
                    <a:pt x="68102" y="7467"/>
                    <a:pt x="68160" y="7670"/>
                    <a:pt x="68247" y="7902"/>
                  </a:cubicBezTo>
                  <a:cubicBezTo>
                    <a:pt x="68507" y="8712"/>
                    <a:pt x="68826" y="9522"/>
                    <a:pt x="69086" y="10333"/>
                  </a:cubicBezTo>
                  <a:cubicBezTo>
                    <a:pt x="69202" y="10593"/>
                    <a:pt x="69289" y="10854"/>
                    <a:pt x="69231" y="11143"/>
                  </a:cubicBezTo>
                  <a:cubicBezTo>
                    <a:pt x="69231" y="11172"/>
                    <a:pt x="69231" y="11172"/>
                    <a:pt x="69202" y="11201"/>
                  </a:cubicBezTo>
                  <a:cubicBezTo>
                    <a:pt x="69202" y="11201"/>
                    <a:pt x="69202" y="11230"/>
                    <a:pt x="69173" y="11259"/>
                  </a:cubicBezTo>
                  <a:cubicBezTo>
                    <a:pt x="69173" y="11288"/>
                    <a:pt x="69173" y="11317"/>
                    <a:pt x="69144" y="11317"/>
                  </a:cubicBezTo>
                  <a:cubicBezTo>
                    <a:pt x="69057" y="11230"/>
                    <a:pt x="68999" y="11143"/>
                    <a:pt x="68941" y="11056"/>
                  </a:cubicBezTo>
                  <a:cubicBezTo>
                    <a:pt x="68855" y="10941"/>
                    <a:pt x="68797" y="10825"/>
                    <a:pt x="68710" y="10680"/>
                  </a:cubicBezTo>
                  <a:cubicBezTo>
                    <a:pt x="68594" y="10449"/>
                    <a:pt x="68478" y="10217"/>
                    <a:pt x="68247" y="10043"/>
                  </a:cubicBezTo>
                  <a:cubicBezTo>
                    <a:pt x="68218" y="10014"/>
                    <a:pt x="68189" y="9985"/>
                    <a:pt x="68160" y="9957"/>
                  </a:cubicBezTo>
                  <a:cubicBezTo>
                    <a:pt x="68044" y="9812"/>
                    <a:pt x="68073" y="9580"/>
                    <a:pt x="68073" y="9407"/>
                  </a:cubicBezTo>
                  <a:cubicBezTo>
                    <a:pt x="68006" y="9368"/>
                    <a:pt x="67951" y="9352"/>
                    <a:pt x="67905" y="9352"/>
                  </a:cubicBezTo>
                  <a:cubicBezTo>
                    <a:pt x="67813" y="9352"/>
                    <a:pt x="67755" y="9416"/>
                    <a:pt x="67697" y="9493"/>
                  </a:cubicBezTo>
                  <a:cubicBezTo>
                    <a:pt x="67610" y="9580"/>
                    <a:pt x="67610" y="9696"/>
                    <a:pt x="67697" y="9783"/>
                  </a:cubicBezTo>
                  <a:cubicBezTo>
                    <a:pt x="67697" y="9783"/>
                    <a:pt x="67755" y="9812"/>
                    <a:pt x="67784" y="9812"/>
                  </a:cubicBezTo>
                  <a:cubicBezTo>
                    <a:pt x="67813" y="9841"/>
                    <a:pt x="67842" y="9841"/>
                    <a:pt x="67871" y="9841"/>
                  </a:cubicBezTo>
                  <a:cubicBezTo>
                    <a:pt x="67900" y="9870"/>
                    <a:pt x="67957" y="9899"/>
                    <a:pt x="67986" y="9928"/>
                  </a:cubicBezTo>
                  <a:lnTo>
                    <a:pt x="68015" y="9928"/>
                  </a:lnTo>
                  <a:cubicBezTo>
                    <a:pt x="68073" y="9985"/>
                    <a:pt x="68131" y="10072"/>
                    <a:pt x="68160" y="10130"/>
                  </a:cubicBezTo>
                  <a:cubicBezTo>
                    <a:pt x="68449" y="10622"/>
                    <a:pt x="68739" y="11114"/>
                    <a:pt x="69028" y="11606"/>
                  </a:cubicBezTo>
                  <a:cubicBezTo>
                    <a:pt x="69144" y="11751"/>
                    <a:pt x="69173" y="11925"/>
                    <a:pt x="69173" y="12098"/>
                  </a:cubicBezTo>
                  <a:cubicBezTo>
                    <a:pt x="69173" y="12156"/>
                    <a:pt x="69173" y="12185"/>
                    <a:pt x="69144" y="12214"/>
                  </a:cubicBezTo>
                  <a:cubicBezTo>
                    <a:pt x="69028" y="13632"/>
                    <a:pt x="68884" y="15050"/>
                    <a:pt x="68652" y="16440"/>
                  </a:cubicBezTo>
                  <a:cubicBezTo>
                    <a:pt x="68623" y="16671"/>
                    <a:pt x="68594" y="16903"/>
                    <a:pt x="68536" y="17134"/>
                  </a:cubicBezTo>
                  <a:cubicBezTo>
                    <a:pt x="68536" y="17134"/>
                    <a:pt x="68536" y="17163"/>
                    <a:pt x="68536" y="17192"/>
                  </a:cubicBezTo>
                  <a:cubicBezTo>
                    <a:pt x="68536" y="17221"/>
                    <a:pt x="68507" y="17221"/>
                    <a:pt x="68507" y="17250"/>
                  </a:cubicBezTo>
                  <a:cubicBezTo>
                    <a:pt x="68478" y="17308"/>
                    <a:pt x="68478" y="17337"/>
                    <a:pt x="68449" y="17395"/>
                  </a:cubicBezTo>
                  <a:cubicBezTo>
                    <a:pt x="68392" y="17221"/>
                    <a:pt x="68363" y="17134"/>
                    <a:pt x="68334" y="17047"/>
                  </a:cubicBezTo>
                  <a:cubicBezTo>
                    <a:pt x="68131" y="16150"/>
                    <a:pt x="67784" y="15282"/>
                    <a:pt x="67379" y="14472"/>
                  </a:cubicBezTo>
                  <a:cubicBezTo>
                    <a:pt x="67263" y="14240"/>
                    <a:pt x="67234" y="14037"/>
                    <a:pt x="67263" y="13777"/>
                  </a:cubicBezTo>
                  <a:cubicBezTo>
                    <a:pt x="67494" y="12561"/>
                    <a:pt x="67118" y="11462"/>
                    <a:pt x="66481" y="10449"/>
                  </a:cubicBezTo>
                  <a:cubicBezTo>
                    <a:pt x="66452" y="10420"/>
                    <a:pt x="66452" y="10420"/>
                    <a:pt x="66452" y="10391"/>
                  </a:cubicBezTo>
                  <a:cubicBezTo>
                    <a:pt x="65787" y="9378"/>
                    <a:pt x="64918" y="8567"/>
                    <a:pt x="64021" y="7757"/>
                  </a:cubicBezTo>
                  <a:cubicBezTo>
                    <a:pt x="63819" y="7612"/>
                    <a:pt x="63616" y="7439"/>
                    <a:pt x="63442" y="7294"/>
                  </a:cubicBezTo>
                  <a:cubicBezTo>
                    <a:pt x="63153" y="7352"/>
                    <a:pt x="63182" y="7554"/>
                    <a:pt x="63182" y="7728"/>
                  </a:cubicBezTo>
                  <a:cubicBezTo>
                    <a:pt x="63153" y="8567"/>
                    <a:pt x="63240" y="9407"/>
                    <a:pt x="63442" y="10217"/>
                  </a:cubicBezTo>
                  <a:cubicBezTo>
                    <a:pt x="63645" y="10941"/>
                    <a:pt x="63963" y="11635"/>
                    <a:pt x="64455" y="12214"/>
                  </a:cubicBezTo>
                  <a:cubicBezTo>
                    <a:pt x="64976" y="12822"/>
                    <a:pt x="65526" y="13401"/>
                    <a:pt x="66221" y="13835"/>
                  </a:cubicBezTo>
                  <a:cubicBezTo>
                    <a:pt x="66308" y="13893"/>
                    <a:pt x="66423" y="13922"/>
                    <a:pt x="66510" y="13980"/>
                  </a:cubicBezTo>
                  <a:cubicBezTo>
                    <a:pt x="66568" y="14008"/>
                    <a:pt x="66626" y="14037"/>
                    <a:pt x="66684" y="14066"/>
                  </a:cubicBezTo>
                  <a:cubicBezTo>
                    <a:pt x="66771" y="14095"/>
                    <a:pt x="66858" y="14182"/>
                    <a:pt x="66887" y="14269"/>
                  </a:cubicBezTo>
                  <a:cubicBezTo>
                    <a:pt x="66944" y="14385"/>
                    <a:pt x="67002" y="14529"/>
                    <a:pt x="67060" y="14645"/>
                  </a:cubicBezTo>
                  <a:cubicBezTo>
                    <a:pt x="67176" y="14819"/>
                    <a:pt x="67234" y="14993"/>
                    <a:pt x="67321" y="15166"/>
                  </a:cubicBezTo>
                  <a:cubicBezTo>
                    <a:pt x="67379" y="15282"/>
                    <a:pt x="67408" y="15369"/>
                    <a:pt x="67465" y="15456"/>
                  </a:cubicBezTo>
                  <a:cubicBezTo>
                    <a:pt x="67436" y="15485"/>
                    <a:pt x="67436" y="15485"/>
                    <a:pt x="67436" y="15485"/>
                  </a:cubicBezTo>
                  <a:cubicBezTo>
                    <a:pt x="67400" y="15509"/>
                    <a:pt x="67368" y="15518"/>
                    <a:pt x="67342" y="15518"/>
                  </a:cubicBezTo>
                  <a:cubicBezTo>
                    <a:pt x="67306" y="15518"/>
                    <a:pt x="67280" y="15501"/>
                    <a:pt x="67263" y="15485"/>
                  </a:cubicBezTo>
                  <a:lnTo>
                    <a:pt x="67234" y="15485"/>
                  </a:lnTo>
                  <a:cubicBezTo>
                    <a:pt x="66858" y="15166"/>
                    <a:pt x="66452" y="14877"/>
                    <a:pt x="66076" y="14587"/>
                  </a:cubicBezTo>
                  <a:cubicBezTo>
                    <a:pt x="65947" y="14510"/>
                    <a:pt x="65818" y="14409"/>
                    <a:pt x="65668" y="14409"/>
                  </a:cubicBezTo>
                  <a:cubicBezTo>
                    <a:pt x="65650" y="14409"/>
                    <a:pt x="65632" y="14411"/>
                    <a:pt x="65613" y="14414"/>
                  </a:cubicBezTo>
                  <a:cubicBezTo>
                    <a:pt x="66192" y="14877"/>
                    <a:pt x="66800" y="15369"/>
                    <a:pt x="67408" y="15832"/>
                  </a:cubicBezTo>
                  <a:cubicBezTo>
                    <a:pt x="67408" y="15832"/>
                    <a:pt x="67408" y="15832"/>
                    <a:pt x="67408" y="15861"/>
                  </a:cubicBezTo>
                  <a:cubicBezTo>
                    <a:pt x="67552" y="15948"/>
                    <a:pt x="67697" y="16063"/>
                    <a:pt x="67755" y="16353"/>
                  </a:cubicBezTo>
                  <a:cubicBezTo>
                    <a:pt x="67581" y="16266"/>
                    <a:pt x="67465" y="16237"/>
                    <a:pt x="67321" y="16179"/>
                  </a:cubicBezTo>
                  <a:cubicBezTo>
                    <a:pt x="66887" y="16034"/>
                    <a:pt x="66452" y="15861"/>
                    <a:pt x="66018" y="15716"/>
                  </a:cubicBezTo>
                  <a:lnTo>
                    <a:pt x="65960" y="15716"/>
                  </a:lnTo>
                  <a:cubicBezTo>
                    <a:pt x="65903" y="15687"/>
                    <a:pt x="65816" y="15687"/>
                    <a:pt x="65729" y="15687"/>
                  </a:cubicBezTo>
                  <a:lnTo>
                    <a:pt x="65671" y="15687"/>
                  </a:lnTo>
                  <a:lnTo>
                    <a:pt x="65671" y="15745"/>
                  </a:lnTo>
                  <a:cubicBezTo>
                    <a:pt x="65787" y="15803"/>
                    <a:pt x="65931" y="15861"/>
                    <a:pt x="66047" y="15919"/>
                  </a:cubicBezTo>
                  <a:cubicBezTo>
                    <a:pt x="66105" y="15948"/>
                    <a:pt x="66134" y="15977"/>
                    <a:pt x="66192" y="15977"/>
                  </a:cubicBezTo>
                  <a:cubicBezTo>
                    <a:pt x="66713" y="16179"/>
                    <a:pt x="67205" y="16382"/>
                    <a:pt x="67726" y="16555"/>
                  </a:cubicBezTo>
                  <a:cubicBezTo>
                    <a:pt x="67784" y="16555"/>
                    <a:pt x="67813" y="16584"/>
                    <a:pt x="67842" y="16613"/>
                  </a:cubicBezTo>
                  <a:cubicBezTo>
                    <a:pt x="67928" y="16671"/>
                    <a:pt x="67957" y="16787"/>
                    <a:pt x="67957" y="16903"/>
                  </a:cubicBezTo>
                  <a:cubicBezTo>
                    <a:pt x="67928" y="16932"/>
                    <a:pt x="67900" y="16961"/>
                    <a:pt x="67871" y="16961"/>
                  </a:cubicBezTo>
                  <a:cubicBezTo>
                    <a:pt x="67842" y="16970"/>
                    <a:pt x="67816" y="16973"/>
                    <a:pt x="67791" y="16973"/>
                  </a:cubicBezTo>
                  <a:cubicBezTo>
                    <a:pt x="67742" y="16973"/>
                    <a:pt x="67697" y="16961"/>
                    <a:pt x="67639" y="16961"/>
                  </a:cubicBezTo>
                  <a:lnTo>
                    <a:pt x="67610" y="16961"/>
                  </a:lnTo>
                  <a:cubicBezTo>
                    <a:pt x="67350" y="16932"/>
                    <a:pt x="67060" y="16903"/>
                    <a:pt x="66771" y="16874"/>
                  </a:cubicBezTo>
                  <a:cubicBezTo>
                    <a:pt x="66713" y="16845"/>
                    <a:pt x="66655" y="16845"/>
                    <a:pt x="66597" y="16845"/>
                  </a:cubicBezTo>
                  <a:cubicBezTo>
                    <a:pt x="66308" y="16816"/>
                    <a:pt x="66018" y="16787"/>
                    <a:pt x="65758" y="16787"/>
                  </a:cubicBezTo>
                  <a:cubicBezTo>
                    <a:pt x="65526" y="16758"/>
                    <a:pt x="65324" y="16700"/>
                    <a:pt x="65179" y="16526"/>
                  </a:cubicBezTo>
                  <a:cubicBezTo>
                    <a:pt x="65138" y="16486"/>
                    <a:pt x="65068" y="16445"/>
                    <a:pt x="65000" y="16445"/>
                  </a:cubicBezTo>
                  <a:cubicBezTo>
                    <a:pt x="64972" y="16445"/>
                    <a:pt x="64944" y="16452"/>
                    <a:pt x="64918" y="16469"/>
                  </a:cubicBezTo>
                  <a:cubicBezTo>
                    <a:pt x="64832" y="16526"/>
                    <a:pt x="64774" y="16613"/>
                    <a:pt x="64803" y="16729"/>
                  </a:cubicBezTo>
                  <a:cubicBezTo>
                    <a:pt x="64832" y="16787"/>
                    <a:pt x="64861" y="16845"/>
                    <a:pt x="64890" y="16903"/>
                  </a:cubicBezTo>
                  <a:cubicBezTo>
                    <a:pt x="64947" y="16932"/>
                    <a:pt x="64976" y="16961"/>
                    <a:pt x="65063" y="16961"/>
                  </a:cubicBezTo>
                  <a:cubicBezTo>
                    <a:pt x="65092" y="16932"/>
                    <a:pt x="65121" y="16932"/>
                    <a:pt x="65150" y="16932"/>
                  </a:cubicBezTo>
                  <a:cubicBezTo>
                    <a:pt x="65198" y="16929"/>
                    <a:pt x="65245" y="16927"/>
                    <a:pt x="65292" y="16927"/>
                  </a:cubicBezTo>
                  <a:cubicBezTo>
                    <a:pt x="65673" y="16927"/>
                    <a:pt x="66034" y="17022"/>
                    <a:pt x="66395" y="17047"/>
                  </a:cubicBezTo>
                  <a:cubicBezTo>
                    <a:pt x="66452" y="17076"/>
                    <a:pt x="66510" y="17076"/>
                    <a:pt x="66568" y="17076"/>
                  </a:cubicBezTo>
                  <a:cubicBezTo>
                    <a:pt x="67060" y="17076"/>
                    <a:pt x="67523" y="17134"/>
                    <a:pt x="68044" y="17192"/>
                  </a:cubicBezTo>
                  <a:cubicBezTo>
                    <a:pt x="68218" y="17568"/>
                    <a:pt x="68334" y="17916"/>
                    <a:pt x="68334" y="18321"/>
                  </a:cubicBezTo>
                  <a:cubicBezTo>
                    <a:pt x="68334" y="18437"/>
                    <a:pt x="68305" y="18524"/>
                    <a:pt x="68276" y="18639"/>
                  </a:cubicBezTo>
                  <a:cubicBezTo>
                    <a:pt x="68276" y="18668"/>
                    <a:pt x="68276" y="18697"/>
                    <a:pt x="68276" y="18726"/>
                  </a:cubicBezTo>
                  <a:cubicBezTo>
                    <a:pt x="68276" y="18755"/>
                    <a:pt x="68276" y="18784"/>
                    <a:pt x="68276" y="18784"/>
                  </a:cubicBezTo>
                  <a:cubicBezTo>
                    <a:pt x="67928" y="20521"/>
                    <a:pt x="67436" y="22170"/>
                    <a:pt x="66684" y="23762"/>
                  </a:cubicBezTo>
                  <a:cubicBezTo>
                    <a:pt x="66626" y="23878"/>
                    <a:pt x="66597" y="23965"/>
                    <a:pt x="66539" y="24080"/>
                  </a:cubicBezTo>
                  <a:cubicBezTo>
                    <a:pt x="66539" y="24080"/>
                    <a:pt x="66539" y="24109"/>
                    <a:pt x="66510" y="24109"/>
                  </a:cubicBezTo>
                  <a:cubicBezTo>
                    <a:pt x="66452" y="24254"/>
                    <a:pt x="66423" y="24399"/>
                    <a:pt x="66308" y="24515"/>
                  </a:cubicBezTo>
                  <a:cubicBezTo>
                    <a:pt x="66279" y="24544"/>
                    <a:pt x="66250" y="24573"/>
                    <a:pt x="66221" y="24601"/>
                  </a:cubicBezTo>
                  <a:cubicBezTo>
                    <a:pt x="66163" y="24486"/>
                    <a:pt x="66134" y="24428"/>
                    <a:pt x="66105" y="24370"/>
                  </a:cubicBezTo>
                  <a:cubicBezTo>
                    <a:pt x="65874" y="23473"/>
                    <a:pt x="65555" y="22575"/>
                    <a:pt x="65208" y="21736"/>
                  </a:cubicBezTo>
                  <a:cubicBezTo>
                    <a:pt x="65092" y="21418"/>
                    <a:pt x="64947" y="21099"/>
                    <a:pt x="64832" y="20810"/>
                  </a:cubicBezTo>
                  <a:cubicBezTo>
                    <a:pt x="64571" y="20260"/>
                    <a:pt x="64340" y="19710"/>
                    <a:pt x="64079" y="19160"/>
                  </a:cubicBezTo>
                  <a:cubicBezTo>
                    <a:pt x="63616" y="18205"/>
                    <a:pt x="63124" y="17250"/>
                    <a:pt x="62632" y="16295"/>
                  </a:cubicBezTo>
                  <a:cubicBezTo>
                    <a:pt x="62574" y="16150"/>
                    <a:pt x="62516" y="16063"/>
                    <a:pt x="62487" y="15919"/>
                  </a:cubicBezTo>
                  <a:cubicBezTo>
                    <a:pt x="62458" y="15861"/>
                    <a:pt x="62458" y="15803"/>
                    <a:pt x="62429" y="15745"/>
                  </a:cubicBezTo>
                  <a:cubicBezTo>
                    <a:pt x="62429" y="15687"/>
                    <a:pt x="62429" y="15629"/>
                    <a:pt x="62458" y="15571"/>
                  </a:cubicBezTo>
                  <a:cubicBezTo>
                    <a:pt x="62458" y="15340"/>
                    <a:pt x="62487" y="15137"/>
                    <a:pt x="62487" y="14935"/>
                  </a:cubicBezTo>
                  <a:cubicBezTo>
                    <a:pt x="63240" y="14414"/>
                    <a:pt x="63442" y="13661"/>
                    <a:pt x="63471" y="12851"/>
                  </a:cubicBezTo>
                  <a:cubicBezTo>
                    <a:pt x="63471" y="12822"/>
                    <a:pt x="63471" y="12793"/>
                    <a:pt x="63471" y="12764"/>
                  </a:cubicBezTo>
                  <a:cubicBezTo>
                    <a:pt x="63471" y="11664"/>
                    <a:pt x="63153" y="10651"/>
                    <a:pt x="62748" y="9696"/>
                  </a:cubicBezTo>
                  <a:cubicBezTo>
                    <a:pt x="62719" y="9638"/>
                    <a:pt x="62690" y="9580"/>
                    <a:pt x="62661" y="9551"/>
                  </a:cubicBezTo>
                  <a:cubicBezTo>
                    <a:pt x="62610" y="9513"/>
                    <a:pt x="62554" y="9492"/>
                    <a:pt x="62498" y="9492"/>
                  </a:cubicBezTo>
                  <a:cubicBezTo>
                    <a:pt x="62424" y="9492"/>
                    <a:pt x="62350" y="9528"/>
                    <a:pt x="62285" y="9609"/>
                  </a:cubicBezTo>
                  <a:cubicBezTo>
                    <a:pt x="62198" y="9725"/>
                    <a:pt x="62140" y="9812"/>
                    <a:pt x="62053" y="9928"/>
                  </a:cubicBezTo>
                  <a:cubicBezTo>
                    <a:pt x="61995" y="10043"/>
                    <a:pt x="61937" y="10159"/>
                    <a:pt x="61879" y="10275"/>
                  </a:cubicBezTo>
                  <a:cubicBezTo>
                    <a:pt x="61590" y="10825"/>
                    <a:pt x="61445" y="11404"/>
                    <a:pt x="61359" y="11983"/>
                  </a:cubicBezTo>
                  <a:cubicBezTo>
                    <a:pt x="61301" y="12532"/>
                    <a:pt x="61330" y="13082"/>
                    <a:pt x="61474" y="13632"/>
                  </a:cubicBezTo>
                  <a:cubicBezTo>
                    <a:pt x="61503" y="13806"/>
                    <a:pt x="61532" y="13980"/>
                    <a:pt x="61590" y="14153"/>
                  </a:cubicBezTo>
                  <a:cubicBezTo>
                    <a:pt x="61590" y="14182"/>
                    <a:pt x="61561" y="14182"/>
                    <a:pt x="61532" y="14240"/>
                  </a:cubicBezTo>
                  <a:cubicBezTo>
                    <a:pt x="61387" y="14066"/>
                    <a:pt x="61272" y="13893"/>
                    <a:pt x="61156" y="13719"/>
                  </a:cubicBezTo>
                  <a:cubicBezTo>
                    <a:pt x="61098" y="13632"/>
                    <a:pt x="61069" y="13516"/>
                    <a:pt x="61011" y="13430"/>
                  </a:cubicBezTo>
                  <a:cubicBezTo>
                    <a:pt x="61011" y="13401"/>
                    <a:pt x="61011" y="13372"/>
                    <a:pt x="61011" y="13343"/>
                  </a:cubicBezTo>
                  <a:cubicBezTo>
                    <a:pt x="61098" y="12648"/>
                    <a:pt x="61040" y="11983"/>
                    <a:pt x="60809" y="11346"/>
                  </a:cubicBezTo>
                  <a:cubicBezTo>
                    <a:pt x="60780" y="11259"/>
                    <a:pt x="60751" y="11172"/>
                    <a:pt x="60693" y="11085"/>
                  </a:cubicBezTo>
                  <a:cubicBezTo>
                    <a:pt x="60548" y="10709"/>
                    <a:pt x="60288" y="10391"/>
                    <a:pt x="60027" y="10101"/>
                  </a:cubicBezTo>
                  <a:cubicBezTo>
                    <a:pt x="59940" y="10014"/>
                    <a:pt x="59825" y="9899"/>
                    <a:pt x="59738" y="9812"/>
                  </a:cubicBezTo>
                  <a:cubicBezTo>
                    <a:pt x="59275" y="9378"/>
                    <a:pt x="58754" y="9001"/>
                    <a:pt x="58233" y="8596"/>
                  </a:cubicBezTo>
                  <a:cubicBezTo>
                    <a:pt x="58146" y="8538"/>
                    <a:pt x="58059" y="8480"/>
                    <a:pt x="57972" y="8480"/>
                  </a:cubicBezTo>
                  <a:cubicBezTo>
                    <a:pt x="57943" y="8466"/>
                    <a:pt x="57922" y="8459"/>
                    <a:pt x="57900" y="8459"/>
                  </a:cubicBezTo>
                  <a:cubicBezTo>
                    <a:pt x="57878" y="8459"/>
                    <a:pt x="57856" y="8466"/>
                    <a:pt x="57828" y="8480"/>
                  </a:cubicBezTo>
                  <a:cubicBezTo>
                    <a:pt x="57799" y="8509"/>
                    <a:pt x="57770" y="8538"/>
                    <a:pt x="57741" y="8596"/>
                  </a:cubicBezTo>
                  <a:cubicBezTo>
                    <a:pt x="57712" y="8741"/>
                    <a:pt x="57712" y="8915"/>
                    <a:pt x="57712" y="9059"/>
                  </a:cubicBezTo>
                  <a:cubicBezTo>
                    <a:pt x="57741" y="9378"/>
                    <a:pt x="57770" y="9696"/>
                    <a:pt x="57856" y="10014"/>
                  </a:cubicBezTo>
                  <a:cubicBezTo>
                    <a:pt x="57972" y="10391"/>
                    <a:pt x="58117" y="10767"/>
                    <a:pt x="58262" y="11143"/>
                  </a:cubicBezTo>
                  <a:cubicBezTo>
                    <a:pt x="58406" y="11462"/>
                    <a:pt x="58580" y="11751"/>
                    <a:pt x="58754" y="12069"/>
                  </a:cubicBezTo>
                  <a:cubicBezTo>
                    <a:pt x="58812" y="12127"/>
                    <a:pt x="58869" y="12214"/>
                    <a:pt x="58898" y="12272"/>
                  </a:cubicBezTo>
                  <a:lnTo>
                    <a:pt x="58927" y="12330"/>
                  </a:lnTo>
                  <a:cubicBezTo>
                    <a:pt x="59275" y="12880"/>
                    <a:pt x="59796" y="13227"/>
                    <a:pt x="60461" y="13372"/>
                  </a:cubicBezTo>
                  <a:cubicBezTo>
                    <a:pt x="60519" y="13372"/>
                    <a:pt x="60548" y="13401"/>
                    <a:pt x="60664" y="13430"/>
                  </a:cubicBezTo>
                  <a:cubicBezTo>
                    <a:pt x="61474" y="14964"/>
                    <a:pt x="62256" y="16526"/>
                    <a:pt x="63095" y="18176"/>
                  </a:cubicBezTo>
                  <a:cubicBezTo>
                    <a:pt x="63124" y="18234"/>
                    <a:pt x="63124" y="18292"/>
                    <a:pt x="63153" y="18350"/>
                  </a:cubicBezTo>
                  <a:cubicBezTo>
                    <a:pt x="62892" y="18263"/>
                    <a:pt x="62690" y="18147"/>
                    <a:pt x="62545" y="17974"/>
                  </a:cubicBezTo>
                  <a:cubicBezTo>
                    <a:pt x="62487" y="17916"/>
                    <a:pt x="62458" y="17858"/>
                    <a:pt x="62429" y="17771"/>
                  </a:cubicBezTo>
                  <a:cubicBezTo>
                    <a:pt x="62169" y="16903"/>
                    <a:pt x="61619" y="16237"/>
                    <a:pt x="60953" y="15629"/>
                  </a:cubicBezTo>
                  <a:cubicBezTo>
                    <a:pt x="60288" y="14993"/>
                    <a:pt x="59506" y="14501"/>
                    <a:pt x="58638" y="14211"/>
                  </a:cubicBezTo>
                  <a:cubicBezTo>
                    <a:pt x="58551" y="14182"/>
                    <a:pt x="58464" y="14153"/>
                    <a:pt x="58377" y="14153"/>
                  </a:cubicBezTo>
                  <a:cubicBezTo>
                    <a:pt x="58377" y="14124"/>
                    <a:pt x="58348" y="14124"/>
                    <a:pt x="58320" y="14124"/>
                  </a:cubicBezTo>
                  <a:cubicBezTo>
                    <a:pt x="58233" y="14037"/>
                    <a:pt x="58175" y="13951"/>
                    <a:pt x="58088" y="13864"/>
                  </a:cubicBezTo>
                  <a:cubicBezTo>
                    <a:pt x="57943" y="13719"/>
                    <a:pt x="57799" y="13574"/>
                    <a:pt x="57654" y="13430"/>
                  </a:cubicBezTo>
                  <a:cubicBezTo>
                    <a:pt x="56930" y="12648"/>
                    <a:pt x="56178" y="11925"/>
                    <a:pt x="55396" y="11172"/>
                  </a:cubicBezTo>
                  <a:cubicBezTo>
                    <a:pt x="54557" y="10362"/>
                    <a:pt x="53718" y="9522"/>
                    <a:pt x="52936" y="8654"/>
                  </a:cubicBezTo>
                  <a:cubicBezTo>
                    <a:pt x="52531" y="8220"/>
                    <a:pt x="52155" y="7786"/>
                    <a:pt x="51750" y="7352"/>
                  </a:cubicBezTo>
                  <a:cubicBezTo>
                    <a:pt x="50997" y="6541"/>
                    <a:pt x="50245" y="5760"/>
                    <a:pt x="49463" y="4978"/>
                  </a:cubicBezTo>
                  <a:cubicBezTo>
                    <a:pt x="48566" y="4081"/>
                    <a:pt x="47582" y="3300"/>
                    <a:pt x="46482" y="2663"/>
                  </a:cubicBezTo>
                  <a:cubicBezTo>
                    <a:pt x="46251" y="2518"/>
                    <a:pt x="45990" y="2374"/>
                    <a:pt x="45730" y="2258"/>
                  </a:cubicBezTo>
                  <a:cubicBezTo>
                    <a:pt x="45411" y="2055"/>
                    <a:pt x="45093" y="1911"/>
                    <a:pt x="44745" y="1737"/>
                  </a:cubicBezTo>
                  <a:cubicBezTo>
                    <a:pt x="44485" y="1592"/>
                    <a:pt x="44225" y="1476"/>
                    <a:pt x="43964" y="1332"/>
                  </a:cubicBezTo>
                  <a:cubicBezTo>
                    <a:pt x="43530" y="1129"/>
                    <a:pt x="43067" y="955"/>
                    <a:pt x="42604" y="782"/>
                  </a:cubicBezTo>
                  <a:cubicBezTo>
                    <a:pt x="41880" y="550"/>
                    <a:pt x="41128" y="348"/>
                    <a:pt x="40375" y="203"/>
                  </a:cubicBezTo>
                  <a:cubicBezTo>
                    <a:pt x="40202" y="174"/>
                    <a:pt x="40028" y="145"/>
                    <a:pt x="39854" y="116"/>
                  </a:cubicBezTo>
                  <a:cubicBezTo>
                    <a:pt x="39767" y="116"/>
                    <a:pt x="39652" y="87"/>
                    <a:pt x="39536" y="87"/>
                  </a:cubicBezTo>
                  <a:cubicBezTo>
                    <a:pt x="39536" y="87"/>
                    <a:pt x="39536" y="58"/>
                    <a:pt x="39507" y="58"/>
                  </a:cubicBezTo>
                  <a:cubicBezTo>
                    <a:pt x="39333" y="58"/>
                    <a:pt x="39189" y="29"/>
                    <a:pt x="39015" y="29"/>
                  </a:cubicBezTo>
                  <a:cubicBezTo>
                    <a:pt x="38783" y="0"/>
                    <a:pt x="38581" y="0"/>
                    <a:pt x="38349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021;p53">
              <a:extLst>
                <a:ext uri="{FF2B5EF4-FFF2-40B4-BE49-F238E27FC236}">
                  <a16:creationId xmlns:a16="http://schemas.microsoft.com/office/drawing/2014/main" id="{6B1C4490-558A-49AF-F185-02CCA4CD75A9}"/>
                </a:ext>
              </a:extLst>
            </p:cNvPr>
            <p:cNvGrpSpPr/>
            <p:nvPr/>
          </p:nvGrpSpPr>
          <p:grpSpPr>
            <a:xfrm>
              <a:off x="4414461" y="1124892"/>
              <a:ext cx="3328372" cy="2893716"/>
              <a:chOff x="4414800" y="953163"/>
              <a:chExt cx="3718851" cy="3237181"/>
            </a:xfrm>
          </p:grpSpPr>
          <p:sp>
            <p:nvSpPr>
              <p:cNvPr id="5" name="Google Shape;1022;p53">
                <a:extLst>
                  <a:ext uri="{FF2B5EF4-FFF2-40B4-BE49-F238E27FC236}">
                    <a16:creationId xmlns:a16="http://schemas.microsoft.com/office/drawing/2014/main" id="{196A7F9F-D682-2A31-B8EB-17FAEBD8AABC}"/>
                  </a:ext>
                </a:extLst>
              </p:cNvPr>
              <p:cNvSpPr/>
              <p:nvPr/>
            </p:nvSpPr>
            <p:spPr>
              <a:xfrm>
                <a:off x="4414800" y="2515529"/>
                <a:ext cx="778767" cy="70299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5947" extrusionOk="0">
                    <a:moveTo>
                      <a:pt x="2893" y="1"/>
                    </a:moveTo>
                    <a:cubicBezTo>
                      <a:pt x="2878" y="1"/>
                      <a:pt x="2864" y="11"/>
                      <a:pt x="2853" y="27"/>
                    </a:cubicBezTo>
                    <a:cubicBezTo>
                      <a:pt x="2834" y="55"/>
                      <a:pt x="2825" y="74"/>
                      <a:pt x="2834" y="92"/>
                    </a:cubicBezTo>
                    <a:cubicBezTo>
                      <a:pt x="2834" y="120"/>
                      <a:pt x="2834" y="148"/>
                      <a:pt x="2834" y="176"/>
                    </a:cubicBezTo>
                    <a:cubicBezTo>
                      <a:pt x="2853" y="278"/>
                      <a:pt x="2872" y="380"/>
                      <a:pt x="2881" y="492"/>
                    </a:cubicBezTo>
                    <a:cubicBezTo>
                      <a:pt x="2937" y="873"/>
                      <a:pt x="2992" y="1263"/>
                      <a:pt x="3057" y="1644"/>
                    </a:cubicBezTo>
                    <a:cubicBezTo>
                      <a:pt x="3085" y="1857"/>
                      <a:pt x="3122" y="2062"/>
                      <a:pt x="3178" y="2257"/>
                    </a:cubicBezTo>
                    <a:cubicBezTo>
                      <a:pt x="3253" y="2536"/>
                      <a:pt x="3373" y="2786"/>
                      <a:pt x="3541" y="3009"/>
                    </a:cubicBezTo>
                    <a:cubicBezTo>
                      <a:pt x="3615" y="3112"/>
                      <a:pt x="3689" y="3204"/>
                      <a:pt x="3773" y="3288"/>
                    </a:cubicBezTo>
                    <a:cubicBezTo>
                      <a:pt x="3931" y="3446"/>
                      <a:pt x="4089" y="3595"/>
                      <a:pt x="4275" y="3706"/>
                    </a:cubicBezTo>
                    <a:cubicBezTo>
                      <a:pt x="4302" y="3715"/>
                      <a:pt x="4321" y="3743"/>
                      <a:pt x="4340" y="3771"/>
                    </a:cubicBezTo>
                    <a:cubicBezTo>
                      <a:pt x="4386" y="3846"/>
                      <a:pt x="4423" y="3920"/>
                      <a:pt x="4479" y="3985"/>
                    </a:cubicBezTo>
                    <a:cubicBezTo>
                      <a:pt x="4516" y="4031"/>
                      <a:pt x="4563" y="4087"/>
                      <a:pt x="4600" y="4134"/>
                    </a:cubicBezTo>
                    <a:cubicBezTo>
                      <a:pt x="4655" y="4189"/>
                      <a:pt x="4711" y="4245"/>
                      <a:pt x="4776" y="4301"/>
                    </a:cubicBezTo>
                    <a:cubicBezTo>
                      <a:pt x="4748" y="4291"/>
                      <a:pt x="4730" y="4282"/>
                      <a:pt x="4711" y="4273"/>
                    </a:cubicBezTo>
                    <a:cubicBezTo>
                      <a:pt x="4442" y="4134"/>
                      <a:pt x="4163" y="3985"/>
                      <a:pt x="3894" y="3846"/>
                    </a:cubicBezTo>
                    <a:cubicBezTo>
                      <a:pt x="3698" y="3734"/>
                      <a:pt x="3513" y="3623"/>
                      <a:pt x="3336" y="3483"/>
                    </a:cubicBezTo>
                    <a:cubicBezTo>
                      <a:pt x="3299" y="3465"/>
                      <a:pt x="3280" y="3437"/>
                      <a:pt x="3271" y="3400"/>
                    </a:cubicBezTo>
                    <a:cubicBezTo>
                      <a:pt x="3225" y="3260"/>
                      <a:pt x="3169" y="3130"/>
                      <a:pt x="3122" y="3000"/>
                    </a:cubicBezTo>
                    <a:cubicBezTo>
                      <a:pt x="3057" y="2824"/>
                      <a:pt x="2983" y="2656"/>
                      <a:pt x="2899" y="2489"/>
                    </a:cubicBezTo>
                    <a:cubicBezTo>
                      <a:pt x="2816" y="2322"/>
                      <a:pt x="2714" y="2155"/>
                      <a:pt x="2602" y="1997"/>
                    </a:cubicBezTo>
                    <a:cubicBezTo>
                      <a:pt x="2509" y="1876"/>
                      <a:pt x="2407" y="1764"/>
                      <a:pt x="2296" y="1653"/>
                    </a:cubicBezTo>
                    <a:cubicBezTo>
                      <a:pt x="2147" y="1495"/>
                      <a:pt x="1989" y="1356"/>
                      <a:pt x="1822" y="1226"/>
                    </a:cubicBezTo>
                    <a:cubicBezTo>
                      <a:pt x="1571" y="1040"/>
                      <a:pt x="1301" y="873"/>
                      <a:pt x="1032" y="733"/>
                    </a:cubicBezTo>
                    <a:cubicBezTo>
                      <a:pt x="948" y="687"/>
                      <a:pt x="865" y="650"/>
                      <a:pt x="781" y="612"/>
                    </a:cubicBezTo>
                    <a:cubicBezTo>
                      <a:pt x="744" y="594"/>
                      <a:pt x="707" y="584"/>
                      <a:pt x="670" y="575"/>
                    </a:cubicBezTo>
                    <a:cubicBezTo>
                      <a:pt x="665" y="574"/>
                      <a:pt x="660" y="574"/>
                      <a:pt x="655" y="574"/>
                    </a:cubicBezTo>
                    <a:cubicBezTo>
                      <a:pt x="606" y="574"/>
                      <a:pt x="568" y="617"/>
                      <a:pt x="577" y="668"/>
                    </a:cubicBezTo>
                    <a:cubicBezTo>
                      <a:pt x="577" y="687"/>
                      <a:pt x="586" y="715"/>
                      <a:pt x="586" y="733"/>
                    </a:cubicBezTo>
                    <a:cubicBezTo>
                      <a:pt x="614" y="798"/>
                      <a:pt x="642" y="863"/>
                      <a:pt x="670" y="928"/>
                    </a:cubicBezTo>
                    <a:cubicBezTo>
                      <a:pt x="790" y="1188"/>
                      <a:pt x="911" y="1449"/>
                      <a:pt x="1032" y="1709"/>
                    </a:cubicBezTo>
                    <a:cubicBezTo>
                      <a:pt x="1125" y="1913"/>
                      <a:pt x="1227" y="2117"/>
                      <a:pt x="1348" y="2313"/>
                    </a:cubicBezTo>
                    <a:cubicBezTo>
                      <a:pt x="1432" y="2452"/>
                      <a:pt x="1515" y="2582"/>
                      <a:pt x="1627" y="2693"/>
                    </a:cubicBezTo>
                    <a:cubicBezTo>
                      <a:pt x="1766" y="2833"/>
                      <a:pt x="1924" y="2954"/>
                      <a:pt x="2082" y="3065"/>
                    </a:cubicBezTo>
                    <a:cubicBezTo>
                      <a:pt x="2361" y="3260"/>
                      <a:pt x="2658" y="3381"/>
                      <a:pt x="2983" y="3437"/>
                    </a:cubicBezTo>
                    <a:cubicBezTo>
                      <a:pt x="3020" y="3446"/>
                      <a:pt x="3057" y="3455"/>
                      <a:pt x="3085" y="3455"/>
                    </a:cubicBezTo>
                    <a:cubicBezTo>
                      <a:pt x="3122" y="3465"/>
                      <a:pt x="3150" y="3483"/>
                      <a:pt x="3178" y="3502"/>
                    </a:cubicBezTo>
                    <a:cubicBezTo>
                      <a:pt x="3364" y="3650"/>
                      <a:pt x="3559" y="3781"/>
                      <a:pt x="3773" y="3892"/>
                    </a:cubicBezTo>
                    <a:cubicBezTo>
                      <a:pt x="4079" y="4059"/>
                      <a:pt x="4377" y="4217"/>
                      <a:pt x="4683" y="4375"/>
                    </a:cubicBezTo>
                    <a:cubicBezTo>
                      <a:pt x="4702" y="4384"/>
                      <a:pt x="4720" y="4394"/>
                      <a:pt x="4739" y="4403"/>
                    </a:cubicBezTo>
                    <a:cubicBezTo>
                      <a:pt x="4739" y="4412"/>
                      <a:pt x="4739" y="4412"/>
                      <a:pt x="4739" y="4412"/>
                    </a:cubicBezTo>
                    <a:cubicBezTo>
                      <a:pt x="4711" y="4403"/>
                      <a:pt x="4674" y="4403"/>
                      <a:pt x="4646" y="4403"/>
                    </a:cubicBezTo>
                    <a:cubicBezTo>
                      <a:pt x="4358" y="4347"/>
                      <a:pt x="4061" y="4310"/>
                      <a:pt x="3764" y="4291"/>
                    </a:cubicBezTo>
                    <a:cubicBezTo>
                      <a:pt x="3624" y="4282"/>
                      <a:pt x="3475" y="4264"/>
                      <a:pt x="3327" y="4254"/>
                    </a:cubicBezTo>
                    <a:cubicBezTo>
                      <a:pt x="3280" y="4254"/>
                      <a:pt x="3243" y="4236"/>
                      <a:pt x="3215" y="4208"/>
                    </a:cubicBezTo>
                    <a:cubicBezTo>
                      <a:pt x="3187" y="4171"/>
                      <a:pt x="3150" y="4143"/>
                      <a:pt x="3122" y="4115"/>
                    </a:cubicBezTo>
                    <a:cubicBezTo>
                      <a:pt x="2955" y="3976"/>
                      <a:pt x="2788" y="3836"/>
                      <a:pt x="2611" y="3715"/>
                    </a:cubicBezTo>
                    <a:cubicBezTo>
                      <a:pt x="2361" y="3530"/>
                      <a:pt x="2082" y="3390"/>
                      <a:pt x="1794" y="3297"/>
                    </a:cubicBezTo>
                    <a:cubicBezTo>
                      <a:pt x="1552" y="3214"/>
                      <a:pt x="1311" y="3158"/>
                      <a:pt x="1069" y="3121"/>
                    </a:cubicBezTo>
                    <a:cubicBezTo>
                      <a:pt x="893" y="3093"/>
                      <a:pt x="716" y="3065"/>
                      <a:pt x="540" y="3037"/>
                    </a:cubicBezTo>
                    <a:cubicBezTo>
                      <a:pt x="437" y="3019"/>
                      <a:pt x="326" y="3009"/>
                      <a:pt x="214" y="2991"/>
                    </a:cubicBezTo>
                    <a:lnTo>
                      <a:pt x="94" y="2991"/>
                    </a:lnTo>
                    <a:cubicBezTo>
                      <a:pt x="56" y="2991"/>
                      <a:pt x="29" y="3000"/>
                      <a:pt x="19" y="3037"/>
                    </a:cubicBezTo>
                    <a:cubicBezTo>
                      <a:pt x="1" y="3065"/>
                      <a:pt x="10" y="3093"/>
                      <a:pt x="38" y="3112"/>
                    </a:cubicBezTo>
                    <a:cubicBezTo>
                      <a:pt x="56" y="3130"/>
                      <a:pt x="66" y="3158"/>
                      <a:pt x="84" y="3167"/>
                    </a:cubicBezTo>
                    <a:cubicBezTo>
                      <a:pt x="168" y="3242"/>
                      <a:pt x="242" y="3307"/>
                      <a:pt x="317" y="3372"/>
                    </a:cubicBezTo>
                    <a:cubicBezTo>
                      <a:pt x="428" y="3483"/>
                      <a:pt x="549" y="3585"/>
                      <a:pt x="670" y="3688"/>
                    </a:cubicBezTo>
                    <a:cubicBezTo>
                      <a:pt x="818" y="3827"/>
                      <a:pt x="958" y="3957"/>
                      <a:pt x="1116" y="4087"/>
                    </a:cubicBezTo>
                    <a:cubicBezTo>
                      <a:pt x="1394" y="4319"/>
                      <a:pt x="1720" y="4477"/>
                      <a:pt x="2082" y="4542"/>
                    </a:cubicBezTo>
                    <a:cubicBezTo>
                      <a:pt x="2179" y="4559"/>
                      <a:pt x="2276" y="4567"/>
                      <a:pt x="2373" y="4567"/>
                    </a:cubicBezTo>
                    <a:cubicBezTo>
                      <a:pt x="2554" y="4567"/>
                      <a:pt x="2733" y="4538"/>
                      <a:pt x="2909" y="4477"/>
                    </a:cubicBezTo>
                    <a:cubicBezTo>
                      <a:pt x="3002" y="4449"/>
                      <a:pt x="3095" y="4412"/>
                      <a:pt x="3178" y="4375"/>
                    </a:cubicBezTo>
                    <a:cubicBezTo>
                      <a:pt x="3209" y="4360"/>
                      <a:pt x="3237" y="4353"/>
                      <a:pt x="3263" y="4353"/>
                    </a:cubicBezTo>
                    <a:cubicBezTo>
                      <a:pt x="3285" y="4353"/>
                      <a:pt x="3306" y="4357"/>
                      <a:pt x="3327" y="4366"/>
                    </a:cubicBezTo>
                    <a:cubicBezTo>
                      <a:pt x="3343" y="4371"/>
                      <a:pt x="3359" y="4377"/>
                      <a:pt x="3377" y="4377"/>
                    </a:cubicBezTo>
                    <a:cubicBezTo>
                      <a:pt x="3390" y="4377"/>
                      <a:pt x="3404" y="4374"/>
                      <a:pt x="3420" y="4366"/>
                    </a:cubicBezTo>
                    <a:lnTo>
                      <a:pt x="3457" y="4366"/>
                    </a:lnTo>
                    <a:cubicBezTo>
                      <a:pt x="3568" y="4375"/>
                      <a:pt x="3689" y="4384"/>
                      <a:pt x="3810" y="4394"/>
                    </a:cubicBezTo>
                    <a:cubicBezTo>
                      <a:pt x="3977" y="4403"/>
                      <a:pt x="4144" y="4412"/>
                      <a:pt x="4312" y="4431"/>
                    </a:cubicBezTo>
                    <a:cubicBezTo>
                      <a:pt x="4488" y="4440"/>
                      <a:pt x="4655" y="4468"/>
                      <a:pt x="4832" y="4496"/>
                    </a:cubicBezTo>
                    <a:cubicBezTo>
                      <a:pt x="4888" y="4496"/>
                      <a:pt x="4953" y="4505"/>
                      <a:pt x="4999" y="4533"/>
                    </a:cubicBezTo>
                    <a:cubicBezTo>
                      <a:pt x="5213" y="4645"/>
                      <a:pt x="5417" y="4765"/>
                      <a:pt x="5631" y="4877"/>
                    </a:cubicBezTo>
                    <a:cubicBezTo>
                      <a:pt x="5631" y="4877"/>
                      <a:pt x="5650" y="4886"/>
                      <a:pt x="5640" y="4895"/>
                    </a:cubicBezTo>
                    <a:cubicBezTo>
                      <a:pt x="5631" y="4905"/>
                      <a:pt x="5612" y="4905"/>
                      <a:pt x="5603" y="4914"/>
                    </a:cubicBezTo>
                    <a:cubicBezTo>
                      <a:pt x="5547" y="4914"/>
                      <a:pt x="5501" y="4933"/>
                      <a:pt x="5445" y="4933"/>
                    </a:cubicBezTo>
                    <a:cubicBezTo>
                      <a:pt x="5352" y="4951"/>
                      <a:pt x="5269" y="4979"/>
                      <a:pt x="5185" y="5016"/>
                    </a:cubicBezTo>
                    <a:cubicBezTo>
                      <a:pt x="5148" y="5035"/>
                      <a:pt x="5111" y="5053"/>
                      <a:pt x="5074" y="5072"/>
                    </a:cubicBezTo>
                    <a:cubicBezTo>
                      <a:pt x="5064" y="5077"/>
                      <a:pt x="5053" y="5079"/>
                      <a:pt x="5040" y="5079"/>
                    </a:cubicBezTo>
                    <a:cubicBezTo>
                      <a:pt x="5027" y="5079"/>
                      <a:pt x="5013" y="5077"/>
                      <a:pt x="4999" y="5072"/>
                    </a:cubicBezTo>
                    <a:cubicBezTo>
                      <a:pt x="4953" y="5063"/>
                      <a:pt x="4906" y="5053"/>
                      <a:pt x="4860" y="5044"/>
                    </a:cubicBezTo>
                    <a:cubicBezTo>
                      <a:pt x="4739" y="5025"/>
                      <a:pt x="4609" y="5016"/>
                      <a:pt x="4479" y="5007"/>
                    </a:cubicBezTo>
                    <a:cubicBezTo>
                      <a:pt x="4411" y="5003"/>
                      <a:pt x="4343" y="5001"/>
                      <a:pt x="4275" y="5001"/>
                    </a:cubicBezTo>
                    <a:cubicBezTo>
                      <a:pt x="4157" y="5001"/>
                      <a:pt x="4039" y="5008"/>
                      <a:pt x="3921" y="5025"/>
                    </a:cubicBezTo>
                    <a:cubicBezTo>
                      <a:pt x="3615" y="5063"/>
                      <a:pt x="3308" y="5118"/>
                      <a:pt x="3002" y="5183"/>
                    </a:cubicBezTo>
                    <a:cubicBezTo>
                      <a:pt x="2779" y="5230"/>
                      <a:pt x="2565" y="5286"/>
                      <a:pt x="2342" y="5351"/>
                    </a:cubicBezTo>
                    <a:cubicBezTo>
                      <a:pt x="2249" y="5369"/>
                      <a:pt x="2165" y="5388"/>
                      <a:pt x="2073" y="5416"/>
                    </a:cubicBezTo>
                    <a:cubicBezTo>
                      <a:pt x="2008" y="5434"/>
                      <a:pt x="1952" y="5453"/>
                      <a:pt x="1896" y="5471"/>
                    </a:cubicBezTo>
                    <a:cubicBezTo>
                      <a:pt x="1868" y="5481"/>
                      <a:pt x="1850" y="5499"/>
                      <a:pt x="1840" y="5518"/>
                    </a:cubicBezTo>
                    <a:cubicBezTo>
                      <a:pt x="1803" y="5546"/>
                      <a:pt x="1812" y="5601"/>
                      <a:pt x="1859" y="5620"/>
                    </a:cubicBezTo>
                    <a:cubicBezTo>
                      <a:pt x="1896" y="5639"/>
                      <a:pt x="1943" y="5648"/>
                      <a:pt x="1980" y="5667"/>
                    </a:cubicBezTo>
                    <a:cubicBezTo>
                      <a:pt x="2249" y="5759"/>
                      <a:pt x="2528" y="5834"/>
                      <a:pt x="2807" y="5889"/>
                    </a:cubicBezTo>
                    <a:cubicBezTo>
                      <a:pt x="2909" y="5908"/>
                      <a:pt x="3011" y="5927"/>
                      <a:pt x="3113" y="5936"/>
                    </a:cubicBezTo>
                    <a:cubicBezTo>
                      <a:pt x="3188" y="5943"/>
                      <a:pt x="3262" y="5946"/>
                      <a:pt x="3336" y="5946"/>
                    </a:cubicBezTo>
                    <a:cubicBezTo>
                      <a:pt x="3456" y="5946"/>
                      <a:pt x="3574" y="5938"/>
                      <a:pt x="3689" y="5927"/>
                    </a:cubicBezTo>
                    <a:cubicBezTo>
                      <a:pt x="3921" y="5899"/>
                      <a:pt x="4135" y="5852"/>
                      <a:pt x="4349" y="5769"/>
                    </a:cubicBezTo>
                    <a:cubicBezTo>
                      <a:pt x="4535" y="5685"/>
                      <a:pt x="4702" y="5583"/>
                      <a:pt x="4841" y="5444"/>
                    </a:cubicBezTo>
                    <a:cubicBezTo>
                      <a:pt x="4906" y="5379"/>
                      <a:pt x="4981" y="5313"/>
                      <a:pt x="5046" y="5239"/>
                    </a:cubicBezTo>
                    <a:cubicBezTo>
                      <a:pt x="5074" y="5211"/>
                      <a:pt x="5101" y="5183"/>
                      <a:pt x="5129" y="5146"/>
                    </a:cubicBezTo>
                    <a:cubicBezTo>
                      <a:pt x="5139" y="5137"/>
                      <a:pt x="5157" y="5128"/>
                      <a:pt x="5176" y="5118"/>
                    </a:cubicBezTo>
                    <a:cubicBezTo>
                      <a:pt x="5241" y="5090"/>
                      <a:pt x="5306" y="5053"/>
                      <a:pt x="5380" y="5025"/>
                    </a:cubicBezTo>
                    <a:cubicBezTo>
                      <a:pt x="5482" y="4998"/>
                      <a:pt x="5585" y="4979"/>
                      <a:pt x="5687" y="4951"/>
                    </a:cubicBezTo>
                    <a:cubicBezTo>
                      <a:pt x="5697" y="4949"/>
                      <a:pt x="5706" y="4947"/>
                      <a:pt x="5715" y="4947"/>
                    </a:cubicBezTo>
                    <a:cubicBezTo>
                      <a:pt x="5739" y="4947"/>
                      <a:pt x="5762" y="4956"/>
                      <a:pt x="5789" y="4970"/>
                    </a:cubicBezTo>
                    <a:cubicBezTo>
                      <a:pt x="5975" y="5081"/>
                      <a:pt x="6161" y="5211"/>
                      <a:pt x="6346" y="5341"/>
                    </a:cubicBezTo>
                    <a:cubicBezTo>
                      <a:pt x="6430" y="5416"/>
                      <a:pt x="6523" y="5490"/>
                      <a:pt x="6569" y="5601"/>
                    </a:cubicBezTo>
                    <a:cubicBezTo>
                      <a:pt x="6569" y="5611"/>
                      <a:pt x="6579" y="5611"/>
                      <a:pt x="6588" y="5611"/>
                    </a:cubicBezTo>
                    <a:cubicBezTo>
                      <a:pt x="6579" y="5546"/>
                      <a:pt x="6551" y="5490"/>
                      <a:pt x="6514" y="5444"/>
                    </a:cubicBezTo>
                    <a:cubicBezTo>
                      <a:pt x="6467" y="5397"/>
                      <a:pt x="6421" y="5341"/>
                      <a:pt x="6374" y="5304"/>
                    </a:cubicBezTo>
                    <a:cubicBezTo>
                      <a:pt x="6198" y="5156"/>
                      <a:pt x="6012" y="5025"/>
                      <a:pt x="5817" y="4895"/>
                    </a:cubicBezTo>
                    <a:cubicBezTo>
                      <a:pt x="5557" y="4728"/>
                      <a:pt x="5278" y="4580"/>
                      <a:pt x="5008" y="4431"/>
                    </a:cubicBezTo>
                    <a:cubicBezTo>
                      <a:pt x="4962" y="4403"/>
                      <a:pt x="4916" y="4384"/>
                      <a:pt x="4888" y="4329"/>
                    </a:cubicBezTo>
                    <a:cubicBezTo>
                      <a:pt x="4878" y="4329"/>
                      <a:pt x="4869" y="4319"/>
                      <a:pt x="4869" y="4310"/>
                    </a:cubicBezTo>
                    <a:cubicBezTo>
                      <a:pt x="4813" y="4264"/>
                      <a:pt x="4767" y="4217"/>
                      <a:pt x="4720" y="4161"/>
                    </a:cubicBezTo>
                    <a:cubicBezTo>
                      <a:pt x="4609" y="4041"/>
                      <a:pt x="4525" y="3911"/>
                      <a:pt x="4442" y="3771"/>
                    </a:cubicBezTo>
                    <a:cubicBezTo>
                      <a:pt x="4423" y="3743"/>
                      <a:pt x="4414" y="3715"/>
                      <a:pt x="4414" y="3688"/>
                    </a:cubicBezTo>
                    <a:cubicBezTo>
                      <a:pt x="4395" y="3548"/>
                      <a:pt x="4386" y="3409"/>
                      <a:pt x="4386" y="3270"/>
                    </a:cubicBezTo>
                    <a:cubicBezTo>
                      <a:pt x="4386" y="3037"/>
                      <a:pt x="4377" y="2805"/>
                      <a:pt x="4367" y="2573"/>
                    </a:cubicBezTo>
                    <a:cubicBezTo>
                      <a:pt x="4367" y="2387"/>
                      <a:pt x="4340" y="2220"/>
                      <a:pt x="4302" y="2043"/>
                    </a:cubicBezTo>
                    <a:cubicBezTo>
                      <a:pt x="4256" y="1792"/>
                      <a:pt x="4172" y="1560"/>
                      <a:pt x="4061" y="1337"/>
                    </a:cubicBezTo>
                    <a:cubicBezTo>
                      <a:pt x="3968" y="1133"/>
                      <a:pt x="3866" y="947"/>
                      <a:pt x="3726" y="770"/>
                    </a:cubicBezTo>
                    <a:cubicBezTo>
                      <a:pt x="3633" y="668"/>
                      <a:pt x="3541" y="566"/>
                      <a:pt x="3438" y="473"/>
                    </a:cubicBezTo>
                    <a:cubicBezTo>
                      <a:pt x="3290" y="343"/>
                      <a:pt x="3150" y="204"/>
                      <a:pt x="3002" y="74"/>
                    </a:cubicBezTo>
                    <a:cubicBezTo>
                      <a:pt x="2974" y="55"/>
                      <a:pt x="2955" y="36"/>
                      <a:pt x="2927" y="18"/>
                    </a:cubicBezTo>
                    <a:cubicBezTo>
                      <a:pt x="2916" y="6"/>
                      <a:pt x="2904" y="1"/>
                      <a:pt x="2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023;p53">
                <a:extLst>
                  <a:ext uri="{FF2B5EF4-FFF2-40B4-BE49-F238E27FC236}">
                    <a16:creationId xmlns:a16="http://schemas.microsoft.com/office/drawing/2014/main" id="{C40C8F70-4BAF-BFB7-D753-99AA09693D94}"/>
                  </a:ext>
                </a:extLst>
              </p:cNvPr>
              <p:cNvSpPr/>
              <p:nvPr/>
            </p:nvSpPr>
            <p:spPr>
              <a:xfrm>
                <a:off x="4414800" y="2515529"/>
                <a:ext cx="778767" cy="70299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5947" extrusionOk="0">
                    <a:moveTo>
                      <a:pt x="691" y="664"/>
                    </a:moveTo>
                    <a:cubicBezTo>
                      <a:pt x="695" y="664"/>
                      <a:pt x="701" y="665"/>
                      <a:pt x="707" y="668"/>
                    </a:cubicBezTo>
                    <a:cubicBezTo>
                      <a:pt x="753" y="687"/>
                      <a:pt x="800" y="705"/>
                      <a:pt x="846" y="733"/>
                    </a:cubicBezTo>
                    <a:cubicBezTo>
                      <a:pt x="1236" y="928"/>
                      <a:pt x="1608" y="1161"/>
                      <a:pt x="1943" y="1439"/>
                    </a:cubicBezTo>
                    <a:cubicBezTo>
                      <a:pt x="2045" y="1523"/>
                      <a:pt x="2138" y="1616"/>
                      <a:pt x="2221" y="1709"/>
                    </a:cubicBezTo>
                    <a:cubicBezTo>
                      <a:pt x="2333" y="1829"/>
                      <a:pt x="2435" y="1950"/>
                      <a:pt x="2537" y="2080"/>
                    </a:cubicBezTo>
                    <a:cubicBezTo>
                      <a:pt x="2621" y="2182"/>
                      <a:pt x="2686" y="2303"/>
                      <a:pt x="2751" y="2424"/>
                    </a:cubicBezTo>
                    <a:cubicBezTo>
                      <a:pt x="2853" y="2591"/>
                      <a:pt x="2927" y="2777"/>
                      <a:pt x="3002" y="2954"/>
                    </a:cubicBezTo>
                    <a:cubicBezTo>
                      <a:pt x="3057" y="3102"/>
                      <a:pt x="3122" y="3232"/>
                      <a:pt x="3206" y="3362"/>
                    </a:cubicBezTo>
                    <a:cubicBezTo>
                      <a:pt x="3206" y="3362"/>
                      <a:pt x="3206" y="3362"/>
                      <a:pt x="3206" y="3372"/>
                    </a:cubicBezTo>
                    <a:cubicBezTo>
                      <a:pt x="3204" y="3373"/>
                      <a:pt x="3203" y="3374"/>
                      <a:pt x="3201" y="3374"/>
                    </a:cubicBezTo>
                    <a:cubicBezTo>
                      <a:pt x="3193" y="3374"/>
                      <a:pt x="3184" y="3361"/>
                      <a:pt x="3169" y="3353"/>
                    </a:cubicBezTo>
                    <a:cubicBezTo>
                      <a:pt x="3057" y="3251"/>
                      <a:pt x="2937" y="3139"/>
                      <a:pt x="2816" y="3028"/>
                    </a:cubicBezTo>
                    <a:cubicBezTo>
                      <a:pt x="2686" y="2907"/>
                      <a:pt x="2565" y="2786"/>
                      <a:pt x="2444" y="2656"/>
                    </a:cubicBezTo>
                    <a:cubicBezTo>
                      <a:pt x="2323" y="2526"/>
                      <a:pt x="2203" y="2387"/>
                      <a:pt x="2091" y="2248"/>
                    </a:cubicBezTo>
                    <a:cubicBezTo>
                      <a:pt x="2063" y="2210"/>
                      <a:pt x="2045" y="2173"/>
                      <a:pt x="2017" y="2136"/>
                    </a:cubicBezTo>
                    <a:cubicBezTo>
                      <a:pt x="2008" y="2117"/>
                      <a:pt x="1998" y="2108"/>
                      <a:pt x="1980" y="2090"/>
                    </a:cubicBezTo>
                    <a:lnTo>
                      <a:pt x="1980" y="2090"/>
                    </a:lnTo>
                    <a:cubicBezTo>
                      <a:pt x="1970" y="2117"/>
                      <a:pt x="1980" y="2127"/>
                      <a:pt x="1989" y="2145"/>
                    </a:cubicBezTo>
                    <a:cubicBezTo>
                      <a:pt x="2026" y="2210"/>
                      <a:pt x="2063" y="2275"/>
                      <a:pt x="2110" y="2340"/>
                    </a:cubicBezTo>
                    <a:cubicBezTo>
                      <a:pt x="2212" y="2498"/>
                      <a:pt x="2333" y="2638"/>
                      <a:pt x="2454" y="2786"/>
                    </a:cubicBezTo>
                    <a:cubicBezTo>
                      <a:pt x="2565" y="2916"/>
                      <a:pt x="2695" y="3047"/>
                      <a:pt x="2816" y="3177"/>
                    </a:cubicBezTo>
                    <a:cubicBezTo>
                      <a:pt x="2881" y="3232"/>
                      <a:pt x="2937" y="3288"/>
                      <a:pt x="2992" y="3344"/>
                    </a:cubicBezTo>
                    <a:cubicBezTo>
                      <a:pt x="3011" y="3362"/>
                      <a:pt x="3020" y="3372"/>
                      <a:pt x="3048" y="3400"/>
                    </a:cubicBezTo>
                    <a:cubicBezTo>
                      <a:pt x="3020" y="3390"/>
                      <a:pt x="3011" y="3390"/>
                      <a:pt x="3002" y="3390"/>
                    </a:cubicBezTo>
                    <a:cubicBezTo>
                      <a:pt x="2695" y="3325"/>
                      <a:pt x="2416" y="3204"/>
                      <a:pt x="2165" y="3028"/>
                    </a:cubicBezTo>
                    <a:cubicBezTo>
                      <a:pt x="1998" y="2907"/>
                      <a:pt x="1840" y="2777"/>
                      <a:pt x="1692" y="2638"/>
                    </a:cubicBezTo>
                    <a:cubicBezTo>
                      <a:pt x="1617" y="2563"/>
                      <a:pt x="1552" y="2480"/>
                      <a:pt x="1497" y="2396"/>
                    </a:cubicBezTo>
                    <a:cubicBezTo>
                      <a:pt x="1348" y="2173"/>
                      <a:pt x="1236" y="1941"/>
                      <a:pt x="1125" y="1709"/>
                    </a:cubicBezTo>
                    <a:lnTo>
                      <a:pt x="735" y="873"/>
                    </a:lnTo>
                    <a:cubicBezTo>
                      <a:pt x="716" y="826"/>
                      <a:pt x="698" y="780"/>
                      <a:pt x="679" y="733"/>
                    </a:cubicBezTo>
                    <a:cubicBezTo>
                      <a:pt x="670" y="715"/>
                      <a:pt x="660" y="696"/>
                      <a:pt x="670" y="668"/>
                    </a:cubicBezTo>
                    <a:cubicBezTo>
                      <a:pt x="676" y="668"/>
                      <a:pt x="682" y="664"/>
                      <a:pt x="691" y="664"/>
                    </a:cubicBezTo>
                    <a:close/>
                    <a:moveTo>
                      <a:pt x="2955" y="153"/>
                    </a:moveTo>
                    <a:cubicBezTo>
                      <a:pt x="2961" y="153"/>
                      <a:pt x="2968" y="157"/>
                      <a:pt x="2974" y="157"/>
                    </a:cubicBezTo>
                    <a:cubicBezTo>
                      <a:pt x="3095" y="278"/>
                      <a:pt x="3225" y="389"/>
                      <a:pt x="3345" y="501"/>
                    </a:cubicBezTo>
                    <a:cubicBezTo>
                      <a:pt x="3466" y="612"/>
                      <a:pt x="3587" y="733"/>
                      <a:pt x="3680" y="863"/>
                    </a:cubicBezTo>
                    <a:cubicBezTo>
                      <a:pt x="3819" y="1058"/>
                      <a:pt x="3931" y="1263"/>
                      <a:pt x="4024" y="1486"/>
                    </a:cubicBezTo>
                    <a:cubicBezTo>
                      <a:pt x="4172" y="1848"/>
                      <a:pt x="4256" y="2229"/>
                      <a:pt x="4265" y="2619"/>
                    </a:cubicBezTo>
                    <a:cubicBezTo>
                      <a:pt x="4265" y="2861"/>
                      <a:pt x="4275" y="3102"/>
                      <a:pt x="4284" y="3335"/>
                    </a:cubicBezTo>
                    <a:cubicBezTo>
                      <a:pt x="4284" y="3362"/>
                      <a:pt x="4284" y="3381"/>
                      <a:pt x="4275" y="3409"/>
                    </a:cubicBezTo>
                    <a:cubicBezTo>
                      <a:pt x="4228" y="3344"/>
                      <a:pt x="4200" y="3251"/>
                      <a:pt x="3959" y="2573"/>
                    </a:cubicBezTo>
                    <a:cubicBezTo>
                      <a:pt x="3856" y="2294"/>
                      <a:pt x="3754" y="2025"/>
                      <a:pt x="3671" y="1737"/>
                    </a:cubicBezTo>
                    <a:cubicBezTo>
                      <a:pt x="3661" y="1783"/>
                      <a:pt x="3671" y="1829"/>
                      <a:pt x="3671" y="1867"/>
                    </a:cubicBezTo>
                    <a:cubicBezTo>
                      <a:pt x="3698" y="1997"/>
                      <a:pt x="3726" y="2117"/>
                      <a:pt x="3764" y="2238"/>
                    </a:cubicBezTo>
                    <a:cubicBezTo>
                      <a:pt x="3866" y="2628"/>
                      <a:pt x="3996" y="3009"/>
                      <a:pt x="4154" y="3381"/>
                    </a:cubicBezTo>
                    <a:cubicBezTo>
                      <a:pt x="4182" y="3446"/>
                      <a:pt x="4209" y="3511"/>
                      <a:pt x="4237" y="3576"/>
                    </a:cubicBezTo>
                    <a:cubicBezTo>
                      <a:pt x="4247" y="3595"/>
                      <a:pt x="4256" y="3604"/>
                      <a:pt x="4265" y="3632"/>
                    </a:cubicBezTo>
                    <a:cubicBezTo>
                      <a:pt x="4247" y="3623"/>
                      <a:pt x="4237" y="3623"/>
                      <a:pt x="4228" y="3613"/>
                    </a:cubicBezTo>
                    <a:cubicBezTo>
                      <a:pt x="4126" y="3530"/>
                      <a:pt x="4033" y="3446"/>
                      <a:pt x="3940" y="3353"/>
                    </a:cubicBezTo>
                    <a:cubicBezTo>
                      <a:pt x="3838" y="3260"/>
                      <a:pt x="3754" y="3149"/>
                      <a:pt x="3671" y="3047"/>
                    </a:cubicBezTo>
                    <a:cubicBezTo>
                      <a:pt x="3485" y="2814"/>
                      <a:pt x="3355" y="2545"/>
                      <a:pt x="3271" y="2257"/>
                    </a:cubicBezTo>
                    <a:cubicBezTo>
                      <a:pt x="3225" y="2052"/>
                      <a:pt x="3187" y="1848"/>
                      <a:pt x="3160" y="1634"/>
                    </a:cubicBezTo>
                    <a:cubicBezTo>
                      <a:pt x="3104" y="1300"/>
                      <a:pt x="3057" y="965"/>
                      <a:pt x="3011" y="631"/>
                    </a:cubicBezTo>
                    <a:cubicBezTo>
                      <a:pt x="2992" y="492"/>
                      <a:pt x="2965" y="352"/>
                      <a:pt x="2946" y="213"/>
                    </a:cubicBezTo>
                    <a:cubicBezTo>
                      <a:pt x="2946" y="194"/>
                      <a:pt x="2937" y="166"/>
                      <a:pt x="2946" y="157"/>
                    </a:cubicBezTo>
                    <a:cubicBezTo>
                      <a:pt x="2949" y="154"/>
                      <a:pt x="2952" y="153"/>
                      <a:pt x="2955" y="153"/>
                    </a:cubicBezTo>
                    <a:close/>
                    <a:moveTo>
                      <a:pt x="157" y="3072"/>
                    </a:moveTo>
                    <a:cubicBezTo>
                      <a:pt x="168" y="3072"/>
                      <a:pt x="177" y="3074"/>
                      <a:pt x="187" y="3074"/>
                    </a:cubicBezTo>
                    <a:cubicBezTo>
                      <a:pt x="289" y="3084"/>
                      <a:pt x="382" y="3093"/>
                      <a:pt x="484" y="3112"/>
                    </a:cubicBezTo>
                    <a:cubicBezTo>
                      <a:pt x="698" y="3149"/>
                      <a:pt x="911" y="3186"/>
                      <a:pt x="1134" y="3223"/>
                    </a:cubicBezTo>
                    <a:cubicBezTo>
                      <a:pt x="1311" y="3251"/>
                      <a:pt x="1487" y="3297"/>
                      <a:pt x="1673" y="3353"/>
                    </a:cubicBezTo>
                    <a:cubicBezTo>
                      <a:pt x="1970" y="3446"/>
                      <a:pt x="2249" y="3576"/>
                      <a:pt x="2500" y="3753"/>
                    </a:cubicBezTo>
                    <a:cubicBezTo>
                      <a:pt x="2686" y="3883"/>
                      <a:pt x="2862" y="4022"/>
                      <a:pt x="3039" y="4171"/>
                    </a:cubicBezTo>
                    <a:cubicBezTo>
                      <a:pt x="3048" y="4180"/>
                      <a:pt x="3057" y="4199"/>
                      <a:pt x="3076" y="4208"/>
                    </a:cubicBezTo>
                    <a:cubicBezTo>
                      <a:pt x="3057" y="4217"/>
                      <a:pt x="3048" y="4217"/>
                      <a:pt x="3039" y="4217"/>
                    </a:cubicBezTo>
                    <a:cubicBezTo>
                      <a:pt x="2918" y="4189"/>
                      <a:pt x="2797" y="4161"/>
                      <a:pt x="2686" y="4124"/>
                    </a:cubicBezTo>
                    <a:cubicBezTo>
                      <a:pt x="2370" y="4022"/>
                      <a:pt x="2063" y="3901"/>
                      <a:pt x="1757" y="3771"/>
                    </a:cubicBezTo>
                    <a:cubicBezTo>
                      <a:pt x="1589" y="3697"/>
                      <a:pt x="1422" y="3623"/>
                      <a:pt x="1264" y="3530"/>
                    </a:cubicBezTo>
                    <a:cubicBezTo>
                      <a:pt x="1255" y="3520"/>
                      <a:pt x="1246" y="3520"/>
                      <a:pt x="1236" y="3520"/>
                    </a:cubicBezTo>
                    <a:cubicBezTo>
                      <a:pt x="1292" y="3576"/>
                      <a:pt x="1348" y="3613"/>
                      <a:pt x="1413" y="3650"/>
                    </a:cubicBezTo>
                    <a:cubicBezTo>
                      <a:pt x="1627" y="3790"/>
                      <a:pt x="1859" y="3892"/>
                      <a:pt x="2091" y="3994"/>
                    </a:cubicBezTo>
                    <a:cubicBezTo>
                      <a:pt x="2203" y="4050"/>
                      <a:pt x="2314" y="4096"/>
                      <a:pt x="2426" y="4143"/>
                    </a:cubicBezTo>
                    <a:cubicBezTo>
                      <a:pt x="2639" y="4226"/>
                      <a:pt x="2862" y="4291"/>
                      <a:pt x="3085" y="4329"/>
                    </a:cubicBezTo>
                    <a:cubicBezTo>
                      <a:pt x="3095" y="4329"/>
                      <a:pt x="3113" y="4338"/>
                      <a:pt x="3132" y="4338"/>
                    </a:cubicBezTo>
                    <a:cubicBezTo>
                      <a:pt x="3113" y="4347"/>
                      <a:pt x="3113" y="4357"/>
                      <a:pt x="3104" y="4357"/>
                    </a:cubicBezTo>
                    <a:cubicBezTo>
                      <a:pt x="2881" y="4440"/>
                      <a:pt x="2639" y="4496"/>
                      <a:pt x="2398" y="4496"/>
                    </a:cubicBezTo>
                    <a:cubicBezTo>
                      <a:pt x="2035" y="4487"/>
                      <a:pt x="1692" y="4384"/>
                      <a:pt x="1394" y="4180"/>
                    </a:cubicBezTo>
                    <a:cubicBezTo>
                      <a:pt x="1246" y="4087"/>
                      <a:pt x="1116" y="3985"/>
                      <a:pt x="995" y="3873"/>
                    </a:cubicBezTo>
                    <a:cubicBezTo>
                      <a:pt x="837" y="3734"/>
                      <a:pt x="688" y="3595"/>
                      <a:pt x="530" y="3455"/>
                    </a:cubicBezTo>
                    <a:cubicBezTo>
                      <a:pt x="410" y="3344"/>
                      <a:pt x="289" y="3242"/>
                      <a:pt x="168" y="3130"/>
                    </a:cubicBezTo>
                    <a:cubicBezTo>
                      <a:pt x="149" y="3121"/>
                      <a:pt x="131" y="3102"/>
                      <a:pt x="121" y="3084"/>
                    </a:cubicBezTo>
                    <a:cubicBezTo>
                      <a:pt x="135" y="3074"/>
                      <a:pt x="147" y="3072"/>
                      <a:pt x="157" y="3072"/>
                    </a:cubicBezTo>
                    <a:close/>
                    <a:moveTo>
                      <a:pt x="4274" y="5094"/>
                    </a:moveTo>
                    <a:cubicBezTo>
                      <a:pt x="4345" y="5094"/>
                      <a:pt x="4417" y="5096"/>
                      <a:pt x="4488" y="5100"/>
                    </a:cubicBezTo>
                    <a:cubicBezTo>
                      <a:pt x="4600" y="5109"/>
                      <a:pt x="4720" y="5118"/>
                      <a:pt x="4832" y="5128"/>
                    </a:cubicBezTo>
                    <a:cubicBezTo>
                      <a:pt x="4851" y="5128"/>
                      <a:pt x="4860" y="5137"/>
                      <a:pt x="4878" y="5146"/>
                    </a:cubicBezTo>
                    <a:cubicBezTo>
                      <a:pt x="4851" y="5165"/>
                      <a:pt x="4823" y="5174"/>
                      <a:pt x="4795" y="5174"/>
                    </a:cubicBezTo>
                    <a:cubicBezTo>
                      <a:pt x="4618" y="5230"/>
                      <a:pt x="4432" y="5286"/>
                      <a:pt x="4256" y="5341"/>
                    </a:cubicBezTo>
                    <a:cubicBezTo>
                      <a:pt x="4042" y="5397"/>
                      <a:pt x="3838" y="5453"/>
                      <a:pt x="3624" y="5481"/>
                    </a:cubicBezTo>
                    <a:cubicBezTo>
                      <a:pt x="3513" y="5502"/>
                      <a:pt x="3401" y="5512"/>
                      <a:pt x="3290" y="5512"/>
                    </a:cubicBezTo>
                    <a:cubicBezTo>
                      <a:pt x="3253" y="5512"/>
                      <a:pt x="3215" y="5511"/>
                      <a:pt x="3178" y="5509"/>
                    </a:cubicBezTo>
                    <a:cubicBezTo>
                      <a:pt x="3174" y="5509"/>
                      <a:pt x="3167" y="5506"/>
                      <a:pt x="3160" y="5506"/>
                    </a:cubicBezTo>
                    <a:cubicBezTo>
                      <a:pt x="3153" y="5506"/>
                      <a:pt x="3146" y="5509"/>
                      <a:pt x="3141" y="5518"/>
                    </a:cubicBezTo>
                    <a:cubicBezTo>
                      <a:pt x="3150" y="5527"/>
                      <a:pt x="3160" y="5527"/>
                      <a:pt x="3169" y="5527"/>
                    </a:cubicBezTo>
                    <a:cubicBezTo>
                      <a:pt x="3251" y="5545"/>
                      <a:pt x="3338" y="5551"/>
                      <a:pt x="3425" y="5551"/>
                    </a:cubicBezTo>
                    <a:cubicBezTo>
                      <a:pt x="3476" y="5551"/>
                      <a:pt x="3527" y="5549"/>
                      <a:pt x="3578" y="5546"/>
                    </a:cubicBezTo>
                    <a:cubicBezTo>
                      <a:pt x="3717" y="5536"/>
                      <a:pt x="3856" y="5518"/>
                      <a:pt x="3996" y="5490"/>
                    </a:cubicBezTo>
                    <a:cubicBezTo>
                      <a:pt x="4247" y="5444"/>
                      <a:pt x="4497" y="5379"/>
                      <a:pt x="4739" y="5295"/>
                    </a:cubicBezTo>
                    <a:cubicBezTo>
                      <a:pt x="4813" y="5276"/>
                      <a:pt x="4888" y="5248"/>
                      <a:pt x="4962" y="5221"/>
                    </a:cubicBezTo>
                    <a:cubicBezTo>
                      <a:pt x="4971" y="5211"/>
                      <a:pt x="4990" y="5211"/>
                      <a:pt x="4999" y="5202"/>
                    </a:cubicBezTo>
                    <a:cubicBezTo>
                      <a:pt x="4999" y="5211"/>
                      <a:pt x="4999" y="5221"/>
                      <a:pt x="4999" y="5221"/>
                    </a:cubicBezTo>
                    <a:cubicBezTo>
                      <a:pt x="4916" y="5295"/>
                      <a:pt x="4823" y="5369"/>
                      <a:pt x="4730" y="5444"/>
                    </a:cubicBezTo>
                    <a:cubicBezTo>
                      <a:pt x="4600" y="5555"/>
                      <a:pt x="4451" y="5639"/>
                      <a:pt x="4293" y="5694"/>
                    </a:cubicBezTo>
                    <a:cubicBezTo>
                      <a:pt x="4163" y="5750"/>
                      <a:pt x="4024" y="5787"/>
                      <a:pt x="3884" y="5815"/>
                    </a:cubicBezTo>
                    <a:cubicBezTo>
                      <a:pt x="3714" y="5845"/>
                      <a:pt x="3539" y="5863"/>
                      <a:pt x="3364" y="5863"/>
                    </a:cubicBezTo>
                    <a:cubicBezTo>
                      <a:pt x="3262" y="5863"/>
                      <a:pt x="3160" y="5857"/>
                      <a:pt x="3057" y="5843"/>
                    </a:cubicBezTo>
                    <a:cubicBezTo>
                      <a:pt x="2974" y="5834"/>
                      <a:pt x="2890" y="5815"/>
                      <a:pt x="2807" y="5797"/>
                    </a:cubicBezTo>
                    <a:cubicBezTo>
                      <a:pt x="2528" y="5741"/>
                      <a:pt x="2249" y="5667"/>
                      <a:pt x="1980" y="5583"/>
                    </a:cubicBezTo>
                    <a:cubicBezTo>
                      <a:pt x="1961" y="5574"/>
                      <a:pt x="1933" y="5574"/>
                      <a:pt x="1915" y="5555"/>
                    </a:cubicBezTo>
                    <a:cubicBezTo>
                      <a:pt x="1943" y="5527"/>
                      <a:pt x="1970" y="5518"/>
                      <a:pt x="1998" y="5518"/>
                    </a:cubicBezTo>
                    <a:cubicBezTo>
                      <a:pt x="2054" y="5499"/>
                      <a:pt x="2110" y="5481"/>
                      <a:pt x="2165" y="5471"/>
                    </a:cubicBezTo>
                    <a:cubicBezTo>
                      <a:pt x="2314" y="5434"/>
                      <a:pt x="2463" y="5397"/>
                      <a:pt x="2611" y="5360"/>
                    </a:cubicBezTo>
                    <a:cubicBezTo>
                      <a:pt x="2807" y="5313"/>
                      <a:pt x="3002" y="5276"/>
                      <a:pt x="3187" y="5230"/>
                    </a:cubicBezTo>
                    <a:cubicBezTo>
                      <a:pt x="3429" y="5183"/>
                      <a:pt x="3661" y="5146"/>
                      <a:pt x="3903" y="5118"/>
                    </a:cubicBezTo>
                    <a:cubicBezTo>
                      <a:pt x="4027" y="5101"/>
                      <a:pt x="4150" y="5094"/>
                      <a:pt x="4274" y="5094"/>
                    </a:cubicBezTo>
                    <a:close/>
                    <a:moveTo>
                      <a:pt x="2889" y="1"/>
                    </a:moveTo>
                    <a:cubicBezTo>
                      <a:pt x="2875" y="1"/>
                      <a:pt x="2864" y="11"/>
                      <a:pt x="2853" y="27"/>
                    </a:cubicBezTo>
                    <a:cubicBezTo>
                      <a:pt x="2834" y="46"/>
                      <a:pt x="2825" y="74"/>
                      <a:pt x="2825" y="92"/>
                    </a:cubicBezTo>
                    <a:cubicBezTo>
                      <a:pt x="2834" y="120"/>
                      <a:pt x="2834" y="148"/>
                      <a:pt x="2834" y="166"/>
                    </a:cubicBezTo>
                    <a:cubicBezTo>
                      <a:pt x="2853" y="278"/>
                      <a:pt x="2872" y="380"/>
                      <a:pt x="2881" y="482"/>
                    </a:cubicBezTo>
                    <a:cubicBezTo>
                      <a:pt x="2937" y="873"/>
                      <a:pt x="2992" y="1263"/>
                      <a:pt x="3057" y="1644"/>
                    </a:cubicBezTo>
                    <a:cubicBezTo>
                      <a:pt x="3085" y="1848"/>
                      <a:pt x="3122" y="2052"/>
                      <a:pt x="3178" y="2257"/>
                    </a:cubicBezTo>
                    <a:cubicBezTo>
                      <a:pt x="3253" y="2536"/>
                      <a:pt x="3373" y="2786"/>
                      <a:pt x="3541" y="3009"/>
                    </a:cubicBezTo>
                    <a:cubicBezTo>
                      <a:pt x="3606" y="3112"/>
                      <a:pt x="3689" y="3204"/>
                      <a:pt x="3773" y="3288"/>
                    </a:cubicBezTo>
                    <a:cubicBezTo>
                      <a:pt x="3931" y="3446"/>
                      <a:pt x="4089" y="3595"/>
                      <a:pt x="4275" y="3706"/>
                    </a:cubicBezTo>
                    <a:cubicBezTo>
                      <a:pt x="4302" y="3715"/>
                      <a:pt x="4321" y="3743"/>
                      <a:pt x="4340" y="3762"/>
                    </a:cubicBezTo>
                    <a:cubicBezTo>
                      <a:pt x="4377" y="3846"/>
                      <a:pt x="4423" y="3920"/>
                      <a:pt x="4479" y="3985"/>
                    </a:cubicBezTo>
                    <a:cubicBezTo>
                      <a:pt x="4516" y="4031"/>
                      <a:pt x="4563" y="4087"/>
                      <a:pt x="4600" y="4134"/>
                    </a:cubicBezTo>
                    <a:cubicBezTo>
                      <a:pt x="4655" y="4189"/>
                      <a:pt x="4711" y="4245"/>
                      <a:pt x="4767" y="4301"/>
                    </a:cubicBezTo>
                    <a:cubicBezTo>
                      <a:pt x="4748" y="4291"/>
                      <a:pt x="4730" y="4282"/>
                      <a:pt x="4711" y="4273"/>
                    </a:cubicBezTo>
                    <a:cubicBezTo>
                      <a:pt x="4442" y="4134"/>
                      <a:pt x="4163" y="3985"/>
                      <a:pt x="3894" y="3836"/>
                    </a:cubicBezTo>
                    <a:cubicBezTo>
                      <a:pt x="3698" y="3734"/>
                      <a:pt x="3513" y="3623"/>
                      <a:pt x="3336" y="3483"/>
                    </a:cubicBezTo>
                    <a:cubicBezTo>
                      <a:pt x="3299" y="3465"/>
                      <a:pt x="3280" y="3437"/>
                      <a:pt x="3262" y="3390"/>
                    </a:cubicBezTo>
                    <a:cubicBezTo>
                      <a:pt x="3215" y="3260"/>
                      <a:pt x="3169" y="3130"/>
                      <a:pt x="3122" y="3000"/>
                    </a:cubicBezTo>
                    <a:cubicBezTo>
                      <a:pt x="3057" y="2824"/>
                      <a:pt x="2983" y="2656"/>
                      <a:pt x="2899" y="2489"/>
                    </a:cubicBezTo>
                    <a:cubicBezTo>
                      <a:pt x="2816" y="2313"/>
                      <a:pt x="2714" y="2155"/>
                      <a:pt x="2602" y="1997"/>
                    </a:cubicBezTo>
                    <a:cubicBezTo>
                      <a:pt x="2509" y="1876"/>
                      <a:pt x="2398" y="1764"/>
                      <a:pt x="2296" y="1644"/>
                    </a:cubicBezTo>
                    <a:cubicBezTo>
                      <a:pt x="2147" y="1495"/>
                      <a:pt x="1989" y="1356"/>
                      <a:pt x="1822" y="1226"/>
                    </a:cubicBezTo>
                    <a:cubicBezTo>
                      <a:pt x="1571" y="1040"/>
                      <a:pt x="1301" y="873"/>
                      <a:pt x="1023" y="724"/>
                    </a:cubicBezTo>
                    <a:cubicBezTo>
                      <a:pt x="948" y="687"/>
                      <a:pt x="865" y="650"/>
                      <a:pt x="781" y="603"/>
                    </a:cubicBezTo>
                    <a:cubicBezTo>
                      <a:pt x="744" y="594"/>
                      <a:pt x="707" y="575"/>
                      <a:pt x="660" y="575"/>
                    </a:cubicBezTo>
                    <a:cubicBezTo>
                      <a:pt x="656" y="574"/>
                      <a:pt x="651" y="574"/>
                      <a:pt x="646" y="574"/>
                    </a:cubicBezTo>
                    <a:cubicBezTo>
                      <a:pt x="598" y="574"/>
                      <a:pt x="567" y="617"/>
                      <a:pt x="567" y="668"/>
                    </a:cubicBezTo>
                    <a:cubicBezTo>
                      <a:pt x="577" y="687"/>
                      <a:pt x="577" y="715"/>
                      <a:pt x="586" y="733"/>
                    </a:cubicBezTo>
                    <a:cubicBezTo>
                      <a:pt x="614" y="798"/>
                      <a:pt x="642" y="863"/>
                      <a:pt x="670" y="928"/>
                    </a:cubicBezTo>
                    <a:cubicBezTo>
                      <a:pt x="790" y="1188"/>
                      <a:pt x="911" y="1449"/>
                      <a:pt x="1032" y="1709"/>
                    </a:cubicBezTo>
                    <a:cubicBezTo>
                      <a:pt x="1125" y="1913"/>
                      <a:pt x="1227" y="2117"/>
                      <a:pt x="1348" y="2313"/>
                    </a:cubicBezTo>
                    <a:cubicBezTo>
                      <a:pt x="1422" y="2452"/>
                      <a:pt x="1515" y="2582"/>
                      <a:pt x="1627" y="2693"/>
                    </a:cubicBezTo>
                    <a:cubicBezTo>
                      <a:pt x="1766" y="2833"/>
                      <a:pt x="1924" y="2954"/>
                      <a:pt x="2082" y="3065"/>
                    </a:cubicBezTo>
                    <a:cubicBezTo>
                      <a:pt x="2351" y="3251"/>
                      <a:pt x="2658" y="3381"/>
                      <a:pt x="2983" y="3437"/>
                    </a:cubicBezTo>
                    <a:cubicBezTo>
                      <a:pt x="3020" y="3446"/>
                      <a:pt x="3048" y="3455"/>
                      <a:pt x="3085" y="3455"/>
                    </a:cubicBezTo>
                    <a:cubicBezTo>
                      <a:pt x="3122" y="3465"/>
                      <a:pt x="3150" y="3483"/>
                      <a:pt x="3178" y="3502"/>
                    </a:cubicBezTo>
                    <a:cubicBezTo>
                      <a:pt x="3364" y="3650"/>
                      <a:pt x="3559" y="3781"/>
                      <a:pt x="3773" y="3892"/>
                    </a:cubicBezTo>
                    <a:cubicBezTo>
                      <a:pt x="4079" y="4050"/>
                      <a:pt x="4377" y="4208"/>
                      <a:pt x="4683" y="4366"/>
                    </a:cubicBezTo>
                    <a:cubicBezTo>
                      <a:pt x="4702" y="4375"/>
                      <a:pt x="4720" y="4394"/>
                      <a:pt x="4739" y="4403"/>
                    </a:cubicBezTo>
                    <a:cubicBezTo>
                      <a:pt x="4739" y="4403"/>
                      <a:pt x="4739" y="4412"/>
                      <a:pt x="4739" y="4412"/>
                    </a:cubicBezTo>
                    <a:cubicBezTo>
                      <a:pt x="4702" y="4403"/>
                      <a:pt x="4674" y="4403"/>
                      <a:pt x="4646" y="4394"/>
                    </a:cubicBezTo>
                    <a:cubicBezTo>
                      <a:pt x="4358" y="4338"/>
                      <a:pt x="4061" y="4310"/>
                      <a:pt x="3764" y="4291"/>
                    </a:cubicBezTo>
                    <a:cubicBezTo>
                      <a:pt x="3615" y="4282"/>
                      <a:pt x="3475" y="4264"/>
                      <a:pt x="3327" y="4254"/>
                    </a:cubicBezTo>
                    <a:cubicBezTo>
                      <a:pt x="3280" y="4254"/>
                      <a:pt x="3243" y="4236"/>
                      <a:pt x="3215" y="4199"/>
                    </a:cubicBezTo>
                    <a:cubicBezTo>
                      <a:pt x="3187" y="4171"/>
                      <a:pt x="3150" y="4143"/>
                      <a:pt x="3122" y="4115"/>
                    </a:cubicBezTo>
                    <a:cubicBezTo>
                      <a:pt x="2955" y="3976"/>
                      <a:pt x="2788" y="3836"/>
                      <a:pt x="2611" y="3706"/>
                    </a:cubicBezTo>
                    <a:cubicBezTo>
                      <a:pt x="2361" y="3530"/>
                      <a:pt x="2082" y="3390"/>
                      <a:pt x="1794" y="3288"/>
                    </a:cubicBezTo>
                    <a:cubicBezTo>
                      <a:pt x="1552" y="3214"/>
                      <a:pt x="1311" y="3158"/>
                      <a:pt x="1069" y="3121"/>
                    </a:cubicBezTo>
                    <a:cubicBezTo>
                      <a:pt x="893" y="3084"/>
                      <a:pt x="716" y="3056"/>
                      <a:pt x="540" y="3037"/>
                    </a:cubicBezTo>
                    <a:cubicBezTo>
                      <a:pt x="437" y="3019"/>
                      <a:pt x="326" y="3000"/>
                      <a:pt x="214" y="2991"/>
                    </a:cubicBezTo>
                    <a:lnTo>
                      <a:pt x="84" y="2991"/>
                    </a:lnTo>
                    <a:cubicBezTo>
                      <a:pt x="56" y="2991"/>
                      <a:pt x="29" y="3000"/>
                      <a:pt x="19" y="3028"/>
                    </a:cubicBezTo>
                    <a:cubicBezTo>
                      <a:pt x="1" y="3065"/>
                      <a:pt x="10" y="3093"/>
                      <a:pt x="38" y="3112"/>
                    </a:cubicBezTo>
                    <a:cubicBezTo>
                      <a:pt x="56" y="3130"/>
                      <a:pt x="66" y="3149"/>
                      <a:pt x="84" y="3167"/>
                    </a:cubicBezTo>
                    <a:cubicBezTo>
                      <a:pt x="159" y="3242"/>
                      <a:pt x="242" y="3307"/>
                      <a:pt x="317" y="3372"/>
                    </a:cubicBezTo>
                    <a:cubicBezTo>
                      <a:pt x="428" y="3474"/>
                      <a:pt x="549" y="3576"/>
                      <a:pt x="670" y="3688"/>
                    </a:cubicBezTo>
                    <a:cubicBezTo>
                      <a:pt x="809" y="3818"/>
                      <a:pt x="958" y="3948"/>
                      <a:pt x="1116" y="4078"/>
                    </a:cubicBezTo>
                    <a:cubicBezTo>
                      <a:pt x="1394" y="4310"/>
                      <a:pt x="1720" y="4468"/>
                      <a:pt x="2082" y="4533"/>
                    </a:cubicBezTo>
                    <a:cubicBezTo>
                      <a:pt x="2186" y="4554"/>
                      <a:pt x="2291" y="4564"/>
                      <a:pt x="2395" y="4564"/>
                    </a:cubicBezTo>
                    <a:cubicBezTo>
                      <a:pt x="2568" y="4564"/>
                      <a:pt x="2740" y="4535"/>
                      <a:pt x="2909" y="4477"/>
                    </a:cubicBezTo>
                    <a:cubicBezTo>
                      <a:pt x="3002" y="4449"/>
                      <a:pt x="3095" y="4412"/>
                      <a:pt x="3178" y="4366"/>
                    </a:cubicBezTo>
                    <a:cubicBezTo>
                      <a:pt x="3205" y="4355"/>
                      <a:pt x="3236" y="4350"/>
                      <a:pt x="3266" y="4350"/>
                    </a:cubicBezTo>
                    <a:cubicBezTo>
                      <a:pt x="3287" y="4350"/>
                      <a:pt x="3308" y="4353"/>
                      <a:pt x="3327" y="4357"/>
                    </a:cubicBezTo>
                    <a:cubicBezTo>
                      <a:pt x="3346" y="4363"/>
                      <a:pt x="3365" y="4374"/>
                      <a:pt x="3388" y="4374"/>
                    </a:cubicBezTo>
                    <a:cubicBezTo>
                      <a:pt x="3398" y="4374"/>
                      <a:pt x="3408" y="4372"/>
                      <a:pt x="3420" y="4366"/>
                    </a:cubicBezTo>
                    <a:lnTo>
                      <a:pt x="3448" y="4366"/>
                    </a:lnTo>
                    <a:cubicBezTo>
                      <a:pt x="3568" y="4375"/>
                      <a:pt x="3689" y="4384"/>
                      <a:pt x="3801" y="4384"/>
                    </a:cubicBezTo>
                    <a:cubicBezTo>
                      <a:pt x="3977" y="4403"/>
                      <a:pt x="4144" y="4403"/>
                      <a:pt x="4312" y="4422"/>
                    </a:cubicBezTo>
                    <a:cubicBezTo>
                      <a:pt x="4488" y="4440"/>
                      <a:pt x="4655" y="4468"/>
                      <a:pt x="4832" y="4487"/>
                    </a:cubicBezTo>
                    <a:cubicBezTo>
                      <a:pt x="4888" y="4496"/>
                      <a:pt x="4953" y="4505"/>
                      <a:pt x="4999" y="4533"/>
                    </a:cubicBezTo>
                    <a:cubicBezTo>
                      <a:pt x="5213" y="4645"/>
                      <a:pt x="5417" y="4756"/>
                      <a:pt x="5622" y="4877"/>
                    </a:cubicBezTo>
                    <a:cubicBezTo>
                      <a:pt x="5631" y="4877"/>
                      <a:pt x="5640" y="4877"/>
                      <a:pt x="5640" y="4895"/>
                    </a:cubicBezTo>
                    <a:cubicBezTo>
                      <a:pt x="5631" y="4905"/>
                      <a:pt x="5612" y="4905"/>
                      <a:pt x="5603" y="4905"/>
                    </a:cubicBezTo>
                    <a:cubicBezTo>
                      <a:pt x="5547" y="4914"/>
                      <a:pt x="5501" y="4923"/>
                      <a:pt x="5445" y="4933"/>
                    </a:cubicBezTo>
                    <a:cubicBezTo>
                      <a:pt x="5352" y="4951"/>
                      <a:pt x="5269" y="4979"/>
                      <a:pt x="5185" y="5016"/>
                    </a:cubicBezTo>
                    <a:cubicBezTo>
                      <a:pt x="5148" y="5035"/>
                      <a:pt x="5111" y="5053"/>
                      <a:pt x="5074" y="5063"/>
                    </a:cubicBezTo>
                    <a:cubicBezTo>
                      <a:pt x="5057" y="5074"/>
                      <a:pt x="5044" y="5078"/>
                      <a:pt x="5030" y="5078"/>
                    </a:cubicBezTo>
                    <a:cubicBezTo>
                      <a:pt x="5021" y="5078"/>
                      <a:pt x="5011" y="5076"/>
                      <a:pt x="4999" y="5072"/>
                    </a:cubicBezTo>
                    <a:cubicBezTo>
                      <a:pt x="4953" y="5063"/>
                      <a:pt x="4906" y="5044"/>
                      <a:pt x="4860" y="5044"/>
                    </a:cubicBezTo>
                    <a:cubicBezTo>
                      <a:pt x="4730" y="5016"/>
                      <a:pt x="4609" y="5016"/>
                      <a:pt x="4479" y="5007"/>
                    </a:cubicBezTo>
                    <a:cubicBezTo>
                      <a:pt x="4411" y="5003"/>
                      <a:pt x="4343" y="5001"/>
                      <a:pt x="4275" y="5001"/>
                    </a:cubicBezTo>
                    <a:cubicBezTo>
                      <a:pt x="4157" y="5001"/>
                      <a:pt x="4039" y="5008"/>
                      <a:pt x="3921" y="5025"/>
                    </a:cubicBezTo>
                    <a:cubicBezTo>
                      <a:pt x="3615" y="5063"/>
                      <a:pt x="3308" y="5118"/>
                      <a:pt x="3002" y="5183"/>
                    </a:cubicBezTo>
                    <a:cubicBezTo>
                      <a:pt x="2779" y="5230"/>
                      <a:pt x="2565" y="5286"/>
                      <a:pt x="2342" y="5341"/>
                    </a:cubicBezTo>
                    <a:cubicBezTo>
                      <a:pt x="2249" y="5369"/>
                      <a:pt x="2156" y="5388"/>
                      <a:pt x="2073" y="5416"/>
                    </a:cubicBezTo>
                    <a:cubicBezTo>
                      <a:pt x="2008" y="5434"/>
                      <a:pt x="1952" y="5453"/>
                      <a:pt x="1896" y="5471"/>
                    </a:cubicBezTo>
                    <a:cubicBezTo>
                      <a:pt x="1868" y="5481"/>
                      <a:pt x="1850" y="5499"/>
                      <a:pt x="1840" y="5509"/>
                    </a:cubicBezTo>
                    <a:cubicBezTo>
                      <a:pt x="1803" y="5546"/>
                      <a:pt x="1812" y="5592"/>
                      <a:pt x="1859" y="5620"/>
                    </a:cubicBezTo>
                    <a:cubicBezTo>
                      <a:pt x="1896" y="5639"/>
                      <a:pt x="1933" y="5648"/>
                      <a:pt x="1980" y="5667"/>
                    </a:cubicBezTo>
                    <a:cubicBezTo>
                      <a:pt x="2249" y="5750"/>
                      <a:pt x="2528" y="5824"/>
                      <a:pt x="2807" y="5889"/>
                    </a:cubicBezTo>
                    <a:cubicBezTo>
                      <a:pt x="2899" y="5908"/>
                      <a:pt x="3011" y="5927"/>
                      <a:pt x="3113" y="5936"/>
                    </a:cubicBezTo>
                    <a:cubicBezTo>
                      <a:pt x="3188" y="5943"/>
                      <a:pt x="3261" y="5946"/>
                      <a:pt x="3334" y="5946"/>
                    </a:cubicBezTo>
                    <a:cubicBezTo>
                      <a:pt x="3452" y="5946"/>
                      <a:pt x="3569" y="5938"/>
                      <a:pt x="3689" y="5927"/>
                    </a:cubicBezTo>
                    <a:cubicBezTo>
                      <a:pt x="3921" y="5899"/>
                      <a:pt x="4135" y="5852"/>
                      <a:pt x="4349" y="5759"/>
                    </a:cubicBezTo>
                    <a:cubicBezTo>
                      <a:pt x="4535" y="5685"/>
                      <a:pt x="4693" y="5583"/>
                      <a:pt x="4841" y="5444"/>
                    </a:cubicBezTo>
                    <a:cubicBezTo>
                      <a:pt x="4906" y="5379"/>
                      <a:pt x="4981" y="5304"/>
                      <a:pt x="5046" y="5239"/>
                    </a:cubicBezTo>
                    <a:cubicBezTo>
                      <a:pt x="5074" y="5211"/>
                      <a:pt x="5101" y="5183"/>
                      <a:pt x="5129" y="5137"/>
                    </a:cubicBezTo>
                    <a:cubicBezTo>
                      <a:pt x="5139" y="5137"/>
                      <a:pt x="5157" y="5128"/>
                      <a:pt x="5176" y="5118"/>
                    </a:cubicBezTo>
                    <a:cubicBezTo>
                      <a:pt x="5241" y="5090"/>
                      <a:pt x="5306" y="5044"/>
                      <a:pt x="5380" y="5025"/>
                    </a:cubicBezTo>
                    <a:cubicBezTo>
                      <a:pt x="5473" y="4998"/>
                      <a:pt x="5585" y="4970"/>
                      <a:pt x="5687" y="4951"/>
                    </a:cubicBezTo>
                    <a:cubicBezTo>
                      <a:pt x="5702" y="4947"/>
                      <a:pt x="5716" y="4945"/>
                      <a:pt x="5729" y="4945"/>
                    </a:cubicBezTo>
                    <a:cubicBezTo>
                      <a:pt x="5747" y="4945"/>
                      <a:pt x="5763" y="4950"/>
                      <a:pt x="5780" y="4960"/>
                    </a:cubicBezTo>
                    <a:cubicBezTo>
                      <a:pt x="5975" y="5081"/>
                      <a:pt x="6161" y="5211"/>
                      <a:pt x="6337" y="5341"/>
                    </a:cubicBezTo>
                    <a:cubicBezTo>
                      <a:pt x="6430" y="5416"/>
                      <a:pt x="6523" y="5490"/>
                      <a:pt x="6560" y="5601"/>
                    </a:cubicBezTo>
                    <a:cubicBezTo>
                      <a:pt x="6565" y="5606"/>
                      <a:pt x="6569" y="5608"/>
                      <a:pt x="6574" y="5608"/>
                    </a:cubicBezTo>
                    <a:cubicBezTo>
                      <a:pt x="6579" y="5608"/>
                      <a:pt x="6583" y="5606"/>
                      <a:pt x="6588" y="5601"/>
                    </a:cubicBezTo>
                    <a:cubicBezTo>
                      <a:pt x="6579" y="5546"/>
                      <a:pt x="6551" y="5490"/>
                      <a:pt x="6514" y="5444"/>
                    </a:cubicBezTo>
                    <a:cubicBezTo>
                      <a:pt x="6467" y="5388"/>
                      <a:pt x="6421" y="5341"/>
                      <a:pt x="6365" y="5295"/>
                    </a:cubicBezTo>
                    <a:cubicBezTo>
                      <a:pt x="6198" y="5156"/>
                      <a:pt x="6012" y="5016"/>
                      <a:pt x="5817" y="4895"/>
                    </a:cubicBezTo>
                    <a:cubicBezTo>
                      <a:pt x="5547" y="4728"/>
                      <a:pt x="5278" y="4580"/>
                      <a:pt x="4999" y="4431"/>
                    </a:cubicBezTo>
                    <a:cubicBezTo>
                      <a:pt x="4953" y="4403"/>
                      <a:pt x="4906" y="4375"/>
                      <a:pt x="4878" y="4329"/>
                    </a:cubicBezTo>
                    <a:cubicBezTo>
                      <a:pt x="4878" y="4319"/>
                      <a:pt x="4869" y="4319"/>
                      <a:pt x="4860" y="4310"/>
                    </a:cubicBezTo>
                    <a:cubicBezTo>
                      <a:pt x="4813" y="4264"/>
                      <a:pt x="4767" y="4208"/>
                      <a:pt x="4720" y="4161"/>
                    </a:cubicBezTo>
                    <a:cubicBezTo>
                      <a:pt x="4609" y="4041"/>
                      <a:pt x="4516" y="3901"/>
                      <a:pt x="4442" y="3762"/>
                    </a:cubicBezTo>
                    <a:cubicBezTo>
                      <a:pt x="4423" y="3743"/>
                      <a:pt x="4414" y="3715"/>
                      <a:pt x="4414" y="3678"/>
                    </a:cubicBezTo>
                    <a:cubicBezTo>
                      <a:pt x="4395" y="3539"/>
                      <a:pt x="4386" y="3409"/>
                      <a:pt x="4386" y="3270"/>
                    </a:cubicBezTo>
                    <a:cubicBezTo>
                      <a:pt x="4386" y="3037"/>
                      <a:pt x="4377" y="2796"/>
                      <a:pt x="4367" y="2563"/>
                    </a:cubicBezTo>
                    <a:cubicBezTo>
                      <a:pt x="4367" y="2387"/>
                      <a:pt x="4340" y="2210"/>
                      <a:pt x="4302" y="2034"/>
                    </a:cubicBezTo>
                    <a:cubicBezTo>
                      <a:pt x="4256" y="1792"/>
                      <a:pt x="4172" y="1560"/>
                      <a:pt x="4061" y="1328"/>
                    </a:cubicBezTo>
                    <a:cubicBezTo>
                      <a:pt x="3968" y="1133"/>
                      <a:pt x="3866" y="938"/>
                      <a:pt x="3717" y="770"/>
                    </a:cubicBezTo>
                    <a:cubicBezTo>
                      <a:pt x="3633" y="668"/>
                      <a:pt x="3541" y="566"/>
                      <a:pt x="3438" y="473"/>
                    </a:cubicBezTo>
                    <a:cubicBezTo>
                      <a:pt x="3290" y="343"/>
                      <a:pt x="3150" y="204"/>
                      <a:pt x="3002" y="74"/>
                    </a:cubicBezTo>
                    <a:cubicBezTo>
                      <a:pt x="2974" y="55"/>
                      <a:pt x="2955" y="36"/>
                      <a:pt x="2927" y="18"/>
                    </a:cubicBezTo>
                    <a:cubicBezTo>
                      <a:pt x="2912" y="6"/>
                      <a:pt x="2899" y="1"/>
                      <a:pt x="2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024;p53">
                <a:extLst>
                  <a:ext uri="{FF2B5EF4-FFF2-40B4-BE49-F238E27FC236}">
                    <a16:creationId xmlns:a16="http://schemas.microsoft.com/office/drawing/2014/main" id="{5BDBA2B5-B058-5A1D-8949-1DF0A9002026}"/>
                  </a:ext>
                </a:extLst>
              </p:cNvPr>
              <p:cNvSpPr/>
              <p:nvPr/>
            </p:nvSpPr>
            <p:spPr>
              <a:xfrm>
                <a:off x="7242829" y="1739843"/>
                <a:ext cx="651455" cy="781132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6608" extrusionOk="0">
                    <a:moveTo>
                      <a:pt x="4155" y="0"/>
                    </a:moveTo>
                    <a:cubicBezTo>
                      <a:pt x="4142" y="0"/>
                      <a:pt x="4129" y="4"/>
                      <a:pt x="4117" y="11"/>
                    </a:cubicBezTo>
                    <a:cubicBezTo>
                      <a:pt x="4079" y="21"/>
                      <a:pt x="4052" y="48"/>
                      <a:pt x="4024" y="76"/>
                    </a:cubicBezTo>
                    <a:cubicBezTo>
                      <a:pt x="3949" y="132"/>
                      <a:pt x="3884" y="197"/>
                      <a:pt x="3819" y="262"/>
                    </a:cubicBezTo>
                    <a:cubicBezTo>
                      <a:pt x="3596" y="485"/>
                      <a:pt x="3401" y="727"/>
                      <a:pt x="3215" y="977"/>
                    </a:cubicBezTo>
                    <a:cubicBezTo>
                      <a:pt x="3095" y="1154"/>
                      <a:pt x="2983" y="1331"/>
                      <a:pt x="2890" y="1526"/>
                    </a:cubicBezTo>
                    <a:cubicBezTo>
                      <a:pt x="2825" y="1665"/>
                      <a:pt x="2760" y="1804"/>
                      <a:pt x="2704" y="1953"/>
                    </a:cubicBezTo>
                    <a:cubicBezTo>
                      <a:pt x="2649" y="2130"/>
                      <a:pt x="2602" y="2315"/>
                      <a:pt x="2574" y="2510"/>
                    </a:cubicBezTo>
                    <a:cubicBezTo>
                      <a:pt x="2537" y="2687"/>
                      <a:pt x="2528" y="2873"/>
                      <a:pt x="2519" y="3059"/>
                    </a:cubicBezTo>
                    <a:cubicBezTo>
                      <a:pt x="2509" y="3198"/>
                      <a:pt x="2500" y="3347"/>
                      <a:pt x="2500" y="3486"/>
                    </a:cubicBezTo>
                    <a:cubicBezTo>
                      <a:pt x="2500" y="3523"/>
                      <a:pt x="2481" y="3560"/>
                      <a:pt x="2463" y="3588"/>
                    </a:cubicBezTo>
                    <a:cubicBezTo>
                      <a:pt x="2333" y="3774"/>
                      <a:pt x="2193" y="3941"/>
                      <a:pt x="2035" y="4099"/>
                    </a:cubicBezTo>
                    <a:cubicBezTo>
                      <a:pt x="1822" y="4322"/>
                      <a:pt x="1608" y="4545"/>
                      <a:pt x="1394" y="4759"/>
                    </a:cubicBezTo>
                    <a:cubicBezTo>
                      <a:pt x="1376" y="4777"/>
                      <a:pt x="1357" y="4787"/>
                      <a:pt x="1339" y="4805"/>
                    </a:cubicBezTo>
                    <a:cubicBezTo>
                      <a:pt x="1376" y="4731"/>
                      <a:pt x="1413" y="4657"/>
                      <a:pt x="1450" y="4592"/>
                    </a:cubicBezTo>
                    <a:cubicBezTo>
                      <a:pt x="1478" y="4536"/>
                      <a:pt x="1497" y="4471"/>
                      <a:pt x="1524" y="4415"/>
                    </a:cubicBezTo>
                    <a:cubicBezTo>
                      <a:pt x="1552" y="4331"/>
                      <a:pt x="1571" y="4248"/>
                      <a:pt x="1589" y="4164"/>
                    </a:cubicBezTo>
                    <a:cubicBezTo>
                      <a:pt x="1599" y="4136"/>
                      <a:pt x="1608" y="4108"/>
                      <a:pt x="1627" y="4081"/>
                    </a:cubicBezTo>
                    <a:cubicBezTo>
                      <a:pt x="1775" y="3923"/>
                      <a:pt x="1887" y="3737"/>
                      <a:pt x="1980" y="3542"/>
                    </a:cubicBezTo>
                    <a:cubicBezTo>
                      <a:pt x="2035" y="3430"/>
                      <a:pt x="2082" y="3319"/>
                      <a:pt x="2119" y="3198"/>
                    </a:cubicBezTo>
                    <a:cubicBezTo>
                      <a:pt x="2212" y="2929"/>
                      <a:pt x="2249" y="2659"/>
                      <a:pt x="2240" y="2371"/>
                    </a:cubicBezTo>
                    <a:cubicBezTo>
                      <a:pt x="2231" y="2167"/>
                      <a:pt x="2203" y="1962"/>
                      <a:pt x="2165" y="1749"/>
                    </a:cubicBezTo>
                    <a:cubicBezTo>
                      <a:pt x="2110" y="1368"/>
                      <a:pt x="2045" y="977"/>
                      <a:pt x="1980" y="597"/>
                    </a:cubicBezTo>
                    <a:cubicBezTo>
                      <a:pt x="1961" y="494"/>
                      <a:pt x="1942" y="383"/>
                      <a:pt x="1924" y="281"/>
                    </a:cubicBezTo>
                    <a:cubicBezTo>
                      <a:pt x="1924" y="253"/>
                      <a:pt x="1915" y="234"/>
                      <a:pt x="1915" y="206"/>
                    </a:cubicBezTo>
                    <a:cubicBezTo>
                      <a:pt x="1905" y="188"/>
                      <a:pt x="1896" y="169"/>
                      <a:pt x="1877" y="151"/>
                    </a:cubicBezTo>
                    <a:cubicBezTo>
                      <a:pt x="1861" y="142"/>
                      <a:pt x="1848" y="138"/>
                      <a:pt x="1836" y="138"/>
                    </a:cubicBezTo>
                    <a:cubicBezTo>
                      <a:pt x="1822" y="138"/>
                      <a:pt x="1809" y="145"/>
                      <a:pt x="1794" y="160"/>
                    </a:cubicBezTo>
                    <a:cubicBezTo>
                      <a:pt x="1775" y="188"/>
                      <a:pt x="1757" y="216"/>
                      <a:pt x="1747" y="243"/>
                    </a:cubicBezTo>
                    <a:cubicBezTo>
                      <a:pt x="1645" y="411"/>
                      <a:pt x="1543" y="578"/>
                      <a:pt x="1450" y="745"/>
                    </a:cubicBezTo>
                    <a:cubicBezTo>
                      <a:pt x="1376" y="866"/>
                      <a:pt x="1311" y="996"/>
                      <a:pt x="1264" y="1126"/>
                    </a:cubicBezTo>
                    <a:cubicBezTo>
                      <a:pt x="1181" y="1331"/>
                      <a:pt x="1134" y="1544"/>
                      <a:pt x="1106" y="1767"/>
                    </a:cubicBezTo>
                    <a:cubicBezTo>
                      <a:pt x="1078" y="2018"/>
                      <a:pt x="1069" y="2260"/>
                      <a:pt x="1097" y="2510"/>
                    </a:cubicBezTo>
                    <a:cubicBezTo>
                      <a:pt x="1116" y="2687"/>
                      <a:pt x="1143" y="2863"/>
                      <a:pt x="1190" y="3040"/>
                    </a:cubicBezTo>
                    <a:cubicBezTo>
                      <a:pt x="1255" y="3263"/>
                      <a:pt x="1320" y="3486"/>
                      <a:pt x="1394" y="3709"/>
                    </a:cubicBezTo>
                    <a:cubicBezTo>
                      <a:pt x="1431" y="3839"/>
                      <a:pt x="1469" y="3978"/>
                      <a:pt x="1497" y="4108"/>
                    </a:cubicBezTo>
                    <a:cubicBezTo>
                      <a:pt x="1497" y="4146"/>
                      <a:pt x="1497" y="4173"/>
                      <a:pt x="1497" y="4201"/>
                    </a:cubicBezTo>
                    <a:cubicBezTo>
                      <a:pt x="1459" y="4359"/>
                      <a:pt x="1413" y="4517"/>
                      <a:pt x="1339" y="4657"/>
                    </a:cubicBezTo>
                    <a:cubicBezTo>
                      <a:pt x="1311" y="4722"/>
                      <a:pt x="1283" y="4787"/>
                      <a:pt x="1255" y="4852"/>
                    </a:cubicBezTo>
                    <a:cubicBezTo>
                      <a:pt x="1246" y="4852"/>
                      <a:pt x="1246" y="4861"/>
                      <a:pt x="1236" y="4870"/>
                    </a:cubicBezTo>
                    <a:cubicBezTo>
                      <a:pt x="1227" y="4926"/>
                      <a:pt x="1190" y="4963"/>
                      <a:pt x="1153" y="5000"/>
                    </a:cubicBezTo>
                    <a:cubicBezTo>
                      <a:pt x="939" y="5233"/>
                      <a:pt x="725" y="5456"/>
                      <a:pt x="530" y="5697"/>
                    </a:cubicBezTo>
                    <a:cubicBezTo>
                      <a:pt x="382" y="5874"/>
                      <a:pt x="242" y="6050"/>
                      <a:pt x="121" y="6245"/>
                    </a:cubicBezTo>
                    <a:cubicBezTo>
                      <a:pt x="84" y="6301"/>
                      <a:pt x="56" y="6366"/>
                      <a:pt x="29" y="6431"/>
                    </a:cubicBezTo>
                    <a:cubicBezTo>
                      <a:pt x="10" y="6487"/>
                      <a:pt x="1" y="6543"/>
                      <a:pt x="10" y="6608"/>
                    </a:cubicBezTo>
                    <a:cubicBezTo>
                      <a:pt x="19" y="6608"/>
                      <a:pt x="29" y="6608"/>
                      <a:pt x="29" y="6598"/>
                    </a:cubicBezTo>
                    <a:cubicBezTo>
                      <a:pt x="29" y="6468"/>
                      <a:pt x="94" y="6375"/>
                      <a:pt x="159" y="6282"/>
                    </a:cubicBezTo>
                    <a:cubicBezTo>
                      <a:pt x="289" y="6097"/>
                      <a:pt x="428" y="5920"/>
                      <a:pt x="577" y="5753"/>
                    </a:cubicBezTo>
                    <a:cubicBezTo>
                      <a:pt x="605" y="5725"/>
                      <a:pt x="632" y="5706"/>
                      <a:pt x="670" y="5706"/>
                    </a:cubicBezTo>
                    <a:cubicBezTo>
                      <a:pt x="772" y="5697"/>
                      <a:pt x="874" y="5688"/>
                      <a:pt x="986" y="5688"/>
                    </a:cubicBezTo>
                    <a:cubicBezTo>
                      <a:pt x="1060" y="5688"/>
                      <a:pt x="1134" y="5706"/>
                      <a:pt x="1199" y="5716"/>
                    </a:cubicBezTo>
                    <a:cubicBezTo>
                      <a:pt x="1227" y="5716"/>
                      <a:pt x="1246" y="5716"/>
                      <a:pt x="1255" y="5725"/>
                    </a:cubicBezTo>
                    <a:cubicBezTo>
                      <a:pt x="1292" y="5744"/>
                      <a:pt x="1329" y="5771"/>
                      <a:pt x="1357" y="5790"/>
                    </a:cubicBezTo>
                    <a:cubicBezTo>
                      <a:pt x="1450" y="5837"/>
                      <a:pt x="1534" y="5874"/>
                      <a:pt x="1617" y="5920"/>
                    </a:cubicBezTo>
                    <a:cubicBezTo>
                      <a:pt x="1803" y="6004"/>
                      <a:pt x="1989" y="6059"/>
                      <a:pt x="2184" y="6078"/>
                    </a:cubicBezTo>
                    <a:cubicBezTo>
                      <a:pt x="2235" y="6082"/>
                      <a:pt x="2285" y="6084"/>
                      <a:pt x="2336" y="6084"/>
                    </a:cubicBezTo>
                    <a:cubicBezTo>
                      <a:pt x="2514" y="6084"/>
                      <a:pt x="2688" y="6061"/>
                      <a:pt x="2862" y="6032"/>
                    </a:cubicBezTo>
                    <a:cubicBezTo>
                      <a:pt x="3057" y="5994"/>
                      <a:pt x="3243" y="5939"/>
                      <a:pt x="3420" y="5864"/>
                    </a:cubicBezTo>
                    <a:cubicBezTo>
                      <a:pt x="3513" y="5818"/>
                      <a:pt x="3606" y="5771"/>
                      <a:pt x="3698" y="5725"/>
                    </a:cubicBezTo>
                    <a:cubicBezTo>
                      <a:pt x="3949" y="5576"/>
                      <a:pt x="4182" y="5428"/>
                      <a:pt x="4414" y="5260"/>
                    </a:cubicBezTo>
                    <a:cubicBezTo>
                      <a:pt x="4451" y="5233"/>
                      <a:pt x="4488" y="5205"/>
                      <a:pt x="4516" y="5177"/>
                    </a:cubicBezTo>
                    <a:cubicBezTo>
                      <a:pt x="4553" y="5149"/>
                      <a:pt x="4544" y="5093"/>
                      <a:pt x="4507" y="5075"/>
                    </a:cubicBezTo>
                    <a:cubicBezTo>
                      <a:pt x="4488" y="5056"/>
                      <a:pt x="4460" y="5056"/>
                      <a:pt x="4442" y="5056"/>
                    </a:cubicBezTo>
                    <a:cubicBezTo>
                      <a:pt x="4377" y="5047"/>
                      <a:pt x="4312" y="5047"/>
                      <a:pt x="4256" y="5047"/>
                    </a:cubicBezTo>
                    <a:cubicBezTo>
                      <a:pt x="4163" y="5056"/>
                      <a:pt x="4061" y="5056"/>
                      <a:pt x="3968" y="5065"/>
                    </a:cubicBezTo>
                    <a:cubicBezTo>
                      <a:pt x="3745" y="5075"/>
                      <a:pt x="3522" y="5093"/>
                      <a:pt x="3290" y="5112"/>
                    </a:cubicBezTo>
                    <a:cubicBezTo>
                      <a:pt x="2983" y="5140"/>
                      <a:pt x="2676" y="5186"/>
                      <a:pt x="2370" y="5242"/>
                    </a:cubicBezTo>
                    <a:cubicBezTo>
                      <a:pt x="2184" y="5270"/>
                      <a:pt x="2008" y="5326"/>
                      <a:pt x="1831" y="5391"/>
                    </a:cubicBezTo>
                    <a:cubicBezTo>
                      <a:pt x="1710" y="5437"/>
                      <a:pt x="1599" y="5483"/>
                      <a:pt x="1478" y="5539"/>
                    </a:cubicBezTo>
                    <a:cubicBezTo>
                      <a:pt x="1441" y="5558"/>
                      <a:pt x="1394" y="5586"/>
                      <a:pt x="1357" y="5614"/>
                    </a:cubicBezTo>
                    <a:cubicBezTo>
                      <a:pt x="1329" y="5632"/>
                      <a:pt x="1311" y="5632"/>
                      <a:pt x="1283" y="5632"/>
                    </a:cubicBezTo>
                    <a:cubicBezTo>
                      <a:pt x="1246" y="5623"/>
                      <a:pt x="1209" y="5623"/>
                      <a:pt x="1162" y="5614"/>
                    </a:cubicBezTo>
                    <a:cubicBezTo>
                      <a:pt x="1120" y="5609"/>
                      <a:pt x="1076" y="5607"/>
                      <a:pt x="1031" y="5607"/>
                    </a:cubicBezTo>
                    <a:cubicBezTo>
                      <a:pt x="986" y="5607"/>
                      <a:pt x="939" y="5609"/>
                      <a:pt x="893" y="5614"/>
                    </a:cubicBezTo>
                    <a:cubicBezTo>
                      <a:pt x="837" y="5623"/>
                      <a:pt x="781" y="5632"/>
                      <a:pt x="735" y="5641"/>
                    </a:cubicBezTo>
                    <a:lnTo>
                      <a:pt x="698" y="5641"/>
                    </a:lnTo>
                    <a:cubicBezTo>
                      <a:pt x="688" y="5623"/>
                      <a:pt x="698" y="5623"/>
                      <a:pt x="698" y="5614"/>
                    </a:cubicBezTo>
                    <a:cubicBezTo>
                      <a:pt x="865" y="5446"/>
                      <a:pt x="1023" y="5270"/>
                      <a:pt x="1190" y="5093"/>
                    </a:cubicBezTo>
                    <a:cubicBezTo>
                      <a:pt x="1236" y="5056"/>
                      <a:pt x="1283" y="5028"/>
                      <a:pt x="1339" y="5010"/>
                    </a:cubicBezTo>
                    <a:cubicBezTo>
                      <a:pt x="1497" y="4935"/>
                      <a:pt x="1654" y="4852"/>
                      <a:pt x="1822" y="4787"/>
                    </a:cubicBezTo>
                    <a:cubicBezTo>
                      <a:pt x="1970" y="4722"/>
                      <a:pt x="2128" y="4657"/>
                      <a:pt x="2286" y="4601"/>
                    </a:cubicBezTo>
                    <a:cubicBezTo>
                      <a:pt x="2398" y="4554"/>
                      <a:pt x="2509" y="4517"/>
                      <a:pt x="2621" y="4471"/>
                    </a:cubicBezTo>
                    <a:cubicBezTo>
                      <a:pt x="2630" y="4471"/>
                      <a:pt x="2639" y="4461"/>
                      <a:pt x="2649" y="4461"/>
                    </a:cubicBezTo>
                    <a:cubicBezTo>
                      <a:pt x="2654" y="4463"/>
                      <a:pt x="2658" y="4463"/>
                      <a:pt x="2663" y="4463"/>
                    </a:cubicBezTo>
                    <a:cubicBezTo>
                      <a:pt x="2691" y="4463"/>
                      <a:pt x="2708" y="4440"/>
                      <a:pt x="2732" y="4424"/>
                    </a:cubicBezTo>
                    <a:cubicBezTo>
                      <a:pt x="2770" y="4401"/>
                      <a:pt x="2809" y="4385"/>
                      <a:pt x="2852" y="4385"/>
                    </a:cubicBezTo>
                    <a:cubicBezTo>
                      <a:pt x="2861" y="4385"/>
                      <a:pt x="2871" y="4386"/>
                      <a:pt x="2881" y="4387"/>
                    </a:cubicBezTo>
                    <a:cubicBezTo>
                      <a:pt x="2974" y="4406"/>
                      <a:pt x="3076" y="4415"/>
                      <a:pt x="3169" y="4415"/>
                    </a:cubicBezTo>
                    <a:cubicBezTo>
                      <a:pt x="3457" y="4415"/>
                      <a:pt x="3726" y="4350"/>
                      <a:pt x="3977" y="4220"/>
                    </a:cubicBezTo>
                    <a:cubicBezTo>
                      <a:pt x="4302" y="4043"/>
                      <a:pt x="4563" y="3793"/>
                      <a:pt x="4758" y="3486"/>
                    </a:cubicBezTo>
                    <a:cubicBezTo>
                      <a:pt x="4869" y="3319"/>
                      <a:pt x="4962" y="3151"/>
                      <a:pt x="5064" y="2975"/>
                    </a:cubicBezTo>
                    <a:cubicBezTo>
                      <a:pt x="5139" y="2836"/>
                      <a:pt x="5222" y="2706"/>
                      <a:pt x="5306" y="2566"/>
                    </a:cubicBezTo>
                    <a:cubicBezTo>
                      <a:pt x="5352" y="2483"/>
                      <a:pt x="5408" y="2399"/>
                      <a:pt x="5454" y="2306"/>
                    </a:cubicBezTo>
                    <a:cubicBezTo>
                      <a:pt x="5473" y="2287"/>
                      <a:pt x="5482" y="2260"/>
                      <a:pt x="5492" y="2241"/>
                    </a:cubicBezTo>
                    <a:cubicBezTo>
                      <a:pt x="5501" y="2204"/>
                      <a:pt x="5510" y="2176"/>
                      <a:pt x="5482" y="2157"/>
                    </a:cubicBezTo>
                    <a:cubicBezTo>
                      <a:pt x="5471" y="2140"/>
                      <a:pt x="5455" y="2133"/>
                      <a:pt x="5436" y="2133"/>
                    </a:cubicBezTo>
                    <a:cubicBezTo>
                      <a:pt x="5425" y="2133"/>
                      <a:pt x="5412" y="2135"/>
                      <a:pt x="5399" y="2139"/>
                    </a:cubicBezTo>
                    <a:cubicBezTo>
                      <a:pt x="5362" y="2148"/>
                      <a:pt x="5324" y="2157"/>
                      <a:pt x="5287" y="2176"/>
                    </a:cubicBezTo>
                    <a:cubicBezTo>
                      <a:pt x="5185" y="2222"/>
                      <a:pt x="5083" y="2269"/>
                      <a:pt x="4981" y="2315"/>
                    </a:cubicBezTo>
                    <a:cubicBezTo>
                      <a:pt x="4823" y="2399"/>
                      <a:pt x="4665" y="2473"/>
                      <a:pt x="4507" y="2557"/>
                    </a:cubicBezTo>
                    <a:cubicBezTo>
                      <a:pt x="4284" y="2668"/>
                      <a:pt x="4070" y="2798"/>
                      <a:pt x="3875" y="2938"/>
                    </a:cubicBezTo>
                    <a:cubicBezTo>
                      <a:pt x="3624" y="3124"/>
                      <a:pt x="3401" y="3337"/>
                      <a:pt x="3225" y="3588"/>
                    </a:cubicBezTo>
                    <a:cubicBezTo>
                      <a:pt x="3095" y="3765"/>
                      <a:pt x="2974" y="3941"/>
                      <a:pt x="2853" y="4127"/>
                    </a:cubicBezTo>
                    <a:cubicBezTo>
                      <a:pt x="2834" y="4164"/>
                      <a:pt x="2807" y="4201"/>
                      <a:pt x="2797" y="4248"/>
                    </a:cubicBezTo>
                    <a:cubicBezTo>
                      <a:pt x="2779" y="4285"/>
                      <a:pt x="2742" y="4313"/>
                      <a:pt x="2704" y="4322"/>
                    </a:cubicBezTo>
                    <a:cubicBezTo>
                      <a:pt x="2565" y="4378"/>
                      <a:pt x="2435" y="4443"/>
                      <a:pt x="2296" y="4489"/>
                    </a:cubicBezTo>
                    <a:cubicBezTo>
                      <a:pt x="2017" y="4601"/>
                      <a:pt x="1747" y="4722"/>
                      <a:pt x="1487" y="4861"/>
                    </a:cubicBezTo>
                    <a:cubicBezTo>
                      <a:pt x="1459" y="4880"/>
                      <a:pt x="1431" y="4889"/>
                      <a:pt x="1404" y="4898"/>
                    </a:cubicBezTo>
                    <a:lnTo>
                      <a:pt x="1394" y="4898"/>
                    </a:lnTo>
                    <a:cubicBezTo>
                      <a:pt x="1413" y="4880"/>
                      <a:pt x="1431" y="4861"/>
                      <a:pt x="1441" y="4842"/>
                    </a:cubicBezTo>
                    <a:cubicBezTo>
                      <a:pt x="1682" y="4601"/>
                      <a:pt x="1924" y="4359"/>
                      <a:pt x="2165" y="4118"/>
                    </a:cubicBezTo>
                    <a:cubicBezTo>
                      <a:pt x="2333" y="3950"/>
                      <a:pt x="2481" y="3765"/>
                      <a:pt x="2611" y="3560"/>
                    </a:cubicBezTo>
                    <a:cubicBezTo>
                      <a:pt x="2630" y="3532"/>
                      <a:pt x="2658" y="3505"/>
                      <a:pt x="2686" y="3495"/>
                    </a:cubicBezTo>
                    <a:cubicBezTo>
                      <a:pt x="2723" y="3477"/>
                      <a:pt x="2751" y="3458"/>
                      <a:pt x="2779" y="3439"/>
                    </a:cubicBezTo>
                    <a:cubicBezTo>
                      <a:pt x="3076" y="3291"/>
                      <a:pt x="3327" y="3077"/>
                      <a:pt x="3522" y="2817"/>
                    </a:cubicBezTo>
                    <a:cubicBezTo>
                      <a:pt x="3643" y="2659"/>
                      <a:pt x="3754" y="2492"/>
                      <a:pt x="3847" y="2315"/>
                    </a:cubicBezTo>
                    <a:cubicBezTo>
                      <a:pt x="3912" y="2176"/>
                      <a:pt x="3959" y="2027"/>
                      <a:pt x="3996" y="1869"/>
                    </a:cubicBezTo>
                    <a:cubicBezTo>
                      <a:pt x="4052" y="1646"/>
                      <a:pt x="4089" y="1423"/>
                      <a:pt x="4117" y="1200"/>
                    </a:cubicBezTo>
                    <a:cubicBezTo>
                      <a:pt x="4144" y="912"/>
                      <a:pt x="4182" y="624"/>
                      <a:pt x="4219" y="346"/>
                    </a:cubicBezTo>
                    <a:cubicBezTo>
                      <a:pt x="4228" y="271"/>
                      <a:pt x="4237" y="206"/>
                      <a:pt x="4237" y="132"/>
                    </a:cubicBezTo>
                    <a:cubicBezTo>
                      <a:pt x="4237" y="113"/>
                      <a:pt x="4237" y="86"/>
                      <a:pt x="4237" y="67"/>
                    </a:cubicBezTo>
                    <a:cubicBezTo>
                      <a:pt x="4224" y="26"/>
                      <a:pt x="4190" y="0"/>
                      <a:pt x="41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5;p53">
                <a:extLst>
                  <a:ext uri="{FF2B5EF4-FFF2-40B4-BE49-F238E27FC236}">
                    <a16:creationId xmlns:a16="http://schemas.microsoft.com/office/drawing/2014/main" id="{3CC6507F-2EA7-C3EB-FA19-C3B97338362A}"/>
                  </a:ext>
                </a:extLst>
              </p:cNvPr>
              <p:cNvSpPr/>
              <p:nvPr/>
            </p:nvSpPr>
            <p:spPr>
              <a:xfrm>
                <a:off x="7242829" y="1739843"/>
                <a:ext cx="651455" cy="781132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6608" extrusionOk="0">
                    <a:moveTo>
                      <a:pt x="4460" y="2984"/>
                    </a:moveTo>
                    <a:cubicBezTo>
                      <a:pt x="4459" y="2987"/>
                      <a:pt x="4458" y="2989"/>
                      <a:pt x="4457" y="2992"/>
                    </a:cubicBezTo>
                    <a:lnTo>
                      <a:pt x="4457" y="2992"/>
                    </a:lnTo>
                    <a:cubicBezTo>
                      <a:pt x="4459" y="2990"/>
                      <a:pt x="4460" y="2988"/>
                      <a:pt x="4460" y="2984"/>
                    </a:cubicBezTo>
                    <a:close/>
                    <a:moveTo>
                      <a:pt x="4144" y="95"/>
                    </a:moveTo>
                    <a:cubicBezTo>
                      <a:pt x="4154" y="113"/>
                      <a:pt x="4154" y="141"/>
                      <a:pt x="4154" y="160"/>
                    </a:cubicBezTo>
                    <a:cubicBezTo>
                      <a:pt x="4144" y="216"/>
                      <a:pt x="4144" y="262"/>
                      <a:pt x="4135" y="318"/>
                    </a:cubicBezTo>
                    <a:cubicBezTo>
                      <a:pt x="4098" y="615"/>
                      <a:pt x="4061" y="922"/>
                      <a:pt x="4024" y="1219"/>
                    </a:cubicBezTo>
                    <a:cubicBezTo>
                      <a:pt x="3986" y="1479"/>
                      <a:pt x="3949" y="1739"/>
                      <a:pt x="3875" y="1990"/>
                    </a:cubicBezTo>
                    <a:cubicBezTo>
                      <a:pt x="3847" y="2092"/>
                      <a:pt x="3810" y="2185"/>
                      <a:pt x="3764" y="2278"/>
                    </a:cubicBezTo>
                    <a:cubicBezTo>
                      <a:pt x="3671" y="2464"/>
                      <a:pt x="3559" y="2640"/>
                      <a:pt x="3429" y="2798"/>
                    </a:cubicBezTo>
                    <a:cubicBezTo>
                      <a:pt x="3243" y="3040"/>
                      <a:pt x="3011" y="3244"/>
                      <a:pt x="2751" y="3402"/>
                    </a:cubicBezTo>
                    <a:cubicBezTo>
                      <a:pt x="2742" y="3402"/>
                      <a:pt x="2732" y="3412"/>
                      <a:pt x="2704" y="3421"/>
                    </a:cubicBezTo>
                    <a:cubicBezTo>
                      <a:pt x="2723" y="3393"/>
                      <a:pt x="2732" y="3374"/>
                      <a:pt x="2742" y="3356"/>
                    </a:cubicBezTo>
                    <a:cubicBezTo>
                      <a:pt x="2779" y="3282"/>
                      <a:pt x="2816" y="3217"/>
                      <a:pt x="2853" y="3142"/>
                    </a:cubicBezTo>
                    <a:cubicBezTo>
                      <a:pt x="2937" y="2984"/>
                      <a:pt x="3011" y="2817"/>
                      <a:pt x="3085" y="2659"/>
                    </a:cubicBezTo>
                    <a:cubicBezTo>
                      <a:pt x="3160" y="2483"/>
                      <a:pt x="3234" y="2306"/>
                      <a:pt x="3280" y="2130"/>
                    </a:cubicBezTo>
                    <a:cubicBezTo>
                      <a:pt x="3299" y="2055"/>
                      <a:pt x="3318" y="1981"/>
                      <a:pt x="3327" y="1907"/>
                    </a:cubicBezTo>
                    <a:cubicBezTo>
                      <a:pt x="3336" y="1888"/>
                      <a:pt x="3345" y="1879"/>
                      <a:pt x="3327" y="1860"/>
                    </a:cubicBezTo>
                    <a:cubicBezTo>
                      <a:pt x="3318" y="1869"/>
                      <a:pt x="3308" y="1888"/>
                      <a:pt x="3308" y="1907"/>
                    </a:cubicBezTo>
                    <a:cubicBezTo>
                      <a:pt x="3290" y="1944"/>
                      <a:pt x="3280" y="1990"/>
                      <a:pt x="3262" y="2037"/>
                    </a:cubicBezTo>
                    <a:cubicBezTo>
                      <a:pt x="3206" y="2204"/>
                      <a:pt x="3132" y="2371"/>
                      <a:pt x="3057" y="2529"/>
                    </a:cubicBezTo>
                    <a:cubicBezTo>
                      <a:pt x="2983" y="2687"/>
                      <a:pt x="2899" y="2845"/>
                      <a:pt x="2816" y="3003"/>
                    </a:cubicBezTo>
                    <a:cubicBezTo>
                      <a:pt x="2742" y="3142"/>
                      <a:pt x="2658" y="3282"/>
                      <a:pt x="2574" y="3421"/>
                    </a:cubicBezTo>
                    <a:cubicBezTo>
                      <a:pt x="2565" y="3430"/>
                      <a:pt x="2565" y="3449"/>
                      <a:pt x="2546" y="3449"/>
                    </a:cubicBezTo>
                    <a:cubicBezTo>
                      <a:pt x="2546" y="3439"/>
                      <a:pt x="2546" y="3439"/>
                      <a:pt x="2546" y="3430"/>
                    </a:cubicBezTo>
                    <a:cubicBezTo>
                      <a:pt x="2584" y="3282"/>
                      <a:pt x="2602" y="3133"/>
                      <a:pt x="2621" y="2984"/>
                    </a:cubicBezTo>
                    <a:cubicBezTo>
                      <a:pt x="2630" y="2789"/>
                      <a:pt x="2649" y="2594"/>
                      <a:pt x="2686" y="2399"/>
                    </a:cubicBezTo>
                    <a:cubicBezTo>
                      <a:pt x="2714" y="2269"/>
                      <a:pt x="2742" y="2130"/>
                      <a:pt x="2788" y="1999"/>
                    </a:cubicBezTo>
                    <a:cubicBezTo>
                      <a:pt x="2844" y="1851"/>
                      <a:pt x="2909" y="1702"/>
                      <a:pt x="2974" y="1563"/>
                    </a:cubicBezTo>
                    <a:cubicBezTo>
                      <a:pt x="3030" y="1442"/>
                      <a:pt x="3095" y="1331"/>
                      <a:pt x="3160" y="1219"/>
                    </a:cubicBezTo>
                    <a:cubicBezTo>
                      <a:pt x="3392" y="847"/>
                      <a:pt x="3671" y="513"/>
                      <a:pt x="3986" y="206"/>
                    </a:cubicBezTo>
                    <a:cubicBezTo>
                      <a:pt x="4024" y="169"/>
                      <a:pt x="4070" y="141"/>
                      <a:pt x="4107" y="104"/>
                    </a:cubicBezTo>
                    <a:cubicBezTo>
                      <a:pt x="4117" y="95"/>
                      <a:pt x="4126" y="95"/>
                      <a:pt x="4144" y="95"/>
                    </a:cubicBezTo>
                    <a:close/>
                    <a:moveTo>
                      <a:pt x="1822" y="299"/>
                    </a:moveTo>
                    <a:cubicBezTo>
                      <a:pt x="1831" y="318"/>
                      <a:pt x="1831" y="336"/>
                      <a:pt x="1831" y="355"/>
                    </a:cubicBezTo>
                    <a:cubicBezTo>
                      <a:pt x="1859" y="494"/>
                      <a:pt x="1877" y="634"/>
                      <a:pt x="1896" y="773"/>
                    </a:cubicBezTo>
                    <a:cubicBezTo>
                      <a:pt x="1952" y="1108"/>
                      <a:pt x="2017" y="1442"/>
                      <a:pt x="2073" y="1776"/>
                    </a:cubicBezTo>
                    <a:cubicBezTo>
                      <a:pt x="2100" y="1981"/>
                      <a:pt x="2128" y="2195"/>
                      <a:pt x="2147" y="2399"/>
                    </a:cubicBezTo>
                    <a:cubicBezTo>
                      <a:pt x="2156" y="2706"/>
                      <a:pt x="2110" y="2994"/>
                      <a:pt x="2008" y="3282"/>
                    </a:cubicBezTo>
                    <a:cubicBezTo>
                      <a:pt x="1961" y="3402"/>
                      <a:pt x="1905" y="3532"/>
                      <a:pt x="1850" y="3644"/>
                    </a:cubicBezTo>
                    <a:cubicBezTo>
                      <a:pt x="1785" y="3765"/>
                      <a:pt x="1720" y="3876"/>
                      <a:pt x="1645" y="3988"/>
                    </a:cubicBezTo>
                    <a:cubicBezTo>
                      <a:pt x="1645" y="3997"/>
                      <a:pt x="1636" y="4006"/>
                      <a:pt x="1617" y="4016"/>
                    </a:cubicBezTo>
                    <a:cubicBezTo>
                      <a:pt x="1617" y="3988"/>
                      <a:pt x="1617" y="3969"/>
                      <a:pt x="1627" y="3950"/>
                    </a:cubicBezTo>
                    <a:cubicBezTo>
                      <a:pt x="1636" y="3885"/>
                      <a:pt x="1645" y="3811"/>
                      <a:pt x="1645" y="3737"/>
                    </a:cubicBezTo>
                    <a:cubicBezTo>
                      <a:pt x="1692" y="3337"/>
                      <a:pt x="1692" y="2938"/>
                      <a:pt x="1673" y="2538"/>
                    </a:cubicBezTo>
                    <a:cubicBezTo>
                      <a:pt x="1673" y="2408"/>
                      <a:pt x="1654" y="2287"/>
                      <a:pt x="1645" y="2157"/>
                    </a:cubicBezTo>
                    <a:cubicBezTo>
                      <a:pt x="1636" y="2111"/>
                      <a:pt x="1627" y="2074"/>
                      <a:pt x="1608" y="2027"/>
                    </a:cubicBezTo>
                    <a:lnTo>
                      <a:pt x="1608" y="2027"/>
                    </a:lnTo>
                    <a:cubicBezTo>
                      <a:pt x="1617" y="2325"/>
                      <a:pt x="1599" y="2622"/>
                      <a:pt x="1589" y="2919"/>
                    </a:cubicBezTo>
                    <a:cubicBezTo>
                      <a:pt x="1571" y="3635"/>
                      <a:pt x="1562" y="3728"/>
                      <a:pt x="1543" y="3802"/>
                    </a:cubicBezTo>
                    <a:cubicBezTo>
                      <a:pt x="1524" y="3783"/>
                      <a:pt x="1524" y="3765"/>
                      <a:pt x="1515" y="3737"/>
                    </a:cubicBezTo>
                    <a:cubicBezTo>
                      <a:pt x="1450" y="3514"/>
                      <a:pt x="1376" y="3282"/>
                      <a:pt x="1311" y="3049"/>
                    </a:cubicBezTo>
                    <a:cubicBezTo>
                      <a:pt x="1199" y="2678"/>
                      <a:pt x="1162" y="2287"/>
                      <a:pt x="1199" y="1897"/>
                    </a:cubicBezTo>
                    <a:cubicBezTo>
                      <a:pt x="1218" y="1656"/>
                      <a:pt x="1255" y="1423"/>
                      <a:pt x="1329" y="1200"/>
                    </a:cubicBezTo>
                    <a:cubicBezTo>
                      <a:pt x="1385" y="1052"/>
                      <a:pt x="1459" y="903"/>
                      <a:pt x="1543" y="754"/>
                    </a:cubicBezTo>
                    <a:cubicBezTo>
                      <a:pt x="1627" y="606"/>
                      <a:pt x="1710" y="457"/>
                      <a:pt x="1794" y="318"/>
                    </a:cubicBezTo>
                    <a:cubicBezTo>
                      <a:pt x="1803" y="309"/>
                      <a:pt x="1803" y="299"/>
                      <a:pt x="1822" y="299"/>
                    </a:cubicBezTo>
                    <a:close/>
                    <a:moveTo>
                      <a:pt x="5376" y="2228"/>
                    </a:moveTo>
                    <a:cubicBezTo>
                      <a:pt x="5383" y="2228"/>
                      <a:pt x="5391" y="2229"/>
                      <a:pt x="5399" y="2232"/>
                    </a:cubicBezTo>
                    <a:cubicBezTo>
                      <a:pt x="5389" y="2250"/>
                      <a:pt x="5380" y="2269"/>
                      <a:pt x="5371" y="2287"/>
                    </a:cubicBezTo>
                    <a:cubicBezTo>
                      <a:pt x="5287" y="2427"/>
                      <a:pt x="5204" y="2566"/>
                      <a:pt x="5120" y="2706"/>
                    </a:cubicBezTo>
                    <a:cubicBezTo>
                      <a:pt x="5018" y="2891"/>
                      <a:pt x="4916" y="3068"/>
                      <a:pt x="4804" y="3244"/>
                    </a:cubicBezTo>
                    <a:cubicBezTo>
                      <a:pt x="4720" y="3393"/>
                      <a:pt x="4628" y="3532"/>
                      <a:pt x="4525" y="3662"/>
                    </a:cubicBezTo>
                    <a:cubicBezTo>
                      <a:pt x="4293" y="3950"/>
                      <a:pt x="4005" y="4146"/>
                      <a:pt x="3661" y="4266"/>
                    </a:cubicBezTo>
                    <a:cubicBezTo>
                      <a:pt x="3474" y="4334"/>
                      <a:pt x="3275" y="4353"/>
                      <a:pt x="3078" y="4353"/>
                    </a:cubicBezTo>
                    <a:cubicBezTo>
                      <a:pt x="3031" y="4353"/>
                      <a:pt x="2983" y="4352"/>
                      <a:pt x="2937" y="4350"/>
                    </a:cubicBezTo>
                    <a:cubicBezTo>
                      <a:pt x="2937" y="4350"/>
                      <a:pt x="2927" y="4350"/>
                      <a:pt x="2909" y="4341"/>
                    </a:cubicBezTo>
                    <a:cubicBezTo>
                      <a:pt x="2927" y="4331"/>
                      <a:pt x="2937" y="4322"/>
                      <a:pt x="2955" y="4313"/>
                    </a:cubicBezTo>
                    <a:cubicBezTo>
                      <a:pt x="3160" y="4211"/>
                      <a:pt x="3345" y="4090"/>
                      <a:pt x="3522" y="3932"/>
                    </a:cubicBezTo>
                    <a:cubicBezTo>
                      <a:pt x="3615" y="3858"/>
                      <a:pt x="3708" y="3774"/>
                      <a:pt x="3801" y="3700"/>
                    </a:cubicBezTo>
                    <a:cubicBezTo>
                      <a:pt x="3986" y="3532"/>
                      <a:pt x="4172" y="3356"/>
                      <a:pt x="4340" y="3170"/>
                    </a:cubicBezTo>
                    <a:cubicBezTo>
                      <a:pt x="4384" y="3116"/>
                      <a:pt x="4429" y="3054"/>
                      <a:pt x="4457" y="2992"/>
                    </a:cubicBezTo>
                    <a:lnTo>
                      <a:pt x="4457" y="2992"/>
                    </a:lnTo>
                    <a:cubicBezTo>
                      <a:pt x="4454" y="2995"/>
                      <a:pt x="4448" y="2997"/>
                      <a:pt x="4442" y="3003"/>
                    </a:cubicBezTo>
                    <a:cubicBezTo>
                      <a:pt x="4321" y="3142"/>
                      <a:pt x="4191" y="3263"/>
                      <a:pt x="4052" y="3384"/>
                    </a:cubicBezTo>
                    <a:cubicBezTo>
                      <a:pt x="3801" y="3597"/>
                      <a:pt x="3541" y="3802"/>
                      <a:pt x="3271" y="3997"/>
                    </a:cubicBezTo>
                    <a:cubicBezTo>
                      <a:pt x="3178" y="4071"/>
                      <a:pt x="3076" y="4136"/>
                      <a:pt x="2964" y="4192"/>
                    </a:cubicBezTo>
                    <a:cubicBezTo>
                      <a:pt x="2955" y="4201"/>
                      <a:pt x="2937" y="4201"/>
                      <a:pt x="2927" y="4211"/>
                    </a:cubicBezTo>
                    <a:cubicBezTo>
                      <a:pt x="2937" y="4183"/>
                      <a:pt x="2946" y="4173"/>
                      <a:pt x="2955" y="4155"/>
                    </a:cubicBezTo>
                    <a:cubicBezTo>
                      <a:pt x="3067" y="3960"/>
                      <a:pt x="3197" y="3774"/>
                      <a:pt x="3336" y="3597"/>
                    </a:cubicBezTo>
                    <a:cubicBezTo>
                      <a:pt x="3522" y="3347"/>
                      <a:pt x="3754" y="3142"/>
                      <a:pt x="4005" y="2956"/>
                    </a:cubicBezTo>
                    <a:cubicBezTo>
                      <a:pt x="4154" y="2854"/>
                      <a:pt x="4312" y="2761"/>
                      <a:pt x="4479" y="2668"/>
                    </a:cubicBezTo>
                    <a:cubicBezTo>
                      <a:pt x="4674" y="2566"/>
                      <a:pt x="4869" y="2464"/>
                      <a:pt x="5064" y="2371"/>
                    </a:cubicBezTo>
                    <a:cubicBezTo>
                      <a:pt x="5157" y="2325"/>
                      <a:pt x="5241" y="2287"/>
                      <a:pt x="5334" y="2241"/>
                    </a:cubicBezTo>
                    <a:cubicBezTo>
                      <a:pt x="5347" y="2234"/>
                      <a:pt x="5360" y="2228"/>
                      <a:pt x="5376" y="2228"/>
                    </a:cubicBezTo>
                    <a:close/>
                    <a:moveTo>
                      <a:pt x="4349" y="5121"/>
                    </a:moveTo>
                    <a:cubicBezTo>
                      <a:pt x="4377" y="5121"/>
                      <a:pt x="4405" y="5121"/>
                      <a:pt x="4432" y="5140"/>
                    </a:cubicBezTo>
                    <a:cubicBezTo>
                      <a:pt x="4423" y="5158"/>
                      <a:pt x="4405" y="5168"/>
                      <a:pt x="4386" y="5186"/>
                    </a:cubicBezTo>
                    <a:cubicBezTo>
                      <a:pt x="4154" y="5353"/>
                      <a:pt x="3912" y="5502"/>
                      <a:pt x="3661" y="5641"/>
                    </a:cubicBezTo>
                    <a:cubicBezTo>
                      <a:pt x="3587" y="5688"/>
                      <a:pt x="3513" y="5725"/>
                      <a:pt x="3438" y="5762"/>
                    </a:cubicBezTo>
                    <a:cubicBezTo>
                      <a:pt x="3178" y="5874"/>
                      <a:pt x="2918" y="5939"/>
                      <a:pt x="2639" y="5985"/>
                    </a:cubicBezTo>
                    <a:cubicBezTo>
                      <a:pt x="2558" y="5996"/>
                      <a:pt x="2476" y="6001"/>
                      <a:pt x="2393" y="6001"/>
                    </a:cubicBezTo>
                    <a:cubicBezTo>
                      <a:pt x="2333" y="6001"/>
                      <a:pt x="2274" y="5998"/>
                      <a:pt x="2212" y="5994"/>
                    </a:cubicBezTo>
                    <a:cubicBezTo>
                      <a:pt x="2045" y="5985"/>
                      <a:pt x="1877" y="5957"/>
                      <a:pt x="1720" y="5892"/>
                    </a:cubicBezTo>
                    <a:cubicBezTo>
                      <a:pt x="1608" y="5846"/>
                      <a:pt x="1506" y="5799"/>
                      <a:pt x="1394" y="5753"/>
                    </a:cubicBezTo>
                    <a:cubicBezTo>
                      <a:pt x="1394" y="5753"/>
                      <a:pt x="1394" y="5744"/>
                      <a:pt x="1394" y="5744"/>
                    </a:cubicBezTo>
                    <a:lnTo>
                      <a:pt x="1431" y="5744"/>
                    </a:lnTo>
                    <a:cubicBezTo>
                      <a:pt x="1515" y="5744"/>
                      <a:pt x="1589" y="5753"/>
                      <a:pt x="1673" y="5753"/>
                    </a:cubicBezTo>
                    <a:cubicBezTo>
                      <a:pt x="1924" y="5753"/>
                      <a:pt x="2175" y="5734"/>
                      <a:pt x="2435" y="5706"/>
                    </a:cubicBezTo>
                    <a:cubicBezTo>
                      <a:pt x="2574" y="5688"/>
                      <a:pt x="2714" y="5669"/>
                      <a:pt x="2853" y="5632"/>
                    </a:cubicBezTo>
                    <a:cubicBezTo>
                      <a:pt x="2983" y="5595"/>
                      <a:pt x="3113" y="5558"/>
                      <a:pt x="3234" y="5493"/>
                    </a:cubicBezTo>
                    <a:cubicBezTo>
                      <a:pt x="3243" y="5483"/>
                      <a:pt x="3253" y="5483"/>
                      <a:pt x="3253" y="5474"/>
                    </a:cubicBezTo>
                    <a:cubicBezTo>
                      <a:pt x="3249" y="5471"/>
                      <a:pt x="3246" y="5470"/>
                      <a:pt x="3243" y="5470"/>
                    </a:cubicBezTo>
                    <a:cubicBezTo>
                      <a:pt x="3237" y="5470"/>
                      <a:pt x="3231" y="5474"/>
                      <a:pt x="3225" y="5474"/>
                    </a:cubicBezTo>
                    <a:cubicBezTo>
                      <a:pt x="3076" y="5530"/>
                      <a:pt x="2937" y="5567"/>
                      <a:pt x="2788" y="5586"/>
                    </a:cubicBezTo>
                    <a:cubicBezTo>
                      <a:pt x="2574" y="5623"/>
                      <a:pt x="2361" y="5632"/>
                      <a:pt x="2147" y="5641"/>
                    </a:cubicBezTo>
                    <a:cubicBezTo>
                      <a:pt x="1952" y="5651"/>
                      <a:pt x="1766" y="5651"/>
                      <a:pt x="1580" y="5651"/>
                    </a:cubicBezTo>
                    <a:cubicBezTo>
                      <a:pt x="1552" y="5651"/>
                      <a:pt x="1524" y="5651"/>
                      <a:pt x="1487" y="5641"/>
                    </a:cubicBezTo>
                    <a:cubicBezTo>
                      <a:pt x="1506" y="5632"/>
                      <a:pt x="1515" y="5623"/>
                      <a:pt x="1524" y="5623"/>
                    </a:cubicBezTo>
                    <a:cubicBezTo>
                      <a:pt x="1636" y="5576"/>
                      <a:pt x="1738" y="5530"/>
                      <a:pt x="1850" y="5483"/>
                    </a:cubicBezTo>
                    <a:cubicBezTo>
                      <a:pt x="2035" y="5409"/>
                      <a:pt x="2221" y="5363"/>
                      <a:pt x="2407" y="5326"/>
                    </a:cubicBezTo>
                    <a:cubicBezTo>
                      <a:pt x="2649" y="5279"/>
                      <a:pt x="2881" y="5242"/>
                      <a:pt x="3122" y="5214"/>
                    </a:cubicBezTo>
                    <a:cubicBezTo>
                      <a:pt x="3318" y="5195"/>
                      <a:pt x="3522" y="5177"/>
                      <a:pt x="3717" y="5158"/>
                    </a:cubicBezTo>
                    <a:cubicBezTo>
                      <a:pt x="3866" y="5149"/>
                      <a:pt x="4024" y="5140"/>
                      <a:pt x="4172" y="5130"/>
                    </a:cubicBezTo>
                    <a:cubicBezTo>
                      <a:pt x="4228" y="5130"/>
                      <a:pt x="4284" y="5121"/>
                      <a:pt x="4349" y="5121"/>
                    </a:cubicBezTo>
                    <a:close/>
                    <a:moveTo>
                      <a:pt x="4155" y="0"/>
                    </a:moveTo>
                    <a:cubicBezTo>
                      <a:pt x="4142" y="0"/>
                      <a:pt x="4129" y="4"/>
                      <a:pt x="4117" y="11"/>
                    </a:cubicBezTo>
                    <a:cubicBezTo>
                      <a:pt x="4079" y="21"/>
                      <a:pt x="4052" y="48"/>
                      <a:pt x="4014" y="76"/>
                    </a:cubicBezTo>
                    <a:cubicBezTo>
                      <a:pt x="3949" y="132"/>
                      <a:pt x="3884" y="197"/>
                      <a:pt x="3819" y="262"/>
                    </a:cubicBezTo>
                    <a:cubicBezTo>
                      <a:pt x="3596" y="485"/>
                      <a:pt x="3392" y="727"/>
                      <a:pt x="3215" y="977"/>
                    </a:cubicBezTo>
                    <a:cubicBezTo>
                      <a:pt x="3095" y="1154"/>
                      <a:pt x="2983" y="1331"/>
                      <a:pt x="2890" y="1526"/>
                    </a:cubicBezTo>
                    <a:cubicBezTo>
                      <a:pt x="2825" y="1665"/>
                      <a:pt x="2760" y="1804"/>
                      <a:pt x="2704" y="1953"/>
                    </a:cubicBezTo>
                    <a:cubicBezTo>
                      <a:pt x="2649" y="2130"/>
                      <a:pt x="2602" y="2315"/>
                      <a:pt x="2565" y="2510"/>
                    </a:cubicBezTo>
                    <a:cubicBezTo>
                      <a:pt x="2537" y="2687"/>
                      <a:pt x="2528" y="2873"/>
                      <a:pt x="2519" y="3059"/>
                    </a:cubicBezTo>
                    <a:cubicBezTo>
                      <a:pt x="2509" y="3198"/>
                      <a:pt x="2500" y="3347"/>
                      <a:pt x="2500" y="3486"/>
                    </a:cubicBezTo>
                    <a:cubicBezTo>
                      <a:pt x="2500" y="3523"/>
                      <a:pt x="2481" y="3560"/>
                      <a:pt x="2463" y="3588"/>
                    </a:cubicBezTo>
                    <a:cubicBezTo>
                      <a:pt x="2333" y="3774"/>
                      <a:pt x="2184" y="3941"/>
                      <a:pt x="2035" y="4099"/>
                    </a:cubicBezTo>
                    <a:cubicBezTo>
                      <a:pt x="1822" y="4322"/>
                      <a:pt x="1608" y="4545"/>
                      <a:pt x="1385" y="4759"/>
                    </a:cubicBezTo>
                    <a:cubicBezTo>
                      <a:pt x="1376" y="4777"/>
                      <a:pt x="1357" y="4787"/>
                      <a:pt x="1339" y="4805"/>
                    </a:cubicBezTo>
                    <a:cubicBezTo>
                      <a:pt x="1376" y="4731"/>
                      <a:pt x="1413" y="4657"/>
                      <a:pt x="1450" y="4592"/>
                    </a:cubicBezTo>
                    <a:cubicBezTo>
                      <a:pt x="1478" y="4536"/>
                      <a:pt x="1497" y="4471"/>
                      <a:pt x="1524" y="4415"/>
                    </a:cubicBezTo>
                    <a:cubicBezTo>
                      <a:pt x="1552" y="4331"/>
                      <a:pt x="1571" y="4248"/>
                      <a:pt x="1589" y="4164"/>
                    </a:cubicBezTo>
                    <a:cubicBezTo>
                      <a:pt x="1599" y="4136"/>
                      <a:pt x="1608" y="4108"/>
                      <a:pt x="1627" y="4081"/>
                    </a:cubicBezTo>
                    <a:cubicBezTo>
                      <a:pt x="1775" y="3923"/>
                      <a:pt x="1887" y="3737"/>
                      <a:pt x="1980" y="3542"/>
                    </a:cubicBezTo>
                    <a:cubicBezTo>
                      <a:pt x="2035" y="3430"/>
                      <a:pt x="2082" y="3319"/>
                      <a:pt x="2119" y="3198"/>
                    </a:cubicBezTo>
                    <a:cubicBezTo>
                      <a:pt x="2212" y="2929"/>
                      <a:pt x="2249" y="2659"/>
                      <a:pt x="2240" y="2371"/>
                    </a:cubicBezTo>
                    <a:cubicBezTo>
                      <a:pt x="2231" y="2167"/>
                      <a:pt x="2203" y="1962"/>
                      <a:pt x="2165" y="1749"/>
                    </a:cubicBezTo>
                    <a:cubicBezTo>
                      <a:pt x="2110" y="1368"/>
                      <a:pt x="2045" y="977"/>
                      <a:pt x="1980" y="597"/>
                    </a:cubicBezTo>
                    <a:cubicBezTo>
                      <a:pt x="1961" y="494"/>
                      <a:pt x="1942" y="383"/>
                      <a:pt x="1924" y="281"/>
                    </a:cubicBezTo>
                    <a:cubicBezTo>
                      <a:pt x="1924" y="253"/>
                      <a:pt x="1915" y="234"/>
                      <a:pt x="1915" y="206"/>
                    </a:cubicBezTo>
                    <a:cubicBezTo>
                      <a:pt x="1905" y="188"/>
                      <a:pt x="1896" y="169"/>
                      <a:pt x="1877" y="151"/>
                    </a:cubicBezTo>
                    <a:cubicBezTo>
                      <a:pt x="1861" y="142"/>
                      <a:pt x="1848" y="138"/>
                      <a:pt x="1836" y="138"/>
                    </a:cubicBezTo>
                    <a:cubicBezTo>
                      <a:pt x="1822" y="138"/>
                      <a:pt x="1809" y="145"/>
                      <a:pt x="1794" y="160"/>
                    </a:cubicBezTo>
                    <a:cubicBezTo>
                      <a:pt x="1775" y="188"/>
                      <a:pt x="1757" y="216"/>
                      <a:pt x="1747" y="243"/>
                    </a:cubicBezTo>
                    <a:cubicBezTo>
                      <a:pt x="1645" y="411"/>
                      <a:pt x="1543" y="578"/>
                      <a:pt x="1450" y="745"/>
                    </a:cubicBezTo>
                    <a:cubicBezTo>
                      <a:pt x="1376" y="866"/>
                      <a:pt x="1311" y="996"/>
                      <a:pt x="1264" y="1126"/>
                    </a:cubicBezTo>
                    <a:cubicBezTo>
                      <a:pt x="1181" y="1331"/>
                      <a:pt x="1134" y="1544"/>
                      <a:pt x="1106" y="1767"/>
                    </a:cubicBezTo>
                    <a:cubicBezTo>
                      <a:pt x="1078" y="2018"/>
                      <a:pt x="1069" y="2260"/>
                      <a:pt x="1097" y="2510"/>
                    </a:cubicBezTo>
                    <a:cubicBezTo>
                      <a:pt x="1116" y="2687"/>
                      <a:pt x="1143" y="2863"/>
                      <a:pt x="1190" y="3040"/>
                    </a:cubicBezTo>
                    <a:cubicBezTo>
                      <a:pt x="1255" y="3263"/>
                      <a:pt x="1320" y="3486"/>
                      <a:pt x="1394" y="3709"/>
                    </a:cubicBezTo>
                    <a:cubicBezTo>
                      <a:pt x="1431" y="3839"/>
                      <a:pt x="1469" y="3978"/>
                      <a:pt x="1497" y="4108"/>
                    </a:cubicBezTo>
                    <a:cubicBezTo>
                      <a:pt x="1497" y="4146"/>
                      <a:pt x="1497" y="4173"/>
                      <a:pt x="1497" y="4201"/>
                    </a:cubicBezTo>
                    <a:cubicBezTo>
                      <a:pt x="1459" y="4359"/>
                      <a:pt x="1413" y="4517"/>
                      <a:pt x="1339" y="4657"/>
                    </a:cubicBezTo>
                    <a:cubicBezTo>
                      <a:pt x="1311" y="4722"/>
                      <a:pt x="1283" y="4787"/>
                      <a:pt x="1255" y="4852"/>
                    </a:cubicBezTo>
                    <a:cubicBezTo>
                      <a:pt x="1246" y="4852"/>
                      <a:pt x="1246" y="4861"/>
                      <a:pt x="1236" y="4870"/>
                    </a:cubicBezTo>
                    <a:cubicBezTo>
                      <a:pt x="1227" y="4926"/>
                      <a:pt x="1190" y="4963"/>
                      <a:pt x="1153" y="5000"/>
                    </a:cubicBezTo>
                    <a:cubicBezTo>
                      <a:pt x="939" y="5233"/>
                      <a:pt x="725" y="5456"/>
                      <a:pt x="530" y="5697"/>
                    </a:cubicBezTo>
                    <a:cubicBezTo>
                      <a:pt x="382" y="5874"/>
                      <a:pt x="242" y="6050"/>
                      <a:pt x="121" y="6245"/>
                    </a:cubicBezTo>
                    <a:cubicBezTo>
                      <a:pt x="84" y="6301"/>
                      <a:pt x="56" y="6366"/>
                      <a:pt x="29" y="6431"/>
                    </a:cubicBezTo>
                    <a:cubicBezTo>
                      <a:pt x="10" y="6487"/>
                      <a:pt x="1" y="6543"/>
                      <a:pt x="10" y="6608"/>
                    </a:cubicBezTo>
                    <a:cubicBezTo>
                      <a:pt x="19" y="6608"/>
                      <a:pt x="29" y="6608"/>
                      <a:pt x="29" y="6598"/>
                    </a:cubicBezTo>
                    <a:cubicBezTo>
                      <a:pt x="29" y="6468"/>
                      <a:pt x="94" y="6375"/>
                      <a:pt x="159" y="6282"/>
                    </a:cubicBezTo>
                    <a:cubicBezTo>
                      <a:pt x="289" y="6097"/>
                      <a:pt x="428" y="5920"/>
                      <a:pt x="577" y="5753"/>
                    </a:cubicBezTo>
                    <a:cubicBezTo>
                      <a:pt x="605" y="5725"/>
                      <a:pt x="632" y="5706"/>
                      <a:pt x="670" y="5706"/>
                    </a:cubicBezTo>
                    <a:cubicBezTo>
                      <a:pt x="772" y="5697"/>
                      <a:pt x="874" y="5688"/>
                      <a:pt x="986" y="5688"/>
                    </a:cubicBezTo>
                    <a:cubicBezTo>
                      <a:pt x="1060" y="5688"/>
                      <a:pt x="1134" y="5706"/>
                      <a:pt x="1199" y="5716"/>
                    </a:cubicBezTo>
                    <a:cubicBezTo>
                      <a:pt x="1227" y="5716"/>
                      <a:pt x="1246" y="5716"/>
                      <a:pt x="1255" y="5725"/>
                    </a:cubicBezTo>
                    <a:cubicBezTo>
                      <a:pt x="1292" y="5744"/>
                      <a:pt x="1329" y="5771"/>
                      <a:pt x="1357" y="5790"/>
                    </a:cubicBezTo>
                    <a:cubicBezTo>
                      <a:pt x="1450" y="5837"/>
                      <a:pt x="1534" y="5874"/>
                      <a:pt x="1617" y="5920"/>
                    </a:cubicBezTo>
                    <a:cubicBezTo>
                      <a:pt x="1803" y="6004"/>
                      <a:pt x="1989" y="6059"/>
                      <a:pt x="2184" y="6078"/>
                    </a:cubicBezTo>
                    <a:cubicBezTo>
                      <a:pt x="2235" y="6082"/>
                      <a:pt x="2285" y="6084"/>
                      <a:pt x="2336" y="6084"/>
                    </a:cubicBezTo>
                    <a:cubicBezTo>
                      <a:pt x="2514" y="6084"/>
                      <a:pt x="2688" y="6061"/>
                      <a:pt x="2862" y="6032"/>
                    </a:cubicBezTo>
                    <a:cubicBezTo>
                      <a:pt x="3057" y="5994"/>
                      <a:pt x="3243" y="5939"/>
                      <a:pt x="3420" y="5864"/>
                    </a:cubicBezTo>
                    <a:cubicBezTo>
                      <a:pt x="3513" y="5818"/>
                      <a:pt x="3606" y="5771"/>
                      <a:pt x="3698" y="5725"/>
                    </a:cubicBezTo>
                    <a:cubicBezTo>
                      <a:pt x="3949" y="5576"/>
                      <a:pt x="4182" y="5428"/>
                      <a:pt x="4414" y="5260"/>
                    </a:cubicBezTo>
                    <a:cubicBezTo>
                      <a:pt x="4451" y="5233"/>
                      <a:pt x="4488" y="5205"/>
                      <a:pt x="4516" y="5177"/>
                    </a:cubicBezTo>
                    <a:cubicBezTo>
                      <a:pt x="4553" y="5149"/>
                      <a:pt x="4544" y="5093"/>
                      <a:pt x="4507" y="5075"/>
                    </a:cubicBezTo>
                    <a:cubicBezTo>
                      <a:pt x="4488" y="5056"/>
                      <a:pt x="4460" y="5056"/>
                      <a:pt x="4442" y="5056"/>
                    </a:cubicBezTo>
                    <a:cubicBezTo>
                      <a:pt x="4377" y="5047"/>
                      <a:pt x="4312" y="5047"/>
                      <a:pt x="4256" y="5047"/>
                    </a:cubicBezTo>
                    <a:cubicBezTo>
                      <a:pt x="4163" y="5056"/>
                      <a:pt x="4061" y="5056"/>
                      <a:pt x="3968" y="5065"/>
                    </a:cubicBezTo>
                    <a:cubicBezTo>
                      <a:pt x="3745" y="5075"/>
                      <a:pt x="3522" y="5093"/>
                      <a:pt x="3290" y="5112"/>
                    </a:cubicBezTo>
                    <a:cubicBezTo>
                      <a:pt x="2983" y="5140"/>
                      <a:pt x="2676" y="5186"/>
                      <a:pt x="2370" y="5242"/>
                    </a:cubicBezTo>
                    <a:cubicBezTo>
                      <a:pt x="2184" y="5270"/>
                      <a:pt x="2008" y="5326"/>
                      <a:pt x="1831" y="5391"/>
                    </a:cubicBezTo>
                    <a:cubicBezTo>
                      <a:pt x="1710" y="5437"/>
                      <a:pt x="1589" y="5483"/>
                      <a:pt x="1478" y="5539"/>
                    </a:cubicBezTo>
                    <a:cubicBezTo>
                      <a:pt x="1441" y="5558"/>
                      <a:pt x="1394" y="5586"/>
                      <a:pt x="1357" y="5614"/>
                    </a:cubicBezTo>
                    <a:cubicBezTo>
                      <a:pt x="1329" y="5632"/>
                      <a:pt x="1311" y="5632"/>
                      <a:pt x="1283" y="5632"/>
                    </a:cubicBezTo>
                    <a:cubicBezTo>
                      <a:pt x="1246" y="5623"/>
                      <a:pt x="1209" y="5623"/>
                      <a:pt x="1162" y="5614"/>
                    </a:cubicBezTo>
                    <a:cubicBezTo>
                      <a:pt x="1116" y="5609"/>
                      <a:pt x="1069" y="5607"/>
                      <a:pt x="1024" y="5607"/>
                    </a:cubicBezTo>
                    <a:cubicBezTo>
                      <a:pt x="979" y="5607"/>
                      <a:pt x="934" y="5609"/>
                      <a:pt x="893" y="5614"/>
                    </a:cubicBezTo>
                    <a:cubicBezTo>
                      <a:pt x="837" y="5623"/>
                      <a:pt x="781" y="5632"/>
                      <a:pt x="735" y="5641"/>
                    </a:cubicBezTo>
                    <a:lnTo>
                      <a:pt x="688" y="5641"/>
                    </a:lnTo>
                    <a:cubicBezTo>
                      <a:pt x="679" y="5623"/>
                      <a:pt x="688" y="5623"/>
                      <a:pt x="698" y="5614"/>
                    </a:cubicBezTo>
                    <a:cubicBezTo>
                      <a:pt x="865" y="5437"/>
                      <a:pt x="1023" y="5270"/>
                      <a:pt x="1190" y="5093"/>
                    </a:cubicBezTo>
                    <a:cubicBezTo>
                      <a:pt x="1227" y="5056"/>
                      <a:pt x="1283" y="5028"/>
                      <a:pt x="1339" y="5010"/>
                    </a:cubicBezTo>
                    <a:cubicBezTo>
                      <a:pt x="1497" y="4935"/>
                      <a:pt x="1654" y="4852"/>
                      <a:pt x="1812" y="4787"/>
                    </a:cubicBezTo>
                    <a:cubicBezTo>
                      <a:pt x="1970" y="4722"/>
                      <a:pt x="2128" y="4657"/>
                      <a:pt x="2286" y="4601"/>
                    </a:cubicBezTo>
                    <a:cubicBezTo>
                      <a:pt x="2398" y="4554"/>
                      <a:pt x="2509" y="4517"/>
                      <a:pt x="2611" y="4471"/>
                    </a:cubicBezTo>
                    <a:cubicBezTo>
                      <a:pt x="2630" y="4471"/>
                      <a:pt x="2639" y="4461"/>
                      <a:pt x="2649" y="4461"/>
                    </a:cubicBezTo>
                    <a:cubicBezTo>
                      <a:pt x="2686" y="4461"/>
                      <a:pt x="2704" y="4443"/>
                      <a:pt x="2732" y="4424"/>
                    </a:cubicBezTo>
                    <a:cubicBezTo>
                      <a:pt x="2770" y="4401"/>
                      <a:pt x="2809" y="4385"/>
                      <a:pt x="2852" y="4385"/>
                    </a:cubicBezTo>
                    <a:cubicBezTo>
                      <a:pt x="2861" y="4385"/>
                      <a:pt x="2871" y="4386"/>
                      <a:pt x="2881" y="4387"/>
                    </a:cubicBezTo>
                    <a:cubicBezTo>
                      <a:pt x="2974" y="4406"/>
                      <a:pt x="3067" y="4406"/>
                      <a:pt x="3169" y="4415"/>
                    </a:cubicBezTo>
                    <a:cubicBezTo>
                      <a:pt x="3457" y="4415"/>
                      <a:pt x="3717" y="4350"/>
                      <a:pt x="3977" y="4211"/>
                    </a:cubicBezTo>
                    <a:cubicBezTo>
                      <a:pt x="4302" y="4043"/>
                      <a:pt x="4553" y="3793"/>
                      <a:pt x="4758" y="3486"/>
                    </a:cubicBezTo>
                    <a:cubicBezTo>
                      <a:pt x="4860" y="3319"/>
                      <a:pt x="4962" y="3142"/>
                      <a:pt x="5064" y="2975"/>
                    </a:cubicBezTo>
                    <a:cubicBezTo>
                      <a:pt x="5139" y="2836"/>
                      <a:pt x="5222" y="2706"/>
                      <a:pt x="5306" y="2566"/>
                    </a:cubicBezTo>
                    <a:cubicBezTo>
                      <a:pt x="5352" y="2483"/>
                      <a:pt x="5408" y="2390"/>
                      <a:pt x="5454" y="2306"/>
                    </a:cubicBezTo>
                    <a:cubicBezTo>
                      <a:pt x="5473" y="2287"/>
                      <a:pt x="5482" y="2260"/>
                      <a:pt x="5492" y="2232"/>
                    </a:cubicBezTo>
                    <a:cubicBezTo>
                      <a:pt x="5501" y="2204"/>
                      <a:pt x="5510" y="2176"/>
                      <a:pt x="5482" y="2148"/>
                    </a:cubicBezTo>
                    <a:cubicBezTo>
                      <a:pt x="5471" y="2137"/>
                      <a:pt x="5454" y="2133"/>
                      <a:pt x="5436" y="2133"/>
                    </a:cubicBezTo>
                    <a:cubicBezTo>
                      <a:pt x="5423" y="2133"/>
                      <a:pt x="5410" y="2135"/>
                      <a:pt x="5399" y="2139"/>
                    </a:cubicBezTo>
                    <a:cubicBezTo>
                      <a:pt x="5362" y="2148"/>
                      <a:pt x="5324" y="2157"/>
                      <a:pt x="5287" y="2176"/>
                    </a:cubicBezTo>
                    <a:cubicBezTo>
                      <a:pt x="5185" y="2222"/>
                      <a:pt x="5083" y="2269"/>
                      <a:pt x="4981" y="2315"/>
                    </a:cubicBezTo>
                    <a:cubicBezTo>
                      <a:pt x="4823" y="2399"/>
                      <a:pt x="4665" y="2473"/>
                      <a:pt x="4507" y="2557"/>
                    </a:cubicBezTo>
                    <a:cubicBezTo>
                      <a:pt x="4284" y="2668"/>
                      <a:pt x="4070" y="2798"/>
                      <a:pt x="3875" y="2938"/>
                    </a:cubicBezTo>
                    <a:cubicBezTo>
                      <a:pt x="3624" y="3124"/>
                      <a:pt x="3401" y="3337"/>
                      <a:pt x="3215" y="3588"/>
                    </a:cubicBezTo>
                    <a:cubicBezTo>
                      <a:pt x="3085" y="3765"/>
                      <a:pt x="2964" y="3941"/>
                      <a:pt x="2853" y="4127"/>
                    </a:cubicBezTo>
                    <a:cubicBezTo>
                      <a:pt x="2834" y="4164"/>
                      <a:pt x="2807" y="4201"/>
                      <a:pt x="2788" y="4238"/>
                    </a:cubicBezTo>
                    <a:cubicBezTo>
                      <a:pt x="2769" y="4285"/>
                      <a:pt x="2742" y="4313"/>
                      <a:pt x="2704" y="4322"/>
                    </a:cubicBezTo>
                    <a:cubicBezTo>
                      <a:pt x="2565" y="4378"/>
                      <a:pt x="2426" y="4443"/>
                      <a:pt x="2296" y="4489"/>
                    </a:cubicBezTo>
                    <a:cubicBezTo>
                      <a:pt x="2017" y="4601"/>
                      <a:pt x="1747" y="4722"/>
                      <a:pt x="1487" y="4861"/>
                    </a:cubicBezTo>
                    <a:cubicBezTo>
                      <a:pt x="1459" y="4880"/>
                      <a:pt x="1431" y="4889"/>
                      <a:pt x="1404" y="4898"/>
                    </a:cubicBezTo>
                    <a:lnTo>
                      <a:pt x="1394" y="4898"/>
                    </a:lnTo>
                    <a:cubicBezTo>
                      <a:pt x="1413" y="4880"/>
                      <a:pt x="1422" y="4861"/>
                      <a:pt x="1441" y="4842"/>
                    </a:cubicBezTo>
                    <a:cubicBezTo>
                      <a:pt x="1682" y="4601"/>
                      <a:pt x="1924" y="4359"/>
                      <a:pt x="2165" y="4118"/>
                    </a:cubicBezTo>
                    <a:cubicBezTo>
                      <a:pt x="2333" y="3941"/>
                      <a:pt x="2481" y="3765"/>
                      <a:pt x="2611" y="3560"/>
                    </a:cubicBezTo>
                    <a:cubicBezTo>
                      <a:pt x="2630" y="3532"/>
                      <a:pt x="2658" y="3505"/>
                      <a:pt x="2686" y="3495"/>
                    </a:cubicBezTo>
                    <a:cubicBezTo>
                      <a:pt x="2714" y="3477"/>
                      <a:pt x="2742" y="3458"/>
                      <a:pt x="2779" y="3439"/>
                    </a:cubicBezTo>
                    <a:cubicBezTo>
                      <a:pt x="3076" y="3291"/>
                      <a:pt x="3318" y="3077"/>
                      <a:pt x="3522" y="2808"/>
                    </a:cubicBezTo>
                    <a:cubicBezTo>
                      <a:pt x="3643" y="2659"/>
                      <a:pt x="3754" y="2492"/>
                      <a:pt x="3838" y="2315"/>
                    </a:cubicBezTo>
                    <a:cubicBezTo>
                      <a:pt x="3912" y="2176"/>
                      <a:pt x="3959" y="2027"/>
                      <a:pt x="3996" y="1869"/>
                    </a:cubicBezTo>
                    <a:cubicBezTo>
                      <a:pt x="4052" y="1646"/>
                      <a:pt x="4079" y="1423"/>
                      <a:pt x="4107" y="1200"/>
                    </a:cubicBezTo>
                    <a:cubicBezTo>
                      <a:pt x="4144" y="912"/>
                      <a:pt x="4182" y="624"/>
                      <a:pt x="4219" y="346"/>
                    </a:cubicBezTo>
                    <a:cubicBezTo>
                      <a:pt x="4228" y="271"/>
                      <a:pt x="4228" y="206"/>
                      <a:pt x="4237" y="132"/>
                    </a:cubicBezTo>
                    <a:cubicBezTo>
                      <a:pt x="4237" y="113"/>
                      <a:pt x="4237" y="86"/>
                      <a:pt x="4228" y="67"/>
                    </a:cubicBezTo>
                    <a:cubicBezTo>
                      <a:pt x="4221" y="26"/>
                      <a:pt x="4190" y="0"/>
                      <a:pt x="4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6;p53">
                <a:extLst>
                  <a:ext uri="{FF2B5EF4-FFF2-40B4-BE49-F238E27FC236}">
                    <a16:creationId xmlns:a16="http://schemas.microsoft.com/office/drawing/2014/main" id="{89671A1D-4088-F1CE-5BBF-B6AFCDDFA391}"/>
                  </a:ext>
                </a:extLst>
              </p:cNvPr>
              <p:cNvSpPr/>
              <p:nvPr/>
            </p:nvSpPr>
            <p:spPr>
              <a:xfrm>
                <a:off x="4871677" y="1830745"/>
                <a:ext cx="897450" cy="856077"/>
              </a:xfrm>
              <a:custGeom>
                <a:avLst/>
                <a:gdLst/>
                <a:ahLst/>
                <a:cxnLst/>
                <a:rect l="l" t="t" r="r" b="b"/>
                <a:pathLst>
                  <a:path w="7592" h="7242" extrusionOk="0">
                    <a:moveTo>
                      <a:pt x="3516" y="0"/>
                    </a:moveTo>
                    <a:cubicBezTo>
                      <a:pt x="3500" y="0"/>
                      <a:pt x="3482" y="7"/>
                      <a:pt x="3466" y="23"/>
                    </a:cubicBezTo>
                    <a:cubicBezTo>
                      <a:pt x="3448" y="51"/>
                      <a:pt x="3438" y="78"/>
                      <a:pt x="3429" y="106"/>
                    </a:cubicBezTo>
                    <a:cubicBezTo>
                      <a:pt x="3364" y="301"/>
                      <a:pt x="3299" y="506"/>
                      <a:pt x="3253" y="701"/>
                    </a:cubicBezTo>
                    <a:cubicBezTo>
                      <a:pt x="3206" y="868"/>
                      <a:pt x="3197" y="1035"/>
                      <a:pt x="3225" y="1212"/>
                    </a:cubicBezTo>
                    <a:cubicBezTo>
                      <a:pt x="3271" y="1472"/>
                      <a:pt x="3392" y="1695"/>
                      <a:pt x="3578" y="1890"/>
                    </a:cubicBezTo>
                    <a:cubicBezTo>
                      <a:pt x="3578" y="1992"/>
                      <a:pt x="3596" y="2094"/>
                      <a:pt x="3578" y="2197"/>
                    </a:cubicBezTo>
                    <a:cubicBezTo>
                      <a:pt x="3559" y="2187"/>
                      <a:pt x="3550" y="2187"/>
                      <a:pt x="3550" y="2187"/>
                    </a:cubicBezTo>
                    <a:cubicBezTo>
                      <a:pt x="3531" y="2132"/>
                      <a:pt x="3513" y="2085"/>
                      <a:pt x="3485" y="2029"/>
                    </a:cubicBezTo>
                    <a:cubicBezTo>
                      <a:pt x="3345" y="1676"/>
                      <a:pt x="3104" y="1398"/>
                      <a:pt x="2769" y="1212"/>
                    </a:cubicBezTo>
                    <a:cubicBezTo>
                      <a:pt x="2695" y="1175"/>
                      <a:pt x="2621" y="1138"/>
                      <a:pt x="2537" y="1119"/>
                    </a:cubicBezTo>
                    <a:cubicBezTo>
                      <a:pt x="2522" y="1113"/>
                      <a:pt x="2509" y="1111"/>
                      <a:pt x="2496" y="1111"/>
                    </a:cubicBezTo>
                    <a:cubicBezTo>
                      <a:pt x="2446" y="1111"/>
                      <a:pt x="2418" y="1152"/>
                      <a:pt x="2426" y="1212"/>
                    </a:cubicBezTo>
                    <a:cubicBezTo>
                      <a:pt x="2500" y="1546"/>
                      <a:pt x="2602" y="1871"/>
                      <a:pt x="2797" y="2160"/>
                    </a:cubicBezTo>
                    <a:cubicBezTo>
                      <a:pt x="2955" y="2382"/>
                      <a:pt x="3150" y="2550"/>
                      <a:pt x="3448" y="2559"/>
                    </a:cubicBezTo>
                    <a:cubicBezTo>
                      <a:pt x="3494" y="2605"/>
                      <a:pt x="3531" y="2661"/>
                      <a:pt x="3578" y="2717"/>
                    </a:cubicBezTo>
                    <a:cubicBezTo>
                      <a:pt x="3633" y="2782"/>
                      <a:pt x="3652" y="2856"/>
                      <a:pt x="3661" y="2940"/>
                    </a:cubicBezTo>
                    <a:cubicBezTo>
                      <a:pt x="3708" y="3284"/>
                      <a:pt x="3754" y="3627"/>
                      <a:pt x="3810" y="3962"/>
                    </a:cubicBezTo>
                    <a:cubicBezTo>
                      <a:pt x="3903" y="4557"/>
                      <a:pt x="4014" y="5142"/>
                      <a:pt x="4219" y="5709"/>
                    </a:cubicBezTo>
                    <a:cubicBezTo>
                      <a:pt x="4219" y="5727"/>
                      <a:pt x="4219" y="5755"/>
                      <a:pt x="4228" y="5783"/>
                    </a:cubicBezTo>
                    <a:cubicBezTo>
                      <a:pt x="4144" y="5783"/>
                      <a:pt x="4098" y="5736"/>
                      <a:pt x="4052" y="5709"/>
                    </a:cubicBezTo>
                    <a:cubicBezTo>
                      <a:pt x="3513" y="5411"/>
                      <a:pt x="3048" y="5030"/>
                      <a:pt x="2611" y="4612"/>
                    </a:cubicBezTo>
                    <a:cubicBezTo>
                      <a:pt x="2481" y="4482"/>
                      <a:pt x="2426" y="4334"/>
                      <a:pt x="2398" y="4157"/>
                    </a:cubicBezTo>
                    <a:cubicBezTo>
                      <a:pt x="2519" y="4055"/>
                      <a:pt x="2639" y="3953"/>
                      <a:pt x="2769" y="3860"/>
                    </a:cubicBezTo>
                    <a:cubicBezTo>
                      <a:pt x="2899" y="3767"/>
                      <a:pt x="2992" y="3627"/>
                      <a:pt x="3141" y="3553"/>
                    </a:cubicBezTo>
                    <a:cubicBezTo>
                      <a:pt x="3178" y="3535"/>
                      <a:pt x="3178" y="3488"/>
                      <a:pt x="3169" y="3451"/>
                    </a:cubicBezTo>
                    <a:cubicBezTo>
                      <a:pt x="3160" y="3423"/>
                      <a:pt x="3132" y="3404"/>
                      <a:pt x="3095" y="3404"/>
                    </a:cubicBezTo>
                    <a:cubicBezTo>
                      <a:pt x="3057" y="3404"/>
                      <a:pt x="3039" y="3432"/>
                      <a:pt x="3039" y="3469"/>
                    </a:cubicBezTo>
                    <a:cubicBezTo>
                      <a:pt x="3030" y="3544"/>
                      <a:pt x="2983" y="3590"/>
                      <a:pt x="2927" y="3637"/>
                    </a:cubicBezTo>
                    <a:cubicBezTo>
                      <a:pt x="2769" y="3758"/>
                      <a:pt x="2621" y="3888"/>
                      <a:pt x="2463" y="4018"/>
                    </a:cubicBezTo>
                    <a:cubicBezTo>
                      <a:pt x="2438" y="4043"/>
                      <a:pt x="2420" y="4075"/>
                      <a:pt x="2377" y="4075"/>
                    </a:cubicBezTo>
                    <a:cubicBezTo>
                      <a:pt x="2372" y="4075"/>
                      <a:pt x="2367" y="4074"/>
                      <a:pt x="2361" y="4073"/>
                    </a:cubicBezTo>
                    <a:cubicBezTo>
                      <a:pt x="2333" y="4027"/>
                      <a:pt x="2323" y="3990"/>
                      <a:pt x="2361" y="3934"/>
                    </a:cubicBezTo>
                    <a:cubicBezTo>
                      <a:pt x="2463" y="3795"/>
                      <a:pt x="2565" y="3655"/>
                      <a:pt x="2667" y="3507"/>
                    </a:cubicBezTo>
                    <a:cubicBezTo>
                      <a:pt x="2704" y="3451"/>
                      <a:pt x="2732" y="3395"/>
                      <a:pt x="2760" y="3339"/>
                    </a:cubicBezTo>
                    <a:lnTo>
                      <a:pt x="2742" y="3330"/>
                    </a:lnTo>
                    <a:cubicBezTo>
                      <a:pt x="2714" y="3358"/>
                      <a:pt x="2686" y="3377"/>
                      <a:pt x="2667" y="3404"/>
                    </a:cubicBezTo>
                    <a:cubicBezTo>
                      <a:pt x="2574" y="3525"/>
                      <a:pt x="2491" y="3646"/>
                      <a:pt x="2398" y="3767"/>
                    </a:cubicBezTo>
                    <a:cubicBezTo>
                      <a:pt x="2379" y="3795"/>
                      <a:pt x="2351" y="3832"/>
                      <a:pt x="2314" y="3888"/>
                    </a:cubicBezTo>
                    <a:cubicBezTo>
                      <a:pt x="2286" y="3804"/>
                      <a:pt x="2305" y="3739"/>
                      <a:pt x="2323" y="3683"/>
                    </a:cubicBezTo>
                    <a:cubicBezTo>
                      <a:pt x="2388" y="3451"/>
                      <a:pt x="2463" y="3219"/>
                      <a:pt x="2537" y="2977"/>
                    </a:cubicBezTo>
                    <a:lnTo>
                      <a:pt x="2537" y="2977"/>
                    </a:lnTo>
                    <a:cubicBezTo>
                      <a:pt x="2481" y="3005"/>
                      <a:pt x="2463" y="3061"/>
                      <a:pt x="2444" y="3116"/>
                    </a:cubicBezTo>
                    <a:cubicBezTo>
                      <a:pt x="2398" y="3265"/>
                      <a:pt x="2342" y="3414"/>
                      <a:pt x="2296" y="3562"/>
                    </a:cubicBezTo>
                    <a:cubicBezTo>
                      <a:pt x="2288" y="3577"/>
                      <a:pt x="2287" y="3596"/>
                      <a:pt x="2265" y="3596"/>
                    </a:cubicBezTo>
                    <a:cubicBezTo>
                      <a:pt x="2259" y="3596"/>
                      <a:pt x="2251" y="3595"/>
                      <a:pt x="2240" y="3590"/>
                    </a:cubicBezTo>
                    <a:cubicBezTo>
                      <a:pt x="2212" y="3460"/>
                      <a:pt x="2184" y="3312"/>
                      <a:pt x="2165" y="3172"/>
                    </a:cubicBezTo>
                    <a:cubicBezTo>
                      <a:pt x="2165" y="3144"/>
                      <a:pt x="2175" y="3107"/>
                      <a:pt x="2184" y="3089"/>
                    </a:cubicBezTo>
                    <a:cubicBezTo>
                      <a:pt x="2361" y="2810"/>
                      <a:pt x="2416" y="2503"/>
                      <a:pt x="2444" y="2187"/>
                    </a:cubicBezTo>
                    <a:cubicBezTo>
                      <a:pt x="2463" y="1946"/>
                      <a:pt x="2426" y="1704"/>
                      <a:pt x="2342" y="1481"/>
                    </a:cubicBezTo>
                    <a:cubicBezTo>
                      <a:pt x="2249" y="1221"/>
                      <a:pt x="2119" y="989"/>
                      <a:pt x="1961" y="766"/>
                    </a:cubicBezTo>
                    <a:cubicBezTo>
                      <a:pt x="1940" y="730"/>
                      <a:pt x="1913" y="689"/>
                      <a:pt x="1863" y="689"/>
                    </a:cubicBezTo>
                    <a:cubicBezTo>
                      <a:pt x="1848" y="689"/>
                      <a:pt x="1832" y="692"/>
                      <a:pt x="1812" y="701"/>
                    </a:cubicBezTo>
                    <a:cubicBezTo>
                      <a:pt x="1794" y="775"/>
                      <a:pt x="1775" y="850"/>
                      <a:pt x="1747" y="933"/>
                    </a:cubicBezTo>
                    <a:cubicBezTo>
                      <a:pt x="1654" y="1314"/>
                      <a:pt x="1571" y="1695"/>
                      <a:pt x="1580" y="2085"/>
                    </a:cubicBezTo>
                    <a:cubicBezTo>
                      <a:pt x="1599" y="2475"/>
                      <a:pt x="1701" y="2828"/>
                      <a:pt x="1980" y="3116"/>
                    </a:cubicBezTo>
                    <a:cubicBezTo>
                      <a:pt x="2035" y="3172"/>
                      <a:pt x="2063" y="3237"/>
                      <a:pt x="2082" y="3321"/>
                    </a:cubicBezTo>
                    <a:cubicBezTo>
                      <a:pt x="2119" y="3609"/>
                      <a:pt x="2184" y="3897"/>
                      <a:pt x="2296" y="4176"/>
                    </a:cubicBezTo>
                    <a:cubicBezTo>
                      <a:pt x="2305" y="4203"/>
                      <a:pt x="2314" y="4231"/>
                      <a:pt x="2323" y="4287"/>
                    </a:cubicBezTo>
                    <a:cubicBezTo>
                      <a:pt x="2286" y="4259"/>
                      <a:pt x="2268" y="4250"/>
                      <a:pt x="2249" y="4231"/>
                    </a:cubicBezTo>
                    <a:cubicBezTo>
                      <a:pt x="1877" y="3841"/>
                      <a:pt x="1515" y="3442"/>
                      <a:pt x="1171" y="3014"/>
                    </a:cubicBezTo>
                    <a:cubicBezTo>
                      <a:pt x="1134" y="2968"/>
                      <a:pt x="1116" y="2921"/>
                      <a:pt x="1116" y="2866"/>
                    </a:cubicBezTo>
                    <a:cubicBezTo>
                      <a:pt x="1106" y="2680"/>
                      <a:pt x="1097" y="2503"/>
                      <a:pt x="1078" y="2317"/>
                    </a:cubicBezTo>
                    <a:cubicBezTo>
                      <a:pt x="1078" y="2262"/>
                      <a:pt x="1078" y="2206"/>
                      <a:pt x="1125" y="2160"/>
                    </a:cubicBezTo>
                    <a:cubicBezTo>
                      <a:pt x="1162" y="2132"/>
                      <a:pt x="1134" y="2076"/>
                      <a:pt x="1088" y="2057"/>
                    </a:cubicBezTo>
                    <a:cubicBezTo>
                      <a:pt x="1075" y="2051"/>
                      <a:pt x="1062" y="2047"/>
                      <a:pt x="1049" y="2047"/>
                    </a:cubicBezTo>
                    <a:cubicBezTo>
                      <a:pt x="1022" y="2047"/>
                      <a:pt x="995" y="2064"/>
                      <a:pt x="976" y="2113"/>
                    </a:cubicBezTo>
                    <a:cubicBezTo>
                      <a:pt x="1013" y="2160"/>
                      <a:pt x="1069" y="2215"/>
                      <a:pt x="1041" y="2299"/>
                    </a:cubicBezTo>
                    <a:cubicBezTo>
                      <a:pt x="1013" y="2392"/>
                      <a:pt x="1032" y="2475"/>
                      <a:pt x="1041" y="2559"/>
                    </a:cubicBezTo>
                    <a:cubicBezTo>
                      <a:pt x="1041" y="2643"/>
                      <a:pt x="1060" y="2717"/>
                      <a:pt x="1041" y="2810"/>
                    </a:cubicBezTo>
                    <a:cubicBezTo>
                      <a:pt x="1013" y="2791"/>
                      <a:pt x="995" y="2782"/>
                      <a:pt x="986" y="2773"/>
                    </a:cubicBezTo>
                    <a:cubicBezTo>
                      <a:pt x="921" y="2708"/>
                      <a:pt x="893" y="2624"/>
                      <a:pt x="874" y="2540"/>
                    </a:cubicBezTo>
                    <a:cubicBezTo>
                      <a:pt x="800" y="2271"/>
                      <a:pt x="735" y="2002"/>
                      <a:pt x="651" y="1732"/>
                    </a:cubicBezTo>
                    <a:cubicBezTo>
                      <a:pt x="632" y="1658"/>
                      <a:pt x="614" y="1593"/>
                      <a:pt x="679" y="1528"/>
                    </a:cubicBezTo>
                    <a:cubicBezTo>
                      <a:pt x="707" y="1491"/>
                      <a:pt x="679" y="1453"/>
                      <a:pt x="642" y="1435"/>
                    </a:cubicBezTo>
                    <a:cubicBezTo>
                      <a:pt x="629" y="1429"/>
                      <a:pt x="615" y="1426"/>
                      <a:pt x="600" y="1426"/>
                    </a:cubicBezTo>
                    <a:cubicBezTo>
                      <a:pt x="572" y="1426"/>
                      <a:pt x="543" y="1438"/>
                      <a:pt x="530" y="1463"/>
                    </a:cubicBezTo>
                    <a:cubicBezTo>
                      <a:pt x="502" y="1500"/>
                      <a:pt x="502" y="1537"/>
                      <a:pt x="540" y="1565"/>
                    </a:cubicBezTo>
                    <a:cubicBezTo>
                      <a:pt x="595" y="1602"/>
                      <a:pt x="595" y="1649"/>
                      <a:pt x="605" y="1704"/>
                    </a:cubicBezTo>
                    <a:cubicBezTo>
                      <a:pt x="632" y="1871"/>
                      <a:pt x="670" y="2029"/>
                      <a:pt x="698" y="2187"/>
                    </a:cubicBezTo>
                    <a:cubicBezTo>
                      <a:pt x="716" y="2262"/>
                      <a:pt x="735" y="2336"/>
                      <a:pt x="753" y="2448"/>
                    </a:cubicBezTo>
                    <a:cubicBezTo>
                      <a:pt x="698" y="2382"/>
                      <a:pt x="660" y="2345"/>
                      <a:pt x="632" y="2308"/>
                    </a:cubicBezTo>
                    <a:cubicBezTo>
                      <a:pt x="484" y="2094"/>
                      <a:pt x="335" y="1871"/>
                      <a:pt x="187" y="1649"/>
                    </a:cubicBezTo>
                    <a:cubicBezTo>
                      <a:pt x="168" y="1621"/>
                      <a:pt x="159" y="1574"/>
                      <a:pt x="103" y="1565"/>
                    </a:cubicBezTo>
                    <a:lnTo>
                      <a:pt x="103" y="1565"/>
                    </a:lnTo>
                    <a:cubicBezTo>
                      <a:pt x="140" y="1639"/>
                      <a:pt x="168" y="1704"/>
                      <a:pt x="205" y="1769"/>
                    </a:cubicBezTo>
                    <a:cubicBezTo>
                      <a:pt x="391" y="2067"/>
                      <a:pt x="577" y="2364"/>
                      <a:pt x="763" y="2661"/>
                    </a:cubicBezTo>
                    <a:cubicBezTo>
                      <a:pt x="781" y="2689"/>
                      <a:pt x="828" y="2708"/>
                      <a:pt x="790" y="2763"/>
                    </a:cubicBezTo>
                    <a:cubicBezTo>
                      <a:pt x="725" y="2717"/>
                      <a:pt x="670" y="2680"/>
                      <a:pt x="605" y="2633"/>
                    </a:cubicBezTo>
                    <a:lnTo>
                      <a:pt x="400" y="2494"/>
                    </a:lnTo>
                    <a:cubicBezTo>
                      <a:pt x="344" y="2457"/>
                      <a:pt x="279" y="2410"/>
                      <a:pt x="214" y="2373"/>
                    </a:cubicBezTo>
                    <a:cubicBezTo>
                      <a:pt x="149" y="2327"/>
                      <a:pt x="94" y="2271"/>
                      <a:pt x="1" y="2243"/>
                    </a:cubicBezTo>
                    <a:lnTo>
                      <a:pt x="1" y="2243"/>
                    </a:lnTo>
                    <a:cubicBezTo>
                      <a:pt x="10" y="2262"/>
                      <a:pt x="10" y="2280"/>
                      <a:pt x="19" y="2290"/>
                    </a:cubicBezTo>
                    <a:cubicBezTo>
                      <a:pt x="270" y="2513"/>
                      <a:pt x="540" y="2708"/>
                      <a:pt x="828" y="2866"/>
                    </a:cubicBezTo>
                    <a:cubicBezTo>
                      <a:pt x="921" y="2912"/>
                      <a:pt x="995" y="2977"/>
                      <a:pt x="1051" y="3061"/>
                    </a:cubicBezTo>
                    <a:cubicBezTo>
                      <a:pt x="1413" y="3535"/>
                      <a:pt x="1794" y="3980"/>
                      <a:pt x="2193" y="4426"/>
                    </a:cubicBezTo>
                    <a:cubicBezTo>
                      <a:pt x="2788" y="5095"/>
                      <a:pt x="3485" y="5634"/>
                      <a:pt x="4284" y="6034"/>
                    </a:cubicBezTo>
                    <a:cubicBezTo>
                      <a:pt x="4395" y="6099"/>
                      <a:pt x="4507" y="6155"/>
                      <a:pt x="4618" y="6210"/>
                    </a:cubicBezTo>
                    <a:cubicBezTo>
                      <a:pt x="4646" y="6220"/>
                      <a:pt x="4674" y="6229"/>
                      <a:pt x="4655" y="6266"/>
                    </a:cubicBezTo>
                    <a:cubicBezTo>
                      <a:pt x="4516" y="6277"/>
                      <a:pt x="4377" y="6282"/>
                      <a:pt x="4237" y="6282"/>
                    </a:cubicBezTo>
                    <a:cubicBezTo>
                      <a:pt x="4022" y="6282"/>
                      <a:pt x="3806" y="6270"/>
                      <a:pt x="3587" y="6247"/>
                    </a:cubicBezTo>
                    <a:cubicBezTo>
                      <a:pt x="3531" y="6238"/>
                      <a:pt x="3494" y="6210"/>
                      <a:pt x="3457" y="6182"/>
                    </a:cubicBezTo>
                    <a:cubicBezTo>
                      <a:pt x="3327" y="6052"/>
                      <a:pt x="3169" y="5959"/>
                      <a:pt x="3002" y="5885"/>
                    </a:cubicBezTo>
                    <a:cubicBezTo>
                      <a:pt x="2425" y="5588"/>
                      <a:pt x="1818" y="5454"/>
                      <a:pt x="1179" y="5454"/>
                    </a:cubicBezTo>
                    <a:cubicBezTo>
                      <a:pt x="1118" y="5454"/>
                      <a:pt x="1057" y="5455"/>
                      <a:pt x="995" y="5458"/>
                    </a:cubicBezTo>
                    <a:cubicBezTo>
                      <a:pt x="921" y="5467"/>
                      <a:pt x="855" y="5476"/>
                      <a:pt x="790" y="5495"/>
                    </a:cubicBezTo>
                    <a:cubicBezTo>
                      <a:pt x="735" y="5504"/>
                      <a:pt x="670" y="5523"/>
                      <a:pt x="660" y="5588"/>
                    </a:cubicBezTo>
                    <a:cubicBezTo>
                      <a:pt x="642" y="5662"/>
                      <a:pt x="698" y="5699"/>
                      <a:pt x="753" y="5736"/>
                    </a:cubicBezTo>
                    <a:cubicBezTo>
                      <a:pt x="763" y="5736"/>
                      <a:pt x="772" y="5746"/>
                      <a:pt x="781" y="5755"/>
                    </a:cubicBezTo>
                    <a:cubicBezTo>
                      <a:pt x="1051" y="5913"/>
                      <a:pt x="1311" y="6071"/>
                      <a:pt x="1580" y="6229"/>
                    </a:cubicBezTo>
                    <a:cubicBezTo>
                      <a:pt x="1803" y="6359"/>
                      <a:pt x="2045" y="6480"/>
                      <a:pt x="2296" y="6563"/>
                    </a:cubicBezTo>
                    <a:cubicBezTo>
                      <a:pt x="2479" y="6623"/>
                      <a:pt x="2658" y="6652"/>
                      <a:pt x="2834" y="6652"/>
                    </a:cubicBezTo>
                    <a:cubicBezTo>
                      <a:pt x="3122" y="6652"/>
                      <a:pt x="3403" y="6574"/>
                      <a:pt x="3680" y="6424"/>
                    </a:cubicBezTo>
                    <a:cubicBezTo>
                      <a:pt x="3754" y="6387"/>
                      <a:pt x="3829" y="6377"/>
                      <a:pt x="3912" y="6377"/>
                    </a:cubicBezTo>
                    <a:cubicBezTo>
                      <a:pt x="4002" y="6386"/>
                      <a:pt x="4091" y="6391"/>
                      <a:pt x="4180" y="6391"/>
                    </a:cubicBezTo>
                    <a:cubicBezTo>
                      <a:pt x="4369" y="6391"/>
                      <a:pt x="4556" y="6372"/>
                      <a:pt x="4739" y="6340"/>
                    </a:cubicBezTo>
                    <a:cubicBezTo>
                      <a:pt x="4755" y="6339"/>
                      <a:pt x="4770" y="6338"/>
                      <a:pt x="4785" y="6338"/>
                    </a:cubicBezTo>
                    <a:cubicBezTo>
                      <a:pt x="4858" y="6338"/>
                      <a:pt x="4921" y="6356"/>
                      <a:pt x="4990" y="6387"/>
                    </a:cubicBezTo>
                    <a:cubicBezTo>
                      <a:pt x="5362" y="6535"/>
                      <a:pt x="5724" y="6693"/>
                      <a:pt x="6096" y="6823"/>
                    </a:cubicBezTo>
                    <a:cubicBezTo>
                      <a:pt x="6421" y="6944"/>
                      <a:pt x="6746" y="7056"/>
                      <a:pt x="7080" y="7158"/>
                    </a:cubicBezTo>
                    <a:cubicBezTo>
                      <a:pt x="7238" y="7214"/>
                      <a:pt x="7415" y="7242"/>
                      <a:pt x="7591" y="7242"/>
                    </a:cubicBezTo>
                    <a:cubicBezTo>
                      <a:pt x="7424" y="7167"/>
                      <a:pt x="7248" y="7139"/>
                      <a:pt x="7080" y="7074"/>
                    </a:cubicBezTo>
                    <a:cubicBezTo>
                      <a:pt x="6913" y="7009"/>
                      <a:pt x="6746" y="6944"/>
                      <a:pt x="6579" y="6879"/>
                    </a:cubicBezTo>
                    <a:cubicBezTo>
                      <a:pt x="6402" y="6814"/>
                      <a:pt x="6226" y="6740"/>
                      <a:pt x="6058" y="6666"/>
                    </a:cubicBezTo>
                    <a:cubicBezTo>
                      <a:pt x="5891" y="6600"/>
                      <a:pt x="5724" y="6526"/>
                      <a:pt x="5547" y="6452"/>
                    </a:cubicBezTo>
                    <a:cubicBezTo>
                      <a:pt x="5529" y="6192"/>
                      <a:pt x="5547" y="5932"/>
                      <a:pt x="5566" y="5671"/>
                    </a:cubicBezTo>
                    <a:cubicBezTo>
                      <a:pt x="5575" y="5653"/>
                      <a:pt x="5603" y="5625"/>
                      <a:pt x="5622" y="5606"/>
                    </a:cubicBezTo>
                    <a:cubicBezTo>
                      <a:pt x="5677" y="5551"/>
                      <a:pt x="5687" y="5513"/>
                      <a:pt x="5650" y="5458"/>
                    </a:cubicBezTo>
                    <a:cubicBezTo>
                      <a:pt x="5633" y="5434"/>
                      <a:pt x="5610" y="5409"/>
                      <a:pt x="5574" y="5409"/>
                    </a:cubicBezTo>
                    <a:cubicBezTo>
                      <a:pt x="5569" y="5409"/>
                      <a:pt x="5563" y="5410"/>
                      <a:pt x="5557" y="5411"/>
                    </a:cubicBezTo>
                    <a:cubicBezTo>
                      <a:pt x="5510" y="5421"/>
                      <a:pt x="5501" y="5458"/>
                      <a:pt x="5501" y="5495"/>
                    </a:cubicBezTo>
                    <a:cubicBezTo>
                      <a:pt x="5492" y="5541"/>
                      <a:pt x="5510" y="5597"/>
                      <a:pt x="5501" y="5644"/>
                    </a:cubicBezTo>
                    <a:cubicBezTo>
                      <a:pt x="5454" y="5876"/>
                      <a:pt x="5436" y="6117"/>
                      <a:pt x="5464" y="6359"/>
                    </a:cubicBezTo>
                    <a:cubicBezTo>
                      <a:pt x="5464" y="6368"/>
                      <a:pt x="5454" y="6377"/>
                      <a:pt x="5445" y="6387"/>
                    </a:cubicBezTo>
                    <a:cubicBezTo>
                      <a:pt x="5437" y="6388"/>
                      <a:pt x="5429" y="6389"/>
                      <a:pt x="5421" y="6389"/>
                    </a:cubicBezTo>
                    <a:cubicBezTo>
                      <a:pt x="5368" y="6389"/>
                      <a:pt x="5328" y="6362"/>
                      <a:pt x="5287" y="6322"/>
                    </a:cubicBezTo>
                    <a:cubicBezTo>
                      <a:pt x="5204" y="5913"/>
                      <a:pt x="5185" y="5495"/>
                      <a:pt x="5166" y="5068"/>
                    </a:cubicBezTo>
                    <a:cubicBezTo>
                      <a:pt x="5185" y="5049"/>
                      <a:pt x="5213" y="5040"/>
                      <a:pt x="5222" y="5021"/>
                    </a:cubicBezTo>
                    <a:cubicBezTo>
                      <a:pt x="5241" y="5002"/>
                      <a:pt x="5259" y="4975"/>
                      <a:pt x="5250" y="4956"/>
                    </a:cubicBezTo>
                    <a:cubicBezTo>
                      <a:pt x="5231" y="4910"/>
                      <a:pt x="5213" y="4854"/>
                      <a:pt x="5185" y="4807"/>
                    </a:cubicBezTo>
                    <a:cubicBezTo>
                      <a:pt x="5170" y="4787"/>
                      <a:pt x="5147" y="4778"/>
                      <a:pt x="5123" y="4778"/>
                    </a:cubicBezTo>
                    <a:cubicBezTo>
                      <a:pt x="5103" y="4778"/>
                      <a:pt x="5081" y="4785"/>
                      <a:pt x="5064" y="4798"/>
                    </a:cubicBezTo>
                    <a:cubicBezTo>
                      <a:pt x="5008" y="4835"/>
                      <a:pt x="4990" y="4891"/>
                      <a:pt x="5036" y="4947"/>
                    </a:cubicBezTo>
                    <a:cubicBezTo>
                      <a:pt x="5101" y="5021"/>
                      <a:pt x="5101" y="5114"/>
                      <a:pt x="5101" y="5207"/>
                    </a:cubicBezTo>
                    <a:cubicBezTo>
                      <a:pt x="5092" y="5448"/>
                      <a:pt x="5092" y="5681"/>
                      <a:pt x="5139" y="5922"/>
                    </a:cubicBezTo>
                    <a:cubicBezTo>
                      <a:pt x="5157" y="6034"/>
                      <a:pt x="5176" y="6136"/>
                      <a:pt x="5204" y="6294"/>
                    </a:cubicBezTo>
                    <a:cubicBezTo>
                      <a:pt x="5157" y="6220"/>
                      <a:pt x="5129" y="6192"/>
                      <a:pt x="5111" y="6155"/>
                    </a:cubicBezTo>
                    <a:cubicBezTo>
                      <a:pt x="4916" y="5792"/>
                      <a:pt x="4786" y="5402"/>
                      <a:pt x="4646" y="5012"/>
                    </a:cubicBezTo>
                    <a:cubicBezTo>
                      <a:pt x="4637" y="4975"/>
                      <a:pt x="4628" y="4928"/>
                      <a:pt x="4655" y="4891"/>
                    </a:cubicBezTo>
                    <a:cubicBezTo>
                      <a:pt x="4702" y="4826"/>
                      <a:pt x="4665" y="4779"/>
                      <a:pt x="4637" y="4733"/>
                    </a:cubicBezTo>
                    <a:cubicBezTo>
                      <a:pt x="4615" y="4706"/>
                      <a:pt x="4587" y="4692"/>
                      <a:pt x="4558" y="4692"/>
                    </a:cubicBezTo>
                    <a:cubicBezTo>
                      <a:pt x="4538" y="4692"/>
                      <a:pt x="4517" y="4699"/>
                      <a:pt x="4497" y="4714"/>
                    </a:cubicBezTo>
                    <a:cubicBezTo>
                      <a:pt x="4460" y="4752"/>
                      <a:pt x="4451" y="4807"/>
                      <a:pt x="4488" y="4845"/>
                    </a:cubicBezTo>
                    <a:cubicBezTo>
                      <a:pt x="4516" y="4882"/>
                      <a:pt x="4563" y="4900"/>
                      <a:pt x="4600" y="4928"/>
                    </a:cubicBezTo>
                    <a:cubicBezTo>
                      <a:pt x="4683" y="5374"/>
                      <a:pt x="4832" y="5792"/>
                      <a:pt x="5046" y="6210"/>
                    </a:cubicBezTo>
                    <a:cubicBezTo>
                      <a:pt x="4999" y="6201"/>
                      <a:pt x="4971" y="6192"/>
                      <a:pt x="4953" y="6182"/>
                    </a:cubicBezTo>
                    <a:cubicBezTo>
                      <a:pt x="4823" y="6127"/>
                      <a:pt x="4693" y="6062"/>
                      <a:pt x="4563" y="5987"/>
                    </a:cubicBezTo>
                    <a:cubicBezTo>
                      <a:pt x="4330" y="5867"/>
                      <a:pt x="4377" y="5932"/>
                      <a:pt x="4302" y="5681"/>
                    </a:cubicBezTo>
                    <a:cubicBezTo>
                      <a:pt x="4126" y="5095"/>
                      <a:pt x="4033" y="4491"/>
                      <a:pt x="3931" y="3888"/>
                    </a:cubicBezTo>
                    <a:cubicBezTo>
                      <a:pt x="3931" y="3850"/>
                      <a:pt x="3931" y="3795"/>
                      <a:pt x="3940" y="3758"/>
                    </a:cubicBezTo>
                    <a:cubicBezTo>
                      <a:pt x="3986" y="3627"/>
                      <a:pt x="4033" y="3497"/>
                      <a:pt x="4079" y="3377"/>
                    </a:cubicBezTo>
                    <a:cubicBezTo>
                      <a:pt x="4098" y="3367"/>
                      <a:pt x="4117" y="3358"/>
                      <a:pt x="4126" y="3358"/>
                    </a:cubicBezTo>
                    <a:cubicBezTo>
                      <a:pt x="4377" y="3274"/>
                      <a:pt x="4563" y="3116"/>
                      <a:pt x="4683" y="2884"/>
                    </a:cubicBezTo>
                    <a:cubicBezTo>
                      <a:pt x="4841" y="2596"/>
                      <a:pt x="4962" y="2290"/>
                      <a:pt x="4999" y="1964"/>
                    </a:cubicBezTo>
                    <a:cubicBezTo>
                      <a:pt x="5027" y="1741"/>
                      <a:pt x="5036" y="1509"/>
                      <a:pt x="4990" y="1286"/>
                    </a:cubicBezTo>
                    <a:cubicBezTo>
                      <a:pt x="4981" y="1212"/>
                      <a:pt x="4953" y="1147"/>
                      <a:pt x="4888" y="1119"/>
                    </a:cubicBezTo>
                    <a:cubicBezTo>
                      <a:pt x="4813" y="1128"/>
                      <a:pt x="4776" y="1175"/>
                      <a:pt x="4730" y="1221"/>
                    </a:cubicBezTo>
                    <a:cubicBezTo>
                      <a:pt x="4618" y="1342"/>
                      <a:pt x="4497" y="1463"/>
                      <a:pt x="4395" y="1602"/>
                    </a:cubicBezTo>
                    <a:cubicBezTo>
                      <a:pt x="4182" y="1853"/>
                      <a:pt x="4052" y="2141"/>
                      <a:pt x="3977" y="2457"/>
                    </a:cubicBezTo>
                    <a:cubicBezTo>
                      <a:pt x="3921" y="2736"/>
                      <a:pt x="3894" y="3014"/>
                      <a:pt x="3986" y="3302"/>
                    </a:cubicBezTo>
                    <a:cubicBezTo>
                      <a:pt x="4014" y="3395"/>
                      <a:pt x="3968" y="3479"/>
                      <a:pt x="3894" y="3581"/>
                    </a:cubicBezTo>
                    <a:cubicBezTo>
                      <a:pt x="3810" y="2977"/>
                      <a:pt x="3726" y="2392"/>
                      <a:pt x="3661" y="1825"/>
                    </a:cubicBezTo>
                    <a:cubicBezTo>
                      <a:pt x="3689" y="1797"/>
                      <a:pt x="3698" y="1779"/>
                      <a:pt x="3708" y="1769"/>
                    </a:cubicBezTo>
                    <a:cubicBezTo>
                      <a:pt x="3856" y="1611"/>
                      <a:pt x="3931" y="1416"/>
                      <a:pt x="3921" y="1203"/>
                    </a:cubicBezTo>
                    <a:cubicBezTo>
                      <a:pt x="3912" y="1063"/>
                      <a:pt x="3903" y="924"/>
                      <a:pt x="3875" y="784"/>
                    </a:cubicBezTo>
                    <a:cubicBezTo>
                      <a:pt x="3838" y="562"/>
                      <a:pt x="3773" y="339"/>
                      <a:pt x="3652" y="134"/>
                    </a:cubicBezTo>
                    <a:cubicBezTo>
                      <a:pt x="3624" y="88"/>
                      <a:pt x="3587" y="51"/>
                      <a:pt x="3550" y="13"/>
                    </a:cubicBezTo>
                    <a:cubicBezTo>
                      <a:pt x="3541" y="5"/>
                      <a:pt x="3529" y="0"/>
                      <a:pt x="35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7;p53">
                <a:extLst>
                  <a:ext uri="{FF2B5EF4-FFF2-40B4-BE49-F238E27FC236}">
                    <a16:creationId xmlns:a16="http://schemas.microsoft.com/office/drawing/2014/main" id="{B08239E8-7C2A-D2DF-1C70-C2B6CCA88E75}"/>
                  </a:ext>
                </a:extLst>
              </p:cNvPr>
              <p:cNvSpPr/>
              <p:nvPr/>
            </p:nvSpPr>
            <p:spPr>
              <a:xfrm>
                <a:off x="4871677" y="1830272"/>
                <a:ext cx="897450" cy="855604"/>
              </a:xfrm>
              <a:custGeom>
                <a:avLst/>
                <a:gdLst/>
                <a:ahLst/>
                <a:cxnLst/>
                <a:rect l="l" t="t" r="r" b="b"/>
                <a:pathLst>
                  <a:path w="7592" h="7238" extrusionOk="0">
                    <a:moveTo>
                      <a:pt x="3522" y="138"/>
                    </a:moveTo>
                    <a:cubicBezTo>
                      <a:pt x="3550" y="157"/>
                      <a:pt x="3578" y="175"/>
                      <a:pt x="3587" y="203"/>
                    </a:cubicBezTo>
                    <a:cubicBezTo>
                      <a:pt x="3624" y="277"/>
                      <a:pt x="3661" y="361"/>
                      <a:pt x="3689" y="445"/>
                    </a:cubicBezTo>
                    <a:cubicBezTo>
                      <a:pt x="3764" y="696"/>
                      <a:pt x="3801" y="956"/>
                      <a:pt x="3801" y="1225"/>
                    </a:cubicBezTo>
                    <a:cubicBezTo>
                      <a:pt x="3791" y="1365"/>
                      <a:pt x="3764" y="1495"/>
                      <a:pt x="3652" y="1643"/>
                    </a:cubicBezTo>
                    <a:cubicBezTo>
                      <a:pt x="3606" y="1392"/>
                      <a:pt x="3615" y="1179"/>
                      <a:pt x="3559" y="974"/>
                    </a:cubicBezTo>
                    <a:cubicBezTo>
                      <a:pt x="3531" y="1225"/>
                      <a:pt x="3559" y="1476"/>
                      <a:pt x="3559" y="1727"/>
                    </a:cubicBezTo>
                    <a:cubicBezTo>
                      <a:pt x="3549" y="1732"/>
                      <a:pt x="3541" y="1734"/>
                      <a:pt x="3534" y="1734"/>
                    </a:cubicBezTo>
                    <a:cubicBezTo>
                      <a:pt x="3517" y="1734"/>
                      <a:pt x="3510" y="1719"/>
                      <a:pt x="3503" y="1699"/>
                    </a:cubicBezTo>
                    <a:cubicBezTo>
                      <a:pt x="3345" y="1448"/>
                      <a:pt x="3280" y="1169"/>
                      <a:pt x="3327" y="872"/>
                    </a:cubicBezTo>
                    <a:cubicBezTo>
                      <a:pt x="3355" y="621"/>
                      <a:pt x="3429" y="380"/>
                      <a:pt x="3522" y="138"/>
                    </a:cubicBezTo>
                    <a:close/>
                    <a:moveTo>
                      <a:pt x="2574" y="1272"/>
                    </a:moveTo>
                    <a:cubicBezTo>
                      <a:pt x="2937" y="1365"/>
                      <a:pt x="3383" y="1931"/>
                      <a:pt x="3420" y="2340"/>
                    </a:cubicBezTo>
                    <a:cubicBezTo>
                      <a:pt x="3355" y="2312"/>
                      <a:pt x="3327" y="2247"/>
                      <a:pt x="3280" y="2201"/>
                    </a:cubicBezTo>
                    <a:cubicBezTo>
                      <a:pt x="3234" y="2145"/>
                      <a:pt x="3187" y="2080"/>
                      <a:pt x="3141" y="2024"/>
                    </a:cubicBezTo>
                    <a:cubicBezTo>
                      <a:pt x="3095" y="1968"/>
                      <a:pt x="3048" y="1922"/>
                      <a:pt x="3011" y="1866"/>
                    </a:cubicBezTo>
                    <a:cubicBezTo>
                      <a:pt x="2983" y="1875"/>
                      <a:pt x="2965" y="1875"/>
                      <a:pt x="2946" y="1885"/>
                    </a:cubicBezTo>
                    <a:cubicBezTo>
                      <a:pt x="2983" y="1922"/>
                      <a:pt x="3011" y="1959"/>
                      <a:pt x="3039" y="1996"/>
                    </a:cubicBezTo>
                    <a:cubicBezTo>
                      <a:pt x="3132" y="2117"/>
                      <a:pt x="3215" y="2229"/>
                      <a:pt x="3290" y="2349"/>
                    </a:cubicBezTo>
                    <a:cubicBezTo>
                      <a:pt x="3318" y="2377"/>
                      <a:pt x="3327" y="2414"/>
                      <a:pt x="3355" y="2461"/>
                    </a:cubicBezTo>
                    <a:cubicBezTo>
                      <a:pt x="3299" y="2452"/>
                      <a:pt x="3262" y="2461"/>
                      <a:pt x="3234" y="2442"/>
                    </a:cubicBezTo>
                    <a:cubicBezTo>
                      <a:pt x="3169" y="2405"/>
                      <a:pt x="3104" y="2359"/>
                      <a:pt x="3057" y="2303"/>
                    </a:cubicBezTo>
                    <a:cubicBezTo>
                      <a:pt x="2788" y="2015"/>
                      <a:pt x="2667" y="1662"/>
                      <a:pt x="2574" y="1272"/>
                    </a:cubicBezTo>
                    <a:close/>
                    <a:moveTo>
                      <a:pt x="3596" y="2517"/>
                    </a:moveTo>
                    <a:lnTo>
                      <a:pt x="3606" y="2535"/>
                    </a:lnTo>
                    <a:lnTo>
                      <a:pt x="3596" y="2535"/>
                    </a:lnTo>
                    <a:lnTo>
                      <a:pt x="3596" y="2517"/>
                    </a:lnTo>
                    <a:close/>
                    <a:moveTo>
                      <a:pt x="2528" y="2972"/>
                    </a:moveTo>
                    <a:cubicBezTo>
                      <a:pt x="2528" y="2972"/>
                      <a:pt x="2528" y="2981"/>
                      <a:pt x="2528" y="2981"/>
                    </a:cubicBezTo>
                    <a:lnTo>
                      <a:pt x="2537" y="2981"/>
                    </a:lnTo>
                    <a:cubicBezTo>
                      <a:pt x="2537" y="2981"/>
                      <a:pt x="2537" y="2972"/>
                      <a:pt x="2528" y="2972"/>
                    </a:cubicBezTo>
                    <a:close/>
                    <a:moveTo>
                      <a:pt x="1885" y="852"/>
                    </a:moveTo>
                    <a:cubicBezTo>
                      <a:pt x="1917" y="852"/>
                      <a:pt x="1926" y="876"/>
                      <a:pt x="1943" y="900"/>
                    </a:cubicBezTo>
                    <a:cubicBezTo>
                      <a:pt x="2091" y="1132"/>
                      <a:pt x="2212" y="1383"/>
                      <a:pt x="2277" y="1653"/>
                    </a:cubicBezTo>
                    <a:cubicBezTo>
                      <a:pt x="2314" y="1838"/>
                      <a:pt x="2342" y="2024"/>
                      <a:pt x="2323" y="2219"/>
                    </a:cubicBezTo>
                    <a:cubicBezTo>
                      <a:pt x="2296" y="2452"/>
                      <a:pt x="2258" y="2674"/>
                      <a:pt x="2138" y="2888"/>
                    </a:cubicBezTo>
                    <a:cubicBezTo>
                      <a:pt x="2063" y="2498"/>
                      <a:pt x="2017" y="2108"/>
                      <a:pt x="2026" y="1690"/>
                    </a:cubicBezTo>
                    <a:lnTo>
                      <a:pt x="2026" y="1690"/>
                    </a:lnTo>
                    <a:cubicBezTo>
                      <a:pt x="1970" y="1866"/>
                      <a:pt x="1952" y="2061"/>
                      <a:pt x="1970" y="2284"/>
                    </a:cubicBezTo>
                    <a:cubicBezTo>
                      <a:pt x="1989" y="2517"/>
                      <a:pt x="2008" y="2740"/>
                      <a:pt x="2026" y="2963"/>
                    </a:cubicBezTo>
                    <a:cubicBezTo>
                      <a:pt x="2026" y="2990"/>
                      <a:pt x="2026" y="3018"/>
                      <a:pt x="2026" y="3046"/>
                    </a:cubicBezTo>
                    <a:cubicBezTo>
                      <a:pt x="2020" y="3047"/>
                      <a:pt x="2015" y="3048"/>
                      <a:pt x="2010" y="3048"/>
                    </a:cubicBezTo>
                    <a:cubicBezTo>
                      <a:pt x="1968" y="3048"/>
                      <a:pt x="1959" y="3016"/>
                      <a:pt x="1943" y="3000"/>
                    </a:cubicBezTo>
                    <a:cubicBezTo>
                      <a:pt x="1803" y="2814"/>
                      <a:pt x="1729" y="2600"/>
                      <a:pt x="1692" y="2377"/>
                    </a:cubicBezTo>
                    <a:cubicBezTo>
                      <a:pt x="1636" y="2089"/>
                      <a:pt x="1645" y="1801"/>
                      <a:pt x="1701" y="1513"/>
                    </a:cubicBezTo>
                    <a:cubicBezTo>
                      <a:pt x="1738" y="1309"/>
                      <a:pt x="1794" y="1104"/>
                      <a:pt x="1850" y="891"/>
                    </a:cubicBezTo>
                    <a:cubicBezTo>
                      <a:pt x="1850" y="881"/>
                      <a:pt x="1859" y="863"/>
                      <a:pt x="1868" y="854"/>
                    </a:cubicBezTo>
                    <a:cubicBezTo>
                      <a:pt x="1874" y="852"/>
                      <a:pt x="1880" y="852"/>
                      <a:pt x="1885" y="852"/>
                    </a:cubicBezTo>
                    <a:close/>
                    <a:moveTo>
                      <a:pt x="4860" y="1290"/>
                    </a:moveTo>
                    <a:cubicBezTo>
                      <a:pt x="4878" y="1355"/>
                      <a:pt x="4888" y="1402"/>
                      <a:pt x="4897" y="1448"/>
                    </a:cubicBezTo>
                    <a:cubicBezTo>
                      <a:pt x="4943" y="1978"/>
                      <a:pt x="4813" y="2470"/>
                      <a:pt x="4535" y="2925"/>
                    </a:cubicBezTo>
                    <a:cubicBezTo>
                      <a:pt x="4442" y="3065"/>
                      <a:pt x="4302" y="3148"/>
                      <a:pt x="4126" y="3269"/>
                    </a:cubicBezTo>
                    <a:cubicBezTo>
                      <a:pt x="4247" y="2879"/>
                      <a:pt x="4386" y="2535"/>
                      <a:pt x="4470" y="2173"/>
                    </a:cubicBezTo>
                    <a:lnTo>
                      <a:pt x="4470" y="2173"/>
                    </a:lnTo>
                    <a:cubicBezTo>
                      <a:pt x="4367" y="2321"/>
                      <a:pt x="4321" y="2498"/>
                      <a:pt x="4256" y="2656"/>
                    </a:cubicBezTo>
                    <a:cubicBezTo>
                      <a:pt x="4182" y="2823"/>
                      <a:pt x="4117" y="3000"/>
                      <a:pt x="4042" y="3195"/>
                    </a:cubicBezTo>
                    <a:cubicBezTo>
                      <a:pt x="4024" y="3139"/>
                      <a:pt x="4014" y="3111"/>
                      <a:pt x="4014" y="3083"/>
                    </a:cubicBezTo>
                    <a:cubicBezTo>
                      <a:pt x="3996" y="2591"/>
                      <a:pt x="4126" y="2136"/>
                      <a:pt x="4423" y="1745"/>
                    </a:cubicBezTo>
                    <a:cubicBezTo>
                      <a:pt x="4535" y="1597"/>
                      <a:pt x="4665" y="1467"/>
                      <a:pt x="4795" y="1337"/>
                    </a:cubicBezTo>
                    <a:cubicBezTo>
                      <a:pt x="4804" y="1318"/>
                      <a:pt x="4832" y="1309"/>
                      <a:pt x="4860" y="1290"/>
                    </a:cubicBezTo>
                    <a:close/>
                    <a:moveTo>
                      <a:pt x="1896" y="5963"/>
                    </a:moveTo>
                    <a:cubicBezTo>
                      <a:pt x="1900" y="5965"/>
                      <a:pt x="1903" y="5967"/>
                      <a:pt x="1907" y="5969"/>
                    </a:cubicBezTo>
                    <a:lnTo>
                      <a:pt x="1907" y="5969"/>
                    </a:lnTo>
                    <a:cubicBezTo>
                      <a:pt x="1906" y="5967"/>
                      <a:pt x="1906" y="5965"/>
                      <a:pt x="1905" y="5963"/>
                    </a:cubicBezTo>
                    <a:close/>
                    <a:moveTo>
                      <a:pt x="1121" y="5564"/>
                    </a:moveTo>
                    <a:cubicBezTo>
                      <a:pt x="1795" y="5564"/>
                      <a:pt x="2425" y="5713"/>
                      <a:pt x="3020" y="6028"/>
                    </a:cubicBezTo>
                    <a:cubicBezTo>
                      <a:pt x="3085" y="6056"/>
                      <a:pt x="3141" y="6093"/>
                      <a:pt x="3206" y="6131"/>
                    </a:cubicBezTo>
                    <a:cubicBezTo>
                      <a:pt x="3225" y="6149"/>
                      <a:pt x="3243" y="6168"/>
                      <a:pt x="3271" y="6186"/>
                    </a:cubicBezTo>
                    <a:cubicBezTo>
                      <a:pt x="3253" y="6196"/>
                      <a:pt x="3234" y="6214"/>
                      <a:pt x="3225" y="6214"/>
                    </a:cubicBezTo>
                    <a:cubicBezTo>
                      <a:pt x="2788" y="6186"/>
                      <a:pt x="2361" y="6121"/>
                      <a:pt x="1943" y="5991"/>
                    </a:cubicBezTo>
                    <a:cubicBezTo>
                      <a:pt x="1935" y="5984"/>
                      <a:pt x="1922" y="5976"/>
                      <a:pt x="1907" y="5969"/>
                    </a:cubicBezTo>
                    <a:lnTo>
                      <a:pt x="1907" y="5969"/>
                    </a:lnTo>
                    <a:cubicBezTo>
                      <a:pt x="1927" y="6029"/>
                      <a:pt x="1981" y="6038"/>
                      <a:pt x="2035" y="6056"/>
                    </a:cubicBezTo>
                    <a:cubicBezTo>
                      <a:pt x="2268" y="6149"/>
                      <a:pt x="2509" y="6205"/>
                      <a:pt x="2751" y="6242"/>
                    </a:cubicBezTo>
                    <a:cubicBezTo>
                      <a:pt x="2992" y="6279"/>
                      <a:pt x="3234" y="6316"/>
                      <a:pt x="3476" y="6354"/>
                    </a:cubicBezTo>
                    <a:cubicBezTo>
                      <a:pt x="3503" y="6354"/>
                      <a:pt x="3531" y="6363"/>
                      <a:pt x="3587" y="6372"/>
                    </a:cubicBezTo>
                    <a:cubicBezTo>
                      <a:pt x="3550" y="6400"/>
                      <a:pt x="3531" y="6419"/>
                      <a:pt x="3513" y="6428"/>
                    </a:cubicBezTo>
                    <a:cubicBezTo>
                      <a:pt x="3294" y="6496"/>
                      <a:pt x="3076" y="6539"/>
                      <a:pt x="2857" y="6539"/>
                    </a:cubicBezTo>
                    <a:cubicBezTo>
                      <a:pt x="2658" y="6539"/>
                      <a:pt x="2458" y="6503"/>
                      <a:pt x="2258" y="6419"/>
                    </a:cubicBezTo>
                    <a:cubicBezTo>
                      <a:pt x="2054" y="6326"/>
                      <a:pt x="1850" y="6224"/>
                      <a:pt x="1645" y="6112"/>
                    </a:cubicBezTo>
                    <a:cubicBezTo>
                      <a:pt x="1394" y="5982"/>
                      <a:pt x="1153" y="5824"/>
                      <a:pt x="902" y="5675"/>
                    </a:cubicBezTo>
                    <a:cubicBezTo>
                      <a:pt x="883" y="5666"/>
                      <a:pt x="865" y="5648"/>
                      <a:pt x="846" y="5638"/>
                    </a:cubicBezTo>
                    <a:cubicBezTo>
                      <a:pt x="846" y="5582"/>
                      <a:pt x="883" y="5582"/>
                      <a:pt x="911" y="5582"/>
                    </a:cubicBezTo>
                    <a:cubicBezTo>
                      <a:pt x="958" y="5573"/>
                      <a:pt x="1013" y="5564"/>
                      <a:pt x="1060" y="5564"/>
                    </a:cubicBezTo>
                    <a:cubicBezTo>
                      <a:pt x="1080" y="5564"/>
                      <a:pt x="1101" y="5564"/>
                      <a:pt x="1121" y="5564"/>
                    </a:cubicBezTo>
                    <a:close/>
                    <a:moveTo>
                      <a:pt x="3512" y="1"/>
                    </a:moveTo>
                    <a:cubicBezTo>
                      <a:pt x="3494" y="1"/>
                      <a:pt x="3477" y="10"/>
                      <a:pt x="3466" y="27"/>
                    </a:cubicBezTo>
                    <a:cubicBezTo>
                      <a:pt x="3448" y="45"/>
                      <a:pt x="3429" y="82"/>
                      <a:pt x="3420" y="110"/>
                    </a:cubicBezTo>
                    <a:cubicBezTo>
                      <a:pt x="3355" y="305"/>
                      <a:pt x="3290" y="500"/>
                      <a:pt x="3243" y="705"/>
                    </a:cubicBezTo>
                    <a:cubicBezTo>
                      <a:pt x="3206" y="872"/>
                      <a:pt x="3187" y="1039"/>
                      <a:pt x="3215" y="1207"/>
                    </a:cubicBezTo>
                    <a:cubicBezTo>
                      <a:pt x="3262" y="1476"/>
                      <a:pt x="3383" y="1699"/>
                      <a:pt x="3568" y="1894"/>
                    </a:cubicBezTo>
                    <a:cubicBezTo>
                      <a:pt x="3568" y="1987"/>
                      <a:pt x="3596" y="2089"/>
                      <a:pt x="3578" y="2201"/>
                    </a:cubicBezTo>
                    <a:cubicBezTo>
                      <a:pt x="3559" y="2191"/>
                      <a:pt x="3550" y="2191"/>
                      <a:pt x="3550" y="2182"/>
                    </a:cubicBezTo>
                    <a:cubicBezTo>
                      <a:pt x="3522" y="2136"/>
                      <a:pt x="3503" y="2080"/>
                      <a:pt x="3485" y="2024"/>
                    </a:cubicBezTo>
                    <a:cubicBezTo>
                      <a:pt x="3336" y="1671"/>
                      <a:pt x="3095" y="1402"/>
                      <a:pt x="2760" y="1207"/>
                    </a:cubicBezTo>
                    <a:cubicBezTo>
                      <a:pt x="2686" y="1169"/>
                      <a:pt x="2611" y="1142"/>
                      <a:pt x="2537" y="1114"/>
                    </a:cubicBezTo>
                    <a:cubicBezTo>
                      <a:pt x="2521" y="1108"/>
                      <a:pt x="2506" y="1106"/>
                      <a:pt x="2492" y="1106"/>
                    </a:cubicBezTo>
                    <a:cubicBezTo>
                      <a:pt x="2438" y="1106"/>
                      <a:pt x="2411" y="1149"/>
                      <a:pt x="2426" y="1216"/>
                    </a:cubicBezTo>
                    <a:cubicBezTo>
                      <a:pt x="2491" y="1550"/>
                      <a:pt x="2593" y="1875"/>
                      <a:pt x="2788" y="2154"/>
                    </a:cubicBezTo>
                    <a:cubicBezTo>
                      <a:pt x="2946" y="2386"/>
                      <a:pt x="3141" y="2554"/>
                      <a:pt x="3438" y="2554"/>
                    </a:cubicBezTo>
                    <a:cubicBezTo>
                      <a:pt x="3485" y="2609"/>
                      <a:pt x="3522" y="2665"/>
                      <a:pt x="3568" y="2712"/>
                    </a:cubicBezTo>
                    <a:cubicBezTo>
                      <a:pt x="3633" y="2777"/>
                      <a:pt x="3652" y="2851"/>
                      <a:pt x="3661" y="2935"/>
                    </a:cubicBezTo>
                    <a:cubicBezTo>
                      <a:pt x="3698" y="3278"/>
                      <a:pt x="3745" y="3622"/>
                      <a:pt x="3801" y="3966"/>
                    </a:cubicBezTo>
                    <a:cubicBezTo>
                      <a:pt x="3894" y="4561"/>
                      <a:pt x="4005" y="5146"/>
                      <a:pt x="4209" y="5713"/>
                    </a:cubicBezTo>
                    <a:cubicBezTo>
                      <a:pt x="4219" y="5731"/>
                      <a:pt x="4219" y="5759"/>
                      <a:pt x="4219" y="5787"/>
                    </a:cubicBezTo>
                    <a:cubicBezTo>
                      <a:pt x="4144" y="5778"/>
                      <a:pt x="4098" y="5740"/>
                      <a:pt x="4042" y="5713"/>
                    </a:cubicBezTo>
                    <a:cubicBezTo>
                      <a:pt x="3513" y="5415"/>
                      <a:pt x="3039" y="5034"/>
                      <a:pt x="2611" y="4607"/>
                    </a:cubicBezTo>
                    <a:cubicBezTo>
                      <a:pt x="2472" y="4486"/>
                      <a:pt x="2416" y="4338"/>
                      <a:pt x="2388" y="4161"/>
                    </a:cubicBezTo>
                    <a:cubicBezTo>
                      <a:pt x="2519" y="4059"/>
                      <a:pt x="2639" y="3957"/>
                      <a:pt x="2760" y="3864"/>
                    </a:cubicBezTo>
                    <a:cubicBezTo>
                      <a:pt x="2890" y="3762"/>
                      <a:pt x="2992" y="3622"/>
                      <a:pt x="3141" y="3557"/>
                    </a:cubicBezTo>
                    <a:cubicBezTo>
                      <a:pt x="3178" y="3539"/>
                      <a:pt x="3178" y="3492"/>
                      <a:pt x="3160" y="3455"/>
                    </a:cubicBezTo>
                    <a:cubicBezTo>
                      <a:pt x="3152" y="3424"/>
                      <a:pt x="3131" y="3406"/>
                      <a:pt x="3104" y="3406"/>
                    </a:cubicBezTo>
                    <a:cubicBezTo>
                      <a:pt x="3098" y="3406"/>
                      <a:pt x="3092" y="3407"/>
                      <a:pt x="3085" y="3408"/>
                    </a:cubicBezTo>
                    <a:cubicBezTo>
                      <a:pt x="3048" y="3408"/>
                      <a:pt x="3030" y="3436"/>
                      <a:pt x="3030" y="3464"/>
                    </a:cubicBezTo>
                    <a:cubicBezTo>
                      <a:pt x="3020" y="3539"/>
                      <a:pt x="2983" y="3585"/>
                      <a:pt x="2927" y="3631"/>
                    </a:cubicBezTo>
                    <a:cubicBezTo>
                      <a:pt x="2760" y="3762"/>
                      <a:pt x="2611" y="3892"/>
                      <a:pt x="2463" y="4022"/>
                    </a:cubicBezTo>
                    <a:cubicBezTo>
                      <a:pt x="2438" y="4038"/>
                      <a:pt x="2413" y="4070"/>
                      <a:pt x="2375" y="4070"/>
                    </a:cubicBezTo>
                    <a:cubicBezTo>
                      <a:pt x="2370" y="4070"/>
                      <a:pt x="2366" y="4069"/>
                      <a:pt x="2361" y="4068"/>
                    </a:cubicBezTo>
                    <a:cubicBezTo>
                      <a:pt x="2323" y="4031"/>
                      <a:pt x="2323" y="3984"/>
                      <a:pt x="2361" y="3938"/>
                    </a:cubicBezTo>
                    <a:cubicBezTo>
                      <a:pt x="2463" y="3789"/>
                      <a:pt x="2565" y="3650"/>
                      <a:pt x="2658" y="3501"/>
                    </a:cubicBezTo>
                    <a:cubicBezTo>
                      <a:pt x="2695" y="3455"/>
                      <a:pt x="2723" y="3399"/>
                      <a:pt x="2751" y="3343"/>
                    </a:cubicBezTo>
                    <a:lnTo>
                      <a:pt x="2742" y="3334"/>
                    </a:lnTo>
                    <a:cubicBezTo>
                      <a:pt x="2714" y="3353"/>
                      <a:pt x="2676" y="3371"/>
                      <a:pt x="2658" y="3399"/>
                    </a:cubicBezTo>
                    <a:cubicBezTo>
                      <a:pt x="2565" y="3520"/>
                      <a:pt x="2481" y="3641"/>
                      <a:pt x="2398" y="3762"/>
                    </a:cubicBezTo>
                    <a:cubicBezTo>
                      <a:pt x="2370" y="3799"/>
                      <a:pt x="2351" y="3836"/>
                      <a:pt x="2314" y="3882"/>
                    </a:cubicBezTo>
                    <a:cubicBezTo>
                      <a:pt x="2277" y="3799"/>
                      <a:pt x="2296" y="3743"/>
                      <a:pt x="2314" y="3687"/>
                    </a:cubicBezTo>
                    <a:lnTo>
                      <a:pt x="2528" y="2981"/>
                    </a:lnTo>
                    <a:lnTo>
                      <a:pt x="2528" y="2981"/>
                    </a:lnTo>
                    <a:cubicBezTo>
                      <a:pt x="2472" y="3009"/>
                      <a:pt x="2454" y="3065"/>
                      <a:pt x="2444" y="3111"/>
                    </a:cubicBezTo>
                    <a:cubicBezTo>
                      <a:pt x="2388" y="3260"/>
                      <a:pt x="2342" y="3408"/>
                      <a:pt x="2296" y="3557"/>
                    </a:cubicBezTo>
                    <a:cubicBezTo>
                      <a:pt x="2288" y="3579"/>
                      <a:pt x="2281" y="3600"/>
                      <a:pt x="2257" y="3600"/>
                    </a:cubicBezTo>
                    <a:cubicBezTo>
                      <a:pt x="2250" y="3600"/>
                      <a:pt x="2241" y="3598"/>
                      <a:pt x="2231" y="3594"/>
                    </a:cubicBezTo>
                    <a:cubicBezTo>
                      <a:pt x="2212" y="3455"/>
                      <a:pt x="2184" y="3316"/>
                      <a:pt x="2165" y="3176"/>
                    </a:cubicBezTo>
                    <a:cubicBezTo>
                      <a:pt x="2156" y="3148"/>
                      <a:pt x="2165" y="3111"/>
                      <a:pt x="2184" y="3083"/>
                    </a:cubicBezTo>
                    <a:cubicBezTo>
                      <a:pt x="2351" y="2805"/>
                      <a:pt x="2407" y="2498"/>
                      <a:pt x="2435" y="2182"/>
                    </a:cubicBezTo>
                    <a:cubicBezTo>
                      <a:pt x="2463" y="1941"/>
                      <a:pt x="2416" y="1708"/>
                      <a:pt x="2333" y="1476"/>
                    </a:cubicBezTo>
                    <a:cubicBezTo>
                      <a:pt x="2249" y="1225"/>
                      <a:pt x="2110" y="984"/>
                      <a:pt x="1961" y="770"/>
                    </a:cubicBezTo>
                    <a:cubicBezTo>
                      <a:pt x="1932" y="734"/>
                      <a:pt x="1909" y="693"/>
                      <a:pt x="1862" y="693"/>
                    </a:cubicBezTo>
                    <a:cubicBezTo>
                      <a:pt x="1848" y="693"/>
                      <a:pt x="1832" y="696"/>
                      <a:pt x="1812" y="705"/>
                    </a:cubicBezTo>
                    <a:cubicBezTo>
                      <a:pt x="1794" y="779"/>
                      <a:pt x="1766" y="854"/>
                      <a:pt x="1747" y="937"/>
                    </a:cubicBezTo>
                    <a:cubicBezTo>
                      <a:pt x="1645" y="1309"/>
                      <a:pt x="1562" y="1690"/>
                      <a:pt x="1580" y="2089"/>
                    </a:cubicBezTo>
                    <a:cubicBezTo>
                      <a:pt x="1599" y="2479"/>
                      <a:pt x="1692" y="2832"/>
                      <a:pt x="1980" y="3120"/>
                    </a:cubicBezTo>
                    <a:cubicBezTo>
                      <a:pt x="2035" y="3176"/>
                      <a:pt x="2063" y="3241"/>
                      <a:pt x="2073" y="3316"/>
                    </a:cubicBezTo>
                    <a:cubicBezTo>
                      <a:pt x="2110" y="3613"/>
                      <a:pt x="2184" y="3901"/>
                      <a:pt x="2286" y="4180"/>
                    </a:cubicBezTo>
                    <a:cubicBezTo>
                      <a:pt x="2296" y="4207"/>
                      <a:pt x="2305" y="4235"/>
                      <a:pt x="2323" y="4291"/>
                    </a:cubicBezTo>
                    <a:cubicBezTo>
                      <a:pt x="2277" y="4263"/>
                      <a:pt x="2258" y="4245"/>
                      <a:pt x="2249" y="4235"/>
                    </a:cubicBezTo>
                    <a:cubicBezTo>
                      <a:pt x="1868" y="3845"/>
                      <a:pt x="1506" y="3436"/>
                      <a:pt x="1171" y="3018"/>
                    </a:cubicBezTo>
                    <a:cubicBezTo>
                      <a:pt x="1125" y="2972"/>
                      <a:pt x="1116" y="2925"/>
                      <a:pt x="1106" y="2860"/>
                    </a:cubicBezTo>
                    <a:cubicBezTo>
                      <a:pt x="1097" y="2684"/>
                      <a:pt x="1088" y="2498"/>
                      <a:pt x="1078" y="2321"/>
                    </a:cubicBezTo>
                    <a:cubicBezTo>
                      <a:pt x="1069" y="2256"/>
                      <a:pt x="1078" y="2210"/>
                      <a:pt x="1125" y="2164"/>
                    </a:cubicBezTo>
                    <a:cubicBezTo>
                      <a:pt x="1153" y="2126"/>
                      <a:pt x="1134" y="2071"/>
                      <a:pt x="1088" y="2061"/>
                    </a:cubicBezTo>
                    <a:cubicBezTo>
                      <a:pt x="1072" y="2055"/>
                      <a:pt x="1055" y="2051"/>
                      <a:pt x="1040" y="2051"/>
                    </a:cubicBezTo>
                    <a:cubicBezTo>
                      <a:pt x="1011" y="2051"/>
                      <a:pt x="985" y="2065"/>
                      <a:pt x="967" y="2108"/>
                    </a:cubicBezTo>
                    <a:cubicBezTo>
                      <a:pt x="1004" y="2164"/>
                      <a:pt x="1069" y="2219"/>
                      <a:pt x="1041" y="2303"/>
                    </a:cubicBezTo>
                    <a:cubicBezTo>
                      <a:pt x="1013" y="2386"/>
                      <a:pt x="1023" y="2479"/>
                      <a:pt x="1032" y="2563"/>
                    </a:cubicBezTo>
                    <a:cubicBezTo>
                      <a:pt x="1032" y="2637"/>
                      <a:pt x="1051" y="2721"/>
                      <a:pt x="1032" y="2814"/>
                    </a:cubicBezTo>
                    <a:cubicBezTo>
                      <a:pt x="1004" y="2795"/>
                      <a:pt x="995" y="2786"/>
                      <a:pt x="976" y="2777"/>
                    </a:cubicBezTo>
                    <a:cubicBezTo>
                      <a:pt x="911" y="2712"/>
                      <a:pt x="893" y="2619"/>
                      <a:pt x="865" y="2535"/>
                    </a:cubicBezTo>
                    <a:cubicBezTo>
                      <a:pt x="790" y="2275"/>
                      <a:pt x="725" y="2006"/>
                      <a:pt x="651" y="1736"/>
                    </a:cubicBezTo>
                    <a:cubicBezTo>
                      <a:pt x="623" y="1662"/>
                      <a:pt x="614" y="1597"/>
                      <a:pt x="670" y="1522"/>
                    </a:cubicBezTo>
                    <a:cubicBezTo>
                      <a:pt x="698" y="1495"/>
                      <a:pt x="679" y="1457"/>
                      <a:pt x="632" y="1439"/>
                    </a:cubicBezTo>
                    <a:cubicBezTo>
                      <a:pt x="618" y="1428"/>
                      <a:pt x="600" y="1423"/>
                      <a:pt x="583" y="1423"/>
                    </a:cubicBezTo>
                    <a:cubicBezTo>
                      <a:pt x="557" y="1423"/>
                      <a:pt x="532" y="1435"/>
                      <a:pt x="521" y="1457"/>
                    </a:cubicBezTo>
                    <a:cubicBezTo>
                      <a:pt x="502" y="1495"/>
                      <a:pt x="493" y="1541"/>
                      <a:pt x="540" y="1560"/>
                    </a:cubicBezTo>
                    <a:cubicBezTo>
                      <a:pt x="595" y="1597"/>
                      <a:pt x="595" y="1653"/>
                      <a:pt x="605" y="1708"/>
                    </a:cubicBezTo>
                    <a:cubicBezTo>
                      <a:pt x="632" y="1866"/>
                      <a:pt x="660" y="2033"/>
                      <a:pt x="698" y="2191"/>
                    </a:cubicBezTo>
                    <a:cubicBezTo>
                      <a:pt x="707" y="2266"/>
                      <a:pt x="725" y="2340"/>
                      <a:pt x="753" y="2452"/>
                    </a:cubicBezTo>
                    <a:cubicBezTo>
                      <a:pt x="688" y="2386"/>
                      <a:pt x="651" y="2349"/>
                      <a:pt x="632" y="2312"/>
                    </a:cubicBezTo>
                    <a:cubicBezTo>
                      <a:pt x="475" y="2089"/>
                      <a:pt x="335" y="1875"/>
                      <a:pt x="187" y="1653"/>
                    </a:cubicBezTo>
                    <a:cubicBezTo>
                      <a:pt x="159" y="1625"/>
                      <a:pt x="149" y="1569"/>
                      <a:pt x="103" y="1569"/>
                    </a:cubicBezTo>
                    <a:cubicBezTo>
                      <a:pt x="131" y="1634"/>
                      <a:pt x="159" y="1708"/>
                      <a:pt x="196" y="1764"/>
                    </a:cubicBezTo>
                    <a:cubicBezTo>
                      <a:pt x="382" y="2071"/>
                      <a:pt x="577" y="2359"/>
                      <a:pt x="763" y="2665"/>
                    </a:cubicBezTo>
                    <a:cubicBezTo>
                      <a:pt x="781" y="2693"/>
                      <a:pt x="818" y="2712"/>
                      <a:pt x="790" y="2767"/>
                    </a:cubicBezTo>
                    <a:cubicBezTo>
                      <a:pt x="725" y="2721"/>
                      <a:pt x="660" y="2674"/>
                      <a:pt x="605" y="2637"/>
                    </a:cubicBezTo>
                    <a:lnTo>
                      <a:pt x="400" y="2498"/>
                    </a:lnTo>
                    <a:cubicBezTo>
                      <a:pt x="335" y="2452"/>
                      <a:pt x="270" y="2414"/>
                      <a:pt x="214" y="2368"/>
                    </a:cubicBezTo>
                    <a:cubicBezTo>
                      <a:pt x="149" y="2331"/>
                      <a:pt x="84" y="2275"/>
                      <a:pt x="1" y="2238"/>
                    </a:cubicBezTo>
                    <a:lnTo>
                      <a:pt x="1" y="2238"/>
                    </a:lnTo>
                    <a:cubicBezTo>
                      <a:pt x="10" y="2266"/>
                      <a:pt x="10" y="2284"/>
                      <a:pt x="10" y="2284"/>
                    </a:cubicBezTo>
                    <a:cubicBezTo>
                      <a:pt x="261" y="2517"/>
                      <a:pt x="530" y="2712"/>
                      <a:pt x="828" y="2870"/>
                    </a:cubicBezTo>
                    <a:cubicBezTo>
                      <a:pt x="921" y="2916"/>
                      <a:pt x="986" y="2981"/>
                      <a:pt x="1051" y="3055"/>
                    </a:cubicBezTo>
                    <a:cubicBezTo>
                      <a:pt x="1404" y="3529"/>
                      <a:pt x="1785" y="3984"/>
                      <a:pt x="2184" y="4421"/>
                    </a:cubicBezTo>
                    <a:cubicBezTo>
                      <a:pt x="2788" y="5090"/>
                      <a:pt x="3485" y="5629"/>
                      <a:pt x="4284" y="6038"/>
                    </a:cubicBezTo>
                    <a:cubicBezTo>
                      <a:pt x="4395" y="6093"/>
                      <a:pt x="4507" y="6149"/>
                      <a:pt x="4618" y="6205"/>
                    </a:cubicBezTo>
                    <a:cubicBezTo>
                      <a:pt x="4637" y="6224"/>
                      <a:pt x="4665" y="6233"/>
                      <a:pt x="4655" y="6270"/>
                    </a:cubicBezTo>
                    <a:cubicBezTo>
                      <a:pt x="4535" y="6276"/>
                      <a:pt x="4415" y="6279"/>
                      <a:pt x="4296" y="6279"/>
                    </a:cubicBezTo>
                    <a:cubicBezTo>
                      <a:pt x="4058" y="6279"/>
                      <a:pt x="3822" y="6267"/>
                      <a:pt x="3587" y="6242"/>
                    </a:cubicBezTo>
                    <a:cubicBezTo>
                      <a:pt x="3531" y="6242"/>
                      <a:pt x="3494" y="6214"/>
                      <a:pt x="3457" y="6177"/>
                    </a:cubicBezTo>
                    <a:cubicBezTo>
                      <a:pt x="3318" y="6056"/>
                      <a:pt x="3160" y="5963"/>
                      <a:pt x="2992" y="5880"/>
                    </a:cubicBezTo>
                    <a:cubicBezTo>
                      <a:pt x="2416" y="5592"/>
                      <a:pt x="1809" y="5458"/>
                      <a:pt x="1170" y="5458"/>
                    </a:cubicBezTo>
                    <a:cubicBezTo>
                      <a:pt x="1109" y="5458"/>
                      <a:pt x="1047" y="5459"/>
                      <a:pt x="986" y="5462"/>
                    </a:cubicBezTo>
                    <a:cubicBezTo>
                      <a:pt x="921" y="5462"/>
                      <a:pt x="846" y="5480"/>
                      <a:pt x="781" y="5490"/>
                    </a:cubicBezTo>
                    <a:cubicBezTo>
                      <a:pt x="725" y="5508"/>
                      <a:pt x="660" y="5517"/>
                      <a:pt x="651" y="5582"/>
                    </a:cubicBezTo>
                    <a:cubicBezTo>
                      <a:pt x="632" y="5657"/>
                      <a:pt x="688" y="5694"/>
                      <a:pt x="744" y="5731"/>
                    </a:cubicBezTo>
                    <a:cubicBezTo>
                      <a:pt x="753" y="5740"/>
                      <a:pt x="772" y="5750"/>
                      <a:pt x="781" y="5750"/>
                    </a:cubicBezTo>
                    <a:cubicBezTo>
                      <a:pt x="1041" y="5908"/>
                      <a:pt x="1301" y="6075"/>
                      <a:pt x="1571" y="6233"/>
                    </a:cubicBezTo>
                    <a:cubicBezTo>
                      <a:pt x="1803" y="6363"/>
                      <a:pt x="2035" y="6484"/>
                      <a:pt x="2286" y="6567"/>
                    </a:cubicBezTo>
                    <a:cubicBezTo>
                      <a:pt x="2469" y="6627"/>
                      <a:pt x="2650" y="6656"/>
                      <a:pt x="2827" y="6656"/>
                    </a:cubicBezTo>
                    <a:cubicBezTo>
                      <a:pt x="3117" y="6656"/>
                      <a:pt x="3399" y="6578"/>
                      <a:pt x="3671" y="6428"/>
                    </a:cubicBezTo>
                    <a:cubicBezTo>
                      <a:pt x="3735" y="6392"/>
                      <a:pt x="3795" y="6378"/>
                      <a:pt x="3853" y="6378"/>
                    </a:cubicBezTo>
                    <a:cubicBezTo>
                      <a:pt x="3869" y="6378"/>
                      <a:pt x="3886" y="6379"/>
                      <a:pt x="3903" y="6381"/>
                    </a:cubicBezTo>
                    <a:cubicBezTo>
                      <a:pt x="3982" y="6389"/>
                      <a:pt x="4061" y="6393"/>
                      <a:pt x="4140" y="6393"/>
                    </a:cubicBezTo>
                    <a:cubicBezTo>
                      <a:pt x="4339" y="6393"/>
                      <a:pt x="4537" y="6371"/>
                      <a:pt x="4730" y="6344"/>
                    </a:cubicBezTo>
                    <a:cubicBezTo>
                      <a:pt x="4754" y="6342"/>
                      <a:pt x="4776" y="6341"/>
                      <a:pt x="4798" y="6341"/>
                    </a:cubicBezTo>
                    <a:cubicBezTo>
                      <a:pt x="4868" y="6341"/>
                      <a:pt x="4926" y="6353"/>
                      <a:pt x="4990" y="6381"/>
                    </a:cubicBezTo>
                    <a:cubicBezTo>
                      <a:pt x="5352" y="6539"/>
                      <a:pt x="5715" y="6688"/>
                      <a:pt x="6086" y="6827"/>
                    </a:cubicBezTo>
                    <a:cubicBezTo>
                      <a:pt x="6411" y="6948"/>
                      <a:pt x="6746" y="7050"/>
                      <a:pt x="7071" y="7162"/>
                    </a:cubicBezTo>
                    <a:cubicBezTo>
                      <a:pt x="7221" y="7204"/>
                      <a:pt x="7371" y="7238"/>
                      <a:pt x="7534" y="7238"/>
                    </a:cubicBezTo>
                    <a:cubicBezTo>
                      <a:pt x="7553" y="7238"/>
                      <a:pt x="7572" y="7237"/>
                      <a:pt x="7591" y="7236"/>
                    </a:cubicBezTo>
                    <a:cubicBezTo>
                      <a:pt x="7424" y="7171"/>
                      <a:pt x="7248" y="7143"/>
                      <a:pt x="7080" y="7078"/>
                    </a:cubicBezTo>
                    <a:cubicBezTo>
                      <a:pt x="6913" y="7013"/>
                      <a:pt x="6746" y="6948"/>
                      <a:pt x="6569" y="6883"/>
                    </a:cubicBezTo>
                    <a:cubicBezTo>
                      <a:pt x="6402" y="6809"/>
                      <a:pt x="6226" y="6744"/>
                      <a:pt x="6049" y="6670"/>
                    </a:cubicBezTo>
                    <a:cubicBezTo>
                      <a:pt x="5882" y="6595"/>
                      <a:pt x="5715" y="6530"/>
                      <a:pt x="5538" y="6456"/>
                    </a:cubicBezTo>
                    <a:cubicBezTo>
                      <a:pt x="5529" y="6186"/>
                      <a:pt x="5547" y="5936"/>
                      <a:pt x="5566" y="5675"/>
                    </a:cubicBezTo>
                    <a:cubicBezTo>
                      <a:pt x="5566" y="5648"/>
                      <a:pt x="5594" y="5629"/>
                      <a:pt x="5622" y="5610"/>
                    </a:cubicBezTo>
                    <a:cubicBezTo>
                      <a:pt x="5668" y="5555"/>
                      <a:pt x="5687" y="5517"/>
                      <a:pt x="5650" y="5462"/>
                    </a:cubicBezTo>
                    <a:cubicBezTo>
                      <a:pt x="5633" y="5438"/>
                      <a:pt x="5603" y="5413"/>
                      <a:pt x="5572" y="5413"/>
                    </a:cubicBezTo>
                    <a:cubicBezTo>
                      <a:pt x="5567" y="5413"/>
                      <a:pt x="5562" y="5414"/>
                      <a:pt x="5557" y="5415"/>
                    </a:cubicBezTo>
                    <a:cubicBezTo>
                      <a:pt x="5510" y="5425"/>
                      <a:pt x="5492" y="5462"/>
                      <a:pt x="5492" y="5499"/>
                    </a:cubicBezTo>
                    <a:cubicBezTo>
                      <a:pt x="5492" y="5545"/>
                      <a:pt x="5510" y="5601"/>
                      <a:pt x="5501" y="5648"/>
                    </a:cubicBezTo>
                    <a:cubicBezTo>
                      <a:pt x="5445" y="5880"/>
                      <a:pt x="5427" y="6121"/>
                      <a:pt x="5454" y="6363"/>
                    </a:cubicBezTo>
                    <a:cubicBezTo>
                      <a:pt x="5454" y="6372"/>
                      <a:pt x="5445" y="6381"/>
                      <a:pt x="5436" y="6391"/>
                    </a:cubicBezTo>
                    <a:cubicBezTo>
                      <a:pt x="5430" y="6392"/>
                      <a:pt x="5424" y="6392"/>
                      <a:pt x="5419" y="6392"/>
                    </a:cubicBezTo>
                    <a:cubicBezTo>
                      <a:pt x="5370" y="6392"/>
                      <a:pt x="5329" y="6359"/>
                      <a:pt x="5287" y="6326"/>
                    </a:cubicBezTo>
                    <a:cubicBezTo>
                      <a:pt x="5194" y="5917"/>
                      <a:pt x="5185" y="5490"/>
                      <a:pt x="5157" y="5072"/>
                    </a:cubicBezTo>
                    <a:cubicBezTo>
                      <a:pt x="5176" y="5053"/>
                      <a:pt x="5204" y="5044"/>
                      <a:pt x="5222" y="5025"/>
                    </a:cubicBezTo>
                    <a:cubicBezTo>
                      <a:pt x="5231" y="5006"/>
                      <a:pt x="5250" y="4979"/>
                      <a:pt x="5241" y="4960"/>
                    </a:cubicBezTo>
                    <a:cubicBezTo>
                      <a:pt x="5231" y="4904"/>
                      <a:pt x="5204" y="4858"/>
                      <a:pt x="5176" y="4802"/>
                    </a:cubicBezTo>
                    <a:cubicBezTo>
                      <a:pt x="5161" y="4782"/>
                      <a:pt x="5138" y="4773"/>
                      <a:pt x="5114" y="4773"/>
                    </a:cubicBezTo>
                    <a:cubicBezTo>
                      <a:pt x="5093" y="4773"/>
                      <a:pt x="5072" y="4780"/>
                      <a:pt x="5055" y="4793"/>
                    </a:cubicBezTo>
                    <a:cubicBezTo>
                      <a:pt x="5008" y="4839"/>
                      <a:pt x="4981" y="4895"/>
                      <a:pt x="5027" y="4941"/>
                    </a:cubicBezTo>
                    <a:cubicBezTo>
                      <a:pt x="5101" y="5025"/>
                      <a:pt x="5101" y="5109"/>
                      <a:pt x="5092" y="5202"/>
                    </a:cubicBezTo>
                    <a:cubicBezTo>
                      <a:pt x="5092" y="5443"/>
                      <a:pt x="5092" y="5685"/>
                      <a:pt x="5129" y="5917"/>
                    </a:cubicBezTo>
                    <a:cubicBezTo>
                      <a:pt x="5148" y="6028"/>
                      <a:pt x="5176" y="6140"/>
                      <a:pt x="5204" y="6289"/>
                    </a:cubicBezTo>
                    <a:cubicBezTo>
                      <a:pt x="5157" y="6224"/>
                      <a:pt x="5129" y="6186"/>
                      <a:pt x="5101" y="6149"/>
                    </a:cubicBezTo>
                    <a:cubicBezTo>
                      <a:pt x="4916" y="5787"/>
                      <a:pt x="4776" y="5406"/>
                      <a:pt x="4646" y="5016"/>
                    </a:cubicBezTo>
                    <a:cubicBezTo>
                      <a:pt x="4628" y="4969"/>
                      <a:pt x="4628" y="4932"/>
                      <a:pt x="4646" y="4886"/>
                    </a:cubicBezTo>
                    <a:cubicBezTo>
                      <a:pt x="4693" y="4830"/>
                      <a:pt x="4655" y="4783"/>
                      <a:pt x="4628" y="4737"/>
                    </a:cubicBezTo>
                    <a:cubicBezTo>
                      <a:pt x="4611" y="4704"/>
                      <a:pt x="4582" y="4691"/>
                      <a:pt x="4553" y="4691"/>
                    </a:cubicBezTo>
                    <a:cubicBezTo>
                      <a:pt x="4533" y="4691"/>
                      <a:pt x="4513" y="4698"/>
                      <a:pt x="4497" y="4709"/>
                    </a:cubicBezTo>
                    <a:cubicBezTo>
                      <a:pt x="4451" y="4746"/>
                      <a:pt x="4442" y="4802"/>
                      <a:pt x="4479" y="4849"/>
                    </a:cubicBezTo>
                    <a:cubicBezTo>
                      <a:pt x="4516" y="4876"/>
                      <a:pt x="4553" y="4904"/>
                      <a:pt x="4590" y="4932"/>
                    </a:cubicBezTo>
                    <a:cubicBezTo>
                      <a:pt x="4674" y="5378"/>
                      <a:pt x="4823" y="5796"/>
                      <a:pt x="5046" y="6214"/>
                    </a:cubicBezTo>
                    <a:cubicBezTo>
                      <a:pt x="4990" y="6196"/>
                      <a:pt x="4971" y="6196"/>
                      <a:pt x="4953" y="6186"/>
                    </a:cubicBezTo>
                    <a:cubicBezTo>
                      <a:pt x="4823" y="6121"/>
                      <a:pt x="4693" y="6056"/>
                      <a:pt x="4563" y="5991"/>
                    </a:cubicBezTo>
                    <a:cubicBezTo>
                      <a:pt x="4321" y="5861"/>
                      <a:pt x="4377" y="5926"/>
                      <a:pt x="4302" y="5685"/>
                    </a:cubicBezTo>
                    <a:cubicBezTo>
                      <a:pt x="4117" y="5099"/>
                      <a:pt x="4024" y="4495"/>
                      <a:pt x="3931" y="3892"/>
                    </a:cubicBezTo>
                    <a:cubicBezTo>
                      <a:pt x="3921" y="3845"/>
                      <a:pt x="3921" y="3799"/>
                      <a:pt x="3931" y="3762"/>
                    </a:cubicBezTo>
                    <a:cubicBezTo>
                      <a:pt x="3977" y="3631"/>
                      <a:pt x="4024" y="3501"/>
                      <a:pt x="4070" y="3381"/>
                    </a:cubicBezTo>
                    <a:cubicBezTo>
                      <a:pt x="4098" y="3371"/>
                      <a:pt x="4107" y="3362"/>
                      <a:pt x="4117" y="3362"/>
                    </a:cubicBezTo>
                    <a:cubicBezTo>
                      <a:pt x="4367" y="3278"/>
                      <a:pt x="4553" y="3120"/>
                      <a:pt x="4683" y="2888"/>
                    </a:cubicBezTo>
                    <a:cubicBezTo>
                      <a:pt x="4841" y="2591"/>
                      <a:pt x="4962" y="2294"/>
                      <a:pt x="4999" y="1959"/>
                    </a:cubicBezTo>
                    <a:cubicBezTo>
                      <a:pt x="5027" y="1736"/>
                      <a:pt x="5027" y="1513"/>
                      <a:pt x="4981" y="1290"/>
                    </a:cubicBezTo>
                    <a:cubicBezTo>
                      <a:pt x="4971" y="1216"/>
                      <a:pt x="4953" y="1151"/>
                      <a:pt x="4878" y="1114"/>
                    </a:cubicBezTo>
                    <a:cubicBezTo>
                      <a:pt x="4813" y="1123"/>
                      <a:pt x="4767" y="1179"/>
                      <a:pt x="4730" y="1225"/>
                    </a:cubicBezTo>
                    <a:cubicBezTo>
                      <a:pt x="4609" y="1346"/>
                      <a:pt x="4497" y="1467"/>
                      <a:pt x="4386" y="1597"/>
                    </a:cubicBezTo>
                    <a:cubicBezTo>
                      <a:pt x="4182" y="1848"/>
                      <a:pt x="4042" y="2136"/>
                      <a:pt x="3977" y="2461"/>
                    </a:cubicBezTo>
                    <a:cubicBezTo>
                      <a:pt x="3912" y="2740"/>
                      <a:pt x="3884" y="3018"/>
                      <a:pt x="3977" y="3297"/>
                    </a:cubicBezTo>
                    <a:cubicBezTo>
                      <a:pt x="4005" y="3399"/>
                      <a:pt x="3959" y="3483"/>
                      <a:pt x="3884" y="3576"/>
                    </a:cubicBezTo>
                    <a:cubicBezTo>
                      <a:pt x="3801" y="2972"/>
                      <a:pt x="3726" y="2396"/>
                      <a:pt x="3661" y="1820"/>
                    </a:cubicBezTo>
                    <a:cubicBezTo>
                      <a:pt x="3680" y="1801"/>
                      <a:pt x="3689" y="1783"/>
                      <a:pt x="3698" y="1764"/>
                    </a:cubicBezTo>
                    <a:cubicBezTo>
                      <a:pt x="3847" y="1606"/>
                      <a:pt x="3921" y="1420"/>
                      <a:pt x="3912" y="1197"/>
                    </a:cubicBezTo>
                    <a:cubicBezTo>
                      <a:pt x="3903" y="1058"/>
                      <a:pt x="3894" y="928"/>
                      <a:pt x="3875" y="788"/>
                    </a:cubicBezTo>
                    <a:cubicBezTo>
                      <a:pt x="3838" y="556"/>
                      <a:pt x="3773" y="333"/>
                      <a:pt x="3643" y="138"/>
                    </a:cubicBezTo>
                    <a:cubicBezTo>
                      <a:pt x="3615" y="92"/>
                      <a:pt x="3587" y="55"/>
                      <a:pt x="3550" y="17"/>
                    </a:cubicBezTo>
                    <a:cubicBezTo>
                      <a:pt x="3538" y="6"/>
                      <a:pt x="3525" y="1"/>
                      <a:pt x="35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8;p53">
                <a:extLst>
                  <a:ext uri="{FF2B5EF4-FFF2-40B4-BE49-F238E27FC236}">
                    <a16:creationId xmlns:a16="http://schemas.microsoft.com/office/drawing/2014/main" id="{3D8E4D14-F2ED-D946-AC9F-9660CF465D28}"/>
                  </a:ext>
                </a:extLst>
              </p:cNvPr>
              <p:cNvSpPr/>
              <p:nvPr/>
            </p:nvSpPr>
            <p:spPr>
              <a:xfrm>
                <a:off x="4836569" y="2069172"/>
                <a:ext cx="26479" cy="19741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67" extrusionOk="0">
                    <a:moveTo>
                      <a:pt x="101" y="1"/>
                    </a:moveTo>
                    <a:cubicBezTo>
                      <a:pt x="95" y="1"/>
                      <a:pt x="89" y="1"/>
                      <a:pt x="84" y="3"/>
                    </a:cubicBezTo>
                    <a:cubicBezTo>
                      <a:pt x="28" y="3"/>
                      <a:pt x="0" y="59"/>
                      <a:pt x="28" y="105"/>
                    </a:cubicBezTo>
                    <a:cubicBezTo>
                      <a:pt x="53" y="148"/>
                      <a:pt x="69" y="167"/>
                      <a:pt x="111" y="167"/>
                    </a:cubicBezTo>
                    <a:cubicBezTo>
                      <a:pt x="134" y="167"/>
                      <a:pt x="163" y="161"/>
                      <a:pt x="205" y="152"/>
                    </a:cubicBezTo>
                    <a:cubicBezTo>
                      <a:pt x="223" y="105"/>
                      <a:pt x="223" y="59"/>
                      <a:pt x="186" y="31"/>
                    </a:cubicBezTo>
                    <a:cubicBezTo>
                      <a:pt x="163" y="16"/>
                      <a:pt x="12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9;p53">
                <a:extLst>
                  <a:ext uri="{FF2B5EF4-FFF2-40B4-BE49-F238E27FC236}">
                    <a16:creationId xmlns:a16="http://schemas.microsoft.com/office/drawing/2014/main" id="{159BA4A9-FEF4-AD76-04ED-A461FDE106B1}"/>
                  </a:ext>
                </a:extLst>
              </p:cNvPr>
              <p:cNvSpPr/>
              <p:nvPr/>
            </p:nvSpPr>
            <p:spPr>
              <a:xfrm>
                <a:off x="4882671" y="2015624"/>
                <a:ext cx="1182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1" y="1"/>
                    </a:moveTo>
                    <a:cubicBezTo>
                      <a:pt x="10" y="1"/>
                      <a:pt x="10" y="1"/>
                      <a:pt x="10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0;p53">
                <a:extLst>
                  <a:ext uri="{FF2B5EF4-FFF2-40B4-BE49-F238E27FC236}">
                    <a16:creationId xmlns:a16="http://schemas.microsoft.com/office/drawing/2014/main" id="{7A7088DD-3CF1-59DD-53EE-213602989A52}"/>
                  </a:ext>
                </a:extLst>
              </p:cNvPr>
              <p:cNvSpPr/>
              <p:nvPr/>
            </p:nvSpPr>
            <p:spPr>
              <a:xfrm>
                <a:off x="4861866" y="1986663"/>
                <a:ext cx="23169" cy="2908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6" extrusionOk="0">
                    <a:moveTo>
                      <a:pt x="106" y="1"/>
                    </a:moveTo>
                    <a:cubicBezTo>
                      <a:pt x="74" y="1"/>
                      <a:pt x="44" y="22"/>
                      <a:pt x="19" y="60"/>
                    </a:cubicBezTo>
                    <a:cubicBezTo>
                      <a:pt x="0" y="107"/>
                      <a:pt x="9" y="144"/>
                      <a:pt x="56" y="172"/>
                    </a:cubicBezTo>
                    <a:cubicBezTo>
                      <a:pt x="102" y="199"/>
                      <a:pt x="139" y="218"/>
                      <a:pt x="177" y="246"/>
                    </a:cubicBezTo>
                    <a:cubicBezTo>
                      <a:pt x="186" y="190"/>
                      <a:pt x="195" y="134"/>
                      <a:pt x="186" y="79"/>
                    </a:cubicBezTo>
                    <a:cubicBezTo>
                      <a:pt x="186" y="60"/>
                      <a:pt x="167" y="23"/>
                      <a:pt x="149" y="14"/>
                    </a:cubicBezTo>
                    <a:cubicBezTo>
                      <a:pt x="134" y="5"/>
                      <a:pt x="120" y="1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1;p53">
                <a:extLst>
                  <a:ext uri="{FF2B5EF4-FFF2-40B4-BE49-F238E27FC236}">
                    <a16:creationId xmlns:a16="http://schemas.microsoft.com/office/drawing/2014/main" id="{E4029158-193A-0747-C7C9-CE5C371F8944}"/>
                  </a:ext>
                </a:extLst>
              </p:cNvPr>
              <p:cNvSpPr/>
              <p:nvPr/>
            </p:nvSpPr>
            <p:spPr>
              <a:xfrm>
                <a:off x="5170391" y="2181471"/>
                <a:ext cx="13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" extrusionOk="0">
                    <a:moveTo>
                      <a:pt x="1" y="1"/>
                    </a:moveTo>
                    <a:cubicBezTo>
                      <a:pt x="10" y="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2;p53">
                <a:extLst>
                  <a:ext uri="{FF2B5EF4-FFF2-40B4-BE49-F238E27FC236}">
                    <a16:creationId xmlns:a16="http://schemas.microsoft.com/office/drawing/2014/main" id="{39E16FD7-B699-5EB9-E661-C4998683A6F5}"/>
                  </a:ext>
                </a:extLst>
              </p:cNvPr>
              <p:cNvSpPr/>
              <p:nvPr/>
            </p:nvSpPr>
            <p:spPr>
              <a:xfrm>
                <a:off x="5170391" y="2157356"/>
                <a:ext cx="16668" cy="24233"/>
              </a:xfrm>
              <a:custGeom>
                <a:avLst/>
                <a:gdLst/>
                <a:ahLst/>
                <a:cxnLst/>
                <a:rect l="l" t="t" r="r" b="b"/>
                <a:pathLst>
                  <a:path w="141" h="205" extrusionOk="0">
                    <a:moveTo>
                      <a:pt x="57" y="0"/>
                    </a:moveTo>
                    <a:cubicBezTo>
                      <a:pt x="19" y="10"/>
                      <a:pt x="1" y="28"/>
                      <a:pt x="1" y="65"/>
                    </a:cubicBezTo>
                    <a:cubicBezTo>
                      <a:pt x="1" y="112"/>
                      <a:pt x="1" y="158"/>
                      <a:pt x="10" y="205"/>
                    </a:cubicBezTo>
                    <a:cubicBezTo>
                      <a:pt x="29" y="186"/>
                      <a:pt x="57" y="168"/>
                      <a:pt x="84" y="158"/>
                    </a:cubicBezTo>
                    <a:cubicBezTo>
                      <a:pt x="131" y="130"/>
                      <a:pt x="140" y="93"/>
                      <a:pt x="122" y="47"/>
                    </a:cubicBezTo>
                    <a:cubicBezTo>
                      <a:pt x="112" y="19"/>
                      <a:pt x="94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3;p53">
                <a:extLst>
                  <a:ext uri="{FF2B5EF4-FFF2-40B4-BE49-F238E27FC236}">
                    <a16:creationId xmlns:a16="http://schemas.microsoft.com/office/drawing/2014/main" id="{4EF35A32-8001-C4FE-6E2B-C455DE54E378}"/>
                  </a:ext>
                </a:extLst>
              </p:cNvPr>
              <p:cNvSpPr/>
              <p:nvPr/>
            </p:nvSpPr>
            <p:spPr>
              <a:xfrm>
                <a:off x="5203371" y="2192701"/>
                <a:ext cx="17732" cy="17731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0" extrusionOk="0">
                    <a:moveTo>
                      <a:pt x="79" y="1"/>
                    </a:moveTo>
                    <a:cubicBezTo>
                      <a:pt x="57" y="1"/>
                      <a:pt x="35" y="18"/>
                      <a:pt x="28" y="45"/>
                    </a:cubicBezTo>
                    <a:cubicBezTo>
                      <a:pt x="19" y="73"/>
                      <a:pt x="10" y="101"/>
                      <a:pt x="1" y="129"/>
                    </a:cubicBezTo>
                    <a:cubicBezTo>
                      <a:pt x="31" y="136"/>
                      <a:pt x="61" y="150"/>
                      <a:pt x="91" y="150"/>
                    </a:cubicBezTo>
                    <a:cubicBezTo>
                      <a:pt x="98" y="150"/>
                      <a:pt x="105" y="149"/>
                      <a:pt x="112" y="147"/>
                    </a:cubicBezTo>
                    <a:cubicBezTo>
                      <a:pt x="131" y="147"/>
                      <a:pt x="149" y="101"/>
                      <a:pt x="149" y="82"/>
                    </a:cubicBezTo>
                    <a:cubicBezTo>
                      <a:pt x="149" y="54"/>
                      <a:pt x="131" y="17"/>
                      <a:pt x="103" y="8"/>
                    </a:cubicBezTo>
                    <a:cubicBezTo>
                      <a:pt x="95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4;p53">
                <a:extLst>
                  <a:ext uri="{FF2B5EF4-FFF2-40B4-BE49-F238E27FC236}">
                    <a16:creationId xmlns:a16="http://schemas.microsoft.com/office/drawing/2014/main" id="{F1FCD89B-E1E4-2989-04DD-F1366D0D5448}"/>
                  </a:ext>
                </a:extLst>
              </p:cNvPr>
              <p:cNvSpPr/>
              <p:nvPr/>
            </p:nvSpPr>
            <p:spPr>
              <a:xfrm>
                <a:off x="5093555" y="2535152"/>
                <a:ext cx="2364" cy="2246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9"/>
                    </a:cubicBezTo>
                    <a:cubicBezTo>
                      <a:pt x="10" y="10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5;p53">
                <a:extLst>
                  <a:ext uri="{FF2B5EF4-FFF2-40B4-BE49-F238E27FC236}">
                    <a16:creationId xmlns:a16="http://schemas.microsoft.com/office/drawing/2014/main" id="{8E1F0EE3-C936-4CC8-ED80-BE3EA59A02A2}"/>
                  </a:ext>
                </a:extLst>
              </p:cNvPr>
              <p:cNvSpPr/>
              <p:nvPr/>
            </p:nvSpPr>
            <p:spPr>
              <a:xfrm>
                <a:off x="5219802" y="2046476"/>
                <a:ext cx="3428" cy="6620"/>
              </a:xfrm>
              <a:custGeom>
                <a:avLst/>
                <a:gdLst/>
                <a:ahLst/>
                <a:cxnLst/>
                <a:rect l="l" t="t" r="r" b="b"/>
                <a:pathLst>
                  <a:path w="29" h="56" extrusionOk="0">
                    <a:moveTo>
                      <a:pt x="20" y="0"/>
                    </a:moveTo>
                    <a:cubicBezTo>
                      <a:pt x="10" y="9"/>
                      <a:pt x="10" y="19"/>
                      <a:pt x="10" y="19"/>
                    </a:cubicBezTo>
                    <a:cubicBezTo>
                      <a:pt x="1" y="28"/>
                      <a:pt x="1" y="46"/>
                      <a:pt x="1" y="56"/>
                    </a:cubicBezTo>
                    <a:cubicBezTo>
                      <a:pt x="10" y="46"/>
                      <a:pt x="20" y="37"/>
                      <a:pt x="29" y="28"/>
                    </a:cubicBezTo>
                    <a:cubicBezTo>
                      <a:pt x="29" y="19"/>
                      <a:pt x="20" y="9"/>
                      <a:pt x="20" y="0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6;p53">
                <a:extLst>
                  <a:ext uri="{FF2B5EF4-FFF2-40B4-BE49-F238E27FC236}">
                    <a16:creationId xmlns:a16="http://schemas.microsoft.com/office/drawing/2014/main" id="{402EB86B-B708-DABD-A32D-C7A540A6399E}"/>
                  </a:ext>
                </a:extLst>
              </p:cNvPr>
              <p:cNvSpPr/>
              <p:nvPr/>
            </p:nvSpPr>
            <p:spPr>
              <a:xfrm>
                <a:off x="7201101" y="2500162"/>
                <a:ext cx="897450" cy="855486"/>
              </a:xfrm>
              <a:custGeom>
                <a:avLst/>
                <a:gdLst/>
                <a:ahLst/>
                <a:cxnLst/>
                <a:rect l="l" t="t" r="r" b="b"/>
                <a:pathLst>
                  <a:path w="7592" h="7237" extrusionOk="0">
                    <a:moveTo>
                      <a:pt x="4083" y="0"/>
                    </a:moveTo>
                    <a:cubicBezTo>
                      <a:pt x="4069" y="0"/>
                      <a:pt x="4055" y="5"/>
                      <a:pt x="4042" y="18"/>
                    </a:cubicBezTo>
                    <a:cubicBezTo>
                      <a:pt x="4005" y="46"/>
                      <a:pt x="3977" y="92"/>
                      <a:pt x="3949" y="129"/>
                    </a:cubicBezTo>
                    <a:cubicBezTo>
                      <a:pt x="3819" y="334"/>
                      <a:pt x="3754" y="557"/>
                      <a:pt x="3717" y="789"/>
                    </a:cubicBezTo>
                    <a:cubicBezTo>
                      <a:pt x="3698" y="919"/>
                      <a:pt x="3689" y="1058"/>
                      <a:pt x="3680" y="1198"/>
                    </a:cubicBezTo>
                    <a:cubicBezTo>
                      <a:pt x="3671" y="1411"/>
                      <a:pt x="3745" y="1606"/>
                      <a:pt x="3894" y="1764"/>
                    </a:cubicBezTo>
                    <a:cubicBezTo>
                      <a:pt x="3903" y="1783"/>
                      <a:pt x="3912" y="1792"/>
                      <a:pt x="3931" y="1820"/>
                    </a:cubicBezTo>
                    <a:cubicBezTo>
                      <a:pt x="3866" y="2396"/>
                      <a:pt x="3791" y="2972"/>
                      <a:pt x="3708" y="3576"/>
                    </a:cubicBezTo>
                    <a:cubicBezTo>
                      <a:pt x="3633" y="3483"/>
                      <a:pt x="3587" y="3390"/>
                      <a:pt x="3615" y="3297"/>
                    </a:cubicBezTo>
                    <a:cubicBezTo>
                      <a:pt x="3708" y="3019"/>
                      <a:pt x="3680" y="2740"/>
                      <a:pt x="3615" y="2452"/>
                    </a:cubicBezTo>
                    <a:cubicBezTo>
                      <a:pt x="3550" y="2136"/>
                      <a:pt x="3410" y="1848"/>
                      <a:pt x="3206" y="1597"/>
                    </a:cubicBezTo>
                    <a:cubicBezTo>
                      <a:pt x="3095" y="1467"/>
                      <a:pt x="2983" y="1337"/>
                      <a:pt x="2862" y="1216"/>
                    </a:cubicBezTo>
                    <a:cubicBezTo>
                      <a:pt x="2825" y="1170"/>
                      <a:pt x="2779" y="1123"/>
                      <a:pt x="2714" y="1114"/>
                    </a:cubicBezTo>
                    <a:cubicBezTo>
                      <a:pt x="2639" y="1151"/>
                      <a:pt x="2621" y="1216"/>
                      <a:pt x="2611" y="1281"/>
                    </a:cubicBezTo>
                    <a:cubicBezTo>
                      <a:pt x="2565" y="1504"/>
                      <a:pt x="2565" y="1736"/>
                      <a:pt x="2593" y="1959"/>
                    </a:cubicBezTo>
                    <a:cubicBezTo>
                      <a:pt x="2630" y="2294"/>
                      <a:pt x="2751" y="2591"/>
                      <a:pt x="2909" y="2879"/>
                    </a:cubicBezTo>
                    <a:cubicBezTo>
                      <a:pt x="3039" y="3112"/>
                      <a:pt x="3225" y="3269"/>
                      <a:pt x="3475" y="3353"/>
                    </a:cubicBezTo>
                    <a:cubicBezTo>
                      <a:pt x="3485" y="3362"/>
                      <a:pt x="3494" y="3362"/>
                      <a:pt x="3522" y="3381"/>
                    </a:cubicBezTo>
                    <a:cubicBezTo>
                      <a:pt x="3568" y="3492"/>
                      <a:pt x="3615" y="3622"/>
                      <a:pt x="3661" y="3753"/>
                    </a:cubicBezTo>
                    <a:cubicBezTo>
                      <a:pt x="3671" y="3799"/>
                      <a:pt x="3671" y="3845"/>
                      <a:pt x="3661" y="3883"/>
                    </a:cubicBezTo>
                    <a:cubicBezTo>
                      <a:pt x="3568" y="4487"/>
                      <a:pt x="3466" y="5090"/>
                      <a:pt x="3290" y="5676"/>
                    </a:cubicBezTo>
                    <a:cubicBezTo>
                      <a:pt x="3215" y="5927"/>
                      <a:pt x="3271" y="5862"/>
                      <a:pt x="3029" y="5992"/>
                    </a:cubicBezTo>
                    <a:cubicBezTo>
                      <a:pt x="2899" y="6057"/>
                      <a:pt x="2769" y="6122"/>
                      <a:pt x="2639" y="6187"/>
                    </a:cubicBezTo>
                    <a:cubicBezTo>
                      <a:pt x="2621" y="6196"/>
                      <a:pt x="2602" y="6196"/>
                      <a:pt x="2546" y="6205"/>
                    </a:cubicBezTo>
                    <a:cubicBezTo>
                      <a:pt x="2769" y="5787"/>
                      <a:pt x="2918" y="5369"/>
                      <a:pt x="2992" y="4932"/>
                    </a:cubicBezTo>
                    <a:cubicBezTo>
                      <a:pt x="3029" y="4905"/>
                      <a:pt x="3076" y="4877"/>
                      <a:pt x="3113" y="4840"/>
                    </a:cubicBezTo>
                    <a:cubicBezTo>
                      <a:pt x="3150" y="4802"/>
                      <a:pt x="3141" y="4747"/>
                      <a:pt x="3095" y="4710"/>
                    </a:cubicBezTo>
                    <a:cubicBezTo>
                      <a:pt x="3079" y="4694"/>
                      <a:pt x="3059" y="4687"/>
                      <a:pt x="3038" y="4687"/>
                    </a:cubicBezTo>
                    <a:cubicBezTo>
                      <a:pt x="3010" y="4687"/>
                      <a:pt x="2981" y="4701"/>
                      <a:pt x="2964" y="4728"/>
                    </a:cubicBezTo>
                    <a:cubicBezTo>
                      <a:pt x="2937" y="4775"/>
                      <a:pt x="2899" y="4821"/>
                      <a:pt x="2937" y="4886"/>
                    </a:cubicBezTo>
                    <a:cubicBezTo>
                      <a:pt x="2964" y="4923"/>
                      <a:pt x="2964" y="4970"/>
                      <a:pt x="2946" y="5016"/>
                    </a:cubicBezTo>
                    <a:cubicBezTo>
                      <a:pt x="2816" y="5397"/>
                      <a:pt x="2676" y="5787"/>
                      <a:pt x="2481" y="6150"/>
                    </a:cubicBezTo>
                    <a:cubicBezTo>
                      <a:pt x="2463" y="6187"/>
                      <a:pt x="2435" y="6215"/>
                      <a:pt x="2388" y="6289"/>
                    </a:cubicBezTo>
                    <a:cubicBezTo>
                      <a:pt x="2416" y="6140"/>
                      <a:pt x="2444" y="6029"/>
                      <a:pt x="2463" y="5917"/>
                    </a:cubicBezTo>
                    <a:cubicBezTo>
                      <a:pt x="2500" y="5676"/>
                      <a:pt x="2500" y="5443"/>
                      <a:pt x="2491" y="5202"/>
                    </a:cubicBezTo>
                    <a:cubicBezTo>
                      <a:pt x="2491" y="5109"/>
                      <a:pt x="2491" y="5016"/>
                      <a:pt x="2565" y="4942"/>
                    </a:cubicBezTo>
                    <a:cubicBezTo>
                      <a:pt x="2611" y="4886"/>
                      <a:pt x="2584" y="4830"/>
                      <a:pt x="2537" y="4793"/>
                    </a:cubicBezTo>
                    <a:cubicBezTo>
                      <a:pt x="2520" y="4780"/>
                      <a:pt x="2499" y="4773"/>
                      <a:pt x="2478" y="4773"/>
                    </a:cubicBezTo>
                    <a:cubicBezTo>
                      <a:pt x="2454" y="4773"/>
                      <a:pt x="2431" y="4782"/>
                      <a:pt x="2416" y="4802"/>
                    </a:cubicBezTo>
                    <a:cubicBezTo>
                      <a:pt x="2388" y="4849"/>
                      <a:pt x="2361" y="4905"/>
                      <a:pt x="2342" y="4951"/>
                    </a:cubicBezTo>
                    <a:cubicBezTo>
                      <a:pt x="2342" y="4970"/>
                      <a:pt x="2361" y="4998"/>
                      <a:pt x="2370" y="5016"/>
                    </a:cubicBezTo>
                    <a:cubicBezTo>
                      <a:pt x="2388" y="5035"/>
                      <a:pt x="2407" y="5044"/>
                      <a:pt x="2435" y="5063"/>
                    </a:cubicBezTo>
                    <a:cubicBezTo>
                      <a:pt x="2407" y="5490"/>
                      <a:pt x="2398" y="5908"/>
                      <a:pt x="2305" y="6317"/>
                    </a:cubicBezTo>
                    <a:cubicBezTo>
                      <a:pt x="2264" y="6357"/>
                      <a:pt x="2224" y="6384"/>
                      <a:pt x="2177" y="6384"/>
                    </a:cubicBezTo>
                    <a:cubicBezTo>
                      <a:pt x="2170" y="6384"/>
                      <a:pt x="2163" y="6383"/>
                      <a:pt x="2156" y="6382"/>
                    </a:cubicBezTo>
                    <a:cubicBezTo>
                      <a:pt x="2147" y="6373"/>
                      <a:pt x="2138" y="6363"/>
                      <a:pt x="2138" y="6354"/>
                    </a:cubicBezTo>
                    <a:cubicBezTo>
                      <a:pt x="2156" y="6112"/>
                      <a:pt x="2147" y="5880"/>
                      <a:pt x="2091" y="5639"/>
                    </a:cubicBezTo>
                    <a:cubicBezTo>
                      <a:pt x="2082" y="5592"/>
                      <a:pt x="2100" y="5546"/>
                      <a:pt x="2100" y="5490"/>
                    </a:cubicBezTo>
                    <a:cubicBezTo>
                      <a:pt x="2091" y="5453"/>
                      <a:pt x="2082" y="5416"/>
                      <a:pt x="2035" y="5406"/>
                    </a:cubicBezTo>
                    <a:cubicBezTo>
                      <a:pt x="1989" y="5406"/>
                      <a:pt x="1961" y="5425"/>
                      <a:pt x="1942" y="5462"/>
                    </a:cubicBezTo>
                    <a:cubicBezTo>
                      <a:pt x="1905" y="5518"/>
                      <a:pt x="1915" y="5555"/>
                      <a:pt x="1970" y="5601"/>
                    </a:cubicBezTo>
                    <a:cubicBezTo>
                      <a:pt x="1989" y="5620"/>
                      <a:pt x="2026" y="5648"/>
                      <a:pt x="2026" y="5676"/>
                    </a:cubicBezTo>
                    <a:cubicBezTo>
                      <a:pt x="2045" y="5927"/>
                      <a:pt x="2063" y="6187"/>
                      <a:pt x="2054" y="6456"/>
                    </a:cubicBezTo>
                    <a:cubicBezTo>
                      <a:pt x="1877" y="6521"/>
                      <a:pt x="1710" y="6596"/>
                      <a:pt x="1543" y="6661"/>
                    </a:cubicBezTo>
                    <a:cubicBezTo>
                      <a:pt x="1366" y="6735"/>
                      <a:pt x="1190" y="6809"/>
                      <a:pt x="1013" y="6874"/>
                    </a:cubicBezTo>
                    <a:cubicBezTo>
                      <a:pt x="855" y="6939"/>
                      <a:pt x="688" y="7004"/>
                      <a:pt x="512" y="7069"/>
                    </a:cubicBezTo>
                    <a:cubicBezTo>
                      <a:pt x="344" y="7134"/>
                      <a:pt x="168" y="7162"/>
                      <a:pt x="1" y="7237"/>
                    </a:cubicBezTo>
                    <a:cubicBezTo>
                      <a:pt x="186" y="7237"/>
                      <a:pt x="354" y="7209"/>
                      <a:pt x="521" y="7153"/>
                    </a:cubicBezTo>
                    <a:cubicBezTo>
                      <a:pt x="855" y="7051"/>
                      <a:pt x="1181" y="6949"/>
                      <a:pt x="1506" y="6828"/>
                    </a:cubicBezTo>
                    <a:cubicBezTo>
                      <a:pt x="1877" y="6688"/>
                      <a:pt x="2240" y="6530"/>
                      <a:pt x="2602" y="6382"/>
                    </a:cubicBezTo>
                    <a:cubicBezTo>
                      <a:pt x="2663" y="6355"/>
                      <a:pt x="2725" y="6337"/>
                      <a:pt x="2789" y="6337"/>
                    </a:cubicBezTo>
                    <a:cubicBezTo>
                      <a:pt x="2813" y="6337"/>
                      <a:pt x="2837" y="6340"/>
                      <a:pt x="2862" y="6345"/>
                    </a:cubicBezTo>
                    <a:cubicBezTo>
                      <a:pt x="3059" y="6372"/>
                      <a:pt x="3262" y="6389"/>
                      <a:pt x="3465" y="6389"/>
                    </a:cubicBezTo>
                    <a:cubicBezTo>
                      <a:pt x="3540" y="6389"/>
                      <a:pt x="3614" y="6387"/>
                      <a:pt x="3689" y="6382"/>
                    </a:cubicBezTo>
                    <a:cubicBezTo>
                      <a:pt x="3707" y="6380"/>
                      <a:pt x="3724" y="6378"/>
                      <a:pt x="3742" y="6378"/>
                    </a:cubicBezTo>
                    <a:cubicBezTo>
                      <a:pt x="3799" y="6378"/>
                      <a:pt x="3858" y="6391"/>
                      <a:pt x="3921" y="6419"/>
                    </a:cubicBezTo>
                    <a:cubicBezTo>
                      <a:pt x="4189" y="6573"/>
                      <a:pt x="4468" y="6650"/>
                      <a:pt x="4755" y="6650"/>
                    </a:cubicBezTo>
                    <a:cubicBezTo>
                      <a:pt x="4935" y="6650"/>
                      <a:pt x="5119" y="6619"/>
                      <a:pt x="5306" y="6558"/>
                    </a:cubicBezTo>
                    <a:cubicBezTo>
                      <a:pt x="5557" y="6475"/>
                      <a:pt x="5789" y="6363"/>
                      <a:pt x="6021" y="6224"/>
                    </a:cubicBezTo>
                    <a:cubicBezTo>
                      <a:pt x="6291" y="6075"/>
                      <a:pt x="6551" y="5908"/>
                      <a:pt x="6811" y="5750"/>
                    </a:cubicBezTo>
                    <a:cubicBezTo>
                      <a:pt x="6829" y="5741"/>
                      <a:pt x="6839" y="5741"/>
                      <a:pt x="6848" y="5731"/>
                    </a:cubicBezTo>
                    <a:cubicBezTo>
                      <a:pt x="6904" y="5694"/>
                      <a:pt x="6960" y="5657"/>
                      <a:pt x="6941" y="5583"/>
                    </a:cubicBezTo>
                    <a:cubicBezTo>
                      <a:pt x="6932" y="5518"/>
                      <a:pt x="6867" y="5499"/>
                      <a:pt x="6811" y="5490"/>
                    </a:cubicBezTo>
                    <a:cubicBezTo>
                      <a:pt x="6746" y="5471"/>
                      <a:pt x="6671" y="5462"/>
                      <a:pt x="6606" y="5462"/>
                    </a:cubicBezTo>
                    <a:cubicBezTo>
                      <a:pt x="6545" y="5460"/>
                      <a:pt x="6483" y="5458"/>
                      <a:pt x="6422" y="5458"/>
                    </a:cubicBezTo>
                    <a:cubicBezTo>
                      <a:pt x="5783" y="5458"/>
                      <a:pt x="5176" y="5592"/>
                      <a:pt x="4600" y="5880"/>
                    </a:cubicBezTo>
                    <a:cubicBezTo>
                      <a:pt x="4432" y="5964"/>
                      <a:pt x="4274" y="6057"/>
                      <a:pt x="4135" y="6177"/>
                    </a:cubicBezTo>
                    <a:cubicBezTo>
                      <a:pt x="4098" y="6205"/>
                      <a:pt x="4061" y="6242"/>
                      <a:pt x="4005" y="6242"/>
                    </a:cubicBezTo>
                    <a:cubicBezTo>
                      <a:pt x="3770" y="6267"/>
                      <a:pt x="3534" y="6280"/>
                      <a:pt x="3296" y="6280"/>
                    </a:cubicBezTo>
                    <a:cubicBezTo>
                      <a:pt x="3177" y="6280"/>
                      <a:pt x="3057" y="6277"/>
                      <a:pt x="2937" y="6270"/>
                    </a:cubicBezTo>
                    <a:cubicBezTo>
                      <a:pt x="2927" y="6224"/>
                      <a:pt x="2955" y="6215"/>
                      <a:pt x="2974" y="6205"/>
                    </a:cubicBezTo>
                    <a:cubicBezTo>
                      <a:pt x="3085" y="6150"/>
                      <a:pt x="3197" y="6094"/>
                      <a:pt x="3308" y="6038"/>
                    </a:cubicBezTo>
                    <a:cubicBezTo>
                      <a:pt x="4117" y="5629"/>
                      <a:pt x="4804" y="5090"/>
                      <a:pt x="5408" y="4421"/>
                    </a:cubicBezTo>
                    <a:cubicBezTo>
                      <a:pt x="5807" y="3976"/>
                      <a:pt x="6188" y="3530"/>
                      <a:pt x="6541" y="3056"/>
                    </a:cubicBezTo>
                    <a:cubicBezTo>
                      <a:pt x="6606" y="2972"/>
                      <a:pt x="6671" y="2916"/>
                      <a:pt x="6764" y="2861"/>
                    </a:cubicBezTo>
                    <a:cubicBezTo>
                      <a:pt x="7062" y="2703"/>
                      <a:pt x="7331" y="2508"/>
                      <a:pt x="7582" y="2285"/>
                    </a:cubicBezTo>
                    <a:cubicBezTo>
                      <a:pt x="7582" y="2275"/>
                      <a:pt x="7582" y="2266"/>
                      <a:pt x="7591" y="2238"/>
                    </a:cubicBezTo>
                    <a:lnTo>
                      <a:pt x="7591" y="2238"/>
                    </a:lnTo>
                    <a:cubicBezTo>
                      <a:pt x="7508" y="2266"/>
                      <a:pt x="7452" y="2322"/>
                      <a:pt x="7378" y="2368"/>
                    </a:cubicBezTo>
                    <a:cubicBezTo>
                      <a:pt x="7322" y="2405"/>
                      <a:pt x="7257" y="2452"/>
                      <a:pt x="7192" y="2489"/>
                    </a:cubicBezTo>
                    <a:lnTo>
                      <a:pt x="6987" y="2628"/>
                    </a:lnTo>
                    <a:cubicBezTo>
                      <a:pt x="6932" y="2675"/>
                      <a:pt x="6867" y="2721"/>
                      <a:pt x="6802" y="2758"/>
                    </a:cubicBezTo>
                    <a:cubicBezTo>
                      <a:pt x="6774" y="2712"/>
                      <a:pt x="6811" y="2684"/>
                      <a:pt x="6829" y="2656"/>
                    </a:cubicBezTo>
                    <a:cubicBezTo>
                      <a:pt x="7015" y="2359"/>
                      <a:pt x="7210" y="2062"/>
                      <a:pt x="7396" y="1764"/>
                    </a:cubicBezTo>
                    <a:cubicBezTo>
                      <a:pt x="7433" y="1699"/>
                      <a:pt x="7461" y="1634"/>
                      <a:pt x="7489" y="1569"/>
                    </a:cubicBezTo>
                    <a:cubicBezTo>
                      <a:pt x="7433" y="1569"/>
                      <a:pt x="7433" y="1616"/>
                      <a:pt x="7405" y="1653"/>
                    </a:cubicBezTo>
                    <a:cubicBezTo>
                      <a:pt x="7257" y="1867"/>
                      <a:pt x="7117" y="2090"/>
                      <a:pt x="6960" y="2303"/>
                    </a:cubicBezTo>
                    <a:cubicBezTo>
                      <a:pt x="6932" y="2350"/>
                      <a:pt x="6904" y="2378"/>
                      <a:pt x="6839" y="2452"/>
                    </a:cubicBezTo>
                    <a:cubicBezTo>
                      <a:pt x="6867" y="2331"/>
                      <a:pt x="6885" y="2257"/>
                      <a:pt x="6894" y="2182"/>
                    </a:cubicBezTo>
                    <a:cubicBezTo>
                      <a:pt x="6932" y="2024"/>
                      <a:pt x="6969" y="1867"/>
                      <a:pt x="6987" y="1709"/>
                    </a:cubicBezTo>
                    <a:cubicBezTo>
                      <a:pt x="6997" y="1644"/>
                      <a:pt x="6997" y="1597"/>
                      <a:pt x="7052" y="1560"/>
                    </a:cubicBezTo>
                    <a:cubicBezTo>
                      <a:pt x="7099" y="1532"/>
                      <a:pt x="7090" y="1495"/>
                      <a:pt x="7071" y="1458"/>
                    </a:cubicBezTo>
                    <a:cubicBezTo>
                      <a:pt x="7052" y="1433"/>
                      <a:pt x="7026" y="1421"/>
                      <a:pt x="6999" y="1421"/>
                    </a:cubicBezTo>
                    <a:cubicBezTo>
                      <a:pt x="6985" y="1421"/>
                      <a:pt x="6972" y="1424"/>
                      <a:pt x="6960" y="1430"/>
                    </a:cubicBezTo>
                    <a:cubicBezTo>
                      <a:pt x="6913" y="1448"/>
                      <a:pt x="6894" y="1495"/>
                      <a:pt x="6922" y="1523"/>
                    </a:cubicBezTo>
                    <a:cubicBezTo>
                      <a:pt x="6978" y="1588"/>
                      <a:pt x="6969" y="1653"/>
                      <a:pt x="6941" y="1736"/>
                    </a:cubicBezTo>
                    <a:cubicBezTo>
                      <a:pt x="6867" y="1997"/>
                      <a:pt x="6802" y="2266"/>
                      <a:pt x="6727" y="2535"/>
                    </a:cubicBezTo>
                    <a:cubicBezTo>
                      <a:pt x="6699" y="2619"/>
                      <a:pt x="6681" y="2703"/>
                      <a:pt x="6616" y="2768"/>
                    </a:cubicBezTo>
                    <a:cubicBezTo>
                      <a:pt x="6597" y="2786"/>
                      <a:pt x="6588" y="2786"/>
                      <a:pt x="6560" y="2805"/>
                    </a:cubicBezTo>
                    <a:cubicBezTo>
                      <a:pt x="6532" y="2721"/>
                      <a:pt x="6551" y="2638"/>
                      <a:pt x="6560" y="2563"/>
                    </a:cubicBezTo>
                    <a:cubicBezTo>
                      <a:pt x="6569" y="2470"/>
                      <a:pt x="6579" y="2387"/>
                      <a:pt x="6551" y="2303"/>
                    </a:cubicBezTo>
                    <a:cubicBezTo>
                      <a:pt x="6523" y="2220"/>
                      <a:pt x="6588" y="2164"/>
                      <a:pt x="6616" y="2108"/>
                    </a:cubicBezTo>
                    <a:cubicBezTo>
                      <a:pt x="6597" y="2059"/>
                      <a:pt x="6574" y="2046"/>
                      <a:pt x="6548" y="2046"/>
                    </a:cubicBezTo>
                    <a:cubicBezTo>
                      <a:pt x="6534" y="2046"/>
                      <a:pt x="6520" y="2049"/>
                      <a:pt x="6504" y="2052"/>
                    </a:cubicBezTo>
                    <a:cubicBezTo>
                      <a:pt x="6458" y="2071"/>
                      <a:pt x="6439" y="2127"/>
                      <a:pt x="6467" y="2155"/>
                    </a:cubicBezTo>
                    <a:cubicBezTo>
                      <a:pt x="6514" y="2201"/>
                      <a:pt x="6523" y="2257"/>
                      <a:pt x="6514" y="2312"/>
                    </a:cubicBezTo>
                    <a:cubicBezTo>
                      <a:pt x="6504" y="2498"/>
                      <a:pt x="6486" y="2675"/>
                      <a:pt x="6476" y="2861"/>
                    </a:cubicBezTo>
                    <a:cubicBezTo>
                      <a:pt x="6476" y="2916"/>
                      <a:pt x="6458" y="2972"/>
                      <a:pt x="6421" y="3019"/>
                    </a:cubicBezTo>
                    <a:cubicBezTo>
                      <a:pt x="6077" y="3437"/>
                      <a:pt x="5724" y="3845"/>
                      <a:pt x="5343" y="4226"/>
                    </a:cubicBezTo>
                    <a:cubicBezTo>
                      <a:pt x="5334" y="4245"/>
                      <a:pt x="5306" y="4254"/>
                      <a:pt x="5269" y="4282"/>
                    </a:cubicBezTo>
                    <a:cubicBezTo>
                      <a:pt x="5287" y="4226"/>
                      <a:pt x="5296" y="4199"/>
                      <a:pt x="5306" y="4171"/>
                    </a:cubicBezTo>
                    <a:cubicBezTo>
                      <a:pt x="5408" y="3892"/>
                      <a:pt x="5473" y="3604"/>
                      <a:pt x="5519" y="3316"/>
                    </a:cubicBezTo>
                    <a:cubicBezTo>
                      <a:pt x="5529" y="3232"/>
                      <a:pt x="5557" y="3167"/>
                      <a:pt x="5612" y="3112"/>
                    </a:cubicBezTo>
                    <a:cubicBezTo>
                      <a:pt x="5891" y="2833"/>
                      <a:pt x="5993" y="2470"/>
                      <a:pt x="6012" y="2080"/>
                    </a:cubicBezTo>
                    <a:cubicBezTo>
                      <a:pt x="6030" y="1690"/>
                      <a:pt x="5947" y="1309"/>
                      <a:pt x="5845" y="928"/>
                    </a:cubicBezTo>
                    <a:cubicBezTo>
                      <a:pt x="5826" y="854"/>
                      <a:pt x="5798" y="770"/>
                      <a:pt x="5780" y="705"/>
                    </a:cubicBezTo>
                    <a:cubicBezTo>
                      <a:pt x="5757" y="693"/>
                      <a:pt x="5739" y="688"/>
                      <a:pt x="5723" y="688"/>
                    </a:cubicBezTo>
                    <a:cubicBezTo>
                      <a:pt x="5680" y="688"/>
                      <a:pt x="5658" y="727"/>
                      <a:pt x="5631" y="761"/>
                    </a:cubicBezTo>
                    <a:cubicBezTo>
                      <a:pt x="5473" y="984"/>
                      <a:pt x="5343" y="1216"/>
                      <a:pt x="5250" y="1476"/>
                    </a:cubicBezTo>
                    <a:cubicBezTo>
                      <a:pt x="5176" y="1709"/>
                      <a:pt x="5129" y="1941"/>
                      <a:pt x="5157" y="2182"/>
                    </a:cubicBezTo>
                    <a:cubicBezTo>
                      <a:pt x="5185" y="2498"/>
                      <a:pt x="5241" y="2805"/>
                      <a:pt x="5408" y="3084"/>
                    </a:cubicBezTo>
                    <a:cubicBezTo>
                      <a:pt x="5427" y="3102"/>
                      <a:pt x="5436" y="3139"/>
                      <a:pt x="5427" y="3167"/>
                    </a:cubicBezTo>
                    <a:cubicBezTo>
                      <a:pt x="5408" y="3316"/>
                      <a:pt x="5380" y="3455"/>
                      <a:pt x="5361" y="3595"/>
                    </a:cubicBezTo>
                    <a:cubicBezTo>
                      <a:pt x="5355" y="3596"/>
                      <a:pt x="5349" y="3596"/>
                      <a:pt x="5344" y="3596"/>
                    </a:cubicBezTo>
                    <a:cubicBezTo>
                      <a:pt x="5312" y="3596"/>
                      <a:pt x="5304" y="3573"/>
                      <a:pt x="5296" y="3557"/>
                    </a:cubicBezTo>
                    <a:cubicBezTo>
                      <a:pt x="5250" y="3409"/>
                      <a:pt x="5204" y="3260"/>
                      <a:pt x="5148" y="3112"/>
                    </a:cubicBezTo>
                    <a:cubicBezTo>
                      <a:pt x="5139" y="3056"/>
                      <a:pt x="5120" y="3009"/>
                      <a:pt x="5064" y="2972"/>
                    </a:cubicBezTo>
                    <a:lnTo>
                      <a:pt x="5064" y="2972"/>
                    </a:lnTo>
                    <a:cubicBezTo>
                      <a:pt x="5139" y="3214"/>
                      <a:pt x="5204" y="3446"/>
                      <a:pt x="5278" y="3688"/>
                    </a:cubicBezTo>
                    <a:cubicBezTo>
                      <a:pt x="5296" y="3743"/>
                      <a:pt x="5315" y="3799"/>
                      <a:pt x="5278" y="3883"/>
                    </a:cubicBezTo>
                    <a:cubicBezTo>
                      <a:pt x="5241" y="3827"/>
                      <a:pt x="5222" y="3799"/>
                      <a:pt x="5194" y="3762"/>
                    </a:cubicBezTo>
                    <a:cubicBezTo>
                      <a:pt x="5111" y="3641"/>
                      <a:pt x="5018" y="3520"/>
                      <a:pt x="4934" y="3400"/>
                    </a:cubicBezTo>
                    <a:cubicBezTo>
                      <a:pt x="4906" y="3372"/>
                      <a:pt x="4878" y="3353"/>
                      <a:pt x="4850" y="3325"/>
                    </a:cubicBezTo>
                    <a:lnTo>
                      <a:pt x="4841" y="3344"/>
                    </a:lnTo>
                    <a:cubicBezTo>
                      <a:pt x="4869" y="3390"/>
                      <a:pt x="4897" y="3455"/>
                      <a:pt x="4925" y="3502"/>
                    </a:cubicBezTo>
                    <a:cubicBezTo>
                      <a:pt x="5027" y="3650"/>
                      <a:pt x="5129" y="3790"/>
                      <a:pt x="5231" y="3938"/>
                    </a:cubicBezTo>
                    <a:cubicBezTo>
                      <a:pt x="5269" y="3985"/>
                      <a:pt x="5259" y="4022"/>
                      <a:pt x="5231" y="4068"/>
                    </a:cubicBezTo>
                    <a:cubicBezTo>
                      <a:pt x="5226" y="4069"/>
                      <a:pt x="5222" y="4070"/>
                      <a:pt x="5217" y="4070"/>
                    </a:cubicBezTo>
                    <a:cubicBezTo>
                      <a:pt x="5179" y="4070"/>
                      <a:pt x="5154" y="4038"/>
                      <a:pt x="5129" y="4013"/>
                    </a:cubicBezTo>
                    <a:cubicBezTo>
                      <a:pt x="4981" y="3892"/>
                      <a:pt x="4823" y="3753"/>
                      <a:pt x="4665" y="3632"/>
                    </a:cubicBezTo>
                    <a:cubicBezTo>
                      <a:pt x="4609" y="3585"/>
                      <a:pt x="4572" y="3539"/>
                      <a:pt x="4562" y="3465"/>
                    </a:cubicBezTo>
                    <a:cubicBezTo>
                      <a:pt x="4562" y="3427"/>
                      <a:pt x="4535" y="3400"/>
                      <a:pt x="4497" y="3400"/>
                    </a:cubicBezTo>
                    <a:cubicBezTo>
                      <a:pt x="4470" y="3400"/>
                      <a:pt x="4442" y="3418"/>
                      <a:pt x="4432" y="3446"/>
                    </a:cubicBezTo>
                    <a:cubicBezTo>
                      <a:pt x="4414" y="3492"/>
                      <a:pt x="4414" y="3530"/>
                      <a:pt x="4451" y="3548"/>
                    </a:cubicBezTo>
                    <a:cubicBezTo>
                      <a:pt x="4600" y="3622"/>
                      <a:pt x="4702" y="3762"/>
                      <a:pt x="4832" y="3855"/>
                    </a:cubicBezTo>
                    <a:cubicBezTo>
                      <a:pt x="4953" y="3948"/>
                      <a:pt x="5073" y="4059"/>
                      <a:pt x="5204" y="4152"/>
                    </a:cubicBezTo>
                    <a:cubicBezTo>
                      <a:pt x="5176" y="4329"/>
                      <a:pt x="5111" y="4477"/>
                      <a:pt x="4981" y="4607"/>
                    </a:cubicBezTo>
                    <a:cubicBezTo>
                      <a:pt x="4553" y="5025"/>
                      <a:pt x="4079" y="5406"/>
                      <a:pt x="3550" y="5704"/>
                    </a:cubicBezTo>
                    <a:cubicBezTo>
                      <a:pt x="3494" y="5731"/>
                      <a:pt x="3448" y="5778"/>
                      <a:pt x="3373" y="5787"/>
                    </a:cubicBezTo>
                    <a:cubicBezTo>
                      <a:pt x="3373" y="5750"/>
                      <a:pt x="3373" y="5731"/>
                      <a:pt x="3383" y="5704"/>
                    </a:cubicBezTo>
                    <a:cubicBezTo>
                      <a:pt x="3587" y="5137"/>
                      <a:pt x="3698" y="4552"/>
                      <a:pt x="3791" y="3966"/>
                    </a:cubicBezTo>
                    <a:cubicBezTo>
                      <a:pt x="3847" y="3622"/>
                      <a:pt x="3894" y="3279"/>
                      <a:pt x="3931" y="2935"/>
                    </a:cubicBezTo>
                    <a:cubicBezTo>
                      <a:pt x="3940" y="2851"/>
                      <a:pt x="3959" y="2777"/>
                      <a:pt x="4024" y="2712"/>
                    </a:cubicBezTo>
                    <a:cubicBezTo>
                      <a:pt x="4061" y="2666"/>
                      <a:pt x="4107" y="2610"/>
                      <a:pt x="4154" y="2554"/>
                    </a:cubicBezTo>
                    <a:cubicBezTo>
                      <a:pt x="4451" y="2554"/>
                      <a:pt x="4646" y="2387"/>
                      <a:pt x="4804" y="2155"/>
                    </a:cubicBezTo>
                    <a:cubicBezTo>
                      <a:pt x="4999" y="1867"/>
                      <a:pt x="5101" y="1551"/>
                      <a:pt x="5166" y="1216"/>
                    </a:cubicBezTo>
                    <a:cubicBezTo>
                      <a:pt x="5181" y="1149"/>
                      <a:pt x="5154" y="1106"/>
                      <a:pt x="5100" y="1106"/>
                    </a:cubicBezTo>
                    <a:cubicBezTo>
                      <a:pt x="5086" y="1106"/>
                      <a:pt x="5071" y="1108"/>
                      <a:pt x="5055" y="1114"/>
                    </a:cubicBezTo>
                    <a:cubicBezTo>
                      <a:pt x="4981" y="1133"/>
                      <a:pt x="4906" y="1170"/>
                      <a:pt x="4832" y="1207"/>
                    </a:cubicBezTo>
                    <a:cubicBezTo>
                      <a:pt x="4497" y="1393"/>
                      <a:pt x="4256" y="1671"/>
                      <a:pt x="4107" y="2024"/>
                    </a:cubicBezTo>
                    <a:cubicBezTo>
                      <a:pt x="4089" y="2080"/>
                      <a:pt x="4070" y="2136"/>
                      <a:pt x="4042" y="2182"/>
                    </a:cubicBezTo>
                    <a:cubicBezTo>
                      <a:pt x="4042" y="2192"/>
                      <a:pt x="4033" y="2192"/>
                      <a:pt x="4014" y="2192"/>
                    </a:cubicBezTo>
                    <a:cubicBezTo>
                      <a:pt x="3996" y="2090"/>
                      <a:pt x="4024" y="1987"/>
                      <a:pt x="4024" y="1885"/>
                    </a:cubicBezTo>
                    <a:cubicBezTo>
                      <a:pt x="4209" y="1690"/>
                      <a:pt x="4330" y="1467"/>
                      <a:pt x="4377" y="1207"/>
                    </a:cubicBezTo>
                    <a:cubicBezTo>
                      <a:pt x="4405" y="1040"/>
                      <a:pt x="4386" y="863"/>
                      <a:pt x="4349" y="705"/>
                    </a:cubicBezTo>
                    <a:cubicBezTo>
                      <a:pt x="4302" y="501"/>
                      <a:pt x="4228" y="306"/>
                      <a:pt x="4172" y="101"/>
                    </a:cubicBezTo>
                    <a:cubicBezTo>
                      <a:pt x="4163" y="73"/>
                      <a:pt x="4144" y="46"/>
                      <a:pt x="4126" y="18"/>
                    </a:cubicBezTo>
                    <a:cubicBezTo>
                      <a:pt x="4116" y="7"/>
                      <a:pt x="4100" y="0"/>
                      <a:pt x="40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7;p53">
                <a:extLst>
                  <a:ext uri="{FF2B5EF4-FFF2-40B4-BE49-F238E27FC236}">
                    <a16:creationId xmlns:a16="http://schemas.microsoft.com/office/drawing/2014/main" id="{EACF79C7-1DA4-3322-7CC4-37DA22EC729E}"/>
                  </a:ext>
                </a:extLst>
              </p:cNvPr>
              <p:cNvSpPr/>
              <p:nvPr/>
            </p:nvSpPr>
            <p:spPr>
              <a:xfrm>
                <a:off x="7201101" y="2499571"/>
                <a:ext cx="897450" cy="856077"/>
              </a:xfrm>
              <a:custGeom>
                <a:avLst/>
                <a:gdLst/>
                <a:ahLst/>
                <a:cxnLst/>
                <a:rect l="l" t="t" r="r" b="b"/>
                <a:pathLst>
                  <a:path w="7592" h="7242" extrusionOk="0">
                    <a:moveTo>
                      <a:pt x="4079" y="134"/>
                    </a:moveTo>
                    <a:cubicBezTo>
                      <a:pt x="4172" y="385"/>
                      <a:pt x="4237" y="627"/>
                      <a:pt x="4274" y="868"/>
                    </a:cubicBezTo>
                    <a:cubicBezTo>
                      <a:pt x="4321" y="1165"/>
                      <a:pt x="4256" y="1444"/>
                      <a:pt x="4098" y="1704"/>
                    </a:cubicBezTo>
                    <a:cubicBezTo>
                      <a:pt x="4091" y="1717"/>
                      <a:pt x="4080" y="1735"/>
                      <a:pt x="4065" y="1735"/>
                    </a:cubicBezTo>
                    <a:cubicBezTo>
                      <a:pt x="4058" y="1735"/>
                      <a:pt x="4051" y="1731"/>
                      <a:pt x="4042" y="1723"/>
                    </a:cubicBezTo>
                    <a:cubicBezTo>
                      <a:pt x="4042" y="1472"/>
                      <a:pt x="4070" y="1230"/>
                      <a:pt x="4042" y="980"/>
                    </a:cubicBezTo>
                    <a:cubicBezTo>
                      <a:pt x="3986" y="1184"/>
                      <a:pt x="3996" y="1398"/>
                      <a:pt x="3949" y="1649"/>
                    </a:cubicBezTo>
                    <a:cubicBezTo>
                      <a:pt x="3838" y="1491"/>
                      <a:pt x="3801" y="1361"/>
                      <a:pt x="3801" y="1221"/>
                    </a:cubicBezTo>
                    <a:cubicBezTo>
                      <a:pt x="3801" y="961"/>
                      <a:pt x="3838" y="692"/>
                      <a:pt x="3912" y="441"/>
                    </a:cubicBezTo>
                    <a:cubicBezTo>
                      <a:pt x="3940" y="357"/>
                      <a:pt x="3977" y="283"/>
                      <a:pt x="4014" y="199"/>
                    </a:cubicBezTo>
                    <a:cubicBezTo>
                      <a:pt x="4024" y="181"/>
                      <a:pt x="4051" y="162"/>
                      <a:pt x="4079" y="134"/>
                    </a:cubicBezTo>
                    <a:close/>
                    <a:moveTo>
                      <a:pt x="5027" y="1277"/>
                    </a:moveTo>
                    <a:lnTo>
                      <a:pt x="5027" y="1277"/>
                    </a:lnTo>
                    <a:cubicBezTo>
                      <a:pt x="4934" y="1658"/>
                      <a:pt x="4813" y="2020"/>
                      <a:pt x="4544" y="2308"/>
                    </a:cubicBezTo>
                    <a:cubicBezTo>
                      <a:pt x="4488" y="2355"/>
                      <a:pt x="4423" y="2401"/>
                      <a:pt x="4367" y="2448"/>
                    </a:cubicBezTo>
                    <a:cubicBezTo>
                      <a:pt x="4339" y="2457"/>
                      <a:pt x="4293" y="2457"/>
                      <a:pt x="4237" y="2457"/>
                    </a:cubicBezTo>
                    <a:cubicBezTo>
                      <a:pt x="4265" y="2410"/>
                      <a:pt x="4284" y="2383"/>
                      <a:pt x="4302" y="2345"/>
                    </a:cubicBezTo>
                    <a:cubicBezTo>
                      <a:pt x="4386" y="2234"/>
                      <a:pt x="4470" y="2113"/>
                      <a:pt x="4553" y="1992"/>
                    </a:cubicBezTo>
                    <a:cubicBezTo>
                      <a:pt x="4581" y="1955"/>
                      <a:pt x="4618" y="1918"/>
                      <a:pt x="4646" y="1881"/>
                    </a:cubicBezTo>
                    <a:cubicBezTo>
                      <a:pt x="4628" y="1881"/>
                      <a:pt x="4618" y="1872"/>
                      <a:pt x="4590" y="1862"/>
                    </a:cubicBezTo>
                    <a:cubicBezTo>
                      <a:pt x="4544" y="1918"/>
                      <a:pt x="4497" y="1964"/>
                      <a:pt x="4460" y="2020"/>
                    </a:cubicBezTo>
                    <a:cubicBezTo>
                      <a:pt x="4414" y="2076"/>
                      <a:pt x="4367" y="2141"/>
                      <a:pt x="4312" y="2197"/>
                    </a:cubicBezTo>
                    <a:cubicBezTo>
                      <a:pt x="4274" y="2243"/>
                      <a:pt x="4247" y="2308"/>
                      <a:pt x="4172" y="2345"/>
                    </a:cubicBezTo>
                    <a:cubicBezTo>
                      <a:pt x="4219" y="1927"/>
                      <a:pt x="4665" y="1361"/>
                      <a:pt x="5027" y="1277"/>
                    </a:cubicBezTo>
                    <a:close/>
                    <a:moveTo>
                      <a:pt x="5710" y="848"/>
                    </a:moveTo>
                    <a:cubicBezTo>
                      <a:pt x="5714" y="848"/>
                      <a:pt x="5719" y="849"/>
                      <a:pt x="5724" y="850"/>
                    </a:cubicBezTo>
                    <a:cubicBezTo>
                      <a:pt x="5733" y="859"/>
                      <a:pt x="5742" y="877"/>
                      <a:pt x="5752" y="887"/>
                    </a:cubicBezTo>
                    <a:cubicBezTo>
                      <a:pt x="5798" y="1100"/>
                      <a:pt x="5854" y="1305"/>
                      <a:pt x="5891" y="1518"/>
                    </a:cubicBezTo>
                    <a:cubicBezTo>
                      <a:pt x="5947" y="1797"/>
                      <a:pt x="5956" y="2085"/>
                      <a:pt x="5910" y="2373"/>
                    </a:cubicBezTo>
                    <a:cubicBezTo>
                      <a:pt x="5863" y="2606"/>
                      <a:pt x="5789" y="2810"/>
                      <a:pt x="5650" y="2996"/>
                    </a:cubicBezTo>
                    <a:cubicBezTo>
                      <a:pt x="5633" y="3020"/>
                      <a:pt x="5624" y="3044"/>
                      <a:pt x="5586" y="3044"/>
                    </a:cubicBezTo>
                    <a:cubicBezTo>
                      <a:pt x="5580" y="3044"/>
                      <a:pt x="5573" y="3043"/>
                      <a:pt x="5566" y="3042"/>
                    </a:cubicBezTo>
                    <a:cubicBezTo>
                      <a:pt x="5566" y="3024"/>
                      <a:pt x="5566" y="2986"/>
                      <a:pt x="5566" y="2959"/>
                    </a:cubicBezTo>
                    <a:cubicBezTo>
                      <a:pt x="5584" y="2736"/>
                      <a:pt x="5603" y="2513"/>
                      <a:pt x="5622" y="2290"/>
                    </a:cubicBezTo>
                    <a:cubicBezTo>
                      <a:pt x="5640" y="2057"/>
                      <a:pt x="5622" y="1862"/>
                      <a:pt x="5566" y="1686"/>
                    </a:cubicBezTo>
                    <a:lnTo>
                      <a:pt x="5566" y="1686"/>
                    </a:lnTo>
                    <a:cubicBezTo>
                      <a:pt x="5575" y="2104"/>
                      <a:pt x="5529" y="2494"/>
                      <a:pt x="5454" y="2884"/>
                    </a:cubicBezTo>
                    <a:cubicBezTo>
                      <a:pt x="5334" y="2671"/>
                      <a:pt x="5296" y="2448"/>
                      <a:pt x="5278" y="2215"/>
                    </a:cubicBezTo>
                    <a:cubicBezTo>
                      <a:pt x="5250" y="2029"/>
                      <a:pt x="5278" y="1834"/>
                      <a:pt x="5324" y="1658"/>
                    </a:cubicBezTo>
                    <a:cubicBezTo>
                      <a:pt x="5389" y="1379"/>
                      <a:pt x="5510" y="1138"/>
                      <a:pt x="5650" y="896"/>
                    </a:cubicBezTo>
                    <a:cubicBezTo>
                      <a:pt x="5666" y="879"/>
                      <a:pt x="5675" y="848"/>
                      <a:pt x="5710" y="848"/>
                    </a:cubicBezTo>
                    <a:close/>
                    <a:moveTo>
                      <a:pt x="2732" y="1286"/>
                    </a:moveTo>
                    <a:cubicBezTo>
                      <a:pt x="2769" y="1305"/>
                      <a:pt x="2788" y="1314"/>
                      <a:pt x="2806" y="1333"/>
                    </a:cubicBezTo>
                    <a:cubicBezTo>
                      <a:pt x="2927" y="1463"/>
                      <a:pt x="3057" y="1593"/>
                      <a:pt x="3169" y="1741"/>
                    </a:cubicBezTo>
                    <a:cubicBezTo>
                      <a:pt x="3475" y="2132"/>
                      <a:pt x="3596" y="2587"/>
                      <a:pt x="3587" y="3079"/>
                    </a:cubicBezTo>
                    <a:cubicBezTo>
                      <a:pt x="3587" y="3107"/>
                      <a:pt x="3568" y="3135"/>
                      <a:pt x="3559" y="3191"/>
                    </a:cubicBezTo>
                    <a:cubicBezTo>
                      <a:pt x="3475" y="2996"/>
                      <a:pt x="3410" y="2819"/>
                      <a:pt x="3345" y="2652"/>
                    </a:cubicBezTo>
                    <a:cubicBezTo>
                      <a:pt x="3280" y="2494"/>
                      <a:pt x="3225" y="2327"/>
                      <a:pt x="3132" y="2178"/>
                    </a:cubicBezTo>
                    <a:lnTo>
                      <a:pt x="3132" y="2178"/>
                    </a:lnTo>
                    <a:cubicBezTo>
                      <a:pt x="3215" y="2531"/>
                      <a:pt x="3355" y="2875"/>
                      <a:pt x="3475" y="3265"/>
                    </a:cubicBezTo>
                    <a:cubicBezTo>
                      <a:pt x="3290" y="3154"/>
                      <a:pt x="3150" y="3061"/>
                      <a:pt x="3067" y="2921"/>
                    </a:cubicBezTo>
                    <a:cubicBezTo>
                      <a:pt x="2788" y="2466"/>
                      <a:pt x="2658" y="1983"/>
                      <a:pt x="2704" y="1444"/>
                    </a:cubicBezTo>
                    <a:cubicBezTo>
                      <a:pt x="2704" y="1398"/>
                      <a:pt x="2723" y="1351"/>
                      <a:pt x="2732" y="1286"/>
                    </a:cubicBezTo>
                    <a:close/>
                    <a:moveTo>
                      <a:pt x="6480" y="5569"/>
                    </a:moveTo>
                    <a:cubicBezTo>
                      <a:pt x="6501" y="5569"/>
                      <a:pt x="6521" y="5569"/>
                      <a:pt x="6541" y="5569"/>
                    </a:cubicBezTo>
                    <a:cubicBezTo>
                      <a:pt x="6588" y="5569"/>
                      <a:pt x="6644" y="5569"/>
                      <a:pt x="6690" y="5579"/>
                    </a:cubicBezTo>
                    <a:cubicBezTo>
                      <a:pt x="6718" y="5588"/>
                      <a:pt x="6755" y="5588"/>
                      <a:pt x="6755" y="5634"/>
                    </a:cubicBezTo>
                    <a:cubicBezTo>
                      <a:pt x="6737" y="5644"/>
                      <a:pt x="6718" y="5662"/>
                      <a:pt x="6699" y="5681"/>
                    </a:cubicBezTo>
                    <a:cubicBezTo>
                      <a:pt x="6449" y="5820"/>
                      <a:pt x="6198" y="5978"/>
                      <a:pt x="5947" y="6117"/>
                    </a:cubicBezTo>
                    <a:cubicBezTo>
                      <a:pt x="5752" y="6229"/>
                      <a:pt x="5547" y="6322"/>
                      <a:pt x="5343" y="6415"/>
                    </a:cubicBezTo>
                    <a:cubicBezTo>
                      <a:pt x="5140" y="6500"/>
                      <a:pt x="4937" y="6538"/>
                      <a:pt x="4734" y="6538"/>
                    </a:cubicBezTo>
                    <a:cubicBezTo>
                      <a:pt x="4519" y="6538"/>
                      <a:pt x="4304" y="6496"/>
                      <a:pt x="4089" y="6424"/>
                    </a:cubicBezTo>
                    <a:cubicBezTo>
                      <a:pt x="4061" y="6424"/>
                      <a:pt x="4051" y="6396"/>
                      <a:pt x="4014" y="6368"/>
                    </a:cubicBezTo>
                    <a:cubicBezTo>
                      <a:pt x="4061" y="6359"/>
                      <a:pt x="4098" y="6359"/>
                      <a:pt x="4126" y="6350"/>
                    </a:cubicBezTo>
                    <a:cubicBezTo>
                      <a:pt x="4367" y="6313"/>
                      <a:pt x="4609" y="6285"/>
                      <a:pt x="4850" y="6247"/>
                    </a:cubicBezTo>
                    <a:cubicBezTo>
                      <a:pt x="5092" y="6201"/>
                      <a:pt x="5334" y="6145"/>
                      <a:pt x="5566" y="6062"/>
                    </a:cubicBezTo>
                    <a:cubicBezTo>
                      <a:pt x="5612" y="6034"/>
                      <a:pt x="5677" y="6024"/>
                      <a:pt x="5696" y="5959"/>
                    </a:cubicBezTo>
                    <a:lnTo>
                      <a:pt x="5696" y="5959"/>
                    </a:lnTo>
                    <a:cubicBezTo>
                      <a:pt x="5687" y="5969"/>
                      <a:pt x="5668" y="5978"/>
                      <a:pt x="5650" y="5987"/>
                    </a:cubicBezTo>
                    <a:cubicBezTo>
                      <a:pt x="5241" y="6117"/>
                      <a:pt x="4813" y="6182"/>
                      <a:pt x="4377" y="6210"/>
                    </a:cubicBezTo>
                    <a:cubicBezTo>
                      <a:pt x="4358" y="6210"/>
                      <a:pt x="4349" y="6201"/>
                      <a:pt x="4330" y="6182"/>
                    </a:cubicBezTo>
                    <a:cubicBezTo>
                      <a:pt x="4358" y="6164"/>
                      <a:pt x="4377" y="6145"/>
                      <a:pt x="4395" y="6136"/>
                    </a:cubicBezTo>
                    <a:cubicBezTo>
                      <a:pt x="4451" y="6099"/>
                      <a:pt x="4516" y="6062"/>
                      <a:pt x="4572" y="6024"/>
                    </a:cubicBezTo>
                    <a:cubicBezTo>
                      <a:pt x="5176" y="5718"/>
                      <a:pt x="5806" y="5569"/>
                      <a:pt x="6480" y="5569"/>
                    </a:cubicBezTo>
                    <a:close/>
                    <a:moveTo>
                      <a:pt x="4083" y="0"/>
                    </a:moveTo>
                    <a:cubicBezTo>
                      <a:pt x="4069" y="0"/>
                      <a:pt x="4055" y="5"/>
                      <a:pt x="4042" y="13"/>
                    </a:cubicBezTo>
                    <a:cubicBezTo>
                      <a:pt x="4005" y="51"/>
                      <a:pt x="3977" y="88"/>
                      <a:pt x="3949" y="134"/>
                    </a:cubicBezTo>
                    <a:cubicBezTo>
                      <a:pt x="3819" y="329"/>
                      <a:pt x="3754" y="552"/>
                      <a:pt x="3717" y="785"/>
                    </a:cubicBezTo>
                    <a:cubicBezTo>
                      <a:pt x="3698" y="924"/>
                      <a:pt x="3689" y="1063"/>
                      <a:pt x="3680" y="1203"/>
                    </a:cubicBezTo>
                    <a:cubicBezTo>
                      <a:pt x="3671" y="1416"/>
                      <a:pt x="3745" y="1602"/>
                      <a:pt x="3894" y="1769"/>
                    </a:cubicBezTo>
                    <a:cubicBezTo>
                      <a:pt x="3903" y="1779"/>
                      <a:pt x="3912" y="1797"/>
                      <a:pt x="3931" y="1825"/>
                    </a:cubicBezTo>
                    <a:cubicBezTo>
                      <a:pt x="3866" y="2392"/>
                      <a:pt x="3791" y="2977"/>
                      <a:pt x="3708" y="3572"/>
                    </a:cubicBezTo>
                    <a:cubicBezTo>
                      <a:pt x="3633" y="3479"/>
                      <a:pt x="3587" y="3395"/>
                      <a:pt x="3615" y="3293"/>
                    </a:cubicBezTo>
                    <a:cubicBezTo>
                      <a:pt x="3708" y="3014"/>
                      <a:pt x="3680" y="2736"/>
                      <a:pt x="3615" y="2457"/>
                    </a:cubicBezTo>
                    <a:cubicBezTo>
                      <a:pt x="3550" y="2141"/>
                      <a:pt x="3410" y="1853"/>
                      <a:pt x="3206" y="1593"/>
                    </a:cubicBezTo>
                    <a:cubicBezTo>
                      <a:pt x="3095" y="1463"/>
                      <a:pt x="2983" y="1342"/>
                      <a:pt x="2862" y="1221"/>
                    </a:cubicBezTo>
                    <a:cubicBezTo>
                      <a:pt x="2825" y="1175"/>
                      <a:pt x="2779" y="1119"/>
                      <a:pt x="2714" y="1119"/>
                    </a:cubicBezTo>
                    <a:cubicBezTo>
                      <a:pt x="2639" y="1147"/>
                      <a:pt x="2621" y="1212"/>
                      <a:pt x="2611" y="1286"/>
                    </a:cubicBezTo>
                    <a:cubicBezTo>
                      <a:pt x="2565" y="1509"/>
                      <a:pt x="2565" y="1732"/>
                      <a:pt x="2593" y="1964"/>
                    </a:cubicBezTo>
                    <a:cubicBezTo>
                      <a:pt x="2630" y="2290"/>
                      <a:pt x="2751" y="2596"/>
                      <a:pt x="2909" y="2884"/>
                    </a:cubicBezTo>
                    <a:cubicBezTo>
                      <a:pt x="3039" y="3117"/>
                      <a:pt x="3225" y="3274"/>
                      <a:pt x="3475" y="3358"/>
                    </a:cubicBezTo>
                    <a:cubicBezTo>
                      <a:pt x="3485" y="3358"/>
                      <a:pt x="3494" y="3367"/>
                      <a:pt x="3522" y="3377"/>
                    </a:cubicBezTo>
                    <a:cubicBezTo>
                      <a:pt x="3568" y="3497"/>
                      <a:pt x="3615" y="3627"/>
                      <a:pt x="3661" y="3758"/>
                    </a:cubicBezTo>
                    <a:cubicBezTo>
                      <a:pt x="3671" y="3795"/>
                      <a:pt x="3671" y="3850"/>
                      <a:pt x="3661" y="3888"/>
                    </a:cubicBezTo>
                    <a:cubicBezTo>
                      <a:pt x="3568" y="4492"/>
                      <a:pt x="3475" y="5095"/>
                      <a:pt x="3290" y="5681"/>
                    </a:cubicBezTo>
                    <a:cubicBezTo>
                      <a:pt x="3215" y="5922"/>
                      <a:pt x="3271" y="5867"/>
                      <a:pt x="3029" y="5987"/>
                    </a:cubicBezTo>
                    <a:cubicBezTo>
                      <a:pt x="2899" y="6062"/>
                      <a:pt x="2769" y="6117"/>
                      <a:pt x="2639" y="6182"/>
                    </a:cubicBezTo>
                    <a:cubicBezTo>
                      <a:pt x="2621" y="6192"/>
                      <a:pt x="2602" y="6201"/>
                      <a:pt x="2546" y="6210"/>
                    </a:cubicBezTo>
                    <a:cubicBezTo>
                      <a:pt x="2769" y="5792"/>
                      <a:pt x="2918" y="5374"/>
                      <a:pt x="3002" y="4928"/>
                    </a:cubicBezTo>
                    <a:cubicBezTo>
                      <a:pt x="3039" y="4900"/>
                      <a:pt x="3076" y="4872"/>
                      <a:pt x="3113" y="4845"/>
                    </a:cubicBezTo>
                    <a:cubicBezTo>
                      <a:pt x="3150" y="4807"/>
                      <a:pt x="3141" y="4742"/>
                      <a:pt x="3095" y="4715"/>
                    </a:cubicBezTo>
                    <a:cubicBezTo>
                      <a:pt x="3079" y="4699"/>
                      <a:pt x="3059" y="4692"/>
                      <a:pt x="3038" y="4692"/>
                    </a:cubicBezTo>
                    <a:cubicBezTo>
                      <a:pt x="3010" y="4692"/>
                      <a:pt x="2981" y="4706"/>
                      <a:pt x="2964" y="4733"/>
                    </a:cubicBezTo>
                    <a:cubicBezTo>
                      <a:pt x="2937" y="4780"/>
                      <a:pt x="2899" y="4826"/>
                      <a:pt x="2937" y="4891"/>
                    </a:cubicBezTo>
                    <a:cubicBezTo>
                      <a:pt x="2964" y="4928"/>
                      <a:pt x="2964" y="4975"/>
                      <a:pt x="2946" y="5012"/>
                    </a:cubicBezTo>
                    <a:cubicBezTo>
                      <a:pt x="2816" y="5402"/>
                      <a:pt x="2676" y="5783"/>
                      <a:pt x="2491" y="6145"/>
                    </a:cubicBezTo>
                    <a:cubicBezTo>
                      <a:pt x="2463" y="6182"/>
                      <a:pt x="2435" y="6220"/>
                      <a:pt x="2388" y="6294"/>
                    </a:cubicBezTo>
                    <a:cubicBezTo>
                      <a:pt x="2416" y="6136"/>
                      <a:pt x="2444" y="6024"/>
                      <a:pt x="2463" y="5922"/>
                    </a:cubicBezTo>
                    <a:cubicBezTo>
                      <a:pt x="2500" y="5681"/>
                      <a:pt x="2500" y="5439"/>
                      <a:pt x="2500" y="5207"/>
                    </a:cubicBezTo>
                    <a:cubicBezTo>
                      <a:pt x="2491" y="5105"/>
                      <a:pt x="2491" y="5021"/>
                      <a:pt x="2565" y="4937"/>
                    </a:cubicBezTo>
                    <a:cubicBezTo>
                      <a:pt x="2611" y="4891"/>
                      <a:pt x="2584" y="4835"/>
                      <a:pt x="2537" y="4798"/>
                    </a:cubicBezTo>
                    <a:cubicBezTo>
                      <a:pt x="2520" y="4781"/>
                      <a:pt x="2498" y="4771"/>
                      <a:pt x="2477" y="4771"/>
                    </a:cubicBezTo>
                    <a:cubicBezTo>
                      <a:pt x="2453" y="4771"/>
                      <a:pt x="2431" y="4783"/>
                      <a:pt x="2416" y="4807"/>
                    </a:cubicBezTo>
                    <a:cubicBezTo>
                      <a:pt x="2388" y="4854"/>
                      <a:pt x="2361" y="4900"/>
                      <a:pt x="2351" y="4956"/>
                    </a:cubicBezTo>
                    <a:cubicBezTo>
                      <a:pt x="2342" y="4975"/>
                      <a:pt x="2361" y="5003"/>
                      <a:pt x="2370" y="5021"/>
                    </a:cubicBezTo>
                    <a:cubicBezTo>
                      <a:pt x="2388" y="5040"/>
                      <a:pt x="2416" y="5049"/>
                      <a:pt x="2435" y="5068"/>
                    </a:cubicBezTo>
                    <a:cubicBezTo>
                      <a:pt x="2407" y="5495"/>
                      <a:pt x="2398" y="5913"/>
                      <a:pt x="2305" y="6322"/>
                    </a:cubicBezTo>
                    <a:cubicBezTo>
                      <a:pt x="2264" y="6362"/>
                      <a:pt x="2224" y="6389"/>
                      <a:pt x="2177" y="6389"/>
                    </a:cubicBezTo>
                    <a:cubicBezTo>
                      <a:pt x="2170" y="6389"/>
                      <a:pt x="2163" y="6388"/>
                      <a:pt x="2156" y="6387"/>
                    </a:cubicBezTo>
                    <a:cubicBezTo>
                      <a:pt x="2147" y="6378"/>
                      <a:pt x="2138" y="6368"/>
                      <a:pt x="2138" y="6359"/>
                    </a:cubicBezTo>
                    <a:cubicBezTo>
                      <a:pt x="2165" y="6117"/>
                      <a:pt x="2147" y="5876"/>
                      <a:pt x="2091" y="5644"/>
                    </a:cubicBezTo>
                    <a:cubicBezTo>
                      <a:pt x="2082" y="5597"/>
                      <a:pt x="2100" y="5541"/>
                      <a:pt x="2100" y="5495"/>
                    </a:cubicBezTo>
                    <a:cubicBezTo>
                      <a:pt x="2100" y="5458"/>
                      <a:pt x="2082" y="5421"/>
                      <a:pt x="2035" y="5411"/>
                    </a:cubicBezTo>
                    <a:cubicBezTo>
                      <a:pt x="2030" y="5410"/>
                      <a:pt x="2025" y="5409"/>
                      <a:pt x="2020" y="5409"/>
                    </a:cubicBezTo>
                    <a:cubicBezTo>
                      <a:pt x="1989" y="5409"/>
                      <a:pt x="1959" y="5434"/>
                      <a:pt x="1942" y="5458"/>
                    </a:cubicBezTo>
                    <a:cubicBezTo>
                      <a:pt x="1915" y="5514"/>
                      <a:pt x="1924" y="5551"/>
                      <a:pt x="1970" y="5606"/>
                    </a:cubicBezTo>
                    <a:cubicBezTo>
                      <a:pt x="1998" y="5625"/>
                      <a:pt x="2026" y="5653"/>
                      <a:pt x="2026" y="5671"/>
                    </a:cubicBezTo>
                    <a:cubicBezTo>
                      <a:pt x="2045" y="5932"/>
                      <a:pt x="2063" y="6182"/>
                      <a:pt x="2054" y="6452"/>
                    </a:cubicBezTo>
                    <a:cubicBezTo>
                      <a:pt x="1877" y="6526"/>
                      <a:pt x="1710" y="6601"/>
                      <a:pt x="1543" y="6666"/>
                    </a:cubicBezTo>
                    <a:cubicBezTo>
                      <a:pt x="1366" y="6740"/>
                      <a:pt x="1190" y="6805"/>
                      <a:pt x="1023" y="6879"/>
                    </a:cubicBezTo>
                    <a:cubicBezTo>
                      <a:pt x="846" y="6944"/>
                      <a:pt x="679" y="7009"/>
                      <a:pt x="512" y="7074"/>
                    </a:cubicBezTo>
                    <a:cubicBezTo>
                      <a:pt x="344" y="7139"/>
                      <a:pt x="168" y="7177"/>
                      <a:pt x="1" y="7242"/>
                    </a:cubicBezTo>
                    <a:cubicBezTo>
                      <a:pt x="186" y="7242"/>
                      <a:pt x="354" y="7214"/>
                      <a:pt x="521" y="7158"/>
                    </a:cubicBezTo>
                    <a:cubicBezTo>
                      <a:pt x="855" y="7056"/>
                      <a:pt x="1181" y="6954"/>
                      <a:pt x="1506" y="6824"/>
                    </a:cubicBezTo>
                    <a:cubicBezTo>
                      <a:pt x="1877" y="6693"/>
                      <a:pt x="2240" y="6535"/>
                      <a:pt x="2602" y="6387"/>
                    </a:cubicBezTo>
                    <a:cubicBezTo>
                      <a:pt x="2663" y="6360"/>
                      <a:pt x="2725" y="6342"/>
                      <a:pt x="2789" y="6342"/>
                    </a:cubicBezTo>
                    <a:cubicBezTo>
                      <a:pt x="2813" y="6342"/>
                      <a:pt x="2837" y="6345"/>
                      <a:pt x="2862" y="6350"/>
                    </a:cubicBezTo>
                    <a:cubicBezTo>
                      <a:pt x="3042" y="6374"/>
                      <a:pt x="3226" y="6391"/>
                      <a:pt x="3411" y="6391"/>
                    </a:cubicBezTo>
                    <a:cubicBezTo>
                      <a:pt x="3503" y="6391"/>
                      <a:pt x="3596" y="6387"/>
                      <a:pt x="3689" y="6378"/>
                    </a:cubicBezTo>
                    <a:cubicBezTo>
                      <a:pt x="3763" y="6378"/>
                      <a:pt x="3838" y="6387"/>
                      <a:pt x="3921" y="6424"/>
                    </a:cubicBezTo>
                    <a:cubicBezTo>
                      <a:pt x="4193" y="6574"/>
                      <a:pt x="4475" y="6652"/>
                      <a:pt x="4765" y="6652"/>
                    </a:cubicBezTo>
                    <a:cubicBezTo>
                      <a:pt x="4942" y="6652"/>
                      <a:pt x="5123" y="6623"/>
                      <a:pt x="5306" y="6563"/>
                    </a:cubicBezTo>
                    <a:cubicBezTo>
                      <a:pt x="5557" y="6480"/>
                      <a:pt x="5789" y="6368"/>
                      <a:pt x="6021" y="6229"/>
                    </a:cubicBezTo>
                    <a:cubicBezTo>
                      <a:pt x="6291" y="6080"/>
                      <a:pt x="6551" y="5913"/>
                      <a:pt x="6811" y="5755"/>
                    </a:cubicBezTo>
                    <a:cubicBezTo>
                      <a:pt x="6820" y="5746"/>
                      <a:pt x="6839" y="5736"/>
                      <a:pt x="6848" y="5736"/>
                    </a:cubicBezTo>
                    <a:cubicBezTo>
                      <a:pt x="6904" y="5699"/>
                      <a:pt x="6960" y="5662"/>
                      <a:pt x="6941" y="5588"/>
                    </a:cubicBezTo>
                    <a:cubicBezTo>
                      <a:pt x="6932" y="5523"/>
                      <a:pt x="6867" y="5504"/>
                      <a:pt x="6811" y="5495"/>
                    </a:cubicBezTo>
                    <a:cubicBezTo>
                      <a:pt x="6746" y="5476"/>
                      <a:pt x="6671" y="5467"/>
                      <a:pt x="6606" y="5458"/>
                    </a:cubicBezTo>
                    <a:cubicBezTo>
                      <a:pt x="6548" y="5455"/>
                      <a:pt x="6489" y="5454"/>
                      <a:pt x="6431" y="5454"/>
                    </a:cubicBezTo>
                    <a:cubicBezTo>
                      <a:pt x="5789" y="5454"/>
                      <a:pt x="5179" y="5596"/>
                      <a:pt x="4600" y="5885"/>
                    </a:cubicBezTo>
                    <a:cubicBezTo>
                      <a:pt x="4432" y="5969"/>
                      <a:pt x="4274" y="6062"/>
                      <a:pt x="4135" y="6182"/>
                    </a:cubicBezTo>
                    <a:cubicBezTo>
                      <a:pt x="4098" y="6210"/>
                      <a:pt x="4061" y="6247"/>
                      <a:pt x="4005" y="6247"/>
                    </a:cubicBezTo>
                    <a:cubicBezTo>
                      <a:pt x="3770" y="6272"/>
                      <a:pt x="3534" y="6285"/>
                      <a:pt x="3296" y="6285"/>
                    </a:cubicBezTo>
                    <a:cubicBezTo>
                      <a:pt x="3177" y="6285"/>
                      <a:pt x="3057" y="6282"/>
                      <a:pt x="2937" y="6275"/>
                    </a:cubicBezTo>
                    <a:cubicBezTo>
                      <a:pt x="2927" y="6229"/>
                      <a:pt x="2955" y="6220"/>
                      <a:pt x="2974" y="6210"/>
                    </a:cubicBezTo>
                    <a:cubicBezTo>
                      <a:pt x="3085" y="6155"/>
                      <a:pt x="3197" y="6099"/>
                      <a:pt x="3308" y="6043"/>
                    </a:cubicBezTo>
                    <a:cubicBezTo>
                      <a:pt x="4107" y="5634"/>
                      <a:pt x="4804" y="5095"/>
                      <a:pt x="5408" y="4426"/>
                    </a:cubicBezTo>
                    <a:cubicBezTo>
                      <a:pt x="5807" y="3981"/>
                      <a:pt x="6188" y="3535"/>
                      <a:pt x="6541" y="3061"/>
                    </a:cubicBezTo>
                    <a:cubicBezTo>
                      <a:pt x="6606" y="2977"/>
                      <a:pt x="6671" y="2921"/>
                      <a:pt x="6764" y="2866"/>
                    </a:cubicBezTo>
                    <a:cubicBezTo>
                      <a:pt x="7062" y="2708"/>
                      <a:pt x="7331" y="2513"/>
                      <a:pt x="7582" y="2290"/>
                    </a:cubicBezTo>
                    <a:cubicBezTo>
                      <a:pt x="7582" y="2280"/>
                      <a:pt x="7582" y="2271"/>
                      <a:pt x="7591" y="2243"/>
                    </a:cubicBezTo>
                    <a:lnTo>
                      <a:pt x="7591" y="2243"/>
                    </a:lnTo>
                    <a:cubicBezTo>
                      <a:pt x="7508" y="2271"/>
                      <a:pt x="7452" y="2327"/>
                      <a:pt x="7378" y="2373"/>
                    </a:cubicBezTo>
                    <a:cubicBezTo>
                      <a:pt x="7322" y="2410"/>
                      <a:pt x="7257" y="2457"/>
                      <a:pt x="7192" y="2494"/>
                    </a:cubicBezTo>
                    <a:lnTo>
                      <a:pt x="6987" y="2633"/>
                    </a:lnTo>
                    <a:cubicBezTo>
                      <a:pt x="6932" y="2680"/>
                      <a:pt x="6867" y="2717"/>
                      <a:pt x="6802" y="2763"/>
                    </a:cubicBezTo>
                    <a:cubicBezTo>
                      <a:pt x="6774" y="2717"/>
                      <a:pt x="6811" y="2689"/>
                      <a:pt x="6829" y="2661"/>
                    </a:cubicBezTo>
                    <a:cubicBezTo>
                      <a:pt x="7015" y="2364"/>
                      <a:pt x="7210" y="2067"/>
                      <a:pt x="7396" y="1769"/>
                    </a:cubicBezTo>
                    <a:cubicBezTo>
                      <a:pt x="7433" y="1704"/>
                      <a:pt x="7461" y="1639"/>
                      <a:pt x="7489" y="1574"/>
                    </a:cubicBezTo>
                    <a:cubicBezTo>
                      <a:pt x="7433" y="1574"/>
                      <a:pt x="7433" y="1621"/>
                      <a:pt x="7405" y="1658"/>
                    </a:cubicBezTo>
                    <a:cubicBezTo>
                      <a:pt x="7257" y="1872"/>
                      <a:pt x="7117" y="2095"/>
                      <a:pt x="6960" y="2308"/>
                    </a:cubicBezTo>
                    <a:cubicBezTo>
                      <a:pt x="6932" y="2345"/>
                      <a:pt x="6904" y="2383"/>
                      <a:pt x="6839" y="2448"/>
                    </a:cubicBezTo>
                    <a:cubicBezTo>
                      <a:pt x="6867" y="2336"/>
                      <a:pt x="6885" y="2262"/>
                      <a:pt x="6894" y="2187"/>
                    </a:cubicBezTo>
                    <a:cubicBezTo>
                      <a:pt x="6932" y="2029"/>
                      <a:pt x="6969" y="1872"/>
                      <a:pt x="6987" y="1704"/>
                    </a:cubicBezTo>
                    <a:cubicBezTo>
                      <a:pt x="6997" y="1649"/>
                      <a:pt x="6997" y="1602"/>
                      <a:pt x="7052" y="1565"/>
                    </a:cubicBezTo>
                    <a:cubicBezTo>
                      <a:pt x="7099" y="1537"/>
                      <a:pt x="7090" y="1500"/>
                      <a:pt x="7071" y="1463"/>
                    </a:cubicBezTo>
                    <a:cubicBezTo>
                      <a:pt x="7052" y="1438"/>
                      <a:pt x="7026" y="1426"/>
                      <a:pt x="6999" y="1426"/>
                    </a:cubicBezTo>
                    <a:cubicBezTo>
                      <a:pt x="6985" y="1426"/>
                      <a:pt x="6972" y="1429"/>
                      <a:pt x="6960" y="1435"/>
                    </a:cubicBezTo>
                    <a:cubicBezTo>
                      <a:pt x="6913" y="1453"/>
                      <a:pt x="6894" y="1500"/>
                      <a:pt x="6922" y="1528"/>
                    </a:cubicBezTo>
                    <a:cubicBezTo>
                      <a:pt x="6978" y="1593"/>
                      <a:pt x="6969" y="1658"/>
                      <a:pt x="6941" y="1741"/>
                    </a:cubicBezTo>
                    <a:cubicBezTo>
                      <a:pt x="6867" y="2002"/>
                      <a:pt x="6802" y="2271"/>
                      <a:pt x="6727" y="2540"/>
                    </a:cubicBezTo>
                    <a:cubicBezTo>
                      <a:pt x="6699" y="2624"/>
                      <a:pt x="6681" y="2708"/>
                      <a:pt x="6616" y="2773"/>
                    </a:cubicBezTo>
                    <a:cubicBezTo>
                      <a:pt x="6597" y="2791"/>
                      <a:pt x="6588" y="2791"/>
                      <a:pt x="6560" y="2810"/>
                    </a:cubicBezTo>
                    <a:cubicBezTo>
                      <a:pt x="6532" y="2717"/>
                      <a:pt x="6551" y="2643"/>
                      <a:pt x="6560" y="2568"/>
                    </a:cubicBezTo>
                    <a:cubicBezTo>
                      <a:pt x="6569" y="2475"/>
                      <a:pt x="6579" y="2392"/>
                      <a:pt x="6551" y="2299"/>
                    </a:cubicBezTo>
                    <a:cubicBezTo>
                      <a:pt x="6523" y="2225"/>
                      <a:pt x="6588" y="2160"/>
                      <a:pt x="6616" y="2113"/>
                    </a:cubicBezTo>
                    <a:cubicBezTo>
                      <a:pt x="6597" y="2064"/>
                      <a:pt x="6574" y="2051"/>
                      <a:pt x="6548" y="2051"/>
                    </a:cubicBezTo>
                    <a:cubicBezTo>
                      <a:pt x="6534" y="2051"/>
                      <a:pt x="6520" y="2054"/>
                      <a:pt x="6504" y="2057"/>
                    </a:cubicBezTo>
                    <a:cubicBezTo>
                      <a:pt x="6458" y="2076"/>
                      <a:pt x="6439" y="2132"/>
                      <a:pt x="6467" y="2160"/>
                    </a:cubicBezTo>
                    <a:cubicBezTo>
                      <a:pt x="6514" y="2206"/>
                      <a:pt x="6523" y="2262"/>
                      <a:pt x="6514" y="2317"/>
                    </a:cubicBezTo>
                    <a:cubicBezTo>
                      <a:pt x="6504" y="2503"/>
                      <a:pt x="6486" y="2680"/>
                      <a:pt x="6476" y="2866"/>
                    </a:cubicBezTo>
                    <a:cubicBezTo>
                      <a:pt x="6476" y="2921"/>
                      <a:pt x="6458" y="2977"/>
                      <a:pt x="6421" y="3024"/>
                    </a:cubicBezTo>
                    <a:cubicBezTo>
                      <a:pt x="6077" y="3442"/>
                      <a:pt x="5724" y="3850"/>
                      <a:pt x="5343" y="4231"/>
                    </a:cubicBezTo>
                    <a:cubicBezTo>
                      <a:pt x="5334" y="4250"/>
                      <a:pt x="5306" y="4259"/>
                      <a:pt x="5269" y="4287"/>
                    </a:cubicBezTo>
                    <a:cubicBezTo>
                      <a:pt x="5287" y="4231"/>
                      <a:pt x="5296" y="4204"/>
                      <a:pt x="5306" y="4176"/>
                    </a:cubicBezTo>
                    <a:cubicBezTo>
                      <a:pt x="5408" y="3897"/>
                      <a:pt x="5473" y="3609"/>
                      <a:pt x="5519" y="3321"/>
                    </a:cubicBezTo>
                    <a:cubicBezTo>
                      <a:pt x="5529" y="3237"/>
                      <a:pt x="5557" y="3172"/>
                      <a:pt x="5612" y="3117"/>
                    </a:cubicBezTo>
                    <a:cubicBezTo>
                      <a:pt x="5891" y="2828"/>
                      <a:pt x="5993" y="2475"/>
                      <a:pt x="6012" y="2085"/>
                    </a:cubicBezTo>
                    <a:cubicBezTo>
                      <a:pt x="6030" y="1695"/>
                      <a:pt x="5947" y="1314"/>
                      <a:pt x="5845" y="933"/>
                    </a:cubicBezTo>
                    <a:cubicBezTo>
                      <a:pt x="5826" y="859"/>
                      <a:pt x="5798" y="775"/>
                      <a:pt x="5780" y="710"/>
                    </a:cubicBezTo>
                    <a:cubicBezTo>
                      <a:pt x="5757" y="698"/>
                      <a:pt x="5739" y="693"/>
                      <a:pt x="5723" y="693"/>
                    </a:cubicBezTo>
                    <a:cubicBezTo>
                      <a:pt x="5680" y="693"/>
                      <a:pt x="5658" y="732"/>
                      <a:pt x="5631" y="766"/>
                    </a:cubicBezTo>
                    <a:cubicBezTo>
                      <a:pt x="5473" y="989"/>
                      <a:pt x="5343" y="1221"/>
                      <a:pt x="5250" y="1481"/>
                    </a:cubicBezTo>
                    <a:cubicBezTo>
                      <a:pt x="5176" y="1714"/>
                      <a:pt x="5129" y="1946"/>
                      <a:pt x="5157" y="2187"/>
                    </a:cubicBezTo>
                    <a:cubicBezTo>
                      <a:pt x="5185" y="2503"/>
                      <a:pt x="5241" y="2810"/>
                      <a:pt x="5408" y="3089"/>
                    </a:cubicBezTo>
                    <a:cubicBezTo>
                      <a:pt x="5427" y="3107"/>
                      <a:pt x="5436" y="3144"/>
                      <a:pt x="5427" y="3172"/>
                    </a:cubicBezTo>
                    <a:cubicBezTo>
                      <a:pt x="5408" y="3321"/>
                      <a:pt x="5380" y="3460"/>
                      <a:pt x="5361" y="3590"/>
                    </a:cubicBezTo>
                    <a:cubicBezTo>
                      <a:pt x="5351" y="3595"/>
                      <a:pt x="5342" y="3596"/>
                      <a:pt x="5335" y="3596"/>
                    </a:cubicBezTo>
                    <a:cubicBezTo>
                      <a:pt x="5311" y="3596"/>
                      <a:pt x="5304" y="3577"/>
                      <a:pt x="5296" y="3562"/>
                    </a:cubicBezTo>
                    <a:cubicBezTo>
                      <a:pt x="5250" y="3414"/>
                      <a:pt x="5204" y="3265"/>
                      <a:pt x="5148" y="3117"/>
                    </a:cubicBezTo>
                    <a:cubicBezTo>
                      <a:pt x="5139" y="3061"/>
                      <a:pt x="5120" y="3005"/>
                      <a:pt x="5064" y="2977"/>
                    </a:cubicBezTo>
                    <a:lnTo>
                      <a:pt x="5064" y="2977"/>
                    </a:lnTo>
                    <a:cubicBezTo>
                      <a:pt x="5139" y="3219"/>
                      <a:pt x="5204" y="3451"/>
                      <a:pt x="5278" y="3683"/>
                    </a:cubicBezTo>
                    <a:cubicBezTo>
                      <a:pt x="5296" y="3748"/>
                      <a:pt x="5315" y="3804"/>
                      <a:pt x="5278" y="3888"/>
                    </a:cubicBezTo>
                    <a:cubicBezTo>
                      <a:pt x="5241" y="3832"/>
                      <a:pt x="5222" y="3795"/>
                      <a:pt x="5194" y="3767"/>
                    </a:cubicBezTo>
                    <a:cubicBezTo>
                      <a:pt x="5111" y="3646"/>
                      <a:pt x="5018" y="3525"/>
                      <a:pt x="4934" y="3405"/>
                    </a:cubicBezTo>
                    <a:cubicBezTo>
                      <a:pt x="4906" y="3377"/>
                      <a:pt x="4878" y="3358"/>
                      <a:pt x="4850" y="3330"/>
                    </a:cubicBezTo>
                    <a:lnTo>
                      <a:pt x="4841" y="3339"/>
                    </a:lnTo>
                    <a:cubicBezTo>
                      <a:pt x="4869" y="3395"/>
                      <a:pt x="4897" y="3451"/>
                      <a:pt x="4925" y="3507"/>
                    </a:cubicBezTo>
                    <a:cubicBezTo>
                      <a:pt x="5027" y="3646"/>
                      <a:pt x="5129" y="3795"/>
                      <a:pt x="5231" y="3934"/>
                    </a:cubicBezTo>
                    <a:cubicBezTo>
                      <a:pt x="5269" y="3981"/>
                      <a:pt x="5259" y="4027"/>
                      <a:pt x="5231" y="4064"/>
                    </a:cubicBezTo>
                    <a:cubicBezTo>
                      <a:pt x="5225" y="4065"/>
                      <a:pt x="5219" y="4066"/>
                      <a:pt x="5214" y="4066"/>
                    </a:cubicBezTo>
                    <a:cubicBezTo>
                      <a:pt x="5177" y="4066"/>
                      <a:pt x="5153" y="4042"/>
                      <a:pt x="5129" y="4018"/>
                    </a:cubicBezTo>
                    <a:cubicBezTo>
                      <a:pt x="4981" y="3888"/>
                      <a:pt x="4823" y="3758"/>
                      <a:pt x="4665" y="3627"/>
                    </a:cubicBezTo>
                    <a:cubicBezTo>
                      <a:pt x="4609" y="3590"/>
                      <a:pt x="4572" y="3544"/>
                      <a:pt x="4562" y="3460"/>
                    </a:cubicBezTo>
                    <a:cubicBezTo>
                      <a:pt x="4562" y="3432"/>
                      <a:pt x="4535" y="3405"/>
                      <a:pt x="4497" y="3405"/>
                    </a:cubicBezTo>
                    <a:cubicBezTo>
                      <a:pt x="4470" y="3405"/>
                      <a:pt x="4442" y="3414"/>
                      <a:pt x="4432" y="3451"/>
                    </a:cubicBezTo>
                    <a:cubicBezTo>
                      <a:pt x="4414" y="3488"/>
                      <a:pt x="4414" y="3535"/>
                      <a:pt x="4451" y="3553"/>
                    </a:cubicBezTo>
                    <a:cubicBezTo>
                      <a:pt x="4600" y="3627"/>
                      <a:pt x="4702" y="3767"/>
                      <a:pt x="4832" y="3860"/>
                    </a:cubicBezTo>
                    <a:cubicBezTo>
                      <a:pt x="4953" y="3953"/>
                      <a:pt x="5073" y="4055"/>
                      <a:pt x="5204" y="4157"/>
                    </a:cubicBezTo>
                    <a:cubicBezTo>
                      <a:pt x="5176" y="4334"/>
                      <a:pt x="5111" y="4482"/>
                      <a:pt x="4981" y="4612"/>
                    </a:cubicBezTo>
                    <a:cubicBezTo>
                      <a:pt x="4553" y="5030"/>
                      <a:pt x="4079" y="5411"/>
                      <a:pt x="3550" y="5709"/>
                    </a:cubicBezTo>
                    <a:cubicBezTo>
                      <a:pt x="3494" y="5736"/>
                      <a:pt x="3448" y="5783"/>
                      <a:pt x="3373" y="5783"/>
                    </a:cubicBezTo>
                    <a:cubicBezTo>
                      <a:pt x="3373" y="5755"/>
                      <a:pt x="3373" y="5727"/>
                      <a:pt x="3383" y="5709"/>
                    </a:cubicBezTo>
                    <a:cubicBezTo>
                      <a:pt x="3587" y="5142"/>
                      <a:pt x="3698" y="4557"/>
                      <a:pt x="3791" y="3962"/>
                    </a:cubicBezTo>
                    <a:cubicBezTo>
                      <a:pt x="3847" y="3627"/>
                      <a:pt x="3894" y="3284"/>
                      <a:pt x="3931" y="2940"/>
                    </a:cubicBezTo>
                    <a:cubicBezTo>
                      <a:pt x="3940" y="2847"/>
                      <a:pt x="3959" y="2782"/>
                      <a:pt x="4024" y="2717"/>
                    </a:cubicBezTo>
                    <a:cubicBezTo>
                      <a:pt x="4061" y="2661"/>
                      <a:pt x="4107" y="2606"/>
                      <a:pt x="4154" y="2559"/>
                    </a:cubicBezTo>
                    <a:cubicBezTo>
                      <a:pt x="4451" y="2550"/>
                      <a:pt x="4646" y="2383"/>
                      <a:pt x="4804" y="2160"/>
                    </a:cubicBezTo>
                    <a:cubicBezTo>
                      <a:pt x="4999" y="1872"/>
                      <a:pt x="5101" y="1546"/>
                      <a:pt x="5166" y="1212"/>
                    </a:cubicBezTo>
                    <a:cubicBezTo>
                      <a:pt x="5182" y="1149"/>
                      <a:pt x="5151" y="1106"/>
                      <a:pt x="5090" y="1106"/>
                    </a:cubicBezTo>
                    <a:cubicBezTo>
                      <a:pt x="5079" y="1106"/>
                      <a:pt x="5067" y="1107"/>
                      <a:pt x="5055" y="1110"/>
                    </a:cubicBezTo>
                    <a:cubicBezTo>
                      <a:pt x="4981" y="1138"/>
                      <a:pt x="4906" y="1165"/>
                      <a:pt x="4832" y="1212"/>
                    </a:cubicBezTo>
                    <a:cubicBezTo>
                      <a:pt x="4497" y="1398"/>
                      <a:pt x="4256" y="1676"/>
                      <a:pt x="4107" y="2029"/>
                    </a:cubicBezTo>
                    <a:cubicBezTo>
                      <a:pt x="4089" y="2076"/>
                      <a:pt x="4070" y="2132"/>
                      <a:pt x="4042" y="2187"/>
                    </a:cubicBezTo>
                    <a:cubicBezTo>
                      <a:pt x="4042" y="2187"/>
                      <a:pt x="4033" y="2187"/>
                      <a:pt x="4014" y="2197"/>
                    </a:cubicBezTo>
                    <a:cubicBezTo>
                      <a:pt x="3996" y="2085"/>
                      <a:pt x="4024" y="1992"/>
                      <a:pt x="4024" y="1890"/>
                    </a:cubicBezTo>
                    <a:cubicBezTo>
                      <a:pt x="4209" y="1695"/>
                      <a:pt x="4330" y="1472"/>
                      <a:pt x="4377" y="1212"/>
                    </a:cubicBezTo>
                    <a:cubicBezTo>
                      <a:pt x="4405" y="1035"/>
                      <a:pt x="4386" y="868"/>
                      <a:pt x="4349" y="701"/>
                    </a:cubicBezTo>
                    <a:cubicBezTo>
                      <a:pt x="4302" y="506"/>
                      <a:pt x="4228" y="301"/>
                      <a:pt x="4172" y="106"/>
                    </a:cubicBezTo>
                    <a:cubicBezTo>
                      <a:pt x="4163" y="78"/>
                      <a:pt x="4144" y="51"/>
                      <a:pt x="4126" y="23"/>
                    </a:cubicBezTo>
                    <a:cubicBezTo>
                      <a:pt x="4116" y="7"/>
                      <a:pt x="4100" y="0"/>
                      <a:pt x="4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8;p53">
                <a:extLst>
                  <a:ext uri="{FF2B5EF4-FFF2-40B4-BE49-F238E27FC236}">
                    <a16:creationId xmlns:a16="http://schemas.microsoft.com/office/drawing/2014/main" id="{E8667253-5D52-498D-9451-2246365177DA}"/>
                  </a:ext>
                </a:extLst>
              </p:cNvPr>
              <p:cNvSpPr/>
              <p:nvPr/>
            </p:nvSpPr>
            <p:spPr>
              <a:xfrm>
                <a:off x="8107172" y="2738353"/>
                <a:ext cx="26479" cy="19741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67" extrusionOk="0">
                    <a:moveTo>
                      <a:pt x="149" y="0"/>
                    </a:moveTo>
                    <a:cubicBezTo>
                      <a:pt x="112" y="0"/>
                      <a:pt x="75" y="9"/>
                      <a:pt x="47" y="28"/>
                    </a:cubicBezTo>
                    <a:cubicBezTo>
                      <a:pt x="1" y="56"/>
                      <a:pt x="10" y="102"/>
                      <a:pt x="19" y="158"/>
                    </a:cubicBezTo>
                    <a:cubicBezTo>
                      <a:pt x="54" y="164"/>
                      <a:pt x="81" y="167"/>
                      <a:pt x="102" y="167"/>
                    </a:cubicBezTo>
                    <a:cubicBezTo>
                      <a:pt x="153" y="167"/>
                      <a:pt x="172" y="149"/>
                      <a:pt x="205" y="102"/>
                    </a:cubicBezTo>
                    <a:cubicBezTo>
                      <a:pt x="224" y="65"/>
                      <a:pt x="196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9;p53">
                <a:extLst>
                  <a:ext uri="{FF2B5EF4-FFF2-40B4-BE49-F238E27FC236}">
                    <a16:creationId xmlns:a16="http://schemas.microsoft.com/office/drawing/2014/main" id="{4935FEE6-D4AA-F1FC-AA36-908F36934FAA}"/>
                  </a:ext>
                </a:extLst>
              </p:cNvPr>
              <p:cNvSpPr/>
              <p:nvPr/>
            </p:nvSpPr>
            <p:spPr>
              <a:xfrm>
                <a:off x="8087431" y="2684450"/>
                <a:ext cx="118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0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0;p53">
                <a:extLst>
                  <a:ext uri="{FF2B5EF4-FFF2-40B4-BE49-F238E27FC236}">
                    <a16:creationId xmlns:a16="http://schemas.microsoft.com/office/drawing/2014/main" id="{D940855F-C4CB-2337-3CA9-88055DF73775}"/>
                  </a:ext>
                </a:extLst>
              </p:cNvPr>
              <p:cNvSpPr/>
              <p:nvPr/>
            </p:nvSpPr>
            <p:spPr>
              <a:xfrm>
                <a:off x="8086368" y="2655725"/>
                <a:ext cx="23169" cy="288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4" extrusionOk="0">
                    <a:moveTo>
                      <a:pt x="84" y="1"/>
                    </a:moveTo>
                    <a:cubicBezTo>
                      <a:pt x="71" y="1"/>
                      <a:pt x="59" y="4"/>
                      <a:pt x="47" y="12"/>
                    </a:cubicBezTo>
                    <a:cubicBezTo>
                      <a:pt x="28" y="21"/>
                      <a:pt x="0" y="58"/>
                      <a:pt x="0" y="86"/>
                    </a:cubicBezTo>
                    <a:cubicBezTo>
                      <a:pt x="0" y="132"/>
                      <a:pt x="9" y="188"/>
                      <a:pt x="9" y="244"/>
                    </a:cubicBezTo>
                    <a:cubicBezTo>
                      <a:pt x="56" y="216"/>
                      <a:pt x="93" y="197"/>
                      <a:pt x="130" y="170"/>
                    </a:cubicBezTo>
                    <a:cubicBezTo>
                      <a:pt x="177" y="142"/>
                      <a:pt x="195" y="114"/>
                      <a:pt x="167" y="67"/>
                    </a:cubicBezTo>
                    <a:cubicBezTo>
                      <a:pt x="147" y="27"/>
                      <a:pt x="117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1;p53">
                <a:extLst>
                  <a:ext uri="{FF2B5EF4-FFF2-40B4-BE49-F238E27FC236}">
                    <a16:creationId xmlns:a16="http://schemas.microsoft.com/office/drawing/2014/main" id="{5F707B72-F463-9453-949D-E96B458E56FE}"/>
                  </a:ext>
                </a:extLst>
              </p:cNvPr>
              <p:cNvSpPr/>
              <p:nvPr/>
            </p:nvSpPr>
            <p:spPr>
              <a:xfrm>
                <a:off x="7799711" y="2850297"/>
                <a:ext cx="118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2;p53">
                <a:extLst>
                  <a:ext uri="{FF2B5EF4-FFF2-40B4-BE49-F238E27FC236}">
                    <a16:creationId xmlns:a16="http://schemas.microsoft.com/office/drawing/2014/main" id="{C7518589-599B-E123-61CB-DBC23D66C68C}"/>
                  </a:ext>
                </a:extLst>
              </p:cNvPr>
              <p:cNvSpPr/>
              <p:nvPr/>
            </p:nvSpPr>
            <p:spPr>
              <a:xfrm>
                <a:off x="7783162" y="2826182"/>
                <a:ext cx="17732" cy="2423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05" extrusionOk="0">
                    <a:moveTo>
                      <a:pt x="94" y="0"/>
                    </a:moveTo>
                    <a:cubicBezTo>
                      <a:pt x="57" y="0"/>
                      <a:pt x="29" y="19"/>
                      <a:pt x="19" y="56"/>
                    </a:cubicBezTo>
                    <a:cubicBezTo>
                      <a:pt x="1" y="103"/>
                      <a:pt x="19" y="131"/>
                      <a:pt x="66" y="158"/>
                    </a:cubicBezTo>
                    <a:cubicBezTo>
                      <a:pt x="94" y="177"/>
                      <a:pt x="112" y="186"/>
                      <a:pt x="140" y="205"/>
                    </a:cubicBezTo>
                    <a:cubicBezTo>
                      <a:pt x="140" y="158"/>
                      <a:pt x="149" y="112"/>
                      <a:pt x="149" y="65"/>
                    </a:cubicBezTo>
                    <a:cubicBezTo>
                      <a:pt x="149" y="28"/>
                      <a:pt x="131" y="1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3;p53">
                <a:extLst>
                  <a:ext uri="{FF2B5EF4-FFF2-40B4-BE49-F238E27FC236}">
                    <a16:creationId xmlns:a16="http://schemas.microsoft.com/office/drawing/2014/main" id="{AE56DFC7-216F-129C-9377-CDF98494C1B4}"/>
                  </a:ext>
                </a:extLst>
              </p:cNvPr>
              <p:cNvSpPr/>
              <p:nvPr/>
            </p:nvSpPr>
            <p:spPr>
              <a:xfrm>
                <a:off x="7749118" y="2861999"/>
                <a:ext cx="17732" cy="17259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46" extrusionOk="0">
                    <a:moveTo>
                      <a:pt x="68" y="1"/>
                    </a:moveTo>
                    <a:cubicBezTo>
                      <a:pt x="61" y="1"/>
                      <a:pt x="54" y="2"/>
                      <a:pt x="47" y="4"/>
                    </a:cubicBezTo>
                    <a:cubicBezTo>
                      <a:pt x="29" y="23"/>
                      <a:pt x="1" y="51"/>
                      <a:pt x="1" y="78"/>
                    </a:cubicBezTo>
                    <a:cubicBezTo>
                      <a:pt x="1" y="97"/>
                      <a:pt x="29" y="143"/>
                      <a:pt x="47" y="143"/>
                    </a:cubicBezTo>
                    <a:cubicBezTo>
                      <a:pt x="53" y="145"/>
                      <a:pt x="59" y="146"/>
                      <a:pt x="65" y="146"/>
                    </a:cubicBezTo>
                    <a:cubicBezTo>
                      <a:pt x="92" y="146"/>
                      <a:pt x="127" y="132"/>
                      <a:pt x="149" y="125"/>
                    </a:cubicBezTo>
                    <a:cubicBezTo>
                      <a:pt x="140" y="97"/>
                      <a:pt x="140" y="69"/>
                      <a:pt x="122" y="41"/>
                    </a:cubicBezTo>
                    <a:cubicBezTo>
                      <a:pt x="114" y="13"/>
                      <a:pt x="91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44;p53">
                <a:extLst>
                  <a:ext uri="{FF2B5EF4-FFF2-40B4-BE49-F238E27FC236}">
                    <a16:creationId xmlns:a16="http://schemas.microsoft.com/office/drawing/2014/main" id="{63DDBEAD-818E-CFD5-5B0D-965A5B975132}"/>
                  </a:ext>
                </a:extLst>
              </p:cNvPr>
              <p:cNvSpPr/>
              <p:nvPr/>
            </p:nvSpPr>
            <p:spPr>
              <a:xfrm>
                <a:off x="7874301" y="3203978"/>
                <a:ext cx="3428" cy="2364"/>
              </a:xfrm>
              <a:custGeom>
                <a:avLst/>
                <a:gdLst/>
                <a:ahLst/>
                <a:cxnLst/>
                <a:rect l="l" t="t" r="r" b="b"/>
                <a:pathLst>
                  <a:path w="29" h="20" extrusionOk="0">
                    <a:moveTo>
                      <a:pt x="1" y="0"/>
                    </a:moveTo>
                    <a:cubicBezTo>
                      <a:pt x="10" y="10"/>
                      <a:pt x="10" y="19"/>
                      <a:pt x="20" y="19"/>
                    </a:cubicBezTo>
                    <a:cubicBezTo>
                      <a:pt x="20" y="19"/>
                      <a:pt x="20" y="10"/>
                      <a:pt x="29" y="0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45;p53">
                <a:extLst>
                  <a:ext uri="{FF2B5EF4-FFF2-40B4-BE49-F238E27FC236}">
                    <a16:creationId xmlns:a16="http://schemas.microsoft.com/office/drawing/2014/main" id="{3093D67A-D270-0F9C-2E87-E73327311E31}"/>
                  </a:ext>
                </a:extLst>
              </p:cNvPr>
              <p:cNvSpPr/>
              <p:nvPr/>
            </p:nvSpPr>
            <p:spPr>
              <a:xfrm>
                <a:off x="7748054" y="2716366"/>
                <a:ext cx="2364" cy="5556"/>
              </a:xfrm>
              <a:custGeom>
                <a:avLst/>
                <a:gdLst/>
                <a:ahLst/>
                <a:cxnLst/>
                <a:rect l="l" t="t" r="r" b="b"/>
                <a:pathLst>
                  <a:path w="20" h="47" extrusionOk="0">
                    <a:moveTo>
                      <a:pt x="1" y="0"/>
                    </a:moveTo>
                    <a:cubicBezTo>
                      <a:pt x="1" y="10"/>
                      <a:pt x="1" y="19"/>
                      <a:pt x="1" y="19"/>
                    </a:cubicBezTo>
                    <a:cubicBezTo>
                      <a:pt x="1" y="28"/>
                      <a:pt x="19" y="38"/>
                      <a:pt x="19" y="47"/>
                    </a:cubicBezTo>
                    <a:cubicBezTo>
                      <a:pt x="19" y="38"/>
                      <a:pt x="19" y="28"/>
                      <a:pt x="19" y="19"/>
                    </a:cubicBezTo>
                    <a:cubicBezTo>
                      <a:pt x="19" y="10"/>
                      <a:pt x="10" y="0"/>
                      <a:pt x="1" y="0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46;p53">
                <a:extLst>
                  <a:ext uri="{FF2B5EF4-FFF2-40B4-BE49-F238E27FC236}">
                    <a16:creationId xmlns:a16="http://schemas.microsoft.com/office/drawing/2014/main" id="{BEED9EF7-B99D-D444-30B1-DBBD5F0B248F}"/>
                  </a:ext>
                </a:extLst>
              </p:cNvPr>
              <p:cNvSpPr/>
              <p:nvPr/>
            </p:nvSpPr>
            <p:spPr>
              <a:xfrm>
                <a:off x="6545515" y="1200810"/>
                <a:ext cx="722736" cy="1053251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8910" extrusionOk="0">
                    <a:moveTo>
                      <a:pt x="4237" y="0"/>
                    </a:moveTo>
                    <a:cubicBezTo>
                      <a:pt x="4199" y="28"/>
                      <a:pt x="4218" y="75"/>
                      <a:pt x="4218" y="112"/>
                    </a:cubicBezTo>
                    <a:cubicBezTo>
                      <a:pt x="4218" y="381"/>
                      <a:pt x="4227" y="641"/>
                      <a:pt x="4227" y="901"/>
                    </a:cubicBezTo>
                    <a:cubicBezTo>
                      <a:pt x="4227" y="957"/>
                      <a:pt x="4218" y="1004"/>
                      <a:pt x="4209" y="1087"/>
                    </a:cubicBezTo>
                    <a:cubicBezTo>
                      <a:pt x="4162" y="985"/>
                      <a:pt x="4134" y="911"/>
                      <a:pt x="4107" y="846"/>
                    </a:cubicBezTo>
                    <a:cubicBezTo>
                      <a:pt x="4042" y="697"/>
                      <a:pt x="3976" y="548"/>
                      <a:pt x="3902" y="400"/>
                    </a:cubicBezTo>
                    <a:cubicBezTo>
                      <a:pt x="3884" y="344"/>
                      <a:pt x="3856" y="297"/>
                      <a:pt x="3874" y="242"/>
                    </a:cubicBezTo>
                    <a:cubicBezTo>
                      <a:pt x="3893" y="195"/>
                      <a:pt x="3865" y="167"/>
                      <a:pt x="3828" y="149"/>
                    </a:cubicBezTo>
                    <a:cubicBezTo>
                      <a:pt x="3818" y="144"/>
                      <a:pt x="3807" y="142"/>
                      <a:pt x="3797" y="142"/>
                    </a:cubicBezTo>
                    <a:cubicBezTo>
                      <a:pt x="3768" y="142"/>
                      <a:pt x="3739" y="159"/>
                      <a:pt x="3726" y="186"/>
                    </a:cubicBezTo>
                    <a:cubicBezTo>
                      <a:pt x="3698" y="232"/>
                      <a:pt x="3707" y="270"/>
                      <a:pt x="3744" y="288"/>
                    </a:cubicBezTo>
                    <a:cubicBezTo>
                      <a:pt x="3837" y="307"/>
                      <a:pt x="3856" y="372"/>
                      <a:pt x="3884" y="446"/>
                    </a:cubicBezTo>
                    <a:cubicBezTo>
                      <a:pt x="3967" y="706"/>
                      <a:pt x="4069" y="966"/>
                      <a:pt x="4153" y="1227"/>
                    </a:cubicBezTo>
                    <a:cubicBezTo>
                      <a:pt x="4190" y="1310"/>
                      <a:pt x="4218" y="1394"/>
                      <a:pt x="4199" y="1487"/>
                    </a:cubicBezTo>
                    <a:cubicBezTo>
                      <a:pt x="4199" y="1505"/>
                      <a:pt x="4190" y="1515"/>
                      <a:pt x="4172" y="1542"/>
                    </a:cubicBezTo>
                    <a:cubicBezTo>
                      <a:pt x="4107" y="1487"/>
                      <a:pt x="4079" y="1412"/>
                      <a:pt x="4032" y="1347"/>
                    </a:cubicBezTo>
                    <a:cubicBezTo>
                      <a:pt x="3995" y="1264"/>
                      <a:pt x="3949" y="1189"/>
                      <a:pt x="3884" y="1134"/>
                    </a:cubicBezTo>
                    <a:cubicBezTo>
                      <a:pt x="3809" y="1078"/>
                      <a:pt x="3828" y="994"/>
                      <a:pt x="3828" y="929"/>
                    </a:cubicBezTo>
                    <a:cubicBezTo>
                      <a:pt x="3806" y="917"/>
                      <a:pt x="3789" y="912"/>
                      <a:pt x="3774" y="912"/>
                    </a:cubicBezTo>
                    <a:cubicBezTo>
                      <a:pt x="3744" y="912"/>
                      <a:pt x="3726" y="932"/>
                      <a:pt x="3707" y="957"/>
                    </a:cubicBezTo>
                    <a:cubicBezTo>
                      <a:pt x="3670" y="994"/>
                      <a:pt x="3688" y="1050"/>
                      <a:pt x="3735" y="1059"/>
                    </a:cubicBezTo>
                    <a:cubicBezTo>
                      <a:pt x="3800" y="1069"/>
                      <a:pt x="3828" y="1115"/>
                      <a:pt x="3856" y="1162"/>
                    </a:cubicBezTo>
                    <a:cubicBezTo>
                      <a:pt x="3949" y="1319"/>
                      <a:pt x="4042" y="1477"/>
                      <a:pt x="4134" y="1635"/>
                    </a:cubicBezTo>
                    <a:cubicBezTo>
                      <a:pt x="4172" y="1682"/>
                      <a:pt x="4181" y="1738"/>
                      <a:pt x="4181" y="1793"/>
                    </a:cubicBezTo>
                    <a:cubicBezTo>
                      <a:pt x="4134" y="2332"/>
                      <a:pt x="4069" y="2871"/>
                      <a:pt x="3976" y="3401"/>
                    </a:cubicBezTo>
                    <a:cubicBezTo>
                      <a:pt x="3976" y="3428"/>
                      <a:pt x="3967" y="3447"/>
                      <a:pt x="3949" y="3493"/>
                    </a:cubicBezTo>
                    <a:cubicBezTo>
                      <a:pt x="3930" y="3438"/>
                      <a:pt x="3921" y="3410"/>
                      <a:pt x="3911" y="3382"/>
                    </a:cubicBezTo>
                    <a:cubicBezTo>
                      <a:pt x="3846" y="3094"/>
                      <a:pt x="3735" y="2815"/>
                      <a:pt x="3605" y="2555"/>
                    </a:cubicBezTo>
                    <a:cubicBezTo>
                      <a:pt x="3568" y="2481"/>
                      <a:pt x="3558" y="2416"/>
                      <a:pt x="3568" y="2332"/>
                    </a:cubicBezTo>
                    <a:cubicBezTo>
                      <a:pt x="3642" y="1942"/>
                      <a:pt x="3521" y="1589"/>
                      <a:pt x="3317" y="1264"/>
                    </a:cubicBezTo>
                    <a:cubicBezTo>
                      <a:pt x="3103" y="920"/>
                      <a:pt x="2815" y="660"/>
                      <a:pt x="2527" y="400"/>
                    </a:cubicBezTo>
                    <a:cubicBezTo>
                      <a:pt x="2462" y="353"/>
                      <a:pt x="2397" y="297"/>
                      <a:pt x="2341" y="251"/>
                    </a:cubicBezTo>
                    <a:cubicBezTo>
                      <a:pt x="2248" y="270"/>
                      <a:pt x="2258" y="335"/>
                      <a:pt x="2258" y="390"/>
                    </a:cubicBezTo>
                    <a:cubicBezTo>
                      <a:pt x="2248" y="660"/>
                      <a:pt x="2276" y="929"/>
                      <a:pt x="2341" y="1189"/>
                    </a:cubicBezTo>
                    <a:cubicBezTo>
                      <a:pt x="2406" y="1422"/>
                      <a:pt x="2509" y="1645"/>
                      <a:pt x="2666" y="1830"/>
                    </a:cubicBezTo>
                    <a:cubicBezTo>
                      <a:pt x="2862" y="2072"/>
                      <a:pt x="3085" y="2295"/>
                      <a:pt x="3382" y="2425"/>
                    </a:cubicBezTo>
                    <a:cubicBezTo>
                      <a:pt x="3410" y="2434"/>
                      <a:pt x="3438" y="2462"/>
                      <a:pt x="3447" y="2490"/>
                    </a:cubicBezTo>
                    <a:cubicBezTo>
                      <a:pt x="3512" y="2620"/>
                      <a:pt x="3568" y="2750"/>
                      <a:pt x="3633" y="2871"/>
                    </a:cubicBezTo>
                    <a:cubicBezTo>
                      <a:pt x="3616" y="2888"/>
                      <a:pt x="3603" y="2893"/>
                      <a:pt x="3592" y="2893"/>
                    </a:cubicBezTo>
                    <a:cubicBezTo>
                      <a:pt x="3579" y="2893"/>
                      <a:pt x="3569" y="2885"/>
                      <a:pt x="3558" y="2880"/>
                    </a:cubicBezTo>
                    <a:cubicBezTo>
                      <a:pt x="3438" y="2787"/>
                      <a:pt x="3308" y="2685"/>
                      <a:pt x="3187" y="2592"/>
                    </a:cubicBezTo>
                    <a:cubicBezTo>
                      <a:pt x="3145" y="2567"/>
                      <a:pt x="3104" y="2535"/>
                      <a:pt x="3056" y="2535"/>
                    </a:cubicBezTo>
                    <a:cubicBezTo>
                      <a:pt x="3050" y="2535"/>
                      <a:pt x="3044" y="2536"/>
                      <a:pt x="3038" y="2537"/>
                    </a:cubicBezTo>
                    <a:cubicBezTo>
                      <a:pt x="3233" y="2685"/>
                      <a:pt x="3419" y="2843"/>
                      <a:pt x="3614" y="2992"/>
                    </a:cubicBezTo>
                    <a:cubicBezTo>
                      <a:pt x="3661" y="3029"/>
                      <a:pt x="3707" y="3066"/>
                      <a:pt x="3726" y="3159"/>
                    </a:cubicBezTo>
                    <a:cubicBezTo>
                      <a:pt x="3670" y="3131"/>
                      <a:pt x="3633" y="3122"/>
                      <a:pt x="3596" y="3103"/>
                    </a:cubicBezTo>
                    <a:cubicBezTo>
                      <a:pt x="3447" y="3057"/>
                      <a:pt x="3308" y="3001"/>
                      <a:pt x="3168" y="2955"/>
                    </a:cubicBezTo>
                    <a:cubicBezTo>
                      <a:pt x="3131" y="2945"/>
                      <a:pt x="3094" y="2945"/>
                      <a:pt x="3057" y="2945"/>
                    </a:cubicBezTo>
                    <a:lnTo>
                      <a:pt x="3057" y="2964"/>
                    </a:lnTo>
                    <a:cubicBezTo>
                      <a:pt x="3112" y="2992"/>
                      <a:pt x="3168" y="3020"/>
                      <a:pt x="3224" y="3038"/>
                    </a:cubicBezTo>
                    <a:cubicBezTo>
                      <a:pt x="3391" y="3103"/>
                      <a:pt x="3558" y="3168"/>
                      <a:pt x="3716" y="3224"/>
                    </a:cubicBezTo>
                    <a:cubicBezTo>
                      <a:pt x="3772" y="3243"/>
                      <a:pt x="3791" y="3280"/>
                      <a:pt x="3791" y="3336"/>
                    </a:cubicBezTo>
                    <a:cubicBezTo>
                      <a:pt x="3772" y="3354"/>
                      <a:pt x="3754" y="3359"/>
                      <a:pt x="3735" y="3359"/>
                    </a:cubicBezTo>
                    <a:cubicBezTo>
                      <a:pt x="3716" y="3359"/>
                      <a:pt x="3698" y="3354"/>
                      <a:pt x="3679" y="3354"/>
                    </a:cubicBezTo>
                    <a:cubicBezTo>
                      <a:pt x="3484" y="3336"/>
                      <a:pt x="3280" y="3308"/>
                      <a:pt x="3085" y="3298"/>
                    </a:cubicBezTo>
                    <a:cubicBezTo>
                      <a:pt x="3010" y="3289"/>
                      <a:pt x="2945" y="3280"/>
                      <a:pt x="2899" y="3215"/>
                    </a:cubicBezTo>
                    <a:cubicBezTo>
                      <a:pt x="2887" y="3203"/>
                      <a:pt x="2868" y="3191"/>
                      <a:pt x="2848" y="3191"/>
                    </a:cubicBezTo>
                    <a:cubicBezTo>
                      <a:pt x="2837" y="3191"/>
                      <a:pt x="2825" y="3195"/>
                      <a:pt x="2815" y="3205"/>
                    </a:cubicBezTo>
                    <a:cubicBezTo>
                      <a:pt x="2787" y="3224"/>
                      <a:pt x="2769" y="3252"/>
                      <a:pt x="2778" y="3280"/>
                    </a:cubicBezTo>
                    <a:cubicBezTo>
                      <a:pt x="2795" y="3314"/>
                      <a:pt x="2812" y="3355"/>
                      <a:pt x="2850" y="3355"/>
                    </a:cubicBezTo>
                    <a:cubicBezTo>
                      <a:pt x="2854" y="3355"/>
                      <a:pt x="2858" y="3355"/>
                      <a:pt x="2862" y="3354"/>
                    </a:cubicBezTo>
                    <a:cubicBezTo>
                      <a:pt x="2889" y="3349"/>
                      <a:pt x="2917" y="3347"/>
                      <a:pt x="2945" y="3347"/>
                    </a:cubicBezTo>
                    <a:cubicBezTo>
                      <a:pt x="3076" y="3347"/>
                      <a:pt x="3207" y="3391"/>
                      <a:pt x="3345" y="3391"/>
                    </a:cubicBezTo>
                    <a:cubicBezTo>
                      <a:pt x="3503" y="3401"/>
                      <a:pt x="3651" y="3410"/>
                      <a:pt x="3819" y="3428"/>
                    </a:cubicBezTo>
                    <a:cubicBezTo>
                      <a:pt x="3893" y="3586"/>
                      <a:pt x="3930" y="3744"/>
                      <a:pt x="3893" y="3921"/>
                    </a:cubicBezTo>
                    <a:cubicBezTo>
                      <a:pt x="3772" y="4515"/>
                      <a:pt x="3605" y="5091"/>
                      <a:pt x="3335" y="5640"/>
                    </a:cubicBezTo>
                    <a:cubicBezTo>
                      <a:pt x="3308" y="5695"/>
                      <a:pt x="3298" y="5760"/>
                      <a:pt x="3233" y="5807"/>
                    </a:cubicBezTo>
                    <a:cubicBezTo>
                      <a:pt x="3215" y="5779"/>
                      <a:pt x="3205" y="5760"/>
                      <a:pt x="3196" y="5733"/>
                    </a:cubicBezTo>
                    <a:cubicBezTo>
                      <a:pt x="3047" y="5157"/>
                      <a:pt x="2806" y="4608"/>
                      <a:pt x="2546" y="4070"/>
                    </a:cubicBezTo>
                    <a:cubicBezTo>
                      <a:pt x="2397" y="3754"/>
                      <a:pt x="2239" y="3447"/>
                      <a:pt x="2081" y="3140"/>
                    </a:cubicBezTo>
                    <a:cubicBezTo>
                      <a:pt x="2035" y="3066"/>
                      <a:pt x="2016" y="2992"/>
                      <a:pt x="2025" y="2908"/>
                    </a:cubicBezTo>
                    <a:cubicBezTo>
                      <a:pt x="2035" y="2834"/>
                      <a:pt x="2035" y="2769"/>
                      <a:pt x="2044" y="2704"/>
                    </a:cubicBezTo>
                    <a:cubicBezTo>
                      <a:pt x="2286" y="2527"/>
                      <a:pt x="2351" y="2286"/>
                      <a:pt x="2351" y="2007"/>
                    </a:cubicBezTo>
                    <a:cubicBezTo>
                      <a:pt x="2351" y="1663"/>
                      <a:pt x="2248" y="1338"/>
                      <a:pt x="2118" y="1022"/>
                    </a:cubicBezTo>
                    <a:cubicBezTo>
                      <a:pt x="2102" y="980"/>
                      <a:pt x="2074" y="958"/>
                      <a:pt x="2043" y="958"/>
                    </a:cubicBezTo>
                    <a:cubicBezTo>
                      <a:pt x="2019" y="958"/>
                      <a:pt x="1994" y="970"/>
                      <a:pt x="1970" y="994"/>
                    </a:cubicBezTo>
                    <a:cubicBezTo>
                      <a:pt x="1923" y="1059"/>
                      <a:pt x="1877" y="1134"/>
                      <a:pt x="1840" y="1208"/>
                    </a:cubicBezTo>
                    <a:cubicBezTo>
                      <a:pt x="1672" y="1552"/>
                      <a:pt x="1626" y="1914"/>
                      <a:pt x="1710" y="2286"/>
                    </a:cubicBezTo>
                    <a:cubicBezTo>
                      <a:pt x="1719" y="2341"/>
                      <a:pt x="1737" y="2397"/>
                      <a:pt x="1747" y="2453"/>
                    </a:cubicBezTo>
                    <a:cubicBezTo>
                      <a:pt x="1747" y="2462"/>
                      <a:pt x="1737" y="2462"/>
                      <a:pt x="1728" y="2481"/>
                    </a:cubicBezTo>
                    <a:cubicBezTo>
                      <a:pt x="1654" y="2406"/>
                      <a:pt x="1617" y="2304"/>
                      <a:pt x="1561" y="2221"/>
                    </a:cubicBezTo>
                    <a:cubicBezTo>
                      <a:pt x="1598" y="1961"/>
                      <a:pt x="1570" y="1710"/>
                      <a:pt x="1468" y="1459"/>
                    </a:cubicBezTo>
                    <a:cubicBezTo>
                      <a:pt x="1394" y="1301"/>
                      <a:pt x="1282" y="1171"/>
                      <a:pt x="1152" y="1059"/>
                    </a:cubicBezTo>
                    <a:cubicBezTo>
                      <a:pt x="1003" y="920"/>
                      <a:pt x="836" y="799"/>
                      <a:pt x="669" y="669"/>
                    </a:cubicBezTo>
                    <a:cubicBezTo>
                      <a:pt x="650" y="651"/>
                      <a:pt x="622" y="632"/>
                      <a:pt x="585" y="623"/>
                    </a:cubicBezTo>
                    <a:cubicBezTo>
                      <a:pt x="581" y="621"/>
                      <a:pt x="575" y="620"/>
                      <a:pt x="570" y="620"/>
                    </a:cubicBezTo>
                    <a:cubicBezTo>
                      <a:pt x="546" y="620"/>
                      <a:pt x="520" y="638"/>
                      <a:pt x="520" y="669"/>
                    </a:cubicBezTo>
                    <a:cubicBezTo>
                      <a:pt x="511" y="716"/>
                      <a:pt x="502" y="771"/>
                      <a:pt x="502" y="818"/>
                    </a:cubicBezTo>
                    <a:cubicBezTo>
                      <a:pt x="511" y="1050"/>
                      <a:pt x="585" y="1273"/>
                      <a:pt x="688" y="1487"/>
                    </a:cubicBezTo>
                    <a:cubicBezTo>
                      <a:pt x="743" y="1617"/>
                      <a:pt x="808" y="1728"/>
                      <a:pt x="883" y="1849"/>
                    </a:cubicBezTo>
                    <a:cubicBezTo>
                      <a:pt x="1003" y="2035"/>
                      <a:pt x="1171" y="2146"/>
                      <a:pt x="1384" y="2202"/>
                    </a:cubicBezTo>
                    <a:cubicBezTo>
                      <a:pt x="1403" y="2202"/>
                      <a:pt x="1422" y="2211"/>
                      <a:pt x="1449" y="2221"/>
                    </a:cubicBezTo>
                    <a:cubicBezTo>
                      <a:pt x="1719" y="2722"/>
                      <a:pt x="1988" y="3252"/>
                      <a:pt x="2258" y="3791"/>
                    </a:cubicBezTo>
                    <a:cubicBezTo>
                      <a:pt x="2137" y="3754"/>
                      <a:pt x="2053" y="3707"/>
                      <a:pt x="2025" y="3614"/>
                    </a:cubicBezTo>
                    <a:cubicBezTo>
                      <a:pt x="1933" y="3336"/>
                      <a:pt x="1756" y="3122"/>
                      <a:pt x="1552" y="2917"/>
                    </a:cubicBezTo>
                    <a:cubicBezTo>
                      <a:pt x="1310" y="2694"/>
                      <a:pt x="1041" y="2537"/>
                      <a:pt x="725" y="2444"/>
                    </a:cubicBezTo>
                    <a:cubicBezTo>
                      <a:pt x="557" y="2397"/>
                      <a:pt x="390" y="2360"/>
                      <a:pt x="223" y="2332"/>
                    </a:cubicBezTo>
                    <a:cubicBezTo>
                      <a:pt x="191" y="2321"/>
                      <a:pt x="156" y="2311"/>
                      <a:pt x="119" y="2311"/>
                    </a:cubicBezTo>
                    <a:cubicBezTo>
                      <a:pt x="92" y="2311"/>
                      <a:pt x="65" y="2316"/>
                      <a:pt x="37" y="2332"/>
                    </a:cubicBezTo>
                    <a:cubicBezTo>
                      <a:pt x="0" y="2397"/>
                      <a:pt x="19" y="2462"/>
                      <a:pt x="56" y="2527"/>
                    </a:cubicBezTo>
                    <a:cubicBezTo>
                      <a:pt x="149" y="2732"/>
                      <a:pt x="279" y="2917"/>
                      <a:pt x="427" y="3094"/>
                    </a:cubicBezTo>
                    <a:cubicBezTo>
                      <a:pt x="641" y="3345"/>
                      <a:pt x="911" y="3521"/>
                      <a:pt x="1208" y="3670"/>
                    </a:cubicBezTo>
                    <a:cubicBezTo>
                      <a:pt x="1360" y="3746"/>
                      <a:pt x="1512" y="3785"/>
                      <a:pt x="1667" y="3785"/>
                    </a:cubicBezTo>
                    <a:cubicBezTo>
                      <a:pt x="1758" y="3785"/>
                      <a:pt x="1849" y="3772"/>
                      <a:pt x="1942" y="3744"/>
                    </a:cubicBezTo>
                    <a:cubicBezTo>
                      <a:pt x="1951" y="3735"/>
                      <a:pt x="1960" y="3735"/>
                      <a:pt x="1988" y="3735"/>
                    </a:cubicBezTo>
                    <a:cubicBezTo>
                      <a:pt x="2100" y="3809"/>
                      <a:pt x="2211" y="3884"/>
                      <a:pt x="2323" y="3967"/>
                    </a:cubicBezTo>
                    <a:cubicBezTo>
                      <a:pt x="2351" y="3995"/>
                      <a:pt x="2378" y="4032"/>
                      <a:pt x="2397" y="4070"/>
                    </a:cubicBezTo>
                    <a:cubicBezTo>
                      <a:pt x="2657" y="4627"/>
                      <a:pt x="2927" y="5175"/>
                      <a:pt x="3103" y="5760"/>
                    </a:cubicBezTo>
                    <a:cubicBezTo>
                      <a:pt x="3187" y="6002"/>
                      <a:pt x="3196" y="5918"/>
                      <a:pt x="3066" y="6160"/>
                    </a:cubicBezTo>
                    <a:cubicBezTo>
                      <a:pt x="3001" y="6290"/>
                      <a:pt x="2927" y="6420"/>
                      <a:pt x="2862" y="6541"/>
                    </a:cubicBezTo>
                    <a:cubicBezTo>
                      <a:pt x="2852" y="6559"/>
                      <a:pt x="2834" y="6578"/>
                      <a:pt x="2797" y="6615"/>
                    </a:cubicBezTo>
                    <a:cubicBezTo>
                      <a:pt x="2741" y="6151"/>
                      <a:pt x="2629" y="5723"/>
                      <a:pt x="2444" y="5314"/>
                    </a:cubicBezTo>
                    <a:cubicBezTo>
                      <a:pt x="2453" y="5268"/>
                      <a:pt x="2471" y="5222"/>
                      <a:pt x="2481" y="5175"/>
                    </a:cubicBezTo>
                    <a:cubicBezTo>
                      <a:pt x="2490" y="5119"/>
                      <a:pt x="2453" y="5082"/>
                      <a:pt x="2397" y="5073"/>
                    </a:cubicBezTo>
                    <a:cubicBezTo>
                      <a:pt x="2341" y="5073"/>
                      <a:pt x="2295" y="5110"/>
                      <a:pt x="2304" y="5166"/>
                    </a:cubicBezTo>
                    <a:cubicBezTo>
                      <a:pt x="2304" y="5222"/>
                      <a:pt x="2304" y="5277"/>
                      <a:pt x="2369" y="5305"/>
                    </a:cubicBezTo>
                    <a:cubicBezTo>
                      <a:pt x="2416" y="5324"/>
                      <a:pt x="2434" y="5361"/>
                      <a:pt x="2453" y="5407"/>
                    </a:cubicBezTo>
                    <a:cubicBezTo>
                      <a:pt x="2564" y="5798"/>
                      <a:pt x="2666" y="6197"/>
                      <a:pt x="2713" y="6606"/>
                    </a:cubicBezTo>
                    <a:cubicBezTo>
                      <a:pt x="2713" y="6643"/>
                      <a:pt x="2713" y="6690"/>
                      <a:pt x="2713" y="6773"/>
                    </a:cubicBezTo>
                    <a:cubicBezTo>
                      <a:pt x="2648" y="6634"/>
                      <a:pt x="2611" y="6532"/>
                      <a:pt x="2564" y="6429"/>
                    </a:cubicBezTo>
                    <a:cubicBezTo>
                      <a:pt x="2462" y="6206"/>
                      <a:pt x="2323" y="6011"/>
                      <a:pt x="2183" y="5816"/>
                    </a:cubicBezTo>
                    <a:cubicBezTo>
                      <a:pt x="2128" y="5742"/>
                      <a:pt x="2081" y="5668"/>
                      <a:pt x="2090" y="5565"/>
                    </a:cubicBezTo>
                    <a:cubicBezTo>
                      <a:pt x="2100" y="5500"/>
                      <a:pt x="2053" y="5463"/>
                      <a:pt x="1979" y="5463"/>
                    </a:cubicBezTo>
                    <a:cubicBezTo>
                      <a:pt x="1974" y="5462"/>
                      <a:pt x="1969" y="5462"/>
                      <a:pt x="1964" y="5462"/>
                    </a:cubicBezTo>
                    <a:cubicBezTo>
                      <a:pt x="1923" y="5462"/>
                      <a:pt x="1887" y="5496"/>
                      <a:pt x="1895" y="5537"/>
                    </a:cubicBezTo>
                    <a:cubicBezTo>
                      <a:pt x="1895" y="5593"/>
                      <a:pt x="1905" y="5649"/>
                      <a:pt x="1923" y="5695"/>
                    </a:cubicBezTo>
                    <a:cubicBezTo>
                      <a:pt x="1923" y="5714"/>
                      <a:pt x="1960" y="5733"/>
                      <a:pt x="1979" y="5733"/>
                    </a:cubicBezTo>
                    <a:cubicBezTo>
                      <a:pt x="1998" y="5742"/>
                      <a:pt x="2025" y="5742"/>
                      <a:pt x="2053" y="5742"/>
                    </a:cubicBezTo>
                    <a:cubicBezTo>
                      <a:pt x="2276" y="6104"/>
                      <a:pt x="2509" y="6457"/>
                      <a:pt x="2657" y="6847"/>
                    </a:cubicBezTo>
                    <a:cubicBezTo>
                      <a:pt x="2648" y="6912"/>
                      <a:pt x="2629" y="6959"/>
                      <a:pt x="2574" y="6987"/>
                    </a:cubicBezTo>
                    <a:cubicBezTo>
                      <a:pt x="2564" y="6987"/>
                      <a:pt x="2546" y="6978"/>
                      <a:pt x="2536" y="6968"/>
                    </a:cubicBezTo>
                    <a:cubicBezTo>
                      <a:pt x="2425" y="6764"/>
                      <a:pt x="2276" y="6578"/>
                      <a:pt x="2100" y="6411"/>
                    </a:cubicBezTo>
                    <a:cubicBezTo>
                      <a:pt x="2063" y="6374"/>
                      <a:pt x="2053" y="6327"/>
                      <a:pt x="2016" y="6281"/>
                    </a:cubicBezTo>
                    <a:cubicBezTo>
                      <a:pt x="2003" y="6261"/>
                      <a:pt x="1985" y="6245"/>
                      <a:pt x="1958" y="6245"/>
                    </a:cubicBezTo>
                    <a:cubicBezTo>
                      <a:pt x="1948" y="6245"/>
                      <a:pt x="1936" y="6248"/>
                      <a:pt x="1923" y="6253"/>
                    </a:cubicBezTo>
                    <a:cubicBezTo>
                      <a:pt x="1886" y="6271"/>
                      <a:pt x="1867" y="6299"/>
                      <a:pt x="1877" y="6346"/>
                    </a:cubicBezTo>
                    <a:cubicBezTo>
                      <a:pt x="1877" y="6411"/>
                      <a:pt x="1905" y="6429"/>
                      <a:pt x="1979" y="6448"/>
                    </a:cubicBezTo>
                    <a:cubicBezTo>
                      <a:pt x="2007" y="6448"/>
                      <a:pt x="2044" y="6448"/>
                      <a:pt x="2063" y="6467"/>
                    </a:cubicBezTo>
                    <a:cubicBezTo>
                      <a:pt x="2221" y="6671"/>
                      <a:pt x="2388" y="6875"/>
                      <a:pt x="2527" y="7098"/>
                    </a:cubicBezTo>
                    <a:cubicBezTo>
                      <a:pt x="2425" y="7256"/>
                      <a:pt x="2323" y="7414"/>
                      <a:pt x="2230" y="7563"/>
                    </a:cubicBezTo>
                    <a:cubicBezTo>
                      <a:pt x="2128" y="7721"/>
                      <a:pt x="2016" y="7879"/>
                      <a:pt x="1914" y="8037"/>
                    </a:cubicBezTo>
                    <a:cubicBezTo>
                      <a:pt x="1821" y="8185"/>
                      <a:pt x="1710" y="8334"/>
                      <a:pt x="1607" y="8492"/>
                    </a:cubicBezTo>
                    <a:cubicBezTo>
                      <a:pt x="1505" y="8631"/>
                      <a:pt x="1384" y="8761"/>
                      <a:pt x="1282" y="8910"/>
                    </a:cubicBezTo>
                    <a:cubicBezTo>
                      <a:pt x="1431" y="8817"/>
                      <a:pt x="1561" y="8696"/>
                      <a:pt x="1663" y="8557"/>
                    </a:cubicBezTo>
                    <a:cubicBezTo>
                      <a:pt x="1877" y="8278"/>
                      <a:pt x="2090" y="8009"/>
                      <a:pt x="2286" y="7721"/>
                    </a:cubicBezTo>
                    <a:cubicBezTo>
                      <a:pt x="2518" y="7396"/>
                      <a:pt x="2732" y="7061"/>
                      <a:pt x="2945" y="6736"/>
                    </a:cubicBezTo>
                    <a:cubicBezTo>
                      <a:pt x="2992" y="6662"/>
                      <a:pt x="3047" y="6606"/>
                      <a:pt x="3131" y="6559"/>
                    </a:cubicBezTo>
                    <a:cubicBezTo>
                      <a:pt x="3373" y="6439"/>
                      <a:pt x="3614" y="6299"/>
                      <a:pt x="3828" y="6123"/>
                    </a:cubicBezTo>
                    <a:cubicBezTo>
                      <a:pt x="3893" y="6067"/>
                      <a:pt x="3958" y="6030"/>
                      <a:pt x="4051" y="6021"/>
                    </a:cubicBezTo>
                    <a:cubicBezTo>
                      <a:pt x="4553" y="5974"/>
                      <a:pt x="4961" y="5760"/>
                      <a:pt x="5268" y="5352"/>
                    </a:cubicBezTo>
                    <a:cubicBezTo>
                      <a:pt x="5426" y="5138"/>
                      <a:pt x="5556" y="4915"/>
                      <a:pt x="5667" y="4673"/>
                    </a:cubicBezTo>
                    <a:cubicBezTo>
                      <a:pt x="5807" y="4395"/>
                      <a:pt x="5928" y="4107"/>
                      <a:pt x="6048" y="3828"/>
                    </a:cubicBezTo>
                    <a:cubicBezTo>
                      <a:pt x="6058" y="3819"/>
                      <a:pt x="6067" y="3809"/>
                      <a:pt x="6067" y="3791"/>
                    </a:cubicBezTo>
                    <a:cubicBezTo>
                      <a:pt x="6095" y="3735"/>
                      <a:pt x="6113" y="3670"/>
                      <a:pt x="6067" y="3624"/>
                    </a:cubicBezTo>
                    <a:cubicBezTo>
                      <a:pt x="6045" y="3602"/>
                      <a:pt x="6020" y="3594"/>
                      <a:pt x="5993" y="3594"/>
                    </a:cubicBezTo>
                    <a:cubicBezTo>
                      <a:pt x="5962" y="3594"/>
                      <a:pt x="5930" y="3604"/>
                      <a:pt x="5900" y="3614"/>
                    </a:cubicBezTo>
                    <a:cubicBezTo>
                      <a:pt x="5844" y="3642"/>
                      <a:pt x="5779" y="3670"/>
                      <a:pt x="5714" y="3707"/>
                    </a:cubicBezTo>
                    <a:cubicBezTo>
                      <a:pt x="5119" y="4079"/>
                      <a:pt x="4636" y="4571"/>
                      <a:pt x="4302" y="5194"/>
                    </a:cubicBezTo>
                    <a:cubicBezTo>
                      <a:pt x="4209" y="5352"/>
                      <a:pt x="4134" y="5519"/>
                      <a:pt x="4088" y="5695"/>
                    </a:cubicBezTo>
                    <a:cubicBezTo>
                      <a:pt x="4079" y="5742"/>
                      <a:pt x="4060" y="5788"/>
                      <a:pt x="4023" y="5825"/>
                    </a:cubicBezTo>
                    <a:cubicBezTo>
                      <a:pt x="3744" y="6058"/>
                      <a:pt x="3456" y="6262"/>
                      <a:pt x="3150" y="6448"/>
                    </a:cubicBezTo>
                    <a:cubicBezTo>
                      <a:pt x="3122" y="6420"/>
                      <a:pt x="3140" y="6401"/>
                      <a:pt x="3150" y="6383"/>
                    </a:cubicBezTo>
                    <a:cubicBezTo>
                      <a:pt x="3205" y="6271"/>
                      <a:pt x="3270" y="6160"/>
                      <a:pt x="3326" y="6048"/>
                    </a:cubicBezTo>
                    <a:cubicBezTo>
                      <a:pt x="3763" y="5259"/>
                      <a:pt x="4023" y="4423"/>
                      <a:pt x="4144" y="3531"/>
                    </a:cubicBezTo>
                    <a:cubicBezTo>
                      <a:pt x="4218" y="2936"/>
                      <a:pt x="4283" y="2351"/>
                      <a:pt x="4302" y="1756"/>
                    </a:cubicBezTo>
                    <a:cubicBezTo>
                      <a:pt x="4311" y="1654"/>
                      <a:pt x="4330" y="1570"/>
                      <a:pt x="4376" y="1477"/>
                    </a:cubicBezTo>
                    <a:cubicBezTo>
                      <a:pt x="4534" y="1180"/>
                      <a:pt x="4645" y="864"/>
                      <a:pt x="4720" y="539"/>
                    </a:cubicBezTo>
                    <a:cubicBezTo>
                      <a:pt x="4720" y="530"/>
                      <a:pt x="4710" y="520"/>
                      <a:pt x="4701" y="493"/>
                    </a:cubicBezTo>
                    <a:cubicBezTo>
                      <a:pt x="4655" y="567"/>
                      <a:pt x="4636" y="641"/>
                      <a:pt x="4599" y="716"/>
                    </a:cubicBezTo>
                    <a:cubicBezTo>
                      <a:pt x="4571" y="790"/>
                      <a:pt x="4543" y="855"/>
                      <a:pt x="4525" y="929"/>
                    </a:cubicBezTo>
                    <a:cubicBezTo>
                      <a:pt x="4487" y="1004"/>
                      <a:pt x="4460" y="1078"/>
                      <a:pt x="4432" y="1162"/>
                    </a:cubicBezTo>
                    <a:cubicBezTo>
                      <a:pt x="4404" y="1227"/>
                      <a:pt x="4376" y="1301"/>
                      <a:pt x="4348" y="1366"/>
                    </a:cubicBezTo>
                    <a:cubicBezTo>
                      <a:pt x="4292" y="1347"/>
                      <a:pt x="4320" y="1301"/>
                      <a:pt x="4320" y="1273"/>
                    </a:cubicBezTo>
                    <a:cubicBezTo>
                      <a:pt x="4302" y="920"/>
                      <a:pt x="4292" y="567"/>
                      <a:pt x="4274" y="214"/>
                    </a:cubicBezTo>
                    <a:cubicBezTo>
                      <a:pt x="4265" y="140"/>
                      <a:pt x="4255" y="65"/>
                      <a:pt x="4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47;p53">
                <a:extLst>
                  <a:ext uri="{FF2B5EF4-FFF2-40B4-BE49-F238E27FC236}">
                    <a16:creationId xmlns:a16="http://schemas.microsoft.com/office/drawing/2014/main" id="{00284D78-7556-5708-93C8-61EFDAE11F05}"/>
                  </a:ext>
                </a:extLst>
              </p:cNvPr>
              <p:cNvSpPr/>
              <p:nvPr/>
            </p:nvSpPr>
            <p:spPr>
              <a:xfrm>
                <a:off x="6545515" y="1199628"/>
                <a:ext cx="722736" cy="1054433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8920" extrusionOk="0">
                    <a:moveTo>
                      <a:pt x="4237" y="1"/>
                    </a:moveTo>
                    <a:cubicBezTo>
                      <a:pt x="4237" y="1"/>
                      <a:pt x="4237" y="1"/>
                      <a:pt x="4237" y="10"/>
                    </a:cubicBezTo>
                    <a:lnTo>
                      <a:pt x="4246" y="1"/>
                    </a:lnTo>
                    <a:close/>
                    <a:moveTo>
                      <a:pt x="613" y="763"/>
                    </a:moveTo>
                    <a:cubicBezTo>
                      <a:pt x="827" y="911"/>
                      <a:pt x="1022" y="1069"/>
                      <a:pt x="1189" y="1255"/>
                    </a:cubicBezTo>
                    <a:cubicBezTo>
                      <a:pt x="1394" y="1478"/>
                      <a:pt x="1505" y="1738"/>
                      <a:pt x="1514" y="2045"/>
                    </a:cubicBezTo>
                    <a:cubicBezTo>
                      <a:pt x="1514" y="2063"/>
                      <a:pt x="1524" y="2091"/>
                      <a:pt x="1477" y="2091"/>
                    </a:cubicBezTo>
                    <a:cubicBezTo>
                      <a:pt x="1338" y="1887"/>
                      <a:pt x="1226" y="1664"/>
                      <a:pt x="1059" y="1478"/>
                    </a:cubicBezTo>
                    <a:lnTo>
                      <a:pt x="1059" y="1478"/>
                    </a:lnTo>
                    <a:cubicBezTo>
                      <a:pt x="1124" y="1673"/>
                      <a:pt x="1254" y="1850"/>
                      <a:pt x="1356" y="2082"/>
                    </a:cubicBezTo>
                    <a:cubicBezTo>
                      <a:pt x="1180" y="2017"/>
                      <a:pt x="1078" y="1924"/>
                      <a:pt x="1003" y="1813"/>
                    </a:cubicBezTo>
                    <a:cubicBezTo>
                      <a:pt x="845" y="1599"/>
                      <a:pt x="734" y="1357"/>
                      <a:pt x="650" y="1106"/>
                    </a:cubicBezTo>
                    <a:cubicBezTo>
                      <a:pt x="622" y="1023"/>
                      <a:pt x="613" y="939"/>
                      <a:pt x="595" y="846"/>
                    </a:cubicBezTo>
                    <a:cubicBezTo>
                      <a:pt x="595" y="828"/>
                      <a:pt x="604" y="800"/>
                      <a:pt x="613" y="763"/>
                    </a:cubicBezTo>
                    <a:close/>
                    <a:moveTo>
                      <a:pt x="2378" y="410"/>
                    </a:moveTo>
                    <a:cubicBezTo>
                      <a:pt x="2388" y="419"/>
                      <a:pt x="2406" y="428"/>
                      <a:pt x="2425" y="438"/>
                    </a:cubicBezTo>
                    <a:cubicBezTo>
                      <a:pt x="2583" y="577"/>
                      <a:pt x="2741" y="716"/>
                      <a:pt x="2889" y="865"/>
                    </a:cubicBezTo>
                    <a:cubicBezTo>
                      <a:pt x="3103" y="1069"/>
                      <a:pt x="3270" y="1302"/>
                      <a:pt x="3391" y="1571"/>
                    </a:cubicBezTo>
                    <a:cubicBezTo>
                      <a:pt x="3493" y="1785"/>
                      <a:pt x="3540" y="1998"/>
                      <a:pt x="3531" y="2231"/>
                    </a:cubicBezTo>
                    <a:cubicBezTo>
                      <a:pt x="3531" y="2259"/>
                      <a:pt x="3540" y="2296"/>
                      <a:pt x="3493" y="2314"/>
                    </a:cubicBezTo>
                    <a:cubicBezTo>
                      <a:pt x="3475" y="2296"/>
                      <a:pt x="3456" y="2268"/>
                      <a:pt x="3447" y="2240"/>
                    </a:cubicBezTo>
                    <a:cubicBezTo>
                      <a:pt x="3335" y="2045"/>
                      <a:pt x="3224" y="1850"/>
                      <a:pt x="3103" y="1655"/>
                    </a:cubicBezTo>
                    <a:cubicBezTo>
                      <a:pt x="2992" y="1460"/>
                      <a:pt x="2871" y="1311"/>
                      <a:pt x="2722" y="1199"/>
                    </a:cubicBezTo>
                    <a:lnTo>
                      <a:pt x="2722" y="1199"/>
                    </a:lnTo>
                    <a:cubicBezTo>
                      <a:pt x="2964" y="1534"/>
                      <a:pt x="3150" y="1878"/>
                      <a:pt x="3308" y="2249"/>
                    </a:cubicBezTo>
                    <a:cubicBezTo>
                      <a:pt x="3085" y="2138"/>
                      <a:pt x="2927" y="1971"/>
                      <a:pt x="2778" y="1794"/>
                    </a:cubicBezTo>
                    <a:cubicBezTo>
                      <a:pt x="2657" y="1655"/>
                      <a:pt x="2564" y="1487"/>
                      <a:pt x="2499" y="1311"/>
                    </a:cubicBezTo>
                    <a:cubicBezTo>
                      <a:pt x="2397" y="1051"/>
                      <a:pt x="2360" y="772"/>
                      <a:pt x="2341" y="493"/>
                    </a:cubicBezTo>
                    <a:cubicBezTo>
                      <a:pt x="2341" y="465"/>
                      <a:pt x="2332" y="428"/>
                      <a:pt x="2378" y="410"/>
                    </a:cubicBezTo>
                    <a:close/>
                    <a:moveTo>
                      <a:pt x="3029" y="2537"/>
                    </a:moveTo>
                    <a:cubicBezTo>
                      <a:pt x="3029" y="2537"/>
                      <a:pt x="3029" y="2547"/>
                      <a:pt x="3029" y="2547"/>
                    </a:cubicBezTo>
                    <a:lnTo>
                      <a:pt x="3038" y="2547"/>
                    </a:lnTo>
                    <a:cubicBezTo>
                      <a:pt x="3038" y="2537"/>
                      <a:pt x="3038" y="2537"/>
                      <a:pt x="3029" y="2537"/>
                    </a:cubicBezTo>
                    <a:close/>
                    <a:moveTo>
                      <a:pt x="2035" y="1162"/>
                    </a:moveTo>
                    <a:cubicBezTo>
                      <a:pt x="2183" y="1525"/>
                      <a:pt x="2286" y="1896"/>
                      <a:pt x="2221" y="2286"/>
                    </a:cubicBezTo>
                    <a:cubicBezTo>
                      <a:pt x="2211" y="2361"/>
                      <a:pt x="2183" y="2435"/>
                      <a:pt x="2155" y="2500"/>
                    </a:cubicBezTo>
                    <a:cubicBezTo>
                      <a:pt x="2146" y="2528"/>
                      <a:pt x="2109" y="2547"/>
                      <a:pt x="2063" y="2584"/>
                    </a:cubicBezTo>
                    <a:cubicBezTo>
                      <a:pt x="2053" y="2528"/>
                      <a:pt x="2053" y="2491"/>
                      <a:pt x="2053" y="2454"/>
                    </a:cubicBezTo>
                    <a:cubicBezTo>
                      <a:pt x="2053" y="2314"/>
                      <a:pt x="2053" y="2166"/>
                      <a:pt x="2053" y="2026"/>
                    </a:cubicBezTo>
                    <a:cubicBezTo>
                      <a:pt x="2053" y="1971"/>
                      <a:pt x="2063" y="1924"/>
                      <a:pt x="2072" y="1878"/>
                    </a:cubicBezTo>
                    <a:cubicBezTo>
                      <a:pt x="2053" y="1878"/>
                      <a:pt x="2035" y="1887"/>
                      <a:pt x="2016" y="1896"/>
                    </a:cubicBezTo>
                    <a:cubicBezTo>
                      <a:pt x="2007" y="1961"/>
                      <a:pt x="1998" y="2026"/>
                      <a:pt x="1998" y="2101"/>
                    </a:cubicBezTo>
                    <a:cubicBezTo>
                      <a:pt x="1988" y="2175"/>
                      <a:pt x="1988" y="2249"/>
                      <a:pt x="1979" y="2324"/>
                    </a:cubicBezTo>
                    <a:cubicBezTo>
                      <a:pt x="1970" y="2389"/>
                      <a:pt x="1979" y="2454"/>
                      <a:pt x="1942" y="2519"/>
                    </a:cubicBezTo>
                    <a:cubicBezTo>
                      <a:pt x="1747" y="2166"/>
                      <a:pt x="1793" y="1441"/>
                      <a:pt x="2035" y="1162"/>
                    </a:cubicBezTo>
                    <a:close/>
                    <a:moveTo>
                      <a:pt x="1895" y="2770"/>
                    </a:moveTo>
                    <a:lnTo>
                      <a:pt x="1905" y="2779"/>
                    </a:lnTo>
                    <a:lnTo>
                      <a:pt x="1895" y="2779"/>
                    </a:lnTo>
                    <a:lnTo>
                      <a:pt x="1895" y="2770"/>
                    </a:lnTo>
                    <a:close/>
                    <a:moveTo>
                      <a:pt x="220" y="2468"/>
                    </a:moveTo>
                    <a:cubicBezTo>
                      <a:pt x="228" y="2468"/>
                      <a:pt x="235" y="2469"/>
                      <a:pt x="242" y="2472"/>
                    </a:cubicBezTo>
                    <a:cubicBezTo>
                      <a:pt x="427" y="2509"/>
                      <a:pt x="604" y="2547"/>
                      <a:pt x="780" y="2602"/>
                    </a:cubicBezTo>
                    <a:cubicBezTo>
                      <a:pt x="1245" y="2751"/>
                      <a:pt x="1607" y="3048"/>
                      <a:pt x="1877" y="3466"/>
                    </a:cubicBezTo>
                    <a:cubicBezTo>
                      <a:pt x="1895" y="3485"/>
                      <a:pt x="1895" y="3522"/>
                      <a:pt x="1914" y="3578"/>
                    </a:cubicBezTo>
                    <a:cubicBezTo>
                      <a:pt x="1737" y="3457"/>
                      <a:pt x="1589" y="3355"/>
                      <a:pt x="1440" y="3253"/>
                    </a:cubicBezTo>
                    <a:cubicBezTo>
                      <a:pt x="1291" y="3160"/>
                      <a:pt x="1152" y="3048"/>
                      <a:pt x="985" y="2983"/>
                    </a:cubicBezTo>
                    <a:lnTo>
                      <a:pt x="985" y="2983"/>
                    </a:lnTo>
                    <a:cubicBezTo>
                      <a:pt x="1254" y="3225"/>
                      <a:pt x="1570" y="3429"/>
                      <a:pt x="1886" y="3689"/>
                    </a:cubicBezTo>
                    <a:cubicBezTo>
                      <a:pt x="1839" y="3689"/>
                      <a:pt x="1794" y="3690"/>
                      <a:pt x="1751" y="3690"/>
                    </a:cubicBezTo>
                    <a:cubicBezTo>
                      <a:pt x="1602" y="3690"/>
                      <a:pt x="1479" y="3684"/>
                      <a:pt x="1356" y="3634"/>
                    </a:cubicBezTo>
                    <a:cubicBezTo>
                      <a:pt x="873" y="3420"/>
                      <a:pt x="483" y="3085"/>
                      <a:pt x="223" y="2621"/>
                    </a:cubicBezTo>
                    <a:cubicBezTo>
                      <a:pt x="204" y="2574"/>
                      <a:pt x="186" y="2528"/>
                      <a:pt x="158" y="2472"/>
                    </a:cubicBezTo>
                    <a:cubicBezTo>
                      <a:pt x="183" y="2472"/>
                      <a:pt x="203" y="2468"/>
                      <a:pt x="220" y="2468"/>
                    </a:cubicBezTo>
                    <a:close/>
                    <a:moveTo>
                      <a:pt x="5891" y="3751"/>
                    </a:moveTo>
                    <a:cubicBezTo>
                      <a:pt x="5905" y="3751"/>
                      <a:pt x="5920" y="3756"/>
                      <a:pt x="5937" y="3773"/>
                    </a:cubicBezTo>
                    <a:cubicBezTo>
                      <a:pt x="5928" y="3792"/>
                      <a:pt x="5918" y="3819"/>
                      <a:pt x="5909" y="3838"/>
                    </a:cubicBezTo>
                    <a:cubicBezTo>
                      <a:pt x="5788" y="4107"/>
                      <a:pt x="5667" y="4368"/>
                      <a:pt x="5537" y="4628"/>
                    </a:cubicBezTo>
                    <a:cubicBezTo>
                      <a:pt x="5444" y="4832"/>
                      <a:pt x="5333" y="5027"/>
                      <a:pt x="5212" y="5222"/>
                    </a:cubicBezTo>
                    <a:cubicBezTo>
                      <a:pt x="4971" y="5603"/>
                      <a:pt x="4599" y="5808"/>
                      <a:pt x="4181" y="5938"/>
                    </a:cubicBezTo>
                    <a:cubicBezTo>
                      <a:pt x="4175" y="5940"/>
                      <a:pt x="4169" y="5942"/>
                      <a:pt x="4162" y="5942"/>
                    </a:cubicBezTo>
                    <a:cubicBezTo>
                      <a:pt x="4145" y="5942"/>
                      <a:pt x="4124" y="5935"/>
                      <a:pt x="4097" y="5928"/>
                    </a:cubicBezTo>
                    <a:cubicBezTo>
                      <a:pt x="4134" y="5891"/>
                      <a:pt x="4153" y="5873"/>
                      <a:pt x="4172" y="5854"/>
                    </a:cubicBezTo>
                    <a:cubicBezTo>
                      <a:pt x="4357" y="5687"/>
                      <a:pt x="4534" y="5520"/>
                      <a:pt x="4710" y="5352"/>
                    </a:cubicBezTo>
                    <a:cubicBezTo>
                      <a:pt x="4887" y="5185"/>
                      <a:pt x="5054" y="4999"/>
                      <a:pt x="5194" y="4795"/>
                    </a:cubicBezTo>
                    <a:cubicBezTo>
                      <a:pt x="5221" y="4748"/>
                      <a:pt x="5268" y="4711"/>
                      <a:pt x="5249" y="4646"/>
                    </a:cubicBezTo>
                    <a:lnTo>
                      <a:pt x="5249" y="4637"/>
                    </a:lnTo>
                    <a:cubicBezTo>
                      <a:pt x="5240" y="4656"/>
                      <a:pt x="5240" y="4674"/>
                      <a:pt x="5231" y="4683"/>
                    </a:cubicBezTo>
                    <a:cubicBezTo>
                      <a:pt x="4961" y="5036"/>
                      <a:pt x="4645" y="5334"/>
                      <a:pt x="4302" y="5594"/>
                    </a:cubicBezTo>
                    <a:cubicBezTo>
                      <a:pt x="4292" y="5603"/>
                      <a:pt x="4274" y="5603"/>
                      <a:pt x="4246" y="5603"/>
                    </a:cubicBezTo>
                    <a:cubicBezTo>
                      <a:pt x="4255" y="5566"/>
                      <a:pt x="4265" y="5538"/>
                      <a:pt x="4274" y="5520"/>
                    </a:cubicBezTo>
                    <a:cubicBezTo>
                      <a:pt x="4302" y="5455"/>
                      <a:pt x="4330" y="5390"/>
                      <a:pt x="4357" y="5334"/>
                    </a:cubicBezTo>
                    <a:cubicBezTo>
                      <a:pt x="4683" y="4721"/>
                      <a:pt x="5138" y="4228"/>
                      <a:pt x="5714" y="3838"/>
                    </a:cubicBezTo>
                    <a:cubicBezTo>
                      <a:pt x="5760" y="3810"/>
                      <a:pt x="5807" y="3792"/>
                      <a:pt x="5844" y="3764"/>
                    </a:cubicBezTo>
                    <a:cubicBezTo>
                      <a:pt x="5859" y="3759"/>
                      <a:pt x="5874" y="3751"/>
                      <a:pt x="5891" y="3751"/>
                    </a:cubicBezTo>
                    <a:close/>
                    <a:moveTo>
                      <a:pt x="4237" y="10"/>
                    </a:moveTo>
                    <a:cubicBezTo>
                      <a:pt x="4199" y="38"/>
                      <a:pt x="4218" y="85"/>
                      <a:pt x="4218" y="122"/>
                    </a:cubicBezTo>
                    <a:cubicBezTo>
                      <a:pt x="4218" y="391"/>
                      <a:pt x="4227" y="651"/>
                      <a:pt x="4227" y="921"/>
                    </a:cubicBezTo>
                    <a:cubicBezTo>
                      <a:pt x="4227" y="967"/>
                      <a:pt x="4218" y="1014"/>
                      <a:pt x="4209" y="1106"/>
                    </a:cubicBezTo>
                    <a:cubicBezTo>
                      <a:pt x="4162" y="995"/>
                      <a:pt x="4134" y="930"/>
                      <a:pt x="4107" y="856"/>
                    </a:cubicBezTo>
                    <a:cubicBezTo>
                      <a:pt x="4042" y="707"/>
                      <a:pt x="3976" y="558"/>
                      <a:pt x="3902" y="410"/>
                    </a:cubicBezTo>
                    <a:cubicBezTo>
                      <a:pt x="3884" y="354"/>
                      <a:pt x="3856" y="307"/>
                      <a:pt x="3874" y="252"/>
                    </a:cubicBezTo>
                    <a:cubicBezTo>
                      <a:pt x="3893" y="205"/>
                      <a:pt x="3865" y="177"/>
                      <a:pt x="3828" y="159"/>
                    </a:cubicBezTo>
                    <a:cubicBezTo>
                      <a:pt x="3818" y="154"/>
                      <a:pt x="3808" y="152"/>
                      <a:pt x="3798" y="152"/>
                    </a:cubicBezTo>
                    <a:cubicBezTo>
                      <a:pt x="3769" y="152"/>
                      <a:pt x="3739" y="171"/>
                      <a:pt x="3726" y="205"/>
                    </a:cubicBezTo>
                    <a:cubicBezTo>
                      <a:pt x="3698" y="242"/>
                      <a:pt x="3707" y="289"/>
                      <a:pt x="3744" y="298"/>
                    </a:cubicBezTo>
                    <a:cubicBezTo>
                      <a:pt x="3837" y="317"/>
                      <a:pt x="3856" y="382"/>
                      <a:pt x="3884" y="456"/>
                    </a:cubicBezTo>
                    <a:cubicBezTo>
                      <a:pt x="3967" y="716"/>
                      <a:pt x="4069" y="976"/>
                      <a:pt x="4153" y="1237"/>
                    </a:cubicBezTo>
                    <a:cubicBezTo>
                      <a:pt x="4190" y="1320"/>
                      <a:pt x="4218" y="1404"/>
                      <a:pt x="4199" y="1497"/>
                    </a:cubicBezTo>
                    <a:cubicBezTo>
                      <a:pt x="4199" y="1515"/>
                      <a:pt x="4190" y="1534"/>
                      <a:pt x="4172" y="1562"/>
                    </a:cubicBezTo>
                    <a:cubicBezTo>
                      <a:pt x="4107" y="1497"/>
                      <a:pt x="4079" y="1422"/>
                      <a:pt x="4032" y="1357"/>
                    </a:cubicBezTo>
                    <a:cubicBezTo>
                      <a:pt x="3995" y="1283"/>
                      <a:pt x="3949" y="1199"/>
                      <a:pt x="3884" y="1144"/>
                    </a:cubicBezTo>
                    <a:cubicBezTo>
                      <a:pt x="3809" y="1088"/>
                      <a:pt x="3828" y="1014"/>
                      <a:pt x="3828" y="949"/>
                    </a:cubicBezTo>
                    <a:cubicBezTo>
                      <a:pt x="3804" y="931"/>
                      <a:pt x="3784" y="924"/>
                      <a:pt x="3769" y="924"/>
                    </a:cubicBezTo>
                    <a:cubicBezTo>
                      <a:pt x="3742" y="924"/>
                      <a:pt x="3725" y="944"/>
                      <a:pt x="3707" y="967"/>
                    </a:cubicBezTo>
                    <a:cubicBezTo>
                      <a:pt x="3670" y="1004"/>
                      <a:pt x="3688" y="1069"/>
                      <a:pt x="3735" y="1069"/>
                    </a:cubicBezTo>
                    <a:cubicBezTo>
                      <a:pt x="3800" y="1088"/>
                      <a:pt x="3828" y="1125"/>
                      <a:pt x="3856" y="1172"/>
                    </a:cubicBezTo>
                    <a:cubicBezTo>
                      <a:pt x="3949" y="1329"/>
                      <a:pt x="4042" y="1487"/>
                      <a:pt x="4134" y="1645"/>
                    </a:cubicBezTo>
                    <a:cubicBezTo>
                      <a:pt x="4172" y="1692"/>
                      <a:pt x="4181" y="1748"/>
                      <a:pt x="4181" y="1803"/>
                    </a:cubicBezTo>
                    <a:cubicBezTo>
                      <a:pt x="4134" y="2342"/>
                      <a:pt x="4069" y="2881"/>
                      <a:pt x="3976" y="3420"/>
                    </a:cubicBezTo>
                    <a:cubicBezTo>
                      <a:pt x="3976" y="3438"/>
                      <a:pt x="3967" y="3457"/>
                      <a:pt x="3949" y="3503"/>
                    </a:cubicBezTo>
                    <a:cubicBezTo>
                      <a:pt x="3930" y="3448"/>
                      <a:pt x="3921" y="3420"/>
                      <a:pt x="3911" y="3392"/>
                    </a:cubicBezTo>
                    <a:cubicBezTo>
                      <a:pt x="3846" y="3104"/>
                      <a:pt x="3735" y="2825"/>
                      <a:pt x="3605" y="2565"/>
                    </a:cubicBezTo>
                    <a:cubicBezTo>
                      <a:pt x="3568" y="2491"/>
                      <a:pt x="3558" y="2426"/>
                      <a:pt x="3568" y="2351"/>
                    </a:cubicBezTo>
                    <a:cubicBezTo>
                      <a:pt x="3642" y="1952"/>
                      <a:pt x="3521" y="1599"/>
                      <a:pt x="3317" y="1274"/>
                    </a:cubicBezTo>
                    <a:cubicBezTo>
                      <a:pt x="3103" y="939"/>
                      <a:pt x="2815" y="670"/>
                      <a:pt x="2527" y="419"/>
                    </a:cubicBezTo>
                    <a:cubicBezTo>
                      <a:pt x="2462" y="363"/>
                      <a:pt x="2397" y="317"/>
                      <a:pt x="2341" y="270"/>
                    </a:cubicBezTo>
                    <a:cubicBezTo>
                      <a:pt x="2248" y="280"/>
                      <a:pt x="2258" y="345"/>
                      <a:pt x="2258" y="400"/>
                    </a:cubicBezTo>
                    <a:cubicBezTo>
                      <a:pt x="2248" y="670"/>
                      <a:pt x="2276" y="939"/>
                      <a:pt x="2341" y="1199"/>
                    </a:cubicBezTo>
                    <a:cubicBezTo>
                      <a:pt x="2406" y="1441"/>
                      <a:pt x="2509" y="1655"/>
                      <a:pt x="2666" y="1840"/>
                    </a:cubicBezTo>
                    <a:cubicBezTo>
                      <a:pt x="2862" y="2082"/>
                      <a:pt x="3085" y="2305"/>
                      <a:pt x="3382" y="2435"/>
                    </a:cubicBezTo>
                    <a:cubicBezTo>
                      <a:pt x="3410" y="2454"/>
                      <a:pt x="3438" y="2472"/>
                      <a:pt x="3447" y="2500"/>
                    </a:cubicBezTo>
                    <a:cubicBezTo>
                      <a:pt x="3512" y="2630"/>
                      <a:pt x="3568" y="2760"/>
                      <a:pt x="3633" y="2881"/>
                    </a:cubicBezTo>
                    <a:cubicBezTo>
                      <a:pt x="3615" y="2903"/>
                      <a:pt x="3602" y="2910"/>
                      <a:pt x="3591" y="2910"/>
                    </a:cubicBezTo>
                    <a:cubicBezTo>
                      <a:pt x="3578" y="2910"/>
                      <a:pt x="3568" y="2900"/>
                      <a:pt x="3558" y="2890"/>
                    </a:cubicBezTo>
                    <a:cubicBezTo>
                      <a:pt x="3438" y="2797"/>
                      <a:pt x="3308" y="2704"/>
                      <a:pt x="3187" y="2602"/>
                    </a:cubicBezTo>
                    <a:cubicBezTo>
                      <a:pt x="3145" y="2577"/>
                      <a:pt x="3104" y="2545"/>
                      <a:pt x="3056" y="2545"/>
                    </a:cubicBezTo>
                    <a:cubicBezTo>
                      <a:pt x="3050" y="2545"/>
                      <a:pt x="3044" y="2546"/>
                      <a:pt x="3038" y="2547"/>
                    </a:cubicBezTo>
                    <a:cubicBezTo>
                      <a:pt x="3233" y="2704"/>
                      <a:pt x="3419" y="2853"/>
                      <a:pt x="3614" y="3011"/>
                    </a:cubicBezTo>
                    <a:cubicBezTo>
                      <a:pt x="3661" y="3048"/>
                      <a:pt x="3707" y="3085"/>
                      <a:pt x="3726" y="3169"/>
                    </a:cubicBezTo>
                    <a:cubicBezTo>
                      <a:pt x="3670" y="3150"/>
                      <a:pt x="3633" y="3132"/>
                      <a:pt x="3596" y="3123"/>
                    </a:cubicBezTo>
                    <a:cubicBezTo>
                      <a:pt x="3447" y="3067"/>
                      <a:pt x="3308" y="3020"/>
                      <a:pt x="3168" y="2974"/>
                    </a:cubicBezTo>
                    <a:cubicBezTo>
                      <a:pt x="3131" y="2955"/>
                      <a:pt x="3094" y="2955"/>
                      <a:pt x="3057" y="2955"/>
                    </a:cubicBezTo>
                    <a:lnTo>
                      <a:pt x="3057" y="2974"/>
                    </a:lnTo>
                    <a:cubicBezTo>
                      <a:pt x="3112" y="3002"/>
                      <a:pt x="3168" y="3030"/>
                      <a:pt x="3224" y="3058"/>
                    </a:cubicBezTo>
                    <a:cubicBezTo>
                      <a:pt x="3391" y="3123"/>
                      <a:pt x="3558" y="3178"/>
                      <a:pt x="3716" y="3234"/>
                    </a:cubicBezTo>
                    <a:cubicBezTo>
                      <a:pt x="3772" y="3253"/>
                      <a:pt x="3791" y="3299"/>
                      <a:pt x="3791" y="3346"/>
                    </a:cubicBezTo>
                    <a:cubicBezTo>
                      <a:pt x="3772" y="3364"/>
                      <a:pt x="3754" y="3369"/>
                      <a:pt x="3735" y="3369"/>
                    </a:cubicBezTo>
                    <a:cubicBezTo>
                      <a:pt x="3716" y="3369"/>
                      <a:pt x="3698" y="3364"/>
                      <a:pt x="3679" y="3364"/>
                    </a:cubicBezTo>
                    <a:cubicBezTo>
                      <a:pt x="3484" y="3346"/>
                      <a:pt x="3280" y="3318"/>
                      <a:pt x="3085" y="3308"/>
                    </a:cubicBezTo>
                    <a:cubicBezTo>
                      <a:pt x="3010" y="3299"/>
                      <a:pt x="2945" y="3290"/>
                      <a:pt x="2899" y="3234"/>
                    </a:cubicBezTo>
                    <a:cubicBezTo>
                      <a:pt x="2887" y="3216"/>
                      <a:pt x="2867" y="3206"/>
                      <a:pt x="2847" y="3206"/>
                    </a:cubicBezTo>
                    <a:cubicBezTo>
                      <a:pt x="2836" y="3206"/>
                      <a:pt x="2825" y="3209"/>
                      <a:pt x="2815" y="3215"/>
                    </a:cubicBezTo>
                    <a:cubicBezTo>
                      <a:pt x="2787" y="3234"/>
                      <a:pt x="2769" y="3262"/>
                      <a:pt x="2778" y="3290"/>
                    </a:cubicBezTo>
                    <a:cubicBezTo>
                      <a:pt x="2795" y="3331"/>
                      <a:pt x="2811" y="3366"/>
                      <a:pt x="2848" y="3366"/>
                    </a:cubicBezTo>
                    <a:cubicBezTo>
                      <a:pt x="2852" y="3366"/>
                      <a:pt x="2857" y="3365"/>
                      <a:pt x="2862" y="3364"/>
                    </a:cubicBezTo>
                    <a:cubicBezTo>
                      <a:pt x="2889" y="3359"/>
                      <a:pt x="2917" y="3357"/>
                      <a:pt x="2945" y="3357"/>
                    </a:cubicBezTo>
                    <a:cubicBezTo>
                      <a:pt x="3076" y="3357"/>
                      <a:pt x="3207" y="3401"/>
                      <a:pt x="3345" y="3401"/>
                    </a:cubicBezTo>
                    <a:cubicBezTo>
                      <a:pt x="3503" y="3411"/>
                      <a:pt x="3651" y="3429"/>
                      <a:pt x="3819" y="3438"/>
                    </a:cubicBezTo>
                    <a:cubicBezTo>
                      <a:pt x="3893" y="3606"/>
                      <a:pt x="3930" y="3754"/>
                      <a:pt x="3893" y="3931"/>
                    </a:cubicBezTo>
                    <a:cubicBezTo>
                      <a:pt x="3772" y="4525"/>
                      <a:pt x="3605" y="5111"/>
                      <a:pt x="3335" y="5650"/>
                    </a:cubicBezTo>
                    <a:cubicBezTo>
                      <a:pt x="3308" y="5705"/>
                      <a:pt x="3298" y="5770"/>
                      <a:pt x="3233" y="5817"/>
                    </a:cubicBezTo>
                    <a:cubicBezTo>
                      <a:pt x="3215" y="5789"/>
                      <a:pt x="3205" y="5770"/>
                      <a:pt x="3196" y="5743"/>
                    </a:cubicBezTo>
                    <a:cubicBezTo>
                      <a:pt x="3047" y="5167"/>
                      <a:pt x="2806" y="4618"/>
                      <a:pt x="2546" y="4080"/>
                    </a:cubicBezTo>
                    <a:cubicBezTo>
                      <a:pt x="2397" y="3764"/>
                      <a:pt x="2239" y="3457"/>
                      <a:pt x="2081" y="3150"/>
                    </a:cubicBezTo>
                    <a:cubicBezTo>
                      <a:pt x="2035" y="3076"/>
                      <a:pt x="2016" y="3002"/>
                      <a:pt x="2025" y="2918"/>
                    </a:cubicBezTo>
                    <a:cubicBezTo>
                      <a:pt x="2035" y="2853"/>
                      <a:pt x="2035" y="2779"/>
                      <a:pt x="2044" y="2714"/>
                    </a:cubicBezTo>
                    <a:cubicBezTo>
                      <a:pt x="2286" y="2537"/>
                      <a:pt x="2351" y="2296"/>
                      <a:pt x="2351" y="2017"/>
                    </a:cubicBezTo>
                    <a:cubicBezTo>
                      <a:pt x="2351" y="1673"/>
                      <a:pt x="2248" y="1348"/>
                      <a:pt x="2118" y="1032"/>
                    </a:cubicBezTo>
                    <a:cubicBezTo>
                      <a:pt x="2103" y="991"/>
                      <a:pt x="2076" y="970"/>
                      <a:pt x="2046" y="970"/>
                    </a:cubicBezTo>
                    <a:cubicBezTo>
                      <a:pt x="2022" y="970"/>
                      <a:pt x="1995" y="984"/>
                      <a:pt x="1970" y="1014"/>
                    </a:cubicBezTo>
                    <a:cubicBezTo>
                      <a:pt x="1923" y="1079"/>
                      <a:pt x="1877" y="1144"/>
                      <a:pt x="1840" y="1218"/>
                    </a:cubicBezTo>
                    <a:cubicBezTo>
                      <a:pt x="1672" y="1562"/>
                      <a:pt x="1626" y="1924"/>
                      <a:pt x="1710" y="2305"/>
                    </a:cubicBezTo>
                    <a:cubicBezTo>
                      <a:pt x="1719" y="2361"/>
                      <a:pt x="1737" y="2416"/>
                      <a:pt x="1747" y="2472"/>
                    </a:cubicBezTo>
                    <a:cubicBezTo>
                      <a:pt x="1747" y="2472"/>
                      <a:pt x="1737" y="2482"/>
                      <a:pt x="1728" y="2491"/>
                    </a:cubicBezTo>
                    <a:cubicBezTo>
                      <a:pt x="1654" y="2416"/>
                      <a:pt x="1617" y="2324"/>
                      <a:pt x="1561" y="2240"/>
                    </a:cubicBezTo>
                    <a:cubicBezTo>
                      <a:pt x="1598" y="1971"/>
                      <a:pt x="1570" y="1720"/>
                      <a:pt x="1468" y="1478"/>
                    </a:cubicBezTo>
                    <a:cubicBezTo>
                      <a:pt x="1394" y="1320"/>
                      <a:pt x="1282" y="1190"/>
                      <a:pt x="1152" y="1069"/>
                    </a:cubicBezTo>
                    <a:cubicBezTo>
                      <a:pt x="1003" y="939"/>
                      <a:pt x="836" y="809"/>
                      <a:pt x="669" y="679"/>
                    </a:cubicBezTo>
                    <a:cubicBezTo>
                      <a:pt x="650" y="661"/>
                      <a:pt x="622" y="651"/>
                      <a:pt x="585" y="642"/>
                    </a:cubicBezTo>
                    <a:cubicBezTo>
                      <a:pt x="579" y="640"/>
                      <a:pt x="572" y="639"/>
                      <a:pt x="565" y="639"/>
                    </a:cubicBezTo>
                    <a:cubicBezTo>
                      <a:pt x="542" y="639"/>
                      <a:pt x="520" y="651"/>
                      <a:pt x="520" y="679"/>
                    </a:cubicBezTo>
                    <a:cubicBezTo>
                      <a:pt x="511" y="726"/>
                      <a:pt x="502" y="781"/>
                      <a:pt x="502" y="828"/>
                    </a:cubicBezTo>
                    <a:cubicBezTo>
                      <a:pt x="511" y="1069"/>
                      <a:pt x="585" y="1283"/>
                      <a:pt x="688" y="1497"/>
                    </a:cubicBezTo>
                    <a:cubicBezTo>
                      <a:pt x="743" y="1627"/>
                      <a:pt x="808" y="1748"/>
                      <a:pt x="883" y="1859"/>
                    </a:cubicBezTo>
                    <a:cubicBezTo>
                      <a:pt x="1003" y="2045"/>
                      <a:pt x="1171" y="2156"/>
                      <a:pt x="1384" y="2212"/>
                    </a:cubicBezTo>
                    <a:cubicBezTo>
                      <a:pt x="1403" y="2212"/>
                      <a:pt x="1422" y="2221"/>
                      <a:pt x="1449" y="2231"/>
                    </a:cubicBezTo>
                    <a:cubicBezTo>
                      <a:pt x="1719" y="2742"/>
                      <a:pt x="1988" y="3262"/>
                      <a:pt x="2258" y="3801"/>
                    </a:cubicBezTo>
                    <a:cubicBezTo>
                      <a:pt x="2137" y="3764"/>
                      <a:pt x="2053" y="3726"/>
                      <a:pt x="2025" y="3624"/>
                    </a:cubicBezTo>
                    <a:cubicBezTo>
                      <a:pt x="1933" y="3346"/>
                      <a:pt x="1756" y="3132"/>
                      <a:pt x="1552" y="2937"/>
                    </a:cubicBezTo>
                    <a:cubicBezTo>
                      <a:pt x="1310" y="2704"/>
                      <a:pt x="1031" y="2547"/>
                      <a:pt x="725" y="2454"/>
                    </a:cubicBezTo>
                    <a:cubicBezTo>
                      <a:pt x="557" y="2407"/>
                      <a:pt x="390" y="2379"/>
                      <a:pt x="223" y="2342"/>
                    </a:cubicBezTo>
                    <a:cubicBezTo>
                      <a:pt x="191" y="2331"/>
                      <a:pt x="156" y="2321"/>
                      <a:pt x="119" y="2321"/>
                    </a:cubicBezTo>
                    <a:cubicBezTo>
                      <a:pt x="92" y="2321"/>
                      <a:pt x="65" y="2326"/>
                      <a:pt x="37" y="2342"/>
                    </a:cubicBezTo>
                    <a:cubicBezTo>
                      <a:pt x="0" y="2407"/>
                      <a:pt x="19" y="2472"/>
                      <a:pt x="56" y="2537"/>
                    </a:cubicBezTo>
                    <a:cubicBezTo>
                      <a:pt x="149" y="2751"/>
                      <a:pt x="279" y="2937"/>
                      <a:pt x="427" y="3104"/>
                    </a:cubicBezTo>
                    <a:cubicBezTo>
                      <a:pt x="641" y="3355"/>
                      <a:pt x="911" y="3531"/>
                      <a:pt x="1208" y="3680"/>
                    </a:cubicBezTo>
                    <a:cubicBezTo>
                      <a:pt x="1360" y="3756"/>
                      <a:pt x="1512" y="3795"/>
                      <a:pt x="1667" y="3795"/>
                    </a:cubicBezTo>
                    <a:cubicBezTo>
                      <a:pt x="1758" y="3795"/>
                      <a:pt x="1849" y="3782"/>
                      <a:pt x="1942" y="3754"/>
                    </a:cubicBezTo>
                    <a:cubicBezTo>
                      <a:pt x="1951" y="3754"/>
                      <a:pt x="1960" y="3754"/>
                      <a:pt x="1988" y="3745"/>
                    </a:cubicBezTo>
                    <a:cubicBezTo>
                      <a:pt x="2100" y="3819"/>
                      <a:pt x="2211" y="3894"/>
                      <a:pt x="2323" y="3977"/>
                    </a:cubicBezTo>
                    <a:cubicBezTo>
                      <a:pt x="2351" y="4005"/>
                      <a:pt x="2378" y="4042"/>
                      <a:pt x="2397" y="4089"/>
                    </a:cubicBezTo>
                    <a:cubicBezTo>
                      <a:pt x="2657" y="4637"/>
                      <a:pt x="2927" y="5185"/>
                      <a:pt x="3103" y="5770"/>
                    </a:cubicBezTo>
                    <a:cubicBezTo>
                      <a:pt x="3187" y="6021"/>
                      <a:pt x="3196" y="5938"/>
                      <a:pt x="3066" y="6179"/>
                    </a:cubicBezTo>
                    <a:cubicBezTo>
                      <a:pt x="3001" y="6309"/>
                      <a:pt x="2927" y="6430"/>
                      <a:pt x="2862" y="6560"/>
                    </a:cubicBezTo>
                    <a:cubicBezTo>
                      <a:pt x="2852" y="6579"/>
                      <a:pt x="2834" y="6588"/>
                      <a:pt x="2797" y="6634"/>
                    </a:cubicBezTo>
                    <a:cubicBezTo>
                      <a:pt x="2741" y="6161"/>
                      <a:pt x="2629" y="5733"/>
                      <a:pt x="2444" y="5324"/>
                    </a:cubicBezTo>
                    <a:cubicBezTo>
                      <a:pt x="2453" y="5278"/>
                      <a:pt x="2471" y="5232"/>
                      <a:pt x="2481" y="5185"/>
                    </a:cubicBezTo>
                    <a:cubicBezTo>
                      <a:pt x="2490" y="5129"/>
                      <a:pt x="2453" y="5092"/>
                      <a:pt x="2397" y="5083"/>
                    </a:cubicBezTo>
                    <a:cubicBezTo>
                      <a:pt x="2341" y="5083"/>
                      <a:pt x="2295" y="5120"/>
                      <a:pt x="2304" y="5176"/>
                    </a:cubicBezTo>
                    <a:cubicBezTo>
                      <a:pt x="2304" y="5232"/>
                      <a:pt x="2304" y="5297"/>
                      <a:pt x="2369" y="5315"/>
                    </a:cubicBezTo>
                    <a:cubicBezTo>
                      <a:pt x="2416" y="5334"/>
                      <a:pt x="2434" y="5380"/>
                      <a:pt x="2453" y="5417"/>
                    </a:cubicBezTo>
                    <a:cubicBezTo>
                      <a:pt x="2564" y="5817"/>
                      <a:pt x="2666" y="6207"/>
                      <a:pt x="2713" y="6616"/>
                    </a:cubicBezTo>
                    <a:cubicBezTo>
                      <a:pt x="2713" y="6662"/>
                      <a:pt x="2713" y="6700"/>
                      <a:pt x="2713" y="6783"/>
                    </a:cubicBezTo>
                    <a:cubicBezTo>
                      <a:pt x="2648" y="6644"/>
                      <a:pt x="2611" y="6542"/>
                      <a:pt x="2564" y="6439"/>
                    </a:cubicBezTo>
                    <a:cubicBezTo>
                      <a:pt x="2462" y="6226"/>
                      <a:pt x="2323" y="6021"/>
                      <a:pt x="2183" y="5826"/>
                    </a:cubicBezTo>
                    <a:cubicBezTo>
                      <a:pt x="2128" y="5752"/>
                      <a:pt x="2081" y="5678"/>
                      <a:pt x="2090" y="5575"/>
                    </a:cubicBezTo>
                    <a:cubicBezTo>
                      <a:pt x="2100" y="5510"/>
                      <a:pt x="2053" y="5473"/>
                      <a:pt x="1979" y="5473"/>
                    </a:cubicBezTo>
                    <a:cubicBezTo>
                      <a:pt x="1933" y="5473"/>
                      <a:pt x="1886" y="5501"/>
                      <a:pt x="1895" y="5547"/>
                    </a:cubicBezTo>
                    <a:cubicBezTo>
                      <a:pt x="1895" y="5603"/>
                      <a:pt x="1905" y="5659"/>
                      <a:pt x="1923" y="5715"/>
                    </a:cubicBezTo>
                    <a:cubicBezTo>
                      <a:pt x="1923" y="5733"/>
                      <a:pt x="1960" y="5743"/>
                      <a:pt x="1979" y="5752"/>
                    </a:cubicBezTo>
                    <a:lnTo>
                      <a:pt x="2053" y="5752"/>
                    </a:lnTo>
                    <a:cubicBezTo>
                      <a:pt x="2276" y="6114"/>
                      <a:pt x="2509" y="6467"/>
                      <a:pt x="2657" y="6857"/>
                    </a:cubicBezTo>
                    <a:cubicBezTo>
                      <a:pt x="2648" y="6922"/>
                      <a:pt x="2629" y="6978"/>
                      <a:pt x="2574" y="6997"/>
                    </a:cubicBezTo>
                    <a:cubicBezTo>
                      <a:pt x="2564" y="6997"/>
                      <a:pt x="2546" y="6997"/>
                      <a:pt x="2536" y="6988"/>
                    </a:cubicBezTo>
                    <a:cubicBezTo>
                      <a:pt x="2425" y="6774"/>
                      <a:pt x="2276" y="6588"/>
                      <a:pt x="2100" y="6421"/>
                    </a:cubicBezTo>
                    <a:cubicBezTo>
                      <a:pt x="2063" y="6393"/>
                      <a:pt x="2053" y="6337"/>
                      <a:pt x="2016" y="6300"/>
                    </a:cubicBezTo>
                    <a:cubicBezTo>
                      <a:pt x="2002" y="6278"/>
                      <a:pt x="1982" y="6257"/>
                      <a:pt x="1952" y="6257"/>
                    </a:cubicBezTo>
                    <a:cubicBezTo>
                      <a:pt x="1943" y="6257"/>
                      <a:pt x="1934" y="6259"/>
                      <a:pt x="1923" y="6263"/>
                    </a:cubicBezTo>
                    <a:cubicBezTo>
                      <a:pt x="1886" y="6281"/>
                      <a:pt x="1867" y="6319"/>
                      <a:pt x="1877" y="6356"/>
                    </a:cubicBezTo>
                    <a:cubicBezTo>
                      <a:pt x="1877" y="6421"/>
                      <a:pt x="1905" y="6449"/>
                      <a:pt x="1979" y="6458"/>
                    </a:cubicBezTo>
                    <a:cubicBezTo>
                      <a:pt x="2007" y="6458"/>
                      <a:pt x="2044" y="6467"/>
                      <a:pt x="2063" y="6486"/>
                    </a:cubicBezTo>
                    <a:cubicBezTo>
                      <a:pt x="2221" y="6681"/>
                      <a:pt x="2388" y="6885"/>
                      <a:pt x="2527" y="7118"/>
                    </a:cubicBezTo>
                    <a:cubicBezTo>
                      <a:pt x="2425" y="7266"/>
                      <a:pt x="2323" y="7424"/>
                      <a:pt x="2230" y="7573"/>
                    </a:cubicBezTo>
                    <a:cubicBezTo>
                      <a:pt x="2128" y="7731"/>
                      <a:pt x="2016" y="7889"/>
                      <a:pt x="1914" y="8047"/>
                    </a:cubicBezTo>
                    <a:cubicBezTo>
                      <a:pt x="1812" y="8195"/>
                      <a:pt x="1710" y="8353"/>
                      <a:pt x="1607" y="8502"/>
                    </a:cubicBezTo>
                    <a:cubicBezTo>
                      <a:pt x="1505" y="8641"/>
                      <a:pt x="1384" y="8771"/>
                      <a:pt x="1282" y="8920"/>
                    </a:cubicBezTo>
                    <a:cubicBezTo>
                      <a:pt x="1431" y="8827"/>
                      <a:pt x="1561" y="8706"/>
                      <a:pt x="1663" y="8567"/>
                    </a:cubicBezTo>
                    <a:cubicBezTo>
                      <a:pt x="1877" y="8288"/>
                      <a:pt x="2090" y="8019"/>
                      <a:pt x="2286" y="7731"/>
                    </a:cubicBezTo>
                    <a:cubicBezTo>
                      <a:pt x="2518" y="7406"/>
                      <a:pt x="2732" y="7071"/>
                      <a:pt x="2945" y="6746"/>
                    </a:cubicBezTo>
                    <a:cubicBezTo>
                      <a:pt x="2992" y="6672"/>
                      <a:pt x="3047" y="6616"/>
                      <a:pt x="3131" y="6569"/>
                    </a:cubicBezTo>
                    <a:cubicBezTo>
                      <a:pt x="3373" y="6449"/>
                      <a:pt x="3614" y="6309"/>
                      <a:pt x="3828" y="6133"/>
                    </a:cubicBezTo>
                    <a:cubicBezTo>
                      <a:pt x="3893" y="6077"/>
                      <a:pt x="3958" y="6040"/>
                      <a:pt x="4051" y="6031"/>
                    </a:cubicBezTo>
                    <a:cubicBezTo>
                      <a:pt x="4553" y="5984"/>
                      <a:pt x="4961" y="5770"/>
                      <a:pt x="5268" y="5362"/>
                    </a:cubicBezTo>
                    <a:cubicBezTo>
                      <a:pt x="5426" y="5148"/>
                      <a:pt x="5556" y="4925"/>
                      <a:pt x="5667" y="4683"/>
                    </a:cubicBezTo>
                    <a:cubicBezTo>
                      <a:pt x="5807" y="4405"/>
                      <a:pt x="5928" y="4117"/>
                      <a:pt x="6048" y="3838"/>
                    </a:cubicBezTo>
                    <a:cubicBezTo>
                      <a:pt x="6058" y="3829"/>
                      <a:pt x="6067" y="3819"/>
                      <a:pt x="6067" y="3801"/>
                    </a:cubicBezTo>
                    <a:cubicBezTo>
                      <a:pt x="6095" y="3745"/>
                      <a:pt x="6113" y="3680"/>
                      <a:pt x="6067" y="3634"/>
                    </a:cubicBezTo>
                    <a:cubicBezTo>
                      <a:pt x="6045" y="3612"/>
                      <a:pt x="6020" y="3604"/>
                      <a:pt x="5993" y="3604"/>
                    </a:cubicBezTo>
                    <a:cubicBezTo>
                      <a:pt x="5962" y="3604"/>
                      <a:pt x="5930" y="3614"/>
                      <a:pt x="5900" y="3624"/>
                    </a:cubicBezTo>
                    <a:cubicBezTo>
                      <a:pt x="5844" y="3652"/>
                      <a:pt x="5779" y="3680"/>
                      <a:pt x="5714" y="3717"/>
                    </a:cubicBezTo>
                    <a:cubicBezTo>
                      <a:pt x="5119" y="4089"/>
                      <a:pt x="4636" y="4581"/>
                      <a:pt x="4302" y="5204"/>
                    </a:cubicBezTo>
                    <a:cubicBezTo>
                      <a:pt x="4209" y="5362"/>
                      <a:pt x="4134" y="5529"/>
                      <a:pt x="4088" y="5705"/>
                    </a:cubicBezTo>
                    <a:cubicBezTo>
                      <a:pt x="4079" y="5752"/>
                      <a:pt x="4060" y="5798"/>
                      <a:pt x="4023" y="5835"/>
                    </a:cubicBezTo>
                    <a:cubicBezTo>
                      <a:pt x="3744" y="6068"/>
                      <a:pt x="3456" y="6281"/>
                      <a:pt x="3150" y="6458"/>
                    </a:cubicBezTo>
                    <a:cubicBezTo>
                      <a:pt x="3122" y="6439"/>
                      <a:pt x="3140" y="6411"/>
                      <a:pt x="3150" y="6393"/>
                    </a:cubicBezTo>
                    <a:cubicBezTo>
                      <a:pt x="3205" y="6281"/>
                      <a:pt x="3270" y="6170"/>
                      <a:pt x="3326" y="6058"/>
                    </a:cubicBezTo>
                    <a:cubicBezTo>
                      <a:pt x="3763" y="5269"/>
                      <a:pt x="4023" y="4433"/>
                      <a:pt x="4144" y="3541"/>
                    </a:cubicBezTo>
                    <a:cubicBezTo>
                      <a:pt x="4218" y="2955"/>
                      <a:pt x="4283" y="2361"/>
                      <a:pt x="4302" y="1775"/>
                    </a:cubicBezTo>
                    <a:cubicBezTo>
                      <a:pt x="4311" y="1673"/>
                      <a:pt x="4330" y="1580"/>
                      <a:pt x="4376" y="1487"/>
                    </a:cubicBezTo>
                    <a:cubicBezTo>
                      <a:pt x="4534" y="1190"/>
                      <a:pt x="4645" y="874"/>
                      <a:pt x="4720" y="549"/>
                    </a:cubicBezTo>
                    <a:cubicBezTo>
                      <a:pt x="4720" y="540"/>
                      <a:pt x="4710" y="530"/>
                      <a:pt x="4701" y="503"/>
                    </a:cubicBezTo>
                    <a:cubicBezTo>
                      <a:pt x="4655" y="577"/>
                      <a:pt x="4636" y="661"/>
                      <a:pt x="4599" y="726"/>
                    </a:cubicBezTo>
                    <a:cubicBezTo>
                      <a:pt x="4571" y="800"/>
                      <a:pt x="4543" y="865"/>
                      <a:pt x="4525" y="939"/>
                    </a:cubicBezTo>
                    <a:cubicBezTo>
                      <a:pt x="4487" y="1014"/>
                      <a:pt x="4460" y="1097"/>
                      <a:pt x="4432" y="1172"/>
                    </a:cubicBezTo>
                    <a:cubicBezTo>
                      <a:pt x="4404" y="1237"/>
                      <a:pt x="4376" y="1311"/>
                      <a:pt x="4348" y="1385"/>
                    </a:cubicBezTo>
                    <a:cubicBezTo>
                      <a:pt x="4292" y="1357"/>
                      <a:pt x="4320" y="1311"/>
                      <a:pt x="4320" y="1283"/>
                    </a:cubicBezTo>
                    <a:cubicBezTo>
                      <a:pt x="4302" y="930"/>
                      <a:pt x="4292" y="577"/>
                      <a:pt x="4274" y="224"/>
                    </a:cubicBezTo>
                    <a:cubicBezTo>
                      <a:pt x="4265" y="150"/>
                      <a:pt x="4255" y="85"/>
                      <a:pt x="4237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48;p53">
                <a:extLst>
                  <a:ext uri="{FF2B5EF4-FFF2-40B4-BE49-F238E27FC236}">
                    <a16:creationId xmlns:a16="http://schemas.microsoft.com/office/drawing/2014/main" id="{669AE453-A58B-09F6-2E13-50ED4F4D1539}"/>
                  </a:ext>
                </a:extLst>
              </p:cNvPr>
              <p:cNvSpPr/>
              <p:nvPr/>
            </p:nvSpPr>
            <p:spPr>
              <a:xfrm>
                <a:off x="7097905" y="1221615"/>
                <a:ext cx="23169" cy="24351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06" extrusionOk="0">
                    <a:moveTo>
                      <a:pt x="118" y="0"/>
                    </a:moveTo>
                    <a:cubicBezTo>
                      <a:pt x="107" y="0"/>
                      <a:pt x="95" y="3"/>
                      <a:pt x="84" y="10"/>
                    </a:cubicBezTo>
                    <a:cubicBezTo>
                      <a:pt x="56" y="29"/>
                      <a:pt x="28" y="56"/>
                      <a:pt x="19" y="94"/>
                    </a:cubicBezTo>
                    <a:cubicBezTo>
                      <a:pt x="0" y="140"/>
                      <a:pt x="28" y="168"/>
                      <a:pt x="65" y="205"/>
                    </a:cubicBezTo>
                    <a:cubicBezTo>
                      <a:pt x="177" y="159"/>
                      <a:pt x="195" y="140"/>
                      <a:pt x="186" y="66"/>
                    </a:cubicBezTo>
                    <a:cubicBezTo>
                      <a:pt x="186" y="30"/>
                      <a:pt x="15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1049;p53">
                <a:extLst>
                  <a:ext uri="{FF2B5EF4-FFF2-40B4-BE49-F238E27FC236}">
                    <a16:creationId xmlns:a16="http://schemas.microsoft.com/office/drawing/2014/main" id="{2041541D-9BDE-39FB-0FFB-C779ED3C0436}"/>
                  </a:ext>
                </a:extLst>
              </p:cNvPr>
              <p:cNvSpPr/>
              <p:nvPr/>
            </p:nvSpPr>
            <p:spPr>
              <a:xfrm>
                <a:off x="7046248" y="1199628"/>
                <a:ext cx="1182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10" y="1"/>
                    </a:moveTo>
                    <a:cubicBezTo>
                      <a:pt x="10" y="1"/>
                      <a:pt x="1" y="1"/>
                      <a:pt x="1" y="1"/>
                    </a:cubicBezTo>
                    <a:lnTo>
                      <a:pt x="10" y="1"/>
                    </a:lnTo>
                    <a:cubicBezTo>
                      <a:pt x="10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1050;p53">
                <a:extLst>
                  <a:ext uri="{FF2B5EF4-FFF2-40B4-BE49-F238E27FC236}">
                    <a16:creationId xmlns:a16="http://schemas.microsoft.com/office/drawing/2014/main" id="{D099E721-3C57-9BDB-66C4-173B49FCD5F1}"/>
                  </a:ext>
                </a:extLst>
              </p:cNvPr>
              <p:cNvSpPr/>
              <p:nvPr/>
            </p:nvSpPr>
            <p:spPr>
              <a:xfrm>
                <a:off x="7034190" y="1169248"/>
                <a:ext cx="23169" cy="3049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58" extrusionOk="0">
                    <a:moveTo>
                      <a:pt x="79" y="1"/>
                    </a:moveTo>
                    <a:cubicBezTo>
                      <a:pt x="47" y="1"/>
                      <a:pt x="21" y="15"/>
                      <a:pt x="10" y="44"/>
                    </a:cubicBezTo>
                    <a:cubicBezTo>
                      <a:pt x="0" y="63"/>
                      <a:pt x="0" y="109"/>
                      <a:pt x="10" y="128"/>
                    </a:cubicBezTo>
                    <a:cubicBezTo>
                      <a:pt x="38" y="174"/>
                      <a:pt x="75" y="211"/>
                      <a:pt x="112" y="258"/>
                    </a:cubicBezTo>
                    <a:cubicBezTo>
                      <a:pt x="131" y="211"/>
                      <a:pt x="149" y="174"/>
                      <a:pt x="168" y="128"/>
                    </a:cubicBezTo>
                    <a:cubicBezTo>
                      <a:pt x="196" y="81"/>
                      <a:pt x="186" y="44"/>
                      <a:pt x="140" y="16"/>
                    </a:cubicBezTo>
                    <a:cubicBezTo>
                      <a:pt x="119" y="6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1051;p53">
                <a:extLst>
                  <a:ext uri="{FF2B5EF4-FFF2-40B4-BE49-F238E27FC236}">
                    <a16:creationId xmlns:a16="http://schemas.microsoft.com/office/drawing/2014/main" id="{7A62B3E9-9F25-45D7-334A-065B4411633F}"/>
                  </a:ext>
                </a:extLst>
              </p:cNvPr>
              <p:cNvSpPr/>
              <p:nvPr/>
            </p:nvSpPr>
            <p:spPr>
              <a:xfrm>
                <a:off x="6903451" y="1499524"/>
                <a:ext cx="11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10"/>
                    </a:lnTo>
                    <a:cubicBezTo>
                      <a:pt x="1" y="1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1052;p53">
                <a:extLst>
                  <a:ext uri="{FF2B5EF4-FFF2-40B4-BE49-F238E27FC236}">
                    <a16:creationId xmlns:a16="http://schemas.microsoft.com/office/drawing/2014/main" id="{F93F70C2-1F9F-1956-DB39-AB21894659C5}"/>
                  </a:ext>
                </a:extLst>
              </p:cNvPr>
              <p:cNvSpPr/>
              <p:nvPr/>
            </p:nvSpPr>
            <p:spPr>
              <a:xfrm>
                <a:off x="6880401" y="1481911"/>
                <a:ext cx="23169" cy="1796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52" extrusionOk="0">
                    <a:moveTo>
                      <a:pt x="74" y="0"/>
                    </a:moveTo>
                    <a:cubicBezTo>
                      <a:pt x="63" y="0"/>
                      <a:pt x="51" y="3"/>
                      <a:pt x="38" y="10"/>
                    </a:cubicBezTo>
                    <a:cubicBezTo>
                      <a:pt x="10" y="28"/>
                      <a:pt x="1" y="56"/>
                      <a:pt x="10" y="94"/>
                    </a:cubicBezTo>
                    <a:cubicBezTo>
                      <a:pt x="25" y="132"/>
                      <a:pt x="47" y="152"/>
                      <a:pt x="87" y="152"/>
                    </a:cubicBezTo>
                    <a:cubicBezTo>
                      <a:pt x="94" y="152"/>
                      <a:pt x="103" y="151"/>
                      <a:pt x="112" y="149"/>
                    </a:cubicBezTo>
                    <a:lnTo>
                      <a:pt x="196" y="149"/>
                    </a:lnTo>
                    <a:cubicBezTo>
                      <a:pt x="168" y="112"/>
                      <a:pt x="149" y="66"/>
                      <a:pt x="121" y="28"/>
                    </a:cubicBezTo>
                    <a:cubicBezTo>
                      <a:pt x="110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1053;p53">
                <a:extLst>
                  <a:ext uri="{FF2B5EF4-FFF2-40B4-BE49-F238E27FC236}">
                    <a16:creationId xmlns:a16="http://schemas.microsoft.com/office/drawing/2014/main" id="{7DE098E5-B9CA-6CF2-6502-F1FB5621C80A}"/>
                  </a:ext>
                </a:extLst>
              </p:cNvPr>
              <p:cNvSpPr/>
              <p:nvPr/>
            </p:nvSpPr>
            <p:spPr>
              <a:xfrm>
                <a:off x="6872717" y="1531322"/>
                <a:ext cx="19859" cy="17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62" y="0"/>
                    </a:moveTo>
                    <a:cubicBezTo>
                      <a:pt x="42" y="0"/>
                      <a:pt x="22" y="11"/>
                      <a:pt x="10" y="29"/>
                    </a:cubicBezTo>
                    <a:cubicBezTo>
                      <a:pt x="1" y="56"/>
                      <a:pt x="1" y="94"/>
                      <a:pt x="10" y="112"/>
                    </a:cubicBezTo>
                    <a:cubicBezTo>
                      <a:pt x="29" y="131"/>
                      <a:pt x="66" y="149"/>
                      <a:pt x="84" y="149"/>
                    </a:cubicBezTo>
                    <a:cubicBezTo>
                      <a:pt x="121" y="131"/>
                      <a:pt x="140" y="94"/>
                      <a:pt x="168" y="75"/>
                    </a:cubicBezTo>
                    <a:cubicBezTo>
                      <a:pt x="140" y="47"/>
                      <a:pt x="121" y="29"/>
                      <a:pt x="94" y="10"/>
                    </a:cubicBezTo>
                    <a:cubicBezTo>
                      <a:pt x="84" y="3"/>
                      <a:pt x="73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1054;p53">
                <a:extLst>
                  <a:ext uri="{FF2B5EF4-FFF2-40B4-BE49-F238E27FC236}">
                    <a16:creationId xmlns:a16="http://schemas.microsoft.com/office/drawing/2014/main" id="{5A4712A1-12EE-7934-04A9-CAC02EEDB303}"/>
                  </a:ext>
                </a:extLst>
              </p:cNvPr>
              <p:cNvSpPr/>
              <p:nvPr/>
            </p:nvSpPr>
            <p:spPr>
              <a:xfrm>
                <a:off x="7165993" y="1746580"/>
                <a:ext cx="3428" cy="2364"/>
              </a:xfrm>
              <a:custGeom>
                <a:avLst/>
                <a:gdLst/>
                <a:ahLst/>
                <a:cxnLst/>
                <a:rect l="l" t="t" r="r" b="b"/>
                <a:pathLst>
                  <a:path w="29" h="20" extrusionOk="0">
                    <a:moveTo>
                      <a:pt x="19" y="1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22" y="17"/>
                    </a:lnTo>
                    <a:lnTo>
                      <a:pt x="22" y="17"/>
                    </a:lnTo>
                    <a:cubicBezTo>
                      <a:pt x="19" y="14"/>
                      <a:pt x="19" y="7"/>
                      <a:pt x="19" y="1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9"/>
                      <a:pt x="0" y="19"/>
                    </a:cubicBezTo>
                    <a:lnTo>
                      <a:pt x="7" y="12"/>
                    </a:lnTo>
                    <a:lnTo>
                      <a:pt x="7" y="12"/>
                    </a:lnTo>
                    <a:lnTo>
                      <a:pt x="0" y="10"/>
                    </a:lnTo>
                    <a:close/>
                    <a:moveTo>
                      <a:pt x="22" y="17"/>
                    </a:moveTo>
                    <a:cubicBezTo>
                      <a:pt x="24" y="19"/>
                      <a:pt x="26" y="19"/>
                      <a:pt x="28" y="19"/>
                    </a:cubicBez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1055;p53">
                <a:extLst>
                  <a:ext uri="{FF2B5EF4-FFF2-40B4-BE49-F238E27FC236}">
                    <a16:creationId xmlns:a16="http://schemas.microsoft.com/office/drawing/2014/main" id="{7FC05410-36A1-E24E-149C-3C5F1DEF9025}"/>
                  </a:ext>
                </a:extLst>
              </p:cNvPr>
              <p:cNvSpPr/>
              <p:nvPr/>
            </p:nvSpPr>
            <p:spPr>
              <a:xfrm>
                <a:off x="6785952" y="1417132"/>
                <a:ext cx="4492" cy="4492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" y="0"/>
                    </a:moveTo>
                    <a:cubicBezTo>
                      <a:pt x="1" y="10"/>
                      <a:pt x="1" y="19"/>
                      <a:pt x="10" y="28"/>
                    </a:cubicBezTo>
                    <a:lnTo>
                      <a:pt x="31" y="28"/>
                    </a:lnTo>
                    <a:cubicBezTo>
                      <a:pt x="28" y="22"/>
                      <a:pt x="25" y="16"/>
                      <a:pt x="19" y="10"/>
                    </a:cubicBezTo>
                    <a:cubicBezTo>
                      <a:pt x="10" y="10"/>
                      <a:pt x="1" y="0"/>
                      <a:pt x="1" y="0"/>
                    </a:cubicBezTo>
                    <a:close/>
                    <a:moveTo>
                      <a:pt x="31" y="28"/>
                    </a:moveTo>
                    <a:cubicBezTo>
                      <a:pt x="33" y="31"/>
                      <a:pt x="35" y="35"/>
                      <a:pt x="38" y="38"/>
                    </a:cubicBezTo>
                    <a:cubicBezTo>
                      <a:pt x="38" y="38"/>
                      <a:pt x="38" y="38"/>
                      <a:pt x="38" y="28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1056;p53">
                <a:extLst>
                  <a:ext uri="{FF2B5EF4-FFF2-40B4-BE49-F238E27FC236}">
                    <a16:creationId xmlns:a16="http://schemas.microsoft.com/office/drawing/2014/main" id="{A20D2A03-12A3-92E7-5919-F17CD3409C5E}"/>
                  </a:ext>
                </a:extLst>
              </p:cNvPr>
              <p:cNvSpPr/>
              <p:nvPr/>
            </p:nvSpPr>
            <p:spPr>
              <a:xfrm>
                <a:off x="4890354" y="953990"/>
                <a:ext cx="2822737" cy="3236353"/>
              </a:xfrm>
              <a:custGeom>
                <a:avLst/>
                <a:gdLst/>
                <a:ahLst/>
                <a:cxnLst/>
                <a:rect l="l" t="t" r="r" b="b"/>
                <a:pathLst>
                  <a:path w="23879" h="27378" extrusionOk="0">
                    <a:moveTo>
                      <a:pt x="8218" y="0"/>
                    </a:moveTo>
                    <a:cubicBezTo>
                      <a:pt x="8123" y="0"/>
                      <a:pt x="8028" y="2"/>
                      <a:pt x="7935" y="7"/>
                    </a:cubicBezTo>
                    <a:cubicBezTo>
                      <a:pt x="7842" y="7"/>
                      <a:pt x="7749" y="26"/>
                      <a:pt x="7666" y="35"/>
                    </a:cubicBezTo>
                    <a:cubicBezTo>
                      <a:pt x="7461" y="63"/>
                      <a:pt x="7275" y="137"/>
                      <a:pt x="7090" y="202"/>
                    </a:cubicBezTo>
                    <a:cubicBezTo>
                      <a:pt x="7006" y="230"/>
                      <a:pt x="6932" y="249"/>
                      <a:pt x="6848" y="267"/>
                    </a:cubicBezTo>
                    <a:cubicBezTo>
                      <a:pt x="6634" y="314"/>
                      <a:pt x="6411" y="360"/>
                      <a:pt x="6198" y="425"/>
                    </a:cubicBezTo>
                    <a:cubicBezTo>
                      <a:pt x="5845" y="518"/>
                      <a:pt x="5510" y="657"/>
                      <a:pt x="5185" y="806"/>
                    </a:cubicBezTo>
                    <a:cubicBezTo>
                      <a:pt x="4674" y="1048"/>
                      <a:pt x="4237" y="1382"/>
                      <a:pt x="3875" y="1809"/>
                    </a:cubicBezTo>
                    <a:cubicBezTo>
                      <a:pt x="3643" y="2088"/>
                      <a:pt x="3438" y="2395"/>
                      <a:pt x="3252" y="2720"/>
                    </a:cubicBezTo>
                    <a:cubicBezTo>
                      <a:pt x="3020" y="3138"/>
                      <a:pt x="2834" y="3584"/>
                      <a:pt x="2741" y="4058"/>
                    </a:cubicBezTo>
                    <a:cubicBezTo>
                      <a:pt x="2695" y="4299"/>
                      <a:pt x="2649" y="4541"/>
                      <a:pt x="2639" y="4792"/>
                    </a:cubicBezTo>
                    <a:cubicBezTo>
                      <a:pt x="2639" y="5024"/>
                      <a:pt x="2639" y="5256"/>
                      <a:pt x="2667" y="5489"/>
                    </a:cubicBezTo>
                    <a:cubicBezTo>
                      <a:pt x="2704" y="5814"/>
                      <a:pt x="2769" y="6130"/>
                      <a:pt x="2872" y="6436"/>
                    </a:cubicBezTo>
                    <a:cubicBezTo>
                      <a:pt x="2937" y="6622"/>
                      <a:pt x="3029" y="6789"/>
                      <a:pt x="3085" y="6966"/>
                    </a:cubicBezTo>
                    <a:cubicBezTo>
                      <a:pt x="3085" y="6994"/>
                      <a:pt x="3104" y="7012"/>
                      <a:pt x="3113" y="7040"/>
                    </a:cubicBezTo>
                    <a:cubicBezTo>
                      <a:pt x="3225" y="7254"/>
                      <a:pt x="3345" y="7458"/>
                      <a:pt x="3485" y="7653"/>
                    </a:cubicBezTo>
                    <a:cubicBezTo>
                      <a:pt x="3513" y="7690"/>
                      <a:pt x="3531" y="7728"/>
                      <a:pt x="3559" y="7765"/>
                    </a:cubicBezTo>
                    <a:cubicBezTo>
                      <a:pt x="3587" y="7811"/>
                      <a:pt x="3615" y="7867"/>
                      <a:pt x="3652" y="7913"/>
                    </a:cubicBezTo>
                    <a:cubicBezTo>
                      <a:pt x="3810" y="8090"/>
                      <a:pt x="3903" y="8285"/>
                      <a:pt x="3959" y="8508"/>
                    </a:cubicBezTo>
                    <a:cubicBezTo>
                      <a:pt x="4061" y="8935"/>
                      <a:pt x="4107" y="9372"/>
                      <a:pt x="4089" y="9818"/>
                    </a:cubicBezTo>
                    <a:cubicBezTo>
                      <a:pt x="4079" y="10115"/>
                      <a:pt x="4042" y="10403"/>
                      <a:pt x="3996" y="10691"/>
                    </a:cubicBezTo>
                    <a:cubicBezTo>
                      <a:pt x="3931" y="11137"/>
                      <a:pt x="3884" y="11574"/>
                      <a:pt x="3866" y="12020"/>
                    </a:cubicBezTo>
                    <a:cubicBezTo>
                      <a:pt x="3856" y="12382"/>
                      <a:pt x="3894" y="12745"/>
                      <a:pt x="3977" y="13098"/>
                    </a:cubicBezTo>
                    <a:cubicBezTo>
                      <a:pt x="4089" y="13525"/>
                      <a:pt x="4293" y="13897"/>
                      <a:pt x="4581" y="14222"/>
                    </a:cubicBezTo>
                    <a:cubicBezTo>
                      <a:pt x="4683" y="14333"/>
                      <a:pt x="4795" y="14436"/>
                      <a:pt x="4943" y="14482"/>
                    </a:cubicBezTo>
                    <a:cubicBezTo>
                      <a:pt x="4971" y="14491"/>
                      <a:pt x="5008" y="14510"/>
                      <a:pt x="5046" y="14519"/>
                    </a:cubicBezTo>
                    <a:cubicBezTo>
                      <a:pt x="5064" y="14519"/>
                      <a:pt x="5073" y="14528"/>
                      <a:pt x="5101" y="14538"/>
                    </a:cubicBezTo>
                    <a:cubicBezTo>
                      <a:pt x="5055" y="15067"/>
                      <a:pt x="4971" y="15588"/>
                      <a:pt x="4795" y="16099"/>
                    </a:cubicBezTo>
                    <a:cubicBezTo>
                      <a:pt x="4758" y="16089"/>
                      <a:pt x="4720" y="16080"/>
                      <a:pt x="4683" y="16071"/>
                    </a:cubicBezTo>
                    <a:cubicBezTo>
                      <a:pt x="4525" y="16034"/>
                      <a:pt x="4367" y="16006"/>
                      <a:pt x="4200" y="15996"/>
                    </a:cubicBezTo>
                    <a:cubicBezTo>
                      <a:pt x="4061" y="15987"/>
                      <a:pt x="3931" y="15987"/>
                      <a:pt x="3791" y="15987"/>
                    </a:cubicBezTo>
                    <a:cubicBezTo>
                      <a:pt x="3698" y="15987"/>
                      <a:pt x="3606" y="15987"/>
                      <a:pt x="3513" y="15996"/>
                    </a:cubicBezTo>
                    <a:cubicBezTo>
                      <a:pt x="3308" y="16024"/>
                      <a:pt x="3104" y="16061"/>
                      <a:pt x="2909" y="16117"/>
                    </a:cubicBezTo>
                    <a:cubicBezTo>
                      <a:pt x="2286" y="16275"/>
                      <a:pt x="1747" y="16582"/>
                      <a:pt x="1264" y="17000"/>
                    </a:cubicBezTo>
                    <a:cubicBezTo>
                      <a:pt x="930" y="17288"/>
                      <a:pt x="660" y="17632"/>
                      <a:pt x="428" y="17994"/>
                    </a:cubicBezTo>
                    <a:cubicBezTo>
                      <a:pt x="307" y="18189"/>
                      <a:pt x="224" y="18393"/>
                      <a:pt x="177" y="18616"/>
                    </a:cubicBezTo>
                    <a:cubicBezTo>
                      <a:pt x="159" y="18691"/>
                      <a:pt x="149" y="18765"/>
                      <a:pt x="131" y="18839"/>
                    </a:cubicBezTo>
                    <a:cubicBezTo>
                      <a:pt x="56" y="19137"/>
                      <a:pt x="19" y="19434"/>
                      <a:pt x="10" y="19731"/>
                    </a:cubicBezTo>
                    <a:cubicBezTo>
                      <a:pt x="10" y="19973"/>
                      <a:pt x="1" y="20205"/>
                      <a:pt x="1" y="20447"/>
                    </a:cubicBezTo>
                    <a:cubicBezTo>
                      <a:pt x="1" y="20614"/>
                      <a:pt x="10" y="20790"/>
                      <a:pt x="38" y="20958"/>
                    </a:cubicBezTo>
                    <a:cubicBezTo>
                      <a:pt x="75" y="21171"/>
                      <a:pt x="140" y="21376"/>
                      <a:pt x="224" y="21571"/>
                    </a:cubicBezTo>
                    <a:cubicBezTo>
                      <a:pt x="233" y="21599"/>
                      <a:pt x="233" y="21617"/>
                      <a:pt x="252" y="21645"/>
                    </a:cubicBezTo>
                    <a:cubicBezTo>
                      <a:pt x="112" y="21729"/>
                      <a:pt x="75" y="21859"/>
                      <a:pt x="38" y="21989"/>
                    </a:cubicBezTo>
                    <a:cubicBezTo>
                      <a:pt x="1" y="22091"/>
                      <a:pt x="1" y="22193"/>
                      <a:pt x="38" y="22296"/>
                    </a:cubicBezTo>
                    <a:cubicBezTo>
                      <a:pt x="66" y="22370"/>
                      <a:pt x="94" y="22453"/>
                      <a:pt x="121" y="22528"/>
                    </a:cubicBezTo>
                    <a:cubicBezTo>
                      <a:pt x="168" y="22676"/>
                      <a:pt x="186" y="22834"/>
                      <a:pt x="168" y="22992"/>
                    </a:cubicBezTo>
                    <a:cubicBezTo>
                      <a:pt x="159" y="23132"/>
                      <a:pt x="140" y="23271"/>
                      <a:pt x="121" y="23410"/>
                    </a:cubicBezTo>
                    <a:cubicBezTo>
                      <a:pt x="103" y="23652"/>
                      <a:pt x="121" y="23884"/>
                      <a:pt x="177" y="24126"/>
                    </a:cubicBezTo>
                    <a:cubicBezTo>
                      <a:pt x="224" y="24274"/>
                      <a:pt x="289" y="24405"/>
                      <a:pt x="354" y="24544"/>
                    </a:cubicBezTo>
                    <a:cubicBezTo>
                      <a:pt x="474" y="24804"/>
                      <a:pt x="651" y="24990"/>
                      <a:pt x="893" y="25111"/>
                    </a:cubicBezTo>
                    <a:cubicBezTo>
                      <a:pt x="1023" y="25176"/>
                      <a:pt x="1153" y="25259"/>
                      <a:pt x="1274" y="25334"/>
                    </a:cubicBezTo>
                    <a:cubicBezTo>
                      <a:pt x="1376" y="25389"/>
                      <a:pt x="1478" y="25464"/>
                      <a:pt x="1552" y="25547"/>
                    </a:cubicBezTo>
                    <a:cubicBezTo>
                      <a:pt x="1738" y="25770"/>
                      <a:pt x="1980" y="25882"/>
                      <a:pt x="2258" y="25928"/>
                    </a:cubicBezTo>
                    <a:cubicBezTo>
                      <a:pt x="2429" y="25957"/>
                      <a:pt x="2604" y="25969"/>
                      <a:pt x="2786" y="25969"/>
                    </a:cubicBezTo>
                    <a:cubicBezTo>
                      <a:pt x="2842" y="25969"/>
                      <a:pt x="2898" y="25968"/>
                      <a:pt x="2955" y="25965"/>
                    </a:cubicBezTo>
                    <a:cubicBezTo>
                      <a:pt x="3225" y="25956"/>
                      <a:pt x="3494" y="25919"/>
                      <a:pt x="3754" y="25826"/>
                    </a:cubicBezTo>
                    <a:lnTo>
                      <a:pt x="3782" y="25826"/>
                    </a:lnTo>
                    <a:cubicBezTo>
                      <a:pt x="3819" y="25863"/>
                      <a:pt x="3847" y="25910"/>
                      <a:pt x="3884" y="25947"/>
                    </a:cubicBezTo>
                    <a:cubicBezTo>
                      <a:pt x="3968" y="26012"/>
                      <a:pt x="4070" y="26058"/>
                      <a:pt x="4172" y="26095"/>
                    </a:cubicBezTo>
                    <a:cubicBezTo>
                      <a:pt x="4284" y="26133"/>
                      <a:pt x="4405" y="26160"/>
                      <a:pt x="4516" y="26198"/>
                    </a:cubicBezTo>
                    <a:cubicBezTo>
                      <a:pt x="4823" y="26291"/>
                      <a:pt x="5120" y="26374"/>
                      <a:pt x="5417" y="26439"/>
                    </a:cubicBezTo>
                    <a:cubicBezTo>
                      <a:pt x="5770" y="26523"/>
                      <a:pt x="6114" y="26579"/>
                      <a:pt x="6467" y="26634"/>
                    </a:cubicBezTo>
                    <a:cubicBezTo>
                      <a:pt x="6737" y="26681"/>
                      <a:pt x="7015" y="26718"/>
                      <a:pt x="7285" y="26736"/>
                    </a:cubicBezTo>
                    <a:cubicBezTo>
                      <a:pt x="7301" y="26738"/>
                      <a:pt x="7317" y="26738"/>
                      <a:pt x="7332" y="26738"/>
                    </a:cubicBezTo>
                    <a:cubicBezTo>
                      <a:pt x="7444" y="26738"/>
                      <a:pt x="7548" y="26709"/>
                      <a:pt x="7638" y="26644"/>
                    </a:cubicBezTo>
                    <a:cubicBezTo>
                      <a:pt x="7721" y="26579"/>
                      <a:pt x="7796" y="26523"/>
                      <a:pt x="7879" y="26458"/>
                    </a:cubicBezTo>
                    <a:cubicBezTo>
                      <a:pt x="7907" y="26430"/>
                      <a:pt x="7944" y="26421"/>
                      <a:pt x="7982" y="26421"/>
                    </a:cubicBezTo>
                    <a:cubicBezTo>
                      <a:pt x="8084" y="26430"/>
                      <a:pt x="8177" y="26430"/>
                      <a:pt x="8270" y="26439"/>
                    </a:cubicBezTo>
                    <a:cubicBezTo>
                      <a:pt x="8493" y="26458"/>
                      <a:pt x="8697" y="26523"/>
                      <a:pt x="8892" y="26616"/>
                    </a:cubicBezTo>
                    <a:cubicBezTo>
                      <a:pt x="8985" y="26662"/>
                      <a:pt x="9087" y="26699"/>
                      <a:pt x="9189" y="26736"/>
                    </a:cubicBezTo>
                    <a:cubicBezTo>
                      <a:pt x="9243" y="26759"/>
                      <a:pt x="9296" y="26776"/>
                      <a:pt x="9355" y="26776"/>
                    </a:cubicBezTo>
                    <a:cubicBezTo>
                      <a:pt x="9368" y="26776"/>
                      <a:pt x="9381" y="26775"/>
                      <a:pt x="9394" y="26774"/>
                    </a:cubicBezTo>
                    <a:cubicBezTo>
                      <a:pt x="9561" y="26774"/>
                      <a:pt x="9719" y="26736"/>
                      <a:pt x="9877" y="26709"/>
                    </a:cubicBezTo>
                    <a:cubicBezTo>
                      <a:pt x="9979" y="26681"/>
                      <a:pt x="10081" y="26653"/>
                      <a:pt x="10183" y="26625"/>
                    </a:cubicBezTo>
                    <a:cubicBezTo>
                      <a:pt x="10232" y="26613"/>
                      <a:pt x="10281" y="26606"/>
                      <a:pt x="10329" y="26606"/>
                    </a:cubicBezTo>
                    <a:cubicBezTo>
                      <a:pt x="10391" y="26606"/>
                      <a:pt x="10451" y="26617"/>
                      <a:pt x="10509" y="26644"/>
                    </a:cubicBezTo>
                    <a:cubicBezTo>
                      <a:pt x="10620" y="26699"/>
                      <a:pt x="10750" y="26727"/>
                      <a:pt x="10871" y="26736"/>
                    </a:cubicBezTo>
                    <a:cubicBezTo>
                      <a:pt x="10992" y="26755"/>
                      <a:pt x="11103" y="26755"/>
                      <a:pt x="11224" y="26764"/>
                    </a:cubicBezTo>
                    <a:cubicBezTo>
                      <a:pt x="11428" y="26774"/>
                      <a:pt x="11633" y="26792"/>
                      <a:pt x="11828" y="26857"/>
                    </a:cubicBezTo>
                    <a:cubicBezTo>
                      <a:pt x="11884" y="26876"/>
                      <a:pt x="11939" y="26885"/>
                      <a:pt x="11995" y="26894"/>
                    </a:cubicBezTo>
                    <a:cubicBezTo>
                      <a:pt x="12162" y="26913"/>
                      <a:pt x="12320" y="26922"/>
                      <a:pt x="12488" y="26932"/>
                    </a:cubicBezTo>
                    <a:cubicBezTo>
                      <a:pt x="12525" y="26941"/>
                      <a:pt x="12562" y="26941"/>
                      <a:pt x="12608" y="26950"/>
                    </a:cubicBezTo>
                    <a:cubicBezTo>
                      <a:pt x="12757" y="26978"/>
                      <a:pt x="12906" y="26997"/>
                      <a:pt x="13064" y="27006"/>
                    </a:cubicBezTo>
                    <a:cubicBezTo>
                      <a:pt x="13231" y="27006"/>
                      <a:pt x="13389" y="27024"/>
                      <a:pt x="13547" y="27071"/>
                    </a:cubicBezTo>
                    <a:cubicBezTo>
                      <a:pt x="13658" y="27090"/>
                      <a:pt x="13779" y="27108"/>
                      <a:pt x="13881" y="27155"/>
                    </a:cubicBezTo>
                    <a:cubicBezTo>
                      <a:pt x="14095" y="27247"/>
                      <a:pt x="14309" y="27266"/>
                      <a:pt x="14532" y="27266"/>
                    </a:cubicBezTo>
                    <a:cubicBezTo>
                      <a:pt x="14624" y="27257"/>
                      <a:pt x="14717" y="27257"/>
                      <a:pt x="14810" y="27257"/>
                    </a:cubicBezTo>
                    <a:cubicBezTo>
                      <a:pt x="14885" y="27257"/>
                      <a:pt x="14950" y="27266"/>
                      <a:pt x="15015" y="27285"/>
                    </a:cubicBezTo>
                    <a:cubicBezTo>
                      <a:pt x="15089" y="27313"/>
                      <a:pt x="15173" y="27331"/>
                      <a:pt x="15256" y="27340"/>
                    </a:cubicBezTo>
                    <a:cubicBezTo>
                      <a:pt x="15433" y="27378"/>
                      <a:pt x="15609" y="27378"/>
                      <a:pt x="15786" y="27378"/>
                    </a:cubicBezTo>
                    <a:cubicBezTo>
                      <a:pt x="15869" y="27378"/>
                      <a:pt x="15944" y="27368"/>
                      <a:pt x="16018" y="27340"/>
                    </a:cubicBezTo>
                    <a:cubicBezTo>
                      <a:pt x="16082" y="27312"/>
                      <a:pt x="16151" y="27300"/>
                      <a:pt x="16222" y="27300"/>
                    </a:cubicBezTo>
                    <a:cubicBezTo>
                      <a:pt x="16244" y="27300"/>
                      <a:pt x="16266" y="27301"/>
                      <a:pt x="16288" y="27303"/>
                    </a:cubicBezTo>
                    <a:cubicBezTo>
                      <a:pt x="16349" y="27303"/>
                      <a:pt x="16414" y="27293"/>
                      <a:pt x="16480" y="27293"/>
                    </a:cubicBezTo>
                    <a:cubicBezTo>
                      <a:pt x="16524" y="27293"/>
                      <a:pt x="16568" y="27298"/>
                      <a:pt x="16613" y="27313"/>
                    </a:cubicBezTo>
                    <a:cubicBezTo>
                      <a:pt x="16616" y="27316"/>
                      <a:pt x="16619" y="27317"/>
                      <a:pt x="16622" y="27317"/>
                    </a:cubicBezTo>
                    <a:cubicBezTo>
                      <a:pt x="16627" y="27317"/>
                      <a:pt x="16631" y="27313"/>
                      <a:pt x="16631" y="27313"/>
                    </a:cubicBezTo>
                    <a:cubicBezTo>
                      <a:pt x="16668" y="27294"/>
                      <a:pt x="16706" y="27303"/>
                      <a:pt x="16734" y="27294"/>
                    </a:cubicBezTo>
                    <a:cubicBezTo>
                      <a:pt x="16836" y="27294"/>
                      <a:pt x="16929" y="27285"/>
                      <a:pt x="17031" y="27275"/>
                    </a:cubicBezTo>
                    <a:cubicBezTo>
                      <a:pt x="17077" y="27266"/>
                      <a:pt x="17133" y="27266"/>
                      <a:pt x="17189" y="27266"/>
                    </a:cubicBezTo>
                    <a:cubicBezTo>
                      <a:pt x="17319" y="27275"/>
                      <a:pt x="17449" y="27282"/>
                      <a:pt x="17579" y="27282"/>
                    </a:cubicBezTo>
                    <a:cubicBezTo>
                      <a:pt x="17709" y="27282"/>
                      <a:pt x="17839" y="27275"/>
                      <a:pt x="17969" y="27257"/>
                    </a:cubicBezTo>
                    <a:cubicBezTo>
                      <a:pt x="18424" y="27182"/>
                      <a:pt x="18870" y="27071"/>
                      <a:pt x="19289" y="26894"/>
                    </a:cubicBezTo>
                    <a:cubicBezTo>
                      <a:pt x="19493" y="26811"/>
                      <a:pt x="19679" y="26709"/>
                      <a:pt x="19846" y="26569"/>
                    </a:cubicBezTo>
                    <a:cubicBezTo>
                      <a:pt x="19874" y="26541"/>
                      <a:pt x="19902" y="26513"/>
                      <a:pt x="19939" y="26495"/>
                    </a:cubicBezTo>
                    <a:cubicBezTo>
                      <a:pt x="19948" y="26486"/>
                      <a:pt x="19957" y="26467"/>
                      <a:pt x="19976" y="26467"/>
                    </a:cubicBezTo>
                    <a:cubicBezTo>
                      <a:pt x="20021" y="26460"/>
                      <a:pt x="20072" y="26446"/>
                      <a:pt x="20125" y="26446"/>
                    </a:cubicBezTo>
                    <a:cubicBezTo>
                      <a:pt x="20137" y="26446"/>
                      <a:pt x="20149" y="26447"/>
                      <a:pt x="20162" y="26448"/>
                    </a:cubicBezTo>
                    <a:cubicBezTo>
                      <a:pt x="20385" y="26476"/>
                      <a:pt x="20608" y="26476"/>
                      <a:pt x="20831" y="26476"/>
                    </a:cubicBezTo>
                    <a:cubicBezTo>
                      <a:pt x="20877" y="26476"/>
                      <a:pt x="20924" y="26467"/>
                      <a:pt x="20979" y="26467"/>
                    </a:cubicBezTo>
                    <a:cubicBezTo>
                      <a:pt x="21156" y="26467"/>
                      <a:pt x="21332" y="26476"/>
                      <a:pt x="21509" y="26486"/>
                    </a:cubicBezTo>
                    <a:cubicBezTo>
                      <a:pt x="21578" y="26487"/>
                      <a:pt x="21647" y="26488"/>
                      <a:pt x="21715" y="26488"/>
                    </a:cubicBezTo>
                    <a:cubicBezTo>
                      <a:pt x="22087" y="26488"/>
                      <a:pt x="22450" y="26465"/>
                      <a:pt x="22819" y="26402"/>
                    </a:cubicBezTo>
                    <a:cubicBezTo>
                      <a:pt x="23014" y="26365"/>
                      <a:pt x="23209" y="26300"/>
                      <a:pt x="23386" y="26216"/>
                    </a:cubicBezTo>
                    <a:cubicBezTo>
                      <a:pt x="23432" y="26198"/>
                      <a:pt x="23469" y="26179"/>
                      <a:pt x="23497" y="26151"/>
                    </a:cubicBezTo>
                    <a:cubicBezTo>
                      <a:pt x="23572" y="26105"/>
                      <a:pt x="23637" y="26049"/>
                      <a:pt x="23692" y="25984"/>
                    </a:cubicBezTo>
                    <a:cubicBezTo>
                      <a:pt x="23711" y="25947"/>
                      <a:pt x="23748" y="25937"/>
                      <a:pt x="23767" y="25891"/>
                    </a:cubicBezTo>
                    <a:cubicBezTo>
                      <a:pt x="23795" y="25826"/>
                      <a:pt x="23804" y="25770"/>
                      <a:pt x="23804" y="25696"/>
                    </a:cubicBezTo>
                    <a:cubicBezTo>
                      <a:pt x="23785" y="25510"/>
                      <a:pt x="23776" y="25334"/>
                      <a:pt x="23767" y="25148"/>
                    </a:cubicBezTo>
                    <a:cubicBezTo>
                      <a:pt x="23767" y="24860"/>
                      <a:pt x="23767" y="24572"/>
                      <a:pt x="23767" y="24284"/>
                    </a:cubicBezTo>
                    <a:cubicBezTo>
                      <a:pt x="23767" y="24182"/>
                      <a:pt x="23776" y="24089"/>
                      <a:pt x="23785" y="23996"/>
                    </a:cubicBezTo>
                    <a:cubicBezTo>
                      <a:pt x="23785" y="23968"/>
                      <a:pt x="23795" y="23940"/>
                      <a:pt x="23804" y="23921"/>
                    </a:cubicBezTo>
                    <a:cubicBezTo>
                      <a:pt x="23822" y="23884"/>
                      <a:pt x="23822" y="23856"/>
                      <a:pt x="23822" y="23819"/>
                    </a:cubicBezTo>
                    <a:cubicBezTo>
                      <a:pt x="23822" y="23782"/>
                      <a:pt x="23822" y="23754"/>
                      <a:pt x="23822" y="23717"/>
                    </a:cubicBezTo>
                    <a:cubicBezTo>
                      <a:pt x="23841" y="23596"/>
                      <a:pt x="23841" y="23475"/>
                      <a:pt x="23841" y="23355"/>
                    </a:cubicBezTo>
                    <a:cubicBezTo>
                      <a:pt x="23841" y="23317"/>
                      <a:pt x="23832" y="23280"/>
                      <a:pt x="23841" y="23252"/>
                    </a:cubicBezTo>
                    <a:cubicBezTo>
                      <a:pt x="23878" y="23169"/>
                      <a:pt x="23860" y="23085"/>
                      <a:pt x="23860" y="22992"/>
                    </a:cubicBezTo>
                    <a:cubicBezTo>
                      <a:pt x="23850" y="22918"/>
                      <a:pt x="23850" y="22844"/>
                      <a:pt x="23860" y="22769"/>
                    </a:cubicBezTo>
                    <a:cubicBezTo>
                      <a:pt x="23869" y="22621"/>
                      <a:pt x="23869" y="22481"/>
                      <a:pt x="23860" y="22333"/>
                    </a:cubicBezTo>
                    <a:cubicBezTo>
                      <a:pt x="23850" y="22258"/>
                      <a:pt x="23850" y="22184"/>
                      <a:pt x="23813" y="22110"/>
                    </a:cubicBezTo>
                    <a:cubicBezTo>
                      <a:pt x="23804" y="22100"/>
                      <a:pt x="23804" y="22082"/>
                      <a:pt x="23804" y="22063"/>
                    </a:cubicBezTo>
                    <a:cubicBezTo>
                      <a:pt x="23785" y="21868"/>
                      <a:pt x="23767" y="21682"/>
                      <a:pt x="23757" y="21497"/>
                    </a:cubicBezTo>
                    <a:cubicBezTo>
                      <a:pt x="23739" y="21208"/>
                      <a:pt x="23730" y="20920"/>
                      <a:pt x="23720" y="20632"/>
                    </a:cubicBezTo>
                    <a:cubicBezTo>
                      <a:pt x="23702" y="20261"/>
                      <a:pt x="23692" y="19899"/>
                      <a:pt x="23674" y="19527"/>
                    </a:cubicBezTo>
                    <a:cubicBezTo>
                      <a:pt x="23665" y="19276"/>
                      <a:pt x="23665" y="19025"/>
                      <a:pt x="23646" y="18774"/>
                    </a:cubicBezTo>
                    <a:cubicBezTo>
                      <a:pt x="23627" y="18403"/>
                      <a:pt x="23599" y="18022"/>
                      <a:pt x="23581" y="17641"/>
                    </a:cubicBezTo>
                    <a:cubicBezTo>
                      <a:pt x="23572" y="17539"/>
                      <a:pt x="23562" y="17446"/>
                      <a:pt x="23553" y="17344"/>
                    </a:cubicBezTo>
                    <a:cubicBezTo>
                      <a:pt x="23534" y="17065"/>
                      <a:pt x="23516" y="16786"/>
                      <a:pt x="23497" y="16507"/>
                    </a:cubicBezTo>
                    <a:cubicBezTo>
                      <a:pt x="23488" y="16368"/>
                      <a:pt x="23479" y="16229"/>
                      <a:pt x="23469" y="16089"/>
                    </a:cubicBezTo>
                    <a:cubicBezTo>
                      <a:pt x="23442" y="15755"/>
                      <a:pt x="23423" y="15420"/>
                      <a:pt x="23395" y="15086"/>
                    </a:cubicBezTo>
                    <a:cubicBezTo>
                      <a:pt x="23376" y="14909"/>
                      <a:pt x="23358" y="14733"/>
                      <a:pt x="23339" y="14556"/>
                    </a:cubicBezTo>
                    <a:cubicBezTo>
                      <a:pt x="23293" y="14166"/>
                      <a:pt x="23200" y="13785"/>
                      <a:pt x="23116" y="13395"/>
                    </a:cubicBezTo>
                    <a:cubicBezTo>
                      <a:pt x="23079" y="13218"/>
                      <a:pt x="23023" y="13051"/>
                      <a:pt x="22977" y="12875"/>
                    </a:cubicBezTo>
                    <a:cubicBezTo>
                      <a:pt x="22893" y="12503"/>
                      <a:pt x="22763" y="12141"/>
                      <a:pt x="22615" y="11797"/>
                    </a:cubicBezTo>
                    <a:cubicBezTo>
                      <a:pt x="22577" y="11695"/>
                      <a:pt x="22522" y="11593"/>
                      <a:pt x="22466" y="11500"/>
                    </a:cubicBezTo>
                    <a:cubicBezTo>
                      <a:pt x="22420" y="11435"/>
                      <a:pt x="22382" y="11379"/>
                      <a:pt x="22354" y="11314"/>
                    </a:cubicBezTo>
                    <a:cubicBezTo>
                      <a:pt x="22289" y="11193"/>
                      <a:pt x="22206" y="11091"/>
                      <a:pt x="22122" y="10989"/>
                    </a:cubicBezTo>
                    <a:cubicBezTo>
                      <a:pt x="22057" y="10924"/>
                      <a:pt x="22001" y="10849"/>
                      <a:pt x="21918" y="10803"/>
                    </a:cubicBezTo>
                    <a:cubicBezTo>
                      <a:pt x="21899" y="10803"/>
                      <a:pt x="21881" y="10784"/>
                      <a:pt x="21862" y="10766"/>
                    </a:cubicBezTo>
                    <a:cubicBezTo>
                      <a:pt x="21806" y="10719"/>
                      <a:pt x="21751" y="10664"/>
                      <a:pt x="21695" y="10617"/>
                    </a:cubicBezTo>
                    <a:cubicBezTo>
                      <a:pt x="21500" y="10450"/>
                      <a:pt x="21305" y="10283"/>
                      <a:pt x="21082" y="10143"/>
                    </a:cubicBezTo>
                    <a:cubicBezTo>
                      <a:pt x="20877" y="10013"/>
                      <a:pt x="20664" y="9902"/>
                      <a:pt x="20422" y="9846"/>
                    </a:cubicBezTo>
                    <a:cubicBezTo>
                      <a:pt x="20227" y="9799"/>
                      <a:pt x="20032" y="9762"/>
                      <a:pt x="19837" y="9725"/>
                    </a:cubicBezTo>
                    <a:cubicBezTo>
                      <a:pt x="19437" y="9642"/>
                      <a:pt x="19038" y="9577"/>
                      <a:pt x="18638" y="9502"/>
                    </a:cubicBezTo>
                    <a:cubicBezTo>
                      <a:pt x="18536" y="9484"/>
                      <a:pt x="18434" y="9465"/>
                      <a:pt x="18341" y="9428"/>
                    </a:cubicBezTo>
                    <a:cubicBezTo>
                      <a:pt x="18341" y="9419"/>
                      <a:pt x="18341" y="9419"/>
                      <a:pt x="18341" y="9419"/>
                    </a:cubicBezTo>
                    <a:lnTo>
                      <a:pt x="18341" y="9391"/>
                    </a:lnTo>
                    <a:cubicBezTo>
                      <a:pt x="18359" y="9316"/>
                      <a:pt x="18359" y="9298"/>
                      <a:pt x="18294" y="9261"/>
                    </a:cubicBezTo>
                    <a:cubicBezTo>
                      <a:pt x="18220" y="9205"/>
                      <a:pt x="18146" y="9177"/>
                      <a:pt x="18062" y="9168"/>
                    </a:cubicBezTo>
                    <a:cubicBezTo>
                      <a:pt x="17994" y="9160"/>
                      <a:pt x="17927" y="9153"/>
                      <a:pt x="17862" y="9153"/>
                    </a:cubicBezTo>
                    <a:cubicBezTo>
                      <a:pt x="17767" y="9153"/>
                      <a:pt x="17676" y="9168"/>
                      <a:pt x="17588" y="9223"/>
                    </a:cubicBezTo>
                    <a:cubicBezTo>
                      <a:pt x="17272" y="9121"/>
                      <a:pt x="16891" y="8963"/>
                      <a:pt x="16799" y="8889"/>
                    </a:cubicBezTo>
                    <a:cubicBezTo>
                      <a:pt x="16808" y="8870"/>
                      <a:pt x="16817" y="8852"/>
                      <a:pt x="16826" y="8833"/>
                    </a:cubicBezTo>
                    <a:cubicBezTo>
                      <a:pt x="16845" y="8796"/>
                      <a:pt x="16854" y="8750"/>
                      <a:pt x="16845" y="8703"/>
                    </a:cubicBezTo>
                    <a:cubicBezTo>
                      <a:pt x="16836" y="8582"/>
                      <a:pt x="16808" y="8462"/>
                      <a:pt x="16734" y="8369"/>
                    </a:cubicBezTo>
                    <a:cubicBezTo>
                      <a:pt x="16678" y="8294"/>
                      <a:pt x="16622" y="8220"/>
                      <a:pt x="16557" y="8155"/>
                    </a:cubicBezTo>
                    <a:cubicBezTo>
                      <a:pt x="16492" y="8081"/>
                      <a:pt x="16427" y="8006"/>
                      <a:pt x="16353" y="7932"/>
                    </a:cubicBezTo>
                    <a:cubicBezTo>
                      <a:pt x="16250" y="7821"/>
                      <a:pt x="16185" y="7700"/>
                      <a:pt x="16148" y="7551"/>
                    </a:cubicBezTo>
                    <a:cubicBezTo>
                      <a:pt x="16102" y="7365"/>
                      <a:pt x="16055" y="7189"/>
                      <a:pt x="16009" y="7012"/>
                    </a:cubicBezTo>
                    <a:cubicBezTo>
                      <a:pt x="15907" y="6603"/>
                      <a:pt x="15758" y="6213"/>
                      <a:pt x="15572" y="5832"/>
                    </a:cubicBezTo>
                    <a:cubicBezTo>
                      <a:pt x="15312" y="5331"/>
                      <a:pt x="15005" y="4866"/>
                      <a:pt x="14624" y="4448"/>
                    </a:cubicBezTo>
                    <a:cubicBezTo>
                      <a:pt x="14346" y="4151"/>
                      <a:pt x="14058" y="3872"/>
                      <a:pt x="13760" y="3584"/>
                    </a:cubicBezTo>
                    <a:cubicBezTo>
                      <a:pt x="13491" y="3324"/>
                      <a:pt x="13222" y="3054"/>
                      <a:pt x="12971" y="2776"/>
                    </a:cubicBezTo>
                    <a:cubicBezTo>
                      <a:pt x="12608" y="2367"/>
                      <a:pt x="12237" y="1977"/>
                      <a:pt x="11856" y="1596"/>
                    </a:cubicBezTo>
                    <a:cubicBezTo>
                      <a:pt x="11568" y="1308"/>
                      <a:pt x="11252" y="1057"/>
                      <a:pt x="10899" y="853"/>
                    </a:cubicBezTo>
                    <a:cubicBezTo>
                      <a:pt x="10639" y="695"/>
                      <a:pt x="10369" y="555"/>
                      <a:pt x="10091" y="425"/>
                    </a:cubicBezTo>
                    <a:cubicBezTo>
                      <a:pt x="9719" y="258"/>
                      <a:pt x="9338" y="137"/>
                      <a:pt x="8938" y="63"/>
                    </a:cubicBezTo>
                    <a:cubicBezTo>
                      <a:pt x="8790" y="35"/>
                      <a:pt x="8650" y="16"/>
                      <a:pt x="8502" y="7"/>
                    </a:cubicBezTo>
                    <a:cubicBezTo>
                      <a:pt x="8409" y="2"/>
                      <a:pt x="8314" y="0"/>
                      <a:pt x="8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1057;p53">
                <a:extLst>
                  <a:ext uri="{FF2B5EF4-FFF2-40B4-BE49-F238E27FC236}">
                    <a16:creationId xmlns:a16="http://schemas.microsoft.com/office/drawing/2014/main" id="{F361F1A1-ABC1-15D1-475C-55CEE5480AE8}"/>
                  </a:ext>
                </a:extLst>
              </p:cNvPr>
              <p:cNvSpPr/>
              <p:nvPr/>
            </p:nvSpPr>
            <p:spPr>
              <a:xfrm>
                <a:off x="4890354" y="953163"/>
                <a:ext cx="2822737" cy="3237181"/>
              </a:xfrm>
              <a:custGeom>
                <a:avLst/>
                <a:gdLst/>
                <a:ahLst/>
                <a:cxnLst/>
                <a:rect l="l" t="t" r="r" b="b"/>
                <a:pathLst>
                  <a:path w="23879" h="27385" extrusionOk="0">
                    <a:moveTo>
                      <a:pt x="6792" y="330"/>
                    </a:moveTo>
                    <a:cubicBezTo>
                      <a:pt x="6792" y="330"/>
                      <a:pt x="6792" y="339"/>
                      <a:pt x="6783" y="339"/>
                    </a:cubicBezTo>
                    <a:cubicBezTo>
                      <a:pt x="6783" y="330"/>
                      <a:pt x="6792" y="330"/>
                      <a:pt x="6792" y="330"/>
                    </a:cubicBezTo>
                    <a:close/>
                    <a:moveTo>
                      <a:pt x="8446" y="70"/>
                    </a:moveTo>
                    <a:cubicBezTo>
                      <a:pt x="8669" y="70"/>
                      <a:pt x="8901" y="126"/>
                      <a:pt x="9124" y="172"/>
                    </a:cubicBezTo>
                    <a:cubicBezTo>
                      <a:pt x="9580" y="274"/>
                      <a:pt x="10007" y="441"/>
                      <a:pt x="10425" y="664"/>
                    </a:cubicBezTo>
                    <a:cubicBezTo>
                      <a:pt x="10546" y="729"/>
                      <a:pt x="10676" y="804"/>
                      <a:pt x="10797" y="869"/>
                    </a:cubicBezTo>
                    <a:cubicBezTo>
                      <a:pt x="11233" y="1110"/>
                      <a:pt x="11605" y="1426"/>
                      <a:pt x="11949" y="1779"/>
                    </a:cubicBezTo>
                    <a:cubicBezTo>
                      <a:pt x="12358" y="2197"/>
                      <a:pt x="12738" y="2643"/>
                      <a:pt x="13138" y="3071"/>
                    </a:cubicBezTo>
                    <a:cubicBezTo>
                      <a:pt x="13324" y="3266"/>
                      <a:pt x="13528" y="3461"/>
                      <a:pt x="13723" y="3656"/>
                    </a:cubicBezTo>
                    <a:cubicBezTo>
                      <a:pt x="14002" y="3935"/>
                      <a:pt x="14281" y="4204"/>
                      <a:pt x="14550" y="4492"/>
                    </a:cubicBezTo>
                    <a:cubicBezTo>
                      <a:pt x="14922" y="4882"/>
                      <a:pt x="15210" y="5319"/>
                      <a:pt x="15461" y="5793"/>
                    </a:cubicBezTo>
                    <a:cubicBezTo>
                      <a:pt x="15646" y="6155"/>
                      <a:pt x="15804" y="6536"/>
                      <a:pt x="15907" y="6926"/>
                    </a:cubicBezTo>
                    <a:cubicBezTo>
                      <a:pt x="15944" y="7075"/>
                      <a:pt x="15972" y="7233"/>
                      <a:pt x="16009" y="7382"/>
                    </a:cubicBezTo>
                    <a:cubicBezTo>
                      <a:pt x="16027" y="7465"/>
                      <a:pt x="16046" y="7549"/>
                      <a:pt x="16074" y="7642"/>
                    </a:cubicBezTo>
                    <a:cubicBezTo>
                      <a:pt x="16102" y="7753"/>
                      <a:pt x="16157" y="7855"/>
                      <a:pt x="16241" y="7939"/>
                    </a:cubicBezTo>
                    <a:cubicBezTo>
                      <a:pt x="16306" y="8013"/>
                      <a:pt x="16380" y="8088"/>
                      <a:pt x="16446" y="8171"/>
                    </a:cubicBezTo>
                    <a:cubicBezTo>
                      <a:pt x="16511" y="8236"/>
                      <a:pt x="16576" y="8301"/>
                      <a:pt x="16631" y="8366"/>
                    </a:cubicBezTo>
                    <a:cubicBezTo>
                      <a:pt x="16715" y="8459"/>
                      <a:pt x="16761" y="8571"/>
                      <a:pt x="16789" y="8692"/>
                    </a:cubicBezTo>
                    <a:cubicBezTo>
                      <a:pt x="16799" y="8747"/>
                      <a:pt x="16799" y="8803"/>
                      <a:pt x="16771" y="8868"/>
                    </a:cubicBezTo>
                    <a:lnTo>
                      <a:pt x="16334" y="8868"/>
                    </a:lnTo>
                    <a:cubicBezTo>
                      <a:pt x="16288" y="8868"/>
                      <a:pt x="16232" y="8887"/>
                      <a:pt x="16176" y="8905"/>
                    </a:cubicBezTo>
                    <a:cubicBezTo>
                      <a:pt x="16009" y="8952"/>
                      <a:pt x="15860" y="9045"/>
                      <a:pt x="15721" y="9156"/>
                    </a:cubicBezTo>
                    <a:cubicBezTo>
                      <a:pt x="15637" y="9221"/>
                      <a:pt x="15544" y="9295"/>
                      <a:pt x="15461" y="9361"/>
                    </a:cubicBezTo>
                    <a:cubicBezTo>
                      <a:pt x="15331" y="9463"/>
                      <a:pt x="15191" y="9509"/>
                      <a:pt x="15033" y="9537"/>
                    </a:cubicBezTo>
                    <a:cubicBezTo>
                      <a:pt x="14957" y="9549"/>
                      <a:pt x="14883" y="9554"/>
                      <a:pt x="14808" y="9554"/>
                    </a:cubicBezTo>
                    <a:cubicBezTo>
                      <a:pt x="14646" y="9554"/>
                      <a:pt x="14487" y="9529"/>
                      <a:pt x="14327" y="9491"/>
                    </a:cubicBezTo>
                    <a:cubicBezTo>
                      <a:pt x="14132" y="9444"/>
                      <a:pt x="13946" y="9370"/>
                      <a:pt x="13760" y="9286"/>
                    </a:cubicBezTo>
                    <a:cubicBezTo>
                      <a:pt x="13575" y="9193"/>
                      <a:pt x="13417" y="9082"/>
                      <a:pt x="13268" y="8942"/>
                    </a:cubicBezTo>
                    <a:cubicBezTo>
                      <a:pt x="13119" y="8803"/>
                      <a:pt x="12980" y="8654"/>
                      <a:pt x="12841" y="8506"/>
                    </a:cubicBezTo>
                    <a:cubicBezTo>
                      <a:pt x="12822" y="8487"/>
                      <a:pt x="12813" y="8469"/>
                      <a:pt x="12803" y="8441"/>
                    </a:cubicBezTo>
                    <a:cubicBezTo>
                      <a:pt x="12692" y="8246"/>
                      <a:pt x="12543" y="8088"/>
                      <a:pt x="12348" y="7967"/>
                    </a:cubicBezTo>
                    <a:cubicBezTo>
                      <a:pt x="12227" y="7883"/>
                      <a:pt x="12088" y="7846"/>
                      <a:pt x="11949" y="7837"/>
                    </a:cubicBezTo>
                    <a:cubicBezTo>
                      <a:pt x="11837" y="7837"/>
                      <a:pt x="11735" y="7846"/>
                      <a:pt x="11633" y="7846"/>
                    </a:cubicBezTo>
                    <a:cubicBezTo>
                      <a:pt x="11501" y="7859"/>
                      <a:pt x="11375" y="7872"/>
                      <a:pt x="11246" y="7872"/>
                    </a:cubicBezTo>
                    <a:cubicBezTo>
                      <a:pt x="11193" y="7872"/>
                      <a:pt x="11139" y="7870"/>
                      <a:pt x="11085" y="7865"/>
                    </a:cubicBezTo>
                    <a:cubicBezTo>
                      <a:pt x="10750" y="7818"/>
                      <a:pt x="10416" y="7744"/>
                      <a:pt x="10109" y="7595"/>
                    </a:cubicBezTo>
                    <a:cubicBezTo>
                      <a:pt x="9821" y="7456"/>
                      <a:pt x="9561" y="7289"/>
                      <a:pt x="9319" y="7084"/>
                    </a:cubicBezTo>
                    <a:cubicBezTo>
                      <a:pt x="9022" y="6843"/>
                      <a:pt x="8715" y="6583"/>
                      <a:pt x="8446" y="6295"/>
                    </a:cubicBezTo>
                    <a:cubicBezTo>
                      <a:pt x="8344" y="6202"/>
                      <a:pt x="8260" y="6099"/>
                      <a:pt x="8167" y="5997"/>
                    </a:cubicBezTo>
                    <a:cubicBezTo>
                      <a:pt x="8093" y="5923"/>
                      <a:pt x="8028" y="5849"/>
                      <a:pt x="7944" y="5784"/>
                    </a:cubicBezTo>
                    <a:cubicBezTo>
                      <a:pt x="7898" y="5737"/>
                      <a:pt x="7824" y="5719"/>
                      <a:pt x="7768" y="5691"/>
                    </a:cubicBezTo>
                    <a:cubicBezTo>
                      <a:pt x="7759" y="5681"/>
                      <a:pt x="7749" y="5681"/>
                      <a:pt x="7749" y="5681"/>
                    </a:cubicBezTo>
                    <a:cubicBezTo>
                      <a:pt x="7615" y="5633"/>
                      <a:pt x="7478" y="5615"/>
                      <a:pt x="7341" y="5615"/>
                    </a:cubicBezTo>
                    <a:cubicBezTo>
                      <a:pt x="7213" y="5615"/>
                      <a:pt x="7085" y="5631"/>
                      <a:pt x="6960" y="5654"/>
                    </a:cubicBezTo>
                    <a:cubicBezTo>
                      <a:pt x="6827" y="5674"/>
                      <a:pt x="6690" y="5685"/>
                      <a:pt x="6551" y="5685"/>
                    </a:cubicBezTo>
                    <a:cubicBezTo>
                      <a:pt x="6504" y="5685"/>
                      <a:pt x="6458" y="5684"/>
                      <a:pt x="6411" y="5681"/>
                    </a:cubicBezTo>
                    <a:cubicBezTo>
                      <a:pt x="6374" y="5681"/>
                      <a:pt x="6328" y="5681"/>
                      <a:pt x="6291" y="5700"/>
                    </a:cubicBezTo>
                    <a:cubicBezTo>
                      <a:pt x="6272" y="5709"/>
                      <a:pt x="6244" y="5709"/>
                      <a:pt x="6226" y="5709"/>
                    </a:cubicBezTo>
                    <a:cubicBezTo>
                      <a:pt x="6114" y="5709"/>
                      <a:pt x="6003" y="5691"/>
                      <a:pt x="5900" y="5654"/>
                    </a:cubicBezTo>
                    <a:cubicBezTo>
                      <a:pt x="5789" y="5616"/>
                      <a:pt x="5677" y="5561"/>
                      <a:pt x="5575" y="5477"/>
                    </a:cubicBezTo>
                    <a:cubicBezTo>
                      <a:pt x="5454" y="5384"/>
                      <a:pt x="5334" y="5282"/>
                      <a:pt x="5231" y="5161"/>
                    </a:cubicBezTo>
                    <a:cubicBezTo>
                      <a:pt x="5194" y="5124"/>
                      <a:pt x="5166" y="5087"/>
                      <a:pt x="5120" y="5050"/>
                    </a:cubicBezTo>
                    <a:cubicBezTo>
                      <a:pt x="5111" y="5078"/>
                      <a:pt x="5101" y="5087"/>
                      <a:pt x="5101" y="5096"/>
                    </a:cubicBezTo>
                    <a:cubicBezTo>
                      <a:pt x="5101" y="5124"/>
                      <a:pt x="5111" y="5152"/>
                      <a:pt x="5111" y="5180"/>
                    </a:cubicBezTo>
                    <a:cubicBezTo>
                      <a:pt x="5185" y="5551"/>
                      <a:pt x="5194" y="5914"/>
                      <a:pt x="5148" y="6285"/>
                    </a:cubicBezTo>
                    <a:cubicBezTo>
                      <a:pt x="5120" y="6490"/>
                      <a:pt x="5064" y="6694"/>
                      <a:pt x="5008" y="6889"/>
                    </a:cubicBezTo>
                    <a:cubicBezTo>
                      <a:pt x="4953" y="7103"/>
                      <a:pt x="4888" y="7307"/>
                      <a:pt x="4823" y="7521"/>
                    </a:cubicBezTo>
                    <a:cubicBezTo>
                      <a:pt x="4767" y="7679"/>
                      <a:pt x="4739" y="7846"/>
                      <a:pt x="4730" y="8023"/>
                    </a:cubicBezTo>
                    <a:cubicBezTo>
                      <a:pt x="4730" y="8060"/>
                      <a:pt x="4739" y="8088"/>
                      <a:pt x="4730" y="8116"/>
                    </a:cubicBezTo>
                    <a:cubicBezTo>
                      <a:pt x="4730" y="8153"/>
                      <a:pt x="4739" y="8181"/>
                      <a:pt x="4758" y="8208"/>
                    </a:cubicBezTo>
                    <a:cubicBezTo>
                      <a:pt x="4823" y="8320"/>
                      <a:pt x="4888" y="8431"/>
                      <a:pt x="4981" y="8524"/>
                    </a:cubicBezTo>
                    <a:cubicBezTo>
                      <a:pt x="5194" y="8710"/>
                      <a:pt x="5408" y="8896"/>
                      <a:pt x="5659" y="9026"/>
                    </a:cubicBezTo>
                    <a:cubicBezTo>
                      <a:pt x="5835" y="9119"/>
                      <a:pt x="6012" y="9193"/>
                      <a:pt x="6198" y="9240"/>
                    </a:cubicBezTo>
                    <a:cubicBezTo>
                      <a:pt x="6439" y="9286"/>
                      <a:pt x="6597" y="9435"/>
                      <a:pt x="6746" y="9611"/>
                    </a:cubicBezTo>
                    <a:cubicBezTo>
                      <a:pt x="6755" y="9639"/>
                      <a:pt x="6764" y="9658"/>
                      <a:pt x="6764" y="9686"/>
                    </a:cubicBezTo>
                    <a:cubicBezTo>
                      <a:pt x="6755" y="9732"/>
                      <a:pt x="6755" y="9769"/>
                      <a:pt x="6746" y="9834"/>
                    </a:cubicBezTo>
                    <a:cubicBezTo>
                      <a:pt x="6774" y="9788"/>
                      <a:pt x="6792" y="9751"/>
                      <a:pt x="6811" y="9723"/>
                    </a:cubicBezTo>
                    <a:cubicBezTo>
                      <a:pt x="6904" y="9816"/>
                      <a:pt x="6969" y="9918"/>
                      <a:pt x="7034" y="10029"/>
                    </a:cubicBezTo>
                    <a:cubicBezTo>
                      <a:pt x="7025" y="10057"/>
                      <a:pt x="6997" y="10057"/>
                      <a:pt x="6969" y="10067"/>
                    </a:cubicBezTo>
                    <a:cubicBezTo>
                      <a:pt x="6848" y="10104"/>
                      <a:pt x="6737" y="10141"/>
                      <a:pt x="6616" y="10178"/>
                    </a:cubicBezTo>
                    <a:cubicBezTo>
                      <a:pt x="6365" y="10262"/>
                      <a:pt x="6142" y="10392"/>
                      <a:pt x="5965" y="10587"/>
                    </a:cubicBezTo>
                    <a:cubicBezTo>
                      <a:pt x="5807" y="10754"/>
                      <a:pt x="5668" y="10949"/>
                      <a:pt x="5557" y="11154"/>
                    </a:cubicBezTo>
                    <a:cubicBezTo>
                      <a:pt x="5371" y="11497"/>
                      <a:pt x="5278" y="11860"/>
                      <a:pt x="5231" y="12250"/>
                    </a:cubicBezTo>
                    <a:cubicBezTo>
                      <a:pt x="5204" y="12529"/>
                      <a:pt x="5185" y="12817"/>
                      <a:pt x="5166" y="13105"/>
                    </a:cubicBezTo>
                    <a:cubicBezTo>
                      <a:pt x="5166" y="13328"/>
                      <a:pt x="5157" y="13551"/>
                      <a:pt x="5148" y="13764"/>
                    </a:cubicBezTo>
                    <a:cubicBezTo>
                      <a:pt x="5139" y="13987"/>
                      <a:pt x="5120" y="14201"/>
                      <a:pt x="5111" y="14424"/>
                    </a:cubicBezTo>
                    <a:cubicBezTo>
                      <a:pt x="5111" y="14433"/>
                      <a:pt x="5101" y="14452"/>
                      <a:pt x="5101" y="14480"/>
                    </a:cubicBezTo>
                    <a:cubicBezTo>
                      <a:pt x="4981" y="14461"/>
                      <a:pt x="4878" y="14415"/>
                      <a:pt x="4785" y="14340"/>
                    </a:cubicBezTo>
                    <a:cubicBezTo>
                      <a:pt x="4730" y="14285"/>
                      <a:pt x="4683" y="14238"/>
                      <a:pt x="4637" y="14173"/>
                    </a:cubicBezTo>
                    <a:cubicBezTo>
                      <a:pt x="4544" y="14062"/>
                      <a:pt x="4460" y="13941"/>
                      <a:pt x="4386" y="13811"/>
                    </a:cubicBezTo>
                    <a:cubicBezTo>
                      <a:pt x="4200" y="13504"/>
                      <a:pt x="4098" y="13179"/>
                      <a:pt x="4033" y="12826"/>
                    </a:cubicBezTo>
                    <a:cubicBezTo>
                      <a:pt x="3968" y="12501"/>
                      <a:pt x="3949" y="12166"/>
                      <a:pt x="3977" y="11832"/>
                    </a:cubicBezTo>
                    <a:cubicBezTo>
                      <a:pt x="3996" y="11609"/>
                      <a:pt x="4014" y="11377"/>
                      <a:pt x="4033" y="11154"/>
                    </a:cubicBezTo>
                    <a:cubicBezTo>
                      <a:pt x="4051" y="10959"/>
                      <a:pt x="4079" y="10773"/>
                      <a:pt x="4107" y="10587"/>
                    </a:cubicBezTo>
                    <a:cubicBezTo>
                      <a:pt x="4135" y="10327"/>
                      <a:pt x="4163" y="10076"/>
                      <a:pt x="4163" y="9816"/>
                    </a:cubicBezTo>
                    <a:cubicBezTo>
                      <a:pt x="4172" y="9676"/>
                      <a:pt x="4172" y="9528"/>
                      <a:pt x="4163" y="9388"/>
                    </a:cubicBezTo>
                    <a:cubicBezTo>
                      <a:pt x="4135" y="9054"/>
                      <a:pt x="4089" y="8729"/>
                      <a:pt x="3986" y="8413"/>
                    </a:cubicBezTo>
                    <a:cubicBezTo>
                      <a:pt x="3959" y="8320"/>
                      <a:pt x="3921" y="8227"/>
                      <a:pt x="3875" y="8134"/>
                    </a:cubicBezTo>
                    <a:cubicBezTo>
                      <a:pt x="3791" y="7976"/>
                      <a:pt x="3708" y="7818"/>
                      <a:pt x="3596" y="7679"/>
                    </a:cubicBezTo>
                    <a:cubicBezTo>
                      <a:pt x="3475" y="7512"/>
                      <a:pt x="3355" y="7354"/>
                      <a:pt x="3290" y="7159"/>
                    </a:cubicBezTo>
                    <a:cubicBezTo>
                      <a:pt x="3234" y="7001"/>
                      <a:pt x="3160" y="6852"/>
                      <a:pt x="3085" y="6703"/>
                    </a:cubicBezTo>
                    <a:cubicBezTo>
                      <a:pt x="2946" y="6425"/>
                      <a:pt x="2862" y="6137"/>
                      <a:pt x="2807" y="5830"/>
                    </a:cubicBezTo>
                    <a:cubicBezTo>
                      <a:pt x="2741" y="5458"/>
                      <a:pt x="2723" y="5087"/>
                      <a:pt x="2741" y="4715"/>
                    </a:cubicBezTo>
                    <a:cubicBezTo>
                      <a:pt x="2751" y="4501"/>
                      <a:pt x="2797" y="4288"/>
                      <a:pt x="2834" y="4074"/>
                    </a:cubicBezTo>
                    <a:cubicBezTo>
                      <a:pt x="2955" y="3479"/>
                      <a:pt x="3215" y="2941"/>
                      <a:pt x="3531" y="2439"/>
                    </a:cubicBezTo>
                    <a:cubicBezTo>
                      <a:pt x="3689" y="2197"/>
                      <a:pt x="3856" y="1956"/>
                      <a:pt x="4061" y="1742"/>
                    </a:cubicBezTo>
                    <a:cubicBezTo>
                      <a:pt x="4358" y="1417"/>
                      <a:pt x="4702" y="1148"/>
                      <a:pt x="5092" y="943"/>
                    </a:cubicBezTo>
                    <a:cubicBezTo>
                      <a:pt x="5473" y="748"/>
                      <a:pt x="5882" y="572"/>
                      <a:pt x="6300" y="451"/>
                    </a:cubicBezTo>
                    <a:cubicBezTo>
                      <a:pt x="6439" y="414"/>
                      <a:pt x="6579" y="376"/>
                      <a:pt x="6709" y="339"/>
                    </a:cubicBezTo>
                    <a:lnTo>
                      <a:pt x="6774" y="339"/>
                    </a:lnTo>
                    <a:cubicBezTo>
                      <a:pt x="6755" y="349"/>
                      <a:pt x="6727" y="367"/>
                      <a:pt x="6699" y="376"/>
                    </a:cubicBezTo>
                    <a:cubicBezTo>
                      <a:pt x="6690" y="376"/>
                      <a:pt x="6681" y="386"/>
                      <a:pt x="6681" y="404"/>
                    </a:cubicBezTo>
                    <a:cubicBezTo>
                      <a:pt x="6737" y="386"/>
                      <a:pt x="6792" y="367"/>
                      <a:pt x="6848" y="349"/>
                    </a:cubicBezTo>
                    <a:cubicBezTo>
                      <a:pt x="7062" y="265"/>
                      <a:pt x="7275" y="191"/>
                      <a:pt x="7508" y="135"/>
                    </a:cubicBezTo>
                    <a:cubicBezTo>
                      <a:pt x="7628" y="98"/>
                      <a:pt x="7759" y="79"/>
                      <a:pt x="7898" y="79"/>
                    </a:cubicBezTo>
                    <a:cubicBezTo>
                      <a:pt x="8074" y="70"/>
                      <a:pt x="8260" y="70"/>
                      <a:pt x="8446" y="70"/>
                    </a:cubicBezTo>
                    <a:close/>
                    <a:moveTo>
                      <a:pt x="5180" y="5186"/>
                    </a:moveTo>
                    <a:cubicBezTo>
                      <a:pt x="5195" y="5186"/>
                      <a:pt x="5198" y="5200"/>
                      <a:pt x="5213" y="5208"/>
                    </a:cubicBezTo>
                    <a:cubicBezTo>
                      <a:pt x="5296" y="5300"/>
                      <a:pt x="5380" y="5393"/>
                      <a:pt x="5473" y="5477"/>
                    </a:cubicBezTo>
                    <a:cubicBezTo>
                      <a:pt x="5631" y="5626"/>
                      <a:pt x="5817" y="5719"/>
                      <a:pt x="6030" y="5765"/>
                    </a:cubicBezTo>
                    <a:cubicBezTo>
                      <a:pt x="6173" y="5798"/>
                      <a:pt x="6316" y="5812"/>
                      <a:pt x="6458" y="5812"/>
                    </a:cubicBezTo>
                    <a:cubicBezTo>
                      <a:pt x="6641" y="5812"/>
                      <a:pt x="6823" y="5788"/>
                      <a:pt x="7006" y="5746"/>
                    </a:cubicBezTo>
                    <a:cubicBezTo>
                      <a:pt x="7108" y="5723"/>
                      <a:pt x="7210" y="5714"/>
                      <a:pt x="7313" y="5714"/>
                    </a:cubicBezTo>
                    <a:cubicBezTo>
                      <a:pt x="7415" y="5714"/>
                      <a:pt x="7517" y="5723"/>
                      <a:pt x="7619" y="5737"/>
                    </a:cubicBezTo>
                    <a:cubicBezTo>
                      <a:pt x="7647" y="5737"/>
                      <a:pt x="7675" y="5746"/>
                      <a:pt x="7694" y="5756"/>
                    </a:cubicBezTo>
                    <a:cubicBezTo>
                      <a:pt x="7842" y="5821"/>
                      <a:pt x="7982" y="5895"/>
                      <a:pt x="8084" y="6016"/>
                    </a:cubicBezTo>
                    <a:cubicBezTo>
                      <a:pt x="8474" y="6462"/>
                      <a:pt x="8911" y="6861"/>
                      <a:pt x="9375" y="7233"/>
                    </a:cubicBezTo>
                    <a:cubicBezTo>
                      <a:pt x="9635" y="7437"/>
                      <a:pt x="9914" y="7605"/>
                      <a:pt x="10221" y="7735"/>
                    </a:cubicBezTo>
                    <a:cubicBezTo>
                      <a:pt x="10462" y="7837"/>
                      <a:pt x="10713" y="7893"/>
                      <a:pt x="10964" y="7930"/>
                    </a:cubicBezTo>
                    <a:cubicBezTo>
                      <a:pt x="11071" y="7948"/>
                      <a:pt x="11178" y="7955"/>
                      <a:pt x="11284" y="7955"/>
                    </a:cubicBezTo>
                    <a:cubicBezTo>
                      <a:pt x="11391" y="7955"/>
                      <a:pt x="11498" y="7948"/>
                      <a:pt x="11605" y="7939"/>
                    </a:cubicBezTo>
                    <a:cubicBezTo>
                      <a:pt x="11697" y="7932"/>
                      <a:pt x="11789" y="7926"/>
                      <a:pt x="11881" y="7926"/>
                    </a:cubicBezTo>
                    <a:cubicBezTo>
                      <a:pt x="11919" y="7926"/>
                      <a:pt x="11957" y="7927"/>
                      <a:pt x="11995" y="7930"/>
                    </a:cubicBezTo>
                    <a:cubicBezTo>
                      <a:pt x="12079" y="7939"/>
                      <a:pt x="12162" y="7967"/>
                      <a:pt x="12227" y="8023"/>
                    </a:cubicBezTo>
                    <a:cubicBezTo>
                      <a:pt x="12330" y="8116"/>
                      <a:pt x="12441" y="8199"/>
                      <a:pt x="12543" y="8283"/>
                    </a:cubicBezTo>
                    <a:cubicBezTo>
                      <a:pt x="12581" y="8320"/>
                      <a:pt x="12608" y="8357"/>
                      <a:pt x="12646" y="8394"/>
                    </a:cubicBezTo>
                    <a:cubicBezTo>
                      <a:pt x="12711" y="8478"/>
                      <a:pt x="12776" y="8571"/>
                      <a:pt x="12850" y="8654"/>
                    </a:cubicBezTo>
                    <a:cubicBezTo>
                      <a:pt x="12971" y="8803"/>
                      <a:pt x="13101" y="8933"/>
                      <a:pt x="13259" y="9035"/>
                    </a:cubicBezTo>
                    <a:cubicBezTo>
                      <a:pt x="13277" y="9054"/>
                      <a:pt x="13305" y="9063"/>
                      <a:pt x="13324" y="9082"/>
                    </a:cubicBezTo>
                    <a:cubicBezTo>
                      <a:pt x="13602" y="9314"/>
                      <a:pt x="13928" y="9453"/>
                      <a:pt x="14281" y="9546"/>
                    </a:cubicBezTo>
                    <a:cubicBezTo>
                      <a:pt x="14439" y="9593"/>
                      <a:pt x="14606" y="9611"/>
                      <a:pt x="14773" y="9621"/>
                    </a:cubicBezTo>
                    <a:cubicBezTo>
                      <a:pt x="14795" y="9622"/>
                      <a:pt x="14816" y="9622"/>
                      <a:pt x="14838" y="9622"/>
                    </a:cubicBezTo>
                    <a:cubicBezTo>
                      <a:pt x="14981" y="9622"/>
                      <a:pt x="15119" y="9596"/>
                      <a:pt x="15256" y="9556"/>
                    </a:cubicBezTo>
                    <a:cubicBezTo>
                      <a:pt x="15349" y="9528"/>
                      <a:pt x="15424" y="9481"/>
                      <a:pt x="15498" y="9426"/>
                    </a:cubicBezTo>
                    <a:cubicBezTo>
                      <a:pt x="15591" y="9361"/>
                      <a:pt x="15684" y="9286"/>
                      <a:pt x="15767" y="9221"/>
                    </a:cubicBezTo>
                    <a:cubicBezTo>
                      <a:pt x="15851" y="9156"/>
                      <a:pt x="15935" y="9100"/>
                      <a:pt x="16027" y="9054"/>
                    </a:cubicBezTo>
                    <a:cubicBezTo>
                      <a:pt x="16176" y="8970"/>
                      <a:pt x="16343" y="8942"/>
                      <a:pt x="16501" y="8924"/>
                    </a:cubicBezTo>
                    <a:cubicBezTo>
                      <a:pt x="16511" y="8919"/>
                      <a:pt x="16520" y="8919"/>
                      <a:pt x="16528" y="8919"/>
                    </a:cubicBezTo>
                    <a:cubicBezTo>
                      <a:pt x="16536" y="8919"/>
                      <a:pt x="16543" y="8919"/>
                      <a:pt x="16548" y="8915"/>
                    </a:cubicBezTo>
                    <a:cubicBezTo>
                      <a:pt x="16577" y="8904"/>
                      <a:pt x="16604" y="8899"/>
                      <a:pt x="16629" y="8899"/>
                    </a:cubicBezTo>
                    <a:cubicBezTo>
                      <a:pt x="16693" y="8899"/>
                      <a:pt x="16748" y="8928"/>
                      <a:pt x="16808" y="8961"/>
                    </a:cubicBezTo>
                    <a:cubicBezTo>
                      <a:pt x="16929" y="9026"/>
                      <a:pt x="17049" y="9073"/>
                      <a:pt x="17170" y="9128"/>
                    </a:cubicBezTo>
                    <a:cubicBezTo>
                      <a:pt x="17272" y="9175"/>
                      <a:pt x="17384" y="9221"/>
                      <a:pt x="17486" y="9258"/>
                    </a:cubicBezTo>
                    <a:cubicBezTo>
                      <a:pt x="17505" y="9268"/>
                      <a:pt x="17514" y="9277"/>
                      <a:pt x="17533" y="9286"/>
                    </a:cubicBezTo>
                    <a:cubicBezTo>
                      <a:pt x="17523" y="9305"/>
                      <a:pt x="17514" y="9314"/>
                      <a:pt x="17514" y="9333"/>
                    </a:cubicBezTo>
                    <a:cubicBezTo>
                      <a:pt x="17477" y="9407"/>
                      <a:pt x="17449" y="9491"/>
                      <a:pt x="17412" y="9574"/>
                    </a:cubicBezTo>
                    <a:cubicBezTo>
                      <a:pt x="17347" y="9751"/>
                      <a:pt x="17282" y="9937"/>
                      <a:pt x="17207" y="10122"/>
                    </a:cubicBezTo>
                    <a:cubicBezTo>
                      <a:pt x="17096" y="10429"/>
                      <a:pt x="17012" y="10745"/>
                      <a:pt x="16929" y="11061"/>
                    </a:cubicBezTo>
                    <a:cubicBezTo>
                      <a:pt x="16836" y="11442"/>
                      <a:pt x="16743" y="11823"/>
                      <a:pt x="16659" y="12194"/>
                    </a:cubicBezTo>
                    <a:cubicBezTo>
                      <a:pt x="16622" y="12361"/>
                      <a:pt x="16594" y="12538"/>
                      <a:pt x="16557" y="12705"/>
                    </a:cubicBezTo>
                    <a:cubicBezTo>
                      <a:pt x="16464" y="13235"/>
                      <a:pt x="16315" y="13755"/>
                      <a:pt x="16102" y="14247"/>
                    </a:cubicBezTo>
                    <a:cubicBezTo>
                      <a:pt x="16018" y="14443"/>
                      <a:pt x="15925" y="14628"/>
                      <a:pt x="15795" y="14796"/>
                    </a:cubicBezTo>
                    <a:cubicBezTo>
                      <a:pt x="15684" y="14926"/>
                      <a:pt x="15563" y="15056"/>
                      <a:pt x="15433" y="15158"/>
                    </a:cubicBezTo>
                    <a:cubicBezTo>
                      <a:pt x="15275" y="15288"/>
                      <a:pt x="15117" y="15409"/>
                      <a:pt x="14950" y="15530"/>
                    </a:cubicBezTo>
                    <a:cubicBezTo>
                      <a:pt x="14866" y="15585"/>
                      <a:pt x="14773" y="15641"/>
                      <a:pt x="14680" y="15697"/>
                    </a:cubicBezTo>
                    <a:cubicBezTo>
                      <a:pt x="14615" y="15734"/>
                      <a:pt x="14550" y="15780"/>
                      <a:pt x="14476" y="15827"/>
                    </a:cubicBezTo>
                    <a:cubicBezTo>
                      <a:pt x="14429" y="15855"/>
                      <a:pt x="14383" y="15883"/>
                      <a:pt x="14336" y="15910"/>
                    </a:cubicBezTo>
                    <a:cubicBezTo>
                      <a:pt x="14318" y="15920"/>
                      <a:pt x="14299" y="15920"/>
                      <a:pt x="14281" y="15929"/>
                    </a:cubicBezTo>
                    <a:cubicBezTo>
                      <a:pt x="14271" y="15910"/>
                      <a:pt x="14271" y="15910"/>
                      <a:pt x="14271" y="15901"/>
                    </a:cubicBezTo>
                    <a:cubicBezTo>
                      <a:pt x="14355" y="15725"/>
                      <a:pt x="14383" y="15530"/>
                      <a:pt x="14402" y="15325"/>
                    </a:cubicBezTo>
                    <a:cubicBezTo>
                      <a:pt x="14411" y="15186"/>
                      <a:pt x="14420" y="15037"/>
                      <a:pt x="14420" y="14889"/>
                    </a:cubicBezTo>
                    <a:cubicBezTo>
                      <a:pt x="14420" y="14870"/>
                      <a:pt x="14429" y="14851"/>
                      <a:pt x="14420" y="14833"/>
                    </a:cubicBezTo>
                    <a:cubicBezTo>
                      <a:pt x="14392" y="14647"/>
                      <a:pt x="14383" y="14452"/>
                      <a:pt x="14299" y="14266"/>
                    </a:cubicBezTo>
                    <a:cubicBezTo>
                      <a:pt x="14271" y="14192"/>
                      <a:pt x="14253" y="14117"/>
                      <a:pt x="14225" y="14034"/>
                    </a:cubicBezTo>
                    <a:cubicBezTo>
                      <a:pt x="14188" y="13950"/>
                      <a:pt x="14160" y="13867"/>
                      <a:pt x="14132" y="13783"/>
                    </a:cubicBezTo>
                    <a:cubicBezTo>
                      <a:pt x="14039" y="13597"/>
                      <a:pt x="13965" y="13402"/>
                      <a:pt x="13891" y="13198"/>
                    </a:cubicBezTo>
                    <a:cubicBezTo>
                      <a:pt x="13853" y="13077"/>
                      <a:pt x="13807" y="12965"/>
                      <a:pt x="13742" y="12854"/>
                    </a:cubicBezTo>
                    <a:cubicBezTo>
                      <a:pt x="13723" y="12826"/>
                      <a:pt x="13695" y="12798"/>
                      <a:pt x="13677" y="12770"/>
                    </a:cubicBezTo>
                    <a:cubicBezTo>
                      <a:pt x="13658" y="12752"/>
                      <a:pt x="13637" y="12742"/>
                      <a:pt x="13616" y="12742"/>
                    </a:cubicBezTo>
                    <a:cubicBezTo>
                      <a:pt x="13596" y="12742"/>
                      <a:pt x="13575" y="12752"/>
                      <a:pt x="13556" y="12770"/>
                    </a:cubicBezTo>
                    <a:cubicBezTo>
                      <a:pt x="13537" y="12789"/>
                      <a:pt x="13519" y="12807"/>
                      <a:pt x="13510" y="12835"/>
                    </a:cubicBezTo>
                    <a:cubicBezTo>
                      <a:pt x="13491" y="12872"/>
                      <a:pt x="13491" y="12910"/>
                      <a:pt x="13482" y="12937"/>
                    </a:cubicBezTo>
                    <a:cubicBezTo>
                      <a:pt x="13482" y="13002"/>
                      <a:pt x="13482" y="13068"/>
                      <a:pt x="13482" y="13123"/>
                    </a:cubicBezTo>
                    <a:cubicBezTo>
                      <a:pt x="13482" y="13151"/>
                      <a:pt x="13482" y="13188"/>
                      <a:pt x="13482" y="13244"/>
                    </a:cubicBezTo>
                    <a:cubicBezTo>
                      <a:pt x="13454" y="13188"/>
                      <a:pt x="13435" y="13160"/>
                      <a:pt x="13417" y="13133"/>
                    </a:cubicBezTo>
                    <a:cubicBezTo>
                      <a:pt x="13370" y="13049"/>
                      <a:pt x="13324" y="12975"/>
                      <a:pt x="13268" y="12891"/>
                    </a:cubicBezTo>
                    <a:cubicBezTo>
                      <a:pt x="13249" y="12863"/>
                      <a:pt x="13222" y="12826"/>
                      <a:pt x="13194" y="12798"/>
                    </a:cubicBezTo>
                    <a:cubicBezTo>
                      <a:pt x="13168" y="12777"/>
                      <a:pt x="13142" y="12765"/>
                      <a:pt x="13115" y="12765"/>
                    </a:cubicBezTo>
                    <a:cubicBezTo>
                      <a:pt x="13095" y="12765"/>
                      <a:pt x="13075" y="12773"/>
                      <a:pt x="13054" y="12789"/>
                    </a:cubicBezTo>
                    <a:cubicBezTo>
                      <a:pt x="12999" y="12826"/>
                      <a:pt x="12971" y="12872"/>
                      <a:pt x="12952" y="12928"/>
                    </a:cubicBezTo>
                    <a:cubicBezTo>
                      <a:pt x="12943" y="12984"/>
                      <a:pt x="12934" y="13030"/>
                      <a:pt x="12934" y="13086"/>
                    </a:cubicBezTo>
                    <a:cubicBezTo>
                      <a:pt x="12934" y="13160"/>
                      <a:pt x="12952" y="13235"/>
                      <a:pt x="12952" y="13309"/>
                    </a:cubicBezTo>
                    <a:cubicBezTo>
                      <a:pt x="12949" y="13311"/>
                      <a:pt x="12946" y="13312"/>
                      <a:pt x="12943" y="13312"/>
                    </a:cubicBezTo>
                    <a:cubicBezTo>
                      <a:pt x="12930" y="13312"/>
                      <a:pt x="12923" y="13296"/>
                      <a:pt x="12915" y="13281"/>
                    </a:cubicBezTo>
                    <a:cubicBezTo>
                      <a:pt x="12869" y="13188"/>
                      <a:pt x="12813" y="13105"/>
                      <a:pt x="12748" y="13030"/>
                    </a:cubicBezTo>
                    <a:cubicBezTo>
                      <a:pt x="12720" y="12993"/>
                      <a:pt x="12683" y="12965"/>
                      <a:pt x="12655" y="12937"/>
                    </a:cubicBezTo>
                    <a:cubicBezTo>
                      <a:pt x="12627" y="12919"/>
                      <a:pt x="12599" y="12900"/>
                      <a:pt x="12571" y="12891"/>
                    </a:cubicBezTo>
                    <a:cubicBezTo>
                      <a:pt x="12552" y="12884"/>
                      <a:pt x="12533" y="12880"/>
                      <a:pt x="12515" y="12880"/>
                    </a:cubicBezTo>
                    <a:cubicBezTo>
                      <a:pt x="12462" y="12880"/>
                      <a:pt x="12415" y="12910"/>
                      <a:pt x="12395" y="12965"/>
                    </a:cubicBezTo>
                    <a:cubicBezTo>
                      <a:pt x="12385" y="13002"/>
                      <a:pt x="12376" y="13049"/>
                      <a:pt x="12376" y="13086"/>
                    </a:cubicBezTo>
                    <a:cubicBezTo>
                      <a:pt x="12367" y="13225"/>
                      <a:pt x="12348" y="13365"/>
                      <a:pt x="12367" y="13513"/>
                    </a:cubicBezTo>
                    <a:cubicBezTo>
                      <a:pt x="12367" y="13551"/>
                      <a:pt x="12376" y="13597"/>
                      <a:pt x="12385" y="13644"/>
                    </a:cubicBezTo>
                    <a:cubicBezTo>
                      <a:pt x="12358" y="13634"/>
                      <a:pt x="12348" y="13616"/>
                      <a:pt x="12339" y="13597"/>
                    </a:cubicBezTo>
                    <a:cubicBezTo>
                      <a:pt x="12255" y="13430"/>
                      <a:pt x="12135" y="13300"/>
                      <a:pt x="12004" y="13179"/>
                    </a:cubicBezTo>
                    <a:cubicBezTo>
                      <a:pt x="11967" y="13142"/>
                      <a:pt x="11921" y="13114"/>
                      <a:pt x="11874" y="13095"/>
                    </a:cubicBezTo>
                    <a:cubicBezTo>
                      <a:pt x="11853" y="13085"/>
                      <a:pt x="11833" y="13079"/>
                      <a:pt x="11814" y="13079"/>
                    </a:cubicBezTo>
                    <a:cubicBezTo>
                      <a:pt x="11770" y="13079"/>
                      <a:pt x="11736" y="13111"/>
                      <a:pt x="11716" y="13170"/>
                    </a:cubicBezTo>
                    <a:cubicBezTo>
                      <a:pt x="11698" y="13225"/>
                      <a:pt x="11698" y="13291"/>
                      <a:pt x="11707" y="13346"/>
                    </a:cubicBezTo>
                    <a:cubicBezTo>
                      <a:pt x="11726" y="13504"/>
                      <a:pt x="11754" y="13662"/>
                      <a:pt x="11809" y="13811"/>
                    </a:cubicBezTo>
                    <a:cubicBezTo>
                      <a:pt x="11828" y="13839"/>
                      <a:pt x="11837" y="13867"/>
                      <a:pt x="11847" y="13904"/>
                    </a:cubicBezTo>
                    <a:cubicBezTo>
                      <a:pt x="11819" y="13904"/>
                      <a:pt x="11809" y="13894"/>
                      <a:pt x="11800" y="13894"/>
                    </a:cubicBezTo>
                    <a:cubicBezTo>
                      <a:pt x="11763" y="13885"/>
                      <a:pt x="11735" y="13876"/>
                      <a:pt x="11698" y="13876"/>
                    </a:cubicBezTo>
                    <a:cubicBezTo>
                      <a:pt x="11624" y="13876"/>
                      <a:pt x="11577" y="13913"/>
                      <a:pt x="11559" y="13987"/>
                    </a:cubicBezTo>
                    <a:cubicBezTo>
                      <a:pt x="11549" y="14024"/>
                      <a:pt x="11549" y="14052"/>
                      <a:pt x="11549" y="14090"/>
                    </a:cubicBezTo>
                    <a:cubicBezTo>
                      <a:pt x="11559" y="14155"/>
                      <a:pt x="11568" y="14229"/>
                      <a:pt x="11586" y="14294"/>
                    </a:cubicBezTo>
                    <a:cubicBezTo>
                      <a:pt x="11596" y="14340"/>
                      <a:pt x="11614" y="14396"/>
                      <a:pt x="11642" y="14433"/>
                    </a:cubicBezTo>
                    <a:cubicBezTo>
                      <a:pt x="11763" y="14647"/>
                      <a:pt x="11930" y="14814"/>
                      <a:pt x="12153" y="14935"/>
                    </a:cubicBezTo>
                    <a:cubicBezTo>
                      <a:pt x="12237" y="14981"/>
                      <a:pt x="12265" y="15000"/>
                      <a:pt x="12302" y="15102"/>
                    </a:cubicBezTo>
                    <a:cubicBezTo>
                      <a:pt x="12265" y="15121"/>
                      <a:pt x="12237" y="15139"/>
                      <a:pt x="12209" y="15149"/>
                    </a:cubicBezTo>
                    <a:cubicBezTo>
                      <a:pt x="12032" y="15251"/>
                      <a:pt x="11865" y="15362"/>
                      <a:pt x="11698" y="15474"/>
                    </a:cubicBezTo>
                    <a:cubicBezTo>
                      <a:pt x="11531" y="15595"/>
                      <a:pt x="11391" y="15743"/>
                      <a:pt x="11280" y="15910"/>
                    </a:cubicBezTo>
                    <a:cubicBezTo>
                      <a:pt x="11233" y="15976"/>
                      <a:pt x="11187" y="16041"/>
                      <a:pt x="11140" y="16106"/>
                    </a:cubicBezTo>
                    <a:cubicBezTo>
                      <a:pt x="11113" y="16143"/>
                      <a:pt x="11075" y="16171"/>
                      <a:pt x="11029" y="16180"/>
                    </a:cubicBezTo>
                    <a:cubicBezTo>
                      <a:pt x="11001" y="16180"/>
                      <a:pt x="10973" y="16180"/>
                      <a:pt x="10955" y="16189"/>
                    </a:cubicBezTo>
                    <a:cubicBezTo>
                      <a:pt x="10945" y="16171"/>
                      <a:pt x="10936" y="16161"/>
                      <a:pt x="10936" y="16161"/>
                    </a:cubicBezTo>
                    <a:cubicBezTo>
                      <a:pt x="10936" y="16050"/>
                      <a:pt x="10890" y="15957"/>
                      <a:pt x="10834" y="15873"/>
                    </a:cubicBezTo>
                    <a:cubicBezTo>
                      <a:pt x="10769" y="15771"/>
                      <a:pt x="10694" y="15669"/>
                      <a:pt x="10611" y="15576"/>
                    </a:cubicBezTo>
                    <a:cubicBezTo>
                      <a:pt x="10537" y="15483"/>
                      <a:pt x="10462" y="15390"/>
                      <a:pt x="10388" y="15307"/>
                    </a:cubicBezTo>
                    <a:cubicBezTo>
                      <a:pt x="10360" y="15325"/>
                      <a:pt x="10379" y="15334"/>
                      <a:pt x="10388" y="15353"/>
                    </a:cubicBezTo>
                    <a:cubicBezTo>
                      <a:pt x="10471" y="15474"/>
                      <a:pt x="10564" y="15585"/>
                      <a:pt x="10648" y="15706"/>
                    </a:cubicBezTo>
                    <a:cubicBezTo>
                      <a:pt x="10704" y="15790"/>
                      <a:pt x="10759" y="15873"/>
                      <a:pt x="10806" y="15957"/>
                    </a:cubicBezTo>
                    <a:cubicBezTo>
                      <a:pt x="10834" y="16003"/>
                      <a:pt x="10852" y="16059"/>
                      <a:pt x="10871" y="16106"/>
                    </a:cubicBezTo>
                    <a:cubicBezTo>
                      <a:pt x="10880" y="16143"/>
                      <a:pt x="10871" y="16180"/>
                      <a:pt x="10852" y="16217"/>
                    </a:cubicBezTo>
                    <a:cubicBezTo>
                      <a:pt x="10639" y="16291"/>
                      <a:pt x="10444" y="16412"/>
                      <a:pt x="10221" y="16468"/>
                    </a:cubicBezTo>
                    <a:cubicBezTo>
                      <a:pt x="9951" y="16552"/>
                      <a:pt x="9682" y="16598"/>
                      <a:pt x="9412" y="16635"/>
                    </a:cubicBezTo>
                    <a:cubicBezTo>
                      <a:pt x="9171" y="16663"/>
                      <a:pt x="8938" y="16682"/>
                      <a:pt x="8697" y="16737"/>
                    </a:cubicBezTo>
                    <a:cubicBezTo>
                      <a:pt x="8539" y="16784"/>
                      <a:pt x="8372" y="16821"/>
                      <a:pt x="8214" y="16867"/>
                    </a:cubicBezTo>
                    <a:cubicBezTo>
                      <a:pt x="8102" y="16905"/>
                      <a:pt x="7991" y="16960"/>
                      <a:pt x="7889" y="17007"/>
                    </a:cubicBezTo>
                    <a:cubicBezTo>
                      <a:pt x="7861" y="17016"/>
                      <a:pt x="7833" y="17035"/>
                      <a:pt x="7796" y="17053"/>
                    </a:cubicBezTo>
                    <a:cubicBezTo>
                      <a:pt x="7777" y="17044"/>
                      <a:pt x="7768" y="17025"/>
                      <a:pt x="7749" y="17016"/>
                    </a:cubicBezTo>
                    <a:cubicBezTo>
                      <a:pt x="7712" y="16979"/>
                      <a:pt x="7666" y="16942"/>
                      <a:pt x="7638" y="16905"/>
                    </a:cubicBezTo>
                    <a:cubicBezTo>
                      <a:pt x="7536" y="16793"/>
                      <a:pt x="7415" y="16719"/>
                      <a:pt x="7275" y="16682"/>
                    </a:cubicBezTo>
                    <a:cubicBezTo>
                      <a:pt x="7080" y="16617"/>
                      <a:pt x="6876" y="16570"/>
                      <a:pt x="6662" y="16552"/>
                    </a:cubicBezTo>
                    <a:cubicBezTo>
                      <a:pt x="6560" y="16542"/>
                      <a:pt x="6458" y="16533"/>
                      <a:pt x="6346" y="16524"/>
                    </a:cubicBezTo>
                    <a:cubicBezTo>
                      <a:pt x="6346" y="16496"/>
                      <a:pt x="6328" y="16477"/>
                      <a:pt x="6328" y="16449"/>
                    </a:cubicBezTo>
                    <a:cubicBezTo>
                      <a:pt x="6309" y="16301"/>
                      <a:pt x="6337" y="16161"/>
                      <a:pt x="6402" y="16031"/>
                    </a:cubicBezTo>
                    <a:cubicBezTo>
                      <a:pt x="6467" y="15901"/>
                      <a:pt x="6523" y="15762"/>
                      <a:pt x="6588" y="15632"/>
                    </a:cubicBezTo>
                    <a:cubicBezTo>
                      <a:pt x="6681" y="15455"/>
                      <a:pt x="6727" y="15260"/>
                      <a:pt x="6755" y="15065"/>
                    </a:cubicBezTo>
                    <a:cubicBezTo>
                      <a:pt x="6829" y="14508"/>
                      <a:pt x="6746" y="13978"/>
                      <a:pt x="6523" y="13467"/>
                    </a:cubicBezTo>
                    <a:cubicBezTo>
                      <a:pt x="6486" y="13374"/>
                      <a:pt x="6449" y="13281"/>
                      <a:pt x="6402" y="13198"/>
                    </a:cubicBezTo>
                    <a:cubicBezTo>
                      <a:pt x="6393" y="13170"/>
                      <a:pt x="6374" y="13151"/>
                      <a:pt x="6346" y="13105"/>
                    </a:cubicBezTo>
                    <a:lnTo>
                      <a:pt x="6346" y="13105"/>
                    </a:lnTo>
                    <a:cubicBezTo>
                      <a:pt x="6346" y="13142"/>
                      <a:pt x="6346" y="13160"/>
                      <a:pt x="6356" y="13170"/>
                    </a:cubicBezTo>
                    <a:lnTo>
                      <a:pt x="6467" y="13513"/>
                    </a:lnTo>
                    <a:cubicBezTo>
                      <a:pt x="6486" y="13541"/>
                      <a:pt x="6495" y="13579"/>
                      <a:pt x="6504" y="13625"/>
                    </a:cubicBezTo>
                    <a:cubicBezTo>
                      <a:pt x="6430" y="13606"/>
                      <a:pt x="6411" y="13532"/>
                      <a:pt x="6346" y="13513"/>
                    </a:cubicBezTo>
                    <a:lnTo>
                      <a:pt x="6346" y="13513"/>
                    </a:lnTo>
                    <a:cubicBezTo>
                      <a:pt x="6356" y="13532"/>
                      <a:pt x="6346" y="13541"/>
                      <a:pt x="6356" y="13551"/>
                    </a:cubicBezTo>
                    <a:cubicBezTo>
                      <a:pt x="6411" y="13616"/>
                      <a:pt x="6467" y="13690"/>
                      <a:pt x="6532" y="13755"/>
                    </a:cubicBezTo>
                    <a:cubicBezTo>
                      <a:pt x="6551" y="13774"/>
                      <a:pt x="6560" y="13801"/>
                      <a:pt x="6569" y="13829"/>
                    </a:cubicBezTo>
                    <a:cubicBezTo>
                      <a:pt x="6616" y="14024"/>
                      <a:pt x="6662" y="14220"/>
                      <a:pt x="6672" y="14415"/>
                    </a:cubicBezTo>
                    <a:cubicBezTo>
                      <a:pt x="6681" y="14591"/>
                      <a:pt x="6690" y="14758"/>
                      <a:pt x="6672" y="14935"/>
                    </a:cubicBezTo>
                    <a:cubicBezTo>
                      <a:pt x="6644" y="15167"/>
                      <a:pt x="6597" y="15390"/>
                      <a:pt x="6495" y="15604"/>
                    </a:cubicBezTo>
                    <a:cubicBezTo>
                      <a:pt x="6430" y="15725"/>
                      <a:pt x="6374" y="15855"/>
                      <a:pt x="6318" y="15985"/>
                    </a:cubicBezTo>
                    <a:cubicBezTo>
                      <a:pt x="6244" y="16143"/>
                      <a:pt x="6198" y="16301"/>
                      <a:pt x="6216" y="16477"/>
                    </a:cubicBezTo>
                    <a:cubicBezTo>
                      <a:pt x="6216" y="16487"/>
                      <a:pt x="6216" y="16505"/>
                      <a:pt x="6207" y="16514"/>
                    </a:cubicBezTo>
                    <a:cubicBezTo>
                      <a:pt x="6188" y="16524"/>
                      <a:pt x="6170" y="16533"/>
                      <a:pt x="6151" y="16533"/>
                    </a:cubicBezTo>
                    <a:cubicBezTo>
                      <a:pt x="6068" y="16524"/>
                      <a:pt x="5984" y="16514"/>
                      <a:pt x="5900" y="16487"/>
                    </a:cubicBezTo>
                    <a:cubicBezTo>
                      <a:pt x="5826" y="16468"/>
                      <a:pt x="5752" y="16449"/>
                      <a:pt x="5677" y="16421"/>
                    </a:cubicBezTo>
                    <a:cubicBezTo>
                      <a:pt x="5417" y="16319"/>
                      <a:pt x="5166" y="16226"/>
                      <a:pt x="4916" y="16124"/>
                    </a:cubicBezTo>
                    <a:cubicBezTo>
                      <a:pt x="4897" y="16124"/>
                      <a:pt x="4878" y="16115"/>
                      <a:pt x="4869" y="16106"/>
                    </a:cubicBezTo>
                    <a:cubicBezTo>
                      <a:pt x="4869" y="16106"/>
                      <a:pt x="4869" y="16096"/>
                      <a:pt x="4869" y="16096"/>
                    </a:cubicBezTo>
                    <a:cubicBezTo>
                      <a:pt x="4962" y="15901"/>
                      <a:pt x="5008" y="15688"/>
                      <a:pt x="5055" y="15474"/>
                    </a:cubicBezTo>
                    <a:cubicBezTo>
                      <a:pt x="5129" y="15158"/>
                      <a:pt x="5176" y="14833"/>
                      <a:pt x="5194" y="14498"/>
                    </a:cubicBezTo>
                    <a:cubicBezTo>
                      <a:pt x="5204" y="14322"/>
                      <a:pt x="5213" y="14145"/>
                      <a:pt x="5213" y="13969"/>
                    </a:cubicBezTo>
                    <a:cubicBezTo>
                      <a:pt x="5222" y="13764"/>
                      <a:pt x="5231" y="13560"/>
                      <a:pt x="5241" y="13356"/>
                    </a:cubicBezTo>
                    <a:cubicBezTo>
                      <a:pt x="5259" y="13030"/>
                      <a:pt x="5278" y="12705"/>
                      <a:pt x="5296" y="12389"/>
                    </a:cubicBezTo>
                    <a:cubicBezTo>
                      <a:pt x="5324" y="12111"/>
                      <a:pt x="5371" y="11823"/>
                      <a:pt x="5464" y="11562"/>
                    </a:cubicBezTo>
                    <a:cubicBezTo>
                      <a:pt x="5584" y="11219"/>
                      <a:pt x="5761" y="10921"/>
                      <a:pt x="6003" y="10652"/>
                    </a:cubicBezTo>
                    <a:cubicBezTo>
                      <a:pt x="6179" y="10466"/>
                      <a:pt x="6383" y="10327"/>
                      <a:pt x="6616" y="10243"/>
                    </a:cubicBezTo>
                    <a:cubicBezTo>
                      <a:pt x="6672" y="10215"/>
                      <a:pt x="6737" y="10197"/>
                      <a:pt x="6792" y="10169"/>
                    </a:cubicBezTo>
                    <a:cubicBezTo>
                      <a:pt x="6872" y="10140"/>
                      <a:pt x="6913" y="10129"/>
                      <a:pt x="6968" y="10129"/>
                    </a:cubicBezTo>
                    <a:cubicBezTo>
                      <a:pt x="7002" y="10129"/>
                      <a:pt x="7041" y="10134"/>
                      <a:pt x="7099" y="10141"/>
                    </a:cubicBezTo>
                    <a:cubicBezTo>
                      <a:pt x="7117" y="10178"/>
                      <a:pt x="7145" y="10225"/>
                      <a:pt x="7164" y="10262"/>
                    </a:cubicBezTo>
                    <a:cubicBezTo>
                      <a:pt x="7210" y="10373"/>
                      <a:pt x="7257" y="10475"/>
                      <a:pt x="7294" y="10587"/>
                    </a:cubicBezTo>
                    <a:cubicBezTo>
                      <a:pt x="7313" y="10633"/>
                      <a:pt x="7331" y="10689"/>
                      <a:pt x="7359" y="10745"/>
                    </a:cubicBezTo>
                    <a:cubicBezTo>
                      <a:pt x="7424" y="10847"/>
                      <a:pt x="7508" y="10931"/>
                      <a:pt x="7628" y="10949"/>
                    </a:cubicBezTo>
                    <a:cubicBezTo>
                      <a:pt x="7694" y="10959"/>
                      <a:pt x="7749" y="10977"/>
                      <a:pt x="7814" y="10977"/>
                    </a:cubicBezTo>
                    <a:cubicBezTo>
                      <a:pt x="7898" y="10977"/>
                      <a:pt x="7982" y="10931"/>
                      <a:pt x="8065" y="10893"/>
                    </a:cubicBezTo>
                    <a:cubicBezTo>
                      <a:pt x="8093" y="10866"/>
                      <a:pt x="8121" y="10828"/>
                      <a:pt x="8149" y="10791"/>
                    </a:cubicBezTo>
                    <a:cubicBezTo>
                      <a:pt x="8167" y="10754"/>
                      <a:pt x="8186" y="10717"/>
                      <a:pt x="8205" y="10680"/>
                    </a:cubicBezTo>
                    <a:cubicBezTo>
                      <a:pt x="8232" y="10624"/>
                      <a:pt x="8260" y="10578"/>
                      <a:pt x="8325" y="10550"/>
                    </a:cubicBezTo>
                    <a:cubicBezTo>
                      <a:pt x="8335" y="10568"/>
                      <a:pt x="8353" y="10578"/>
                      <a:pt x="8372" y="10596"/>
                    </a:cubicBezTo>
                    <a:cubicBezTo>
                      <a:pt x="8427" y="10671"/>
                      <a:pt x="8502" y="10736"/>
                      <a:pt x="8585" y="10782"/>
                    </a:cubicBezTo>
                    <a:cubicBezTo>
                      <a:pt x="8664" y="10827"/>
                      <a:pt x="8746" y="10852"/>
                      <a:pt x="8832" y="10852"/>
                    </a:cubicBezTo>
                    <a:cubicBezTo>
                      <a:pt x="8888" y="10852"/>
                      <a:pt x="8945" y="10841"/>
                      <a:pt x="9004" y="10819"/>
                    </a:cubicBezTo>
                    <a:cubicBezTo>
                      <a:pt x="9031" y="10847"/>
                      <a:pt x="9050" y="10884"/>
                      <a:pt x="9078" y="10912"/>
                    </a:cubicBezTo>
                    <a:cubicBezTo>
                      <a:pt x="9115" y="10959"/>
                      <a:pt x="9152" y="11005"/>
                      <a:pt x="9199" y="11042"/>
                    </a:cubicBezTo>
                    <a:cubicBezTo>
                      <a:pt x="9247" y="11090"/>
                      <a:pt x="9305" y="11118"/>
                      <a:pt x="9369" y="11118"/>
                    </a:cubicBezTo>
                    <a:cubicBezTo>
                      <a:pt x="9392" y="11118"/>
                      <a:pt x="9416" y="11114"/>
                      <a:pt x="9440" y="11107"/>
                    </a:cubicBezTo>
                    <a:lnTo>
                      <a:pt x="9449" y="11107"/>
                    </a:lnTo>
                    <a:cubicBezTo>
                      <a:pt x="9496" y="11093"/>
                      <a:pt x="9540" y="11086"/>
                      <a:pt x="9582" y="11086"/>
                    </a:cubicBezTo>
                    <a:cubicBezTo>
                      <a:pt x="9702" y="11086"/>
                      <a:pt x="9809" y="11141"/>
                      <a:pt x="9905" y="11237"/>
                    </a:cubicBezTo>
                    <a:cubicBezTo>
                      <a:pt x="9942" y="11274"/>
                      <a:pt x="9988" y="11312"/>
                      <a:pt x="10026" y="11358"/>
                    </a:cubicBezTo>
                    <a:cubicBezTo>
                      <a:pt x="10166" y="11521"/>
                      <a:pt x="10336" y="11595"/>
                      <a:pt x="10531" y="11595"/>
                    </a:cubicBezTo>
                    <a:cubicBezTo>
                      <a:pt x="10581" y="11595"/>
                      <a:pt x="10632" y="11590"/>
                      <a:pt x="10685" y="11581"/>
                    </a:cubicBezTo>
                    <a:cubicBezTo>
                      <a:pt x="10787" y="11562"/>
                      <a:pt x="10890" y="11535"/>
                      <a:pt x="10992" y="11488"/>
                    </a:cubicBezTo>
                    <a:cubicBezTo>
                      <a:pt x="11122" y="11423"/>
                      <a:pt x="11261" y="11358"/>
                      <a:pt x="11382" y="11274"/>
                    </a:cubicBezTo>
                    <a:cubicBezTo>
                      <a:pt x="11391" y="11265"/>
                      <a:pt x="11401" y="11265"/>
                      <a:pt x="11410" y="11265"/>
                    </a:cubicBezTo>
                    <a:cubicBezTo>
                      <a:pt x="11466" y="11358"/>
                      <a:pt x="11503" y="11451"/>
                      <a:pt x="11512" y="11562"/>
                    </a:cubicBezTo>
                    <a:cubicBezTo>
                      <a:pt x="11540" y="11562"/>
                      <a:pt x="11540" y="11553"/>
                      <a:pt x="11540" y="11535"/>
                    </a:cubicBezTo>
                    <a:cubicBezTo>
                      <a:pt x="11540" y="11470"/>
                      <a:pt x="11531" y="11395"/>
                      <a:pt x="11512" y="11330"/>
                    </a:cubicBezTo>
                    <a:cubicBezTo>
                      <a:pt x="11503" y="11293"/>
                      <a:pt x="11484" y="11256"/>
                      <a:pt x="11475" y="11209"/>
                    </a:cubicBezTo>
                    <a:cubicBezTo>
                      <a:pt x="11493" y="11182"/>
                      <a:pt x="11512" y="11163"/>
                      <a:pt x="11540" y="11135"/>
                    </a:cubicBezTo>
                    <a:cubicBezTo>
                      <a:pt x="11642" y="11024"/>
                      <a:pt x="11754" y="10912"/>
                      <a:pt x="11856" y="10801"/>
                    </a:cubicBezTo>
                    <a:cubicBezTo>
                      <a:pt x="12079" y="10559"/>
                      <a:pt x="12227" y="10290"/>
                      <a:pt x="12330" y="9983"/>
                    </a:cubicBezTo>
                    <a:cubicBezTo>
                      <a:pt x="12413" y="9741"/>
                      <a:pt x="12478" y="9500"/>
                      <a:pt x="12506" y="9249"/>
                    </a:cubicBezTo>
                    <a:cubicBezTo>
                      <a:pt x="12515" y="9203"/>
                      <a:pt x="12515" y="9165"/>
                      <a:pt x="12506" y="9119"/>
                    </a:cubicBezTo>
                    <a:cubicBezTo>
                      <a:pt x="12497" y="9147"/>
                      <a:pt x="12488" y="9175"/>
                      <a:pt x="12478" y="9203"/>
                    </a:cubicBezTo>
                    <a:cubicBezTo>
                      <a:pt x="12450" y="9370"/>
                      <a:pt x="12404" y="9528"/>
                      <a:pt x="12339" y="9686"/>
                    </a:cubicBezTo>
                    <a:cubicBezTo>
                      <a:pt x="12292" y="9816"/>
                      <a:pt x="12237" y="9946"/>
                      <a:pt x="12190" y="10085"/>
                    </a:cubicBezTo>
                    <a:cubicBezTo>
                      <a:pt x="12097" y="10299"/>
                      <a:pt x="11977" y="10494"/>
                      <a:pt x="11828" y="10671"/>
                    </a:cubicBezTo>
                    <a:cubicBezTo>
                      <a:pt x="11698" y="10819"/>
                      <a:pt x="11577" y="10949"/>
                      <a:pt x="11447" y="11089"/>
                    </a:cubicBezTo>
                    <a:cubicBezTo>
                      <a:pt x="11373" y="11163"/>
                      <a:pt x="11289" y="11219"/>
                      <a:pt x="11196" y="11274"/>
                    </a:cubicBezTo>
                    <a:cubicBezTo>
                      <a:pt x="11048" y="11349"/>
                      <a:pt x="10908" y="11423"/>
                      <a:pt x="10750" y="11470"/>
                    </a:cubicBezTo>
                    <a:cubicBezTo>
                      <a:pt x="10690" y="11483"/>
                      <a:pt x="10629" y="11490"/>
                      <a:pt x="10569" y="11490"/>
                    </a:cubicBezTo>
                    <a:cubicBezTo>
                      <a:pt x="10509" y="11490"/>
                      <a:pt x="10448" y="11483"/>
                      <a:pt x="10388" y="11470"/>
                    </a:cubicBezTo>
                    <a:cubicBezTo>
                      <a:pt x="10304" y="11460"/>
                      <a:pt x="10239" y="11423"/>
                      <a:pt x="10174" y="11367"/>
                    </a:cubicBezTo>
                    <a:cubicBezTo>
                      <a:pt x="10109" y="11302"/>
                      <a:pt x="10044" y="11228"/>
                      <a:pt x="9970" y="11163"/>
                    </a:cubicBezTo>
                    <a:cubicBezTo>
                      <a:pt x="9914" y="11116"/>
                      <a:pt x="9858" y="11079"/>
                      <a:pt x="9793" y="11042"/>
                    </a:cubicBezTo>
                    <a:cubicBezTo>
                      <a:pt x="9741" y="11003"/>
                      <a:pt x="9681" y="10987"/>
                      <a:pt x="9617" y="10987"/>
                    </a:cubicBezTo>
                    <a:cubicBezTo>
                      <a:pt x="9589" y="10987"/>
                      <a:pt x="9561" y="10990"/>
                      <a:pt x="9533" y="10996"/>
                    </a:cubicBezTo>
                    <a:cubicBezTo>
                      <a:pt x="9496" y="11005"/>
                      <a:pt x="9459" y="11014"/>
                      <a:pt x="9422" y="11024"/>
                    </a:cubicBezTo>
                    <a:cubicBezTo>
                      <a:pt x="9402" y="11028"/>
                      <a:pt x="9384" y="11031"/>
                      <a:pt x="9366" y="11031"/>
                    </a:cubicBezTo>
                    <a:cubicBezTo>
                      <a:pt x="9314" y="11031"/>
                      <a:pt x="9268" y="11012"/>
                      <a:pt x="9226" y="10977"/>
                    </a:cubicBezTo>
                    <a:cubicBezTo>
                      <a:pt x="9171" y="10931"/>
                      <a:pt x="9106" y="10875"/>
                      <a:pt x="9059" y="10801"/>
                    </a:cubicBezTo>
                    <a:cubicBezTo>
                      <a:pt x="9134" y="10745"/>
                      <a:pt x="9208" y="10698"/>
                      <a:pt x="9273" y="10643"/>
                    </a:cubicBezTo>
                    <a:cubicBezTo>
                      <a:pt x="9338" y="10587"/>
                      <a:pt x="9394" y="10522"/>
                      <a:pt x="9449" y="10457"/>
                    </a:cubicBezTo>
                    <a:cubicBezTo>
                      <a:pt x="9515" y="10392"/>
                      <a:pt x="9561" y="10317"/>
                      <a:pt x="9617" y="10243"/>
                    </a:cubicBezTo>
                    <a:cubicBezTo>
                      <a:pt x="9703" y="10247"/>
                      <a:pt x="9789" y="10254"/>
                      <a:pt x="9874" y="10254"/>
                    </a:cubicBezTo>
                    <a:cubicBezTo>
                      <a:pt x="9972" y="10254"/>
                      <a:pt x="10070" y="10245"/>
                      <a:pt x="10165" y="10215"/>
                    </a:cubicBezTo>
                    <a:lnTo>
                      <a:pt x="10109" y="10215"/>
                    </a:lnTo>
                    <a:cubicBezTo>
                      <a:pt x="10073" y="10217"/>
                      <a:pt x="10037" y="10218"/>
                      <a:pt x="10001" y="10218"/>
                    </a:cubicBezTo>
                    <a:cubicBezTo>
                      <a:pt x="9833" y="10218"/>
                      <a:pt x="9666" y="10201"/>
                      <a:pt x="9505" y="10178"/>
                    </a:cubicBezTo>
                    <a:cubicBezTo>
                      <a:pt x="9449" y="10169"/>
                      <a:pt x="9403" y="10150"/>
                      <a:pt x="9357" y="10141"/>
                    </a:cubicBezTo>
                    <a:cubicBezTo>
                      <a:pt x="9338" y="10132"/>
                      <a:pt x="9319" y="10132"/>
                      <a:pt x="9301" y="10122"/>
                    </a:cubicBezTo>
                    <a:cubicBezTo>
                      <a:pt x="9301" y="10122"/>
                      <a:pt x="9301" y="10132"/>
                      <a:pt x="9292" y="10132"/>
                    </a:cubicBezTo>
                    <a:cubicBezTo>
                      <a:pt x="9366" y="10206"/>
                      <a:pt x="9468" y="10215"/>
                      <a:pt x="9570" y="10243"/>
                    </a:cubicBezTo>
                    <a:cubicBezTo>
                      <a:pt x="9561" y="10262"/>
                      <a:pt x="9552" y="10271"/>
                      <a:pt x="9542" y="10290"/>
                    </a:cubicBezTo>
                    <a:cubicBezTo>
                      <a:pt x="9394" y="10448"/>
                      <a:pt x="9217" y="10578"/>
                      <a:pt x="9031" y="10698"/>
                    </a:cubicBezTo>
                    <a:cubicBezTo>
                      <a:pt x="8960" y="10746"/>
                      <a:pt x="8888" y="10767"/>
                      <a:pt x="8815" y="10767"/>
                    </a:cubicBezTo>
                    <a:cubicBezTo>
                      <a:pt x="8746" y="10767"/>
                      <a:pt x="8676" y="10749"/>
                      <a:pt x="8604" y="10717"/>
                    </a:cubicBezTo>
                    <a:cubicBezTo>
                      <a:pt x="8511" y="10671"/>
                      <a:pt x="8427" y="10615"/>
                      <a:pt x="8362" y="10522"/>
                    </a:cubicBezTo>
                    <a:cubicBezTo>
                      <a:pt x="8502" y="10401"/>
                      <a:pt x="8558" y="10252"/>
                      <a:pt x="8567" y="10057"/>
                    </a:cubicBezTo>
                    <a:lnTo>
                      <a:pt x="8567" y="10057"/>
                    </a:lnTo>
                    <a:cubicBezTo>
                      <a:pt x="8539" y="10094"/>
                      <a:pt x="8530" y="10104"/>
                      <a:pt x="8520" y="10113"/>
                    </a:cubicBezTo>
                    <a:cubicBezTo>
                      <a:pt x="8502" y="10169"/>
                      <a:pt x="8474" y="10215"/>
                      <a:pt x="8446" y="10271"/>
                    </a:cubicBezTo>
                    <a:cubicBezTo>
                      <a:pt x="8418" y="10345"/>
                      <a:pt x="8372" y="10410"/>
                      <a:pt x="8307" y="10448"/>
                    </a:cubicBezTo>
                    <a:cubicBezTo>
                      <a:pt x="8242" y="10494"/>
                      <a:pt x="8186" y="10550"/>
                      <a:pt x="8149" y="10624"/>
                    </a:cubicBezTo>
                    <a:cubicBezTo>
                      <a:pt x="8102" y="10689"/>
                      <a:pt x="8047" y="10745"/>
                      <a:pt x="7991" y="10801"/>
                    </a:cubicBezTo>
                    <a:cubicBezTo>
                      <a:pt x="7972" y="10819"/>
                      <a:pt x="7954" y="10828"/>
                      <a:pt x="7926" y="10838"/>
                    </a:cubicBezTo>
                    <a:cubicBezTo>
                      <a:pt x="7907" y="10847"/>
                      <a:pt x="7879" y="10847"/>
                      <a:pt x="7851" y="10866"/>
                    </a:cubicBezTo>
                    <a:cubicBezTo>
                      <a:pt x="7816" y="10883"/>
                      <a:pt x="7781" y="10890"/>
                      <a:pt x="7743" y="10890"/>
                    </a:cubicBezTo>
                    <a:cubicBezTo>
                      <a:pt x="7721" y="10890"/>
                      <a:pt x="7699" y="10888"/>
                      <a:pt x="7675" y="10884"/>
                    </a:cubicBezTo>
                    <a:cubicBezTo>
                      <a:pt x="7563" y="10875"/>
                      <a:pt x="7480" y="10810"/>
                      <a:pt x="7424" y="10708"/>
                    </a:cubicBezTo>
                    <a:cubicBezTo>
                      <a:pt x="7405" y="10680"/>
                      <a:pt x="7387" y="10643"/>
                      <a:pt x="7378" y="10605"/>
                    </a:cubicBezTo>
                    <a:cubicBezTo>
                      <a:pt x="7275" y="10290"/>
                      <a:pt x="7117" y="10002"/>
                      <a:pt x="6922" y="9741"/>
                    </a:cubicBezTo>
                    <a:cubicBezTo>
                      <a:pt x="6867" y="9658"/>
                      <a:pt x="6802" y="9574"/>
                      <a:pt x="6737" y="9491"/>
                    </a:cubicBezTo>
                    <a:cubicBezTo>
                      <a:pt x="6699" y="9444"/>
                      <a:pt x="6662" y="9398"/>
                      <a:pt x="6616" y="9361"/>
                    </a:cubicBezTo>
                    <a:cubicBezTo>
                      <a:pt x="6504" y="9249"/>
                      <a:pt x="6374" y="9175"/>
                      <a:pt x="6226" y="9147"/>
                    </a:cubicBezTo>
                    <a:cubicBezTo>
                      <a:pt x="5965" y="9091"/>
                      <a:pt x="5733" y="8989"/>
                      <a:pt x="5510" y="8850"/>
                    </a:cubicBezTo>
                    <a:cubicBezTo>
                      <a:pt x="5352" y="8757"/>
                      <a:pt x="5213" y="8627"/>
                      <a:pt x="5073" y="8506"/>
                    </a:cubicBezTo>
                    <a:cubicBezTo>
                      <a:pt x="4999" y="8431"/>
                      <a:pt x="4925" y="8348"/>
                      <a:pt x="4850" y="8274"/>
                    </a:cubicBezTo>
                    <a:cubicBezTo>
                      <a:pt x="4795" y="8236"/>
                      <a:pt x="4785" y="8181"/>
                      <a:pt x="4785" y="8116"/>
                    </a:cubicBezTo>
                    <a:cubicBezTo>
                      <a:pt x="4795" y="7986"/>
                      <a:pt x="4823" y="7855"/>
                      <a:pt x="4850" y="7735"/>
                    </a:cubicBezTo>
                    <a:cubicBezTo>
                      <a:pt x="4916" y="7512"/>
                      <a:pt x="4981" y="7289"/>
                      <a:pt x="5046" y="7075"/>
                    </a:cubicBezTo>
                    <a:cubicBezTo>
                      <a:pt x="5101" y="6880"/>
                      <a:pt x="5157" y="6685"/>
                      <a:pt x="5194" y="6490"/>
                    </a:cubicBezTo>
                    <a:cubicBezTo>
                      <a:pt x="5231" y="6267"/>
                      <a:pt x="5241" y="6044"/>
                      <a:pt x="5231" y="5811"/>
                    </a:cubicBezTo>
                    <a:cubicBezTo>
                      <a:pt x="5231" y="5616"/>
                      <a:pt x="5204" y="5421"/>
                      <a:pt x="5166" y="5226"/>
                    </a:cubicBezTo>
                    <a:cubicBezTo>
                      <a:pt x="5166" y="5217"/>
                      <a:pt x="5166" y="5198"/>
                      <a:pt x="5166" y="5189"/>
                    </a:cubicBezTo>
                    <a:cubicBezTo>
                      <a:pt x="5172" y="5187"/>
                      <a:pt x="5176" y="5186"/>
                      <a:pt x="5180" y="5186"/>
                    </a:cubicBezTo>
                    <a:close/>
                    <a:moveTo>
                      <a:pt x="17943" y="9220"/>
                    </a:moveTo>
                    <a:cubicBezTo>
                      <a:pt x="17993" y="9220"/>
                      <a:pt x="18042" y="9225"/>
                      <a:pt x="18090" y="9230"/>
                    </a:cubicBezTo>
                    <a:cubicBezTo>
                      <a:pt x="18164" y="9240"/>
                      <a:pt x="18220" y="9258"/>
                      <a:pt x="18257" y="9323"/>
                    </a:cubicBezTo>
                    <a:cubicBezTo>
                      <a:pt x="18267" y="9333"/>
                      <a:pt x="18276" y="9333"/>
                      <a:pt x="18285" y="9351"/>
                    </a:cubicBezTo>
                    <a:cubicBezTo>
                      <a:pt x="18267" y="9416"/>
                      <a:pt x="18248" y="9481"/>
                      <a:pt x="18211" y="9537"/>
                    </a:cubicBezTo>
                    <a:cubicBezTo>
                      <a:pt x="18174" y="9593"/>
                      <a:pt x="18146" y="9649"/>
                      <a:pt x="18127" y="9704"/>
                    </a:cubicBezTo>
                    <a:cubicBezTo>
                      <a:pt x="18016" y="10076"/>
                      <a:pt x="17895" y="10438"/>
                      <a:pt x="17802" y="10819"/>
                    </a:cubicBezTo>
                    <a:cubicBezTo>
                      <a:pt x="17737" y="11098"/>
                      <a:pt x="17700" y="11386"/>
                      <a:pt x="17690" y="11674"/>
                    </a:cubicBezTo>
                    <a:cubicBezTo>
                      <a:pt x="17690" y="11823"/>
                      <a:pt x="17690" y="11971"/>
                      <a:pt x="17681" y="12120"/>
                    </a:cubicBezTo>
                    <a:cubicBezTo>
                      <a:pt x="17672" y="12231"/>
                      <a:pt x="17663" y="12343"/>
                      <a:pt x="17644" y="12454"/>
                    </a:cubicBezTo>
                    <a:cubicBezTo>
                      <a:pt x="17625" y="12659"/>
                      <a:pt x="17607" y="12863"/>
                      <a:pt x="17588" y="13068"/>
                    </a:cubicBezTo>
                    <a:cubicBezTo>
                      <a:pt x="17560" y="13439"/>
                      <a:pt x="17533" y="13801"/>
                      <a:pt x="17514" y="14173"/>
                    </a:cubicBezTo>
                    <a:cubicBezTo>
                      <a:pt x="17505" y="14443"/>
                      <a:pt x="17495" y="14712"/>
                      <a:pt x="17505" y="14981"/>
                    </a:cubicBezTo>
                    <a:cubicBezTo>
                      <a:pt x="17505" y="15232"/>
                      <a:pt x="17505" y="15492"/>
                      <a:pt x="17495" y="15753"/>
                    </a:cubicBezTo>
                    <a:cubicBezTo>
                      <a:pt x="17486" y="15948"/>
                      <a:pt x="17477" y="16143"/>
                      <a:pt x="17495" y="16338"/>
                    </a:cubicBezTo>
                    <a:cubicBezTo>
                      <a:pt x="17514" y="16533"/>
                      <a:pt x="17523" y="16728"/>
                      <a:pt x="17560" y="16914"/>
                    </a:cubicBezTo>
                    <a:cubicBezTo>
                      <a:pt x="17616" y="17211"/>
                      <a:pt x="17728" y="17481"/>
                      <a:pt x="17895" y="17722"/>
                    </a:cubicBezTo>
                    <a:cubicBezTo>
                      <a:pt x="17904" y="17731"/>
                      <a:pt x="17904" y="17741"/>
                      <a:pt x="17913" y="17750"/>
                    </a:cubicBezTo>
                    <a:cubicBezTo>
                      <a:pt x="17913" y="17759"/>
                      <a:pt x="17913" y="17759"/>
                      <a:pt x="17913" y="17769"/>
                    </a:cubicBezTo>
                    <a:cubicBezTo>
                      <a:pt x="17886" y="17797"/>
                      <a:pt x="17848" y="17797"/>
                      <a:pt x="17821" y="17806"/>
                    </a:cubicBezTo>
                    <a:cubicBezTo>
                      <a:pt x="17783" y="17815"/>
                      <a:pt x="17746" y="17824"/>
                      <a:pt x="17709" y="17834"/>
                    </a:cubicBezTo>
                    <a:cubicBezTo>
                      <a:pt x="17690" y="17797"/>
                      <a:pt x="17663" y="17759"/>
                      <a:pt x="17644" y="17722"/>
                    </a:cubicBezTo>
                    <a:cubicBezTo>
                      <a:pt x="17588" y="17639"/>
                      <a:pt x="17533" y="17536"/>
                      <a:pt x="17477" y="17453"/>
                    </a:cubicBezTo>
                    <a:cubicBezTo>
                      <a:pt x="17467" y="17434"/>
                      <a:pt x="17467" y="17406"/>
                      <a:pt x="17440" y="17406"/>
                    </a:cubicBezTo>
                    <a:cubicBezTo>
                      <a:pt x="17458" y="17453"/>
                      <a:pt x="17477" y="17499"/>
                      <a:pt x="17495" y="17546"/>
                    </a:cubicBezTo>
                    <a:cubicBezTo>
                      <a:pt x="17542" y="17629"/>
                      <a:pt x="17588" y="17713"/>
                      <a:pt x="17635" y="17797"/>
                    </a:cubicBezTo>
                    <a:cubicBezTo>
                      <a:pt x="17653" y="17806"/>
                      <a:pt x="17663" y="17824"/>
                      <a:pt x="17672" y="17843"/>
                    </a:cubicBezTo>
                    <a:cubicBezTo>
                      <a:pt x="17663" y="17852"/>
                      <a:pt x="17653" y="17862"/>
                      <a:pt x="17644" y="17871"/>
                    </a:cubicBezTo>
                    <a:cubicBezTo>
                      <a:pt x="17616" y="17880"/>
                      <a:pt x="17598" y="17889"/>
                      <a:pt x="17570" y="17899"/>
                    </a:cubicBezTo>
                    <a:cubicBezTo>
                      <a:pt x="17514" y="17824"/>
                      <a:pt x="17467" y="17741"/>
                      <a:pt x="17421" y="17666"/>
                    </a:cubicBezTo>
                    <a:cubicBezTo>
                      <a:pt x="17402" y="17629"/>
                      <a:pt x="17375" y="17592"/>
                      <a:pt x="17356" y="17555"/>
                    </a:cubicBezTo>
                    <a:lnTo>
                      <a:pt x="17356" y="17555"/>
                    </a:lnTo>
                    <a:cubicBezTo>
                      <a:pt x="17356" y="17592"/>
                      <a:pt x="17365" y="17620"/>
                      <a:pt x="17384" y="17657"/>
                    </a:cubicBezTo>
                    <a:cubicBezTo>
                      <a:pt x="17430" y="17741"/>
                      <a:pt x="17477" y="17824"/>
                      <a:pt x="17523" y="17917"/>
                    </a:cubicBezTo>
                    <a:cubicBezTo>
                      <a:pt x="17505" y="17927"/>
                      <a:pt x="17486" y="17936"/>
                      <a:pt x="17467" y="17954"/>
                    </a:cubicBezTo>
                    <a:cubicBezTo>
                      <a:pt x="17226" y="18075"/>
                      <a:pt x="16994" y="18224"/>
                      <a:pt x="16789" y="18400"/>
                    </a:cubicBezTo>
                    <a:cubicBezTo>
                      <a:pt x="16473" y="18661"/>
                      <a:pt x="16176" y="18939"/>
                      <a:pt x="15897" y="19237"/>
                    </a:cubicBezTo>
                    <a:cubicBezTo>
                      <a:pt x="15879" y="19255"/>
                      <a:pt x="15851" y="19274"/>
                      <a:pt x="15832" y="19292"/>
                    </a:cubicBezTo>
                    <a:cubicBezTo>
                      <a:pt x="15739" y="19255"/>
                      <a:pt x="15646" y="19227"/>
                      <a:pt x="15563" y="19190"/>
                    </a:cubicBezTo>
                    <a:cubicBezTo>
                      <a:pt x="15349" y="19097"/>
                      <a:pt x="15126" y="19032"/>
                      <a:pt x="14894" y="18995"/>
                    </a:cubicBezTo>
                    <a:cubicBezTo>
                      <a:pt x="14671" y="18958"/>
                      <a:pt x="14457" y="18921"/>
                      <a:pt x="14234" y="18893"/>
                    </a:cubicBezTo>
                    <a:cubicBezTo>
                      <a:pt x="14002" y="18846"/>
                      <a:pt x="13770" y="18809"/>
                      <a:pt x="13537" y="18772"/>
                    </a:cubicBezTo>
                    <a:cubicBezTo>
                      <a:pt x="13324" y="18735"/>
                      <a:pt x="13110" y="18698"/>
                      <a:pt x="12896" y="18670"/>
                    </a:cubicBezTo>
                    <a:cubicBezTo>
                      <a:pt x="12683" y="18642"/>
                      <a:pt x="12469" y="18623"/>
                      <a:pt x="12246" y="18596"/>
                    </a:cubicBezTo>
                    <a:cubicBezTo>
                      <a:pt x="12151" y="18585"/>
                      <a:pt x="12055" y="18579"/>
                      <a:pt x="11960" y="18579"/>
                    </a:cubicBezTo>
                    <a:cubicBezTo>
                      <a:pt x="11814" y="18579"/>
                      <a:pt x="11668" y="18592"/>
                      <a:pt x="11521" y="18614"/>
                    </a:cubicBezTo>
                    <a:cubicBezTo>
                      <a:pt x="11419" y="18633"/>
                      <a:pt x="11317" y="18642"/>
                      <a:pt x="11215" y="18661"/>
                    </a:cubicBezTo>
                    <a:cubicBezTo>
                      <a:pt x="11075" y="18679"/>
                      <a:pt x="10927" y="18698"/>
                      <a:pt x="10787" y="18716"/>
                    </a:cubicBezTo>
                    <a:cubicBezTo>
                      <a:pt x="10681" y="18730"/>
                      <a:pt x="10574" y="18735"/>
                      <a:pt x="10467" y="18735"/>
                    </a:cubicBezTo>
                    <a:cubicBezTo>
                      <a:pt x="10360" y="18735"/>
                      <a:pt x="10253" y="18730"/>
                      <a:pt x="10146" y="18726"/>
                    </a:cubicBezTo>
                    <a:cubicBezTo>
                      <a:pt x="9933" y="18716"/>
                      <a:pt x="9728" y="18679"/>
                      <a:pt x="9524" y="18623"/>
                    </a:cubicBezTo>
                    <a:cubicBezTo>
                      <a:pt x="9459" y="18614"/>
                      <a:pt x="9403" y="18596"/>
                      <a:pt x="9347" y="18577"/>
                    </a:cubicBezTo>
                    <a:lnTo>
                      <a:pt x="9347" y="18577"/>
                    </a:lnTo>
                    <a:cubicBezTo>
                      <a:pt x="9338" y="18596"/>
                      <a:pt x="9357" y="18596"/>
                      <a:pt x="9366" y="18605"/>
                    </a:cubicBezTo>
                    <a:cubicBezTo>
                      <a:pt x="9412" y="18623"/>
                      <a:pt x="9449" y="18642"/>
                      <a:pt x="9487" y="18651"/>
                    </a:cubicBezTo>
                    <a:cubicBezTo>
                      <a:pt x="9840" y="18763"/>
                      <a:pt x="10193" y="18809"/>
                      <a:pt x="10555" y="18818"/>
                    </a:cubicBezTo>
                    <a:cubicBezTo>
                      <a:pt x="10750" y="18818"/>
                      <a:pt x="10936" y="18791"/>
                      <a:pt x="11122" y="18772"/>
                    </a:cubicBezTo>
                    <a:cubicBezTo>
                      <a:pt x="11363" y="18735"/>
                      <a:pt x="11596" y="18698"/>
                      <a:pt x="11837" y="18688"/>
                    </a:cubicBezTo>
                    <a:cubicBezTo>
                      <a:pt x="11881" y="18686"/>
                      <a:pt x="11924" y="18685"/>
                      <a:pt x="11968" y="18685"/>
                    </a:cubicBezTo>
                    <a:cubicBezTo>
                      <a:pt x="12074" y="18685"/>
                      <a:pt x="12181" y="18691"/>
                      <a:pt x="12292" y="18698"/>
                    </a:cubicBezTo>
                    <a:cubicBezTo>
                      <a:pt x="12441" y="18716"/>
                      <a:pt x="12599" y="18735"/>
                      <a:pt x="12757" y="18753"/>
                    </a:cubicBezTo>
                    <a:cubicBezTo>
                      <a:pt x="13064" y="18791"/>
                      <a:pt x="13370" y="18837"/>
                      <a:pt x="13668" y="18893"/>
                    </a:cubicBezTo>
                    <a:cubicBezTo>
                      <a:pt x="13928" y="18949"/>
                      <a:pt x="14197" y="18976"/>
                      <a:pt x="14457" y="19014"/>
                    </a:cubicBezTo>
                    <a:cubicBezTo>
                      <a:pt x="14717" y="19051"/>
                      <a:pt x="14978" y="19088"/>
                      <a:pt x="15238" y="19162"/>
                    </a:cubicBezTo>
                    <a:cubicBezTo>
                      <a:pt x="15414" y="19218"/>
                      <a:pt x="15581" y="19292"/>
                      <a:pt x="15767" y="19357"/>
                    </a:cubicBezTo>
                    <a:cubicBezTo>
                      <a:pt x="15749" y="19385"/>
                      <a:pt x="15739" y="19404"/>
                      <a:pt x="15721" y="19413"/>
                    </a:cubicBezTo>
                    <a:cubicBezTo>
                      <a:pt x="15563" y="19599"/>
                      <a:pt x="15405" y="19775"/>
                      <a:pt x="15256" y="19961"/>
                    </a:cubicBezTo>
                    <a:cubicBezTo>
                      <a:pt x="15163" y="20063"/>
                      <a:pt x="15080" y="20166"/>
                      <a:pt x="14987" y="20268"/>
                    </a:cubicBezTo>
                    <a:cubicBezTo>
                      <a:pt x="14885" y="20389"/>
                      <a:pt x="14773" y="20500"/>
                      <a:pt x="14643" y="20593"/>
                    </a:cubicBezTo>
                    <a:cubicBezTo>
                      <a:pt x="14504" y="20714"/>
                      <a:pt x="14355" y="20835"/>
                      <a:pt x="14206" y="20937"/>
                    </a:cubicBezTo>
                    <a:cubicBezTo>
                      <a:pt x="14160" y="20965"/>
                      <a:pt x="14113" y="21002"/>
                      <a:pt x="14067" y="21030"/>
                    </a:cubicBezTo>
                    <a:cubicBezTo>
                      <a:pt x="13872" y="21132"/>
                      <a:pt x="13668" y="21234"/>
                      <a:pt x="13472" y="21336"/>
                    </a:cubicBezTo>
                    <a:cubicBezTo>
                      <a:pt x="13342" y="21411"/>
                      <a:pt x="13194" y="21420"/>
                      <a:pt x="13054" y="21420"/>
                    </a:cubicBezTo>
                    <a:cubicBezTo>
                      <a:pt x="12971" y="21420"/>
                      <a:pt x="12887" y="21401"/>
                      <a:pt x="12803" y="21392"/>
                    </a:cubicBezTo>
                    <a:cubicBezTo>
                      <a:pt x="12785" y="21392"/>
                      <a:pt x="12766" y="21383"/>
                      <a:pt x="12738" y="21373"/>
                    </a:cubicBezTo>
                    <a:cubicBezTo>
                      <a:pt x="12766" y="21355"/>
                      <a:pt x="12785" y="21346"/>
                      <a:pt x="12794" y="21327"/>
                    </a:cubicBezTo>
                    <a:cubicBezTo>
                      <a:pt x="13026" y="21160"/>
                      <a:pt x="13249" y="20983"/>
                      <a:pt x="13454" y="20779"/>
                    </a:cubicBezTo>
                    <a:cubicBezTo>
                      <a:pt x="13547" y="20686"/>
                      <a:pt x="13621" y="20584"/>
                      <a:pt x="13695" y="20472"/>
                    </a:cubicBezTo>
                    <a:cubicBezTo>
                      <a:pt x="13723" y="20435"/>
                      <a:pt x="13742" y="20398"/>
                      <a:pt x="13751" y="20351"/>
                    </a:cubicBezTo>
                    <a:cubicBezTo>
                      <a:pt x="13770" y="20305"/>
                      <a:pt x="13751" y="20259"/>
                      <a:pt x="13705" y="20231"/>
                    </a:cubicBezTo>
                    <a:cubicBezTo>
                      <a:pt x="13668" y="20212"/>
                      <a:pt x="13630" y="20203"/>
                      <a:pt x="13593" y="20203"/>
                    </a:cubicBezTo>
                    <a:cubicBezTo>
                      <a:pt x="13562" y="20199"/>
                      <a:pt x="13533" y="20197"/>
                      <a:pt x="13504" y="20197"/>
                    </a:cubicBezTo>
                    <a:cubicBezTo>
                      <a:pt x="13463" y="20197"/>
                      <a:pt x="13423" y="20201"/>
                      <a:pt x="13380" y="20212"/>
                    </a:cubicBezTo>
                    <a:cubicBezTo>
                      <a:pt x="13212" y="20249"/>
                      <a:pt x="13036" y="20286"/>
                      <a:pt x="12869" y="20324"/>
                    </a:cubicBezTo>
                    <a:cubicBezTo>
                      <a:pt x="12655" y="20379"/>
                      <a:pt x="12432" y="20398"/>
                      <a:pt x="12209" y="20435"/>
                    </a:cubicBezTo>
                    <a:cubicBezTo>
                      <a:pt x="11912" y="20472"/>
                      <a:pt x="11624" y="20509"/>
                      <a:pt x="11326" y="20556"/>
                    </a:cubicBezTo>
                    <a:cubicBezTo>
                      <a:pt x="11311" y="20558"/>
                      <a:pt x="11297" y="20559"/>
                      <a:pt x="11283" y="20559"/>
                    </a:cubicBezTo>
                    <a:cubicBezTo>
                      <a:pt x="11239" y="20559"/>
                      <a:pt x="11202" y="20547"/>
                      <a:pt x="11159" y="20519"/>
                    </a:cubicBezTo>
                    <a:cubicBezTo>
                      <a:pt x="11113" y="20482"/>
                      <a:pt x="11066" y="20463"/>
                      <a:pt x="11020" y="20435"/>
                    </a:cubicBezTo>
                    <a:cubicBezTo>
                      <a:pt x="11010" y="20426"/>
                      <a:pt x="11001" y="20426"/>
                      <a:pt x="10992" y="20416"/>
                    </a:cubicBezTo>
                    <a:cubicBezTo>
                      <a:pt x="10917" y="20333"/>
                      <a:pt x="10815" y="20296"/>
                      <a:pt x="10722" y="20249"/>
                    </a:cubicBezTo>
                    <a:cubicBezTo>
                      <a:pt x="10499" y="20156"/>
                      <a:pt x="10267" y="20073"/>
                      <a:pt x="10035" y="20017"/>
                    </a:cubicBezTo>
                    <a:cubicBezTo>
                      <a:pt x="9897" y="19983"/>
                      <a:pt x="9754" y="19963"/>
                      <a:pt x="9610" y="19963"/>
                    </a:cubicBezTo>
                    <a:cubicBezTo>
                      <a:pt x="9560" y="19963"/>
                      <a:pt x="9509" y="19966"/>
                      <a:pt x="9459" y="19971"/>
                    </a:cubicBezTo>
                    <a:cubicBezTo>
                      <a:pt x="9338" y="19980"/>
                      <a:pt x="9217" y="19980"/>
                      <a:pt x="9096" y="19998"/>
                    </a:cubicBezTo>
                    <a:cubicBezTo>
                      <a:pt x="8976" y="20017"/>
                      <a:pt x="8855" y="20017"/>
                      <a:pt x="8734" y="20026"/>
                    </a:cubicBezTo>
                    <a:cubicBezTo>
                      <a:pt x="8465" y="20026"/>
                      <a:pt x="8195" y="20073"/>
                      <a:pt x="7944" y="20166"/>
                    </a:cubicBezTo>
                    <a:cubicBezTo>
                      <a:pt x="7833" y="20212"/>
                      <a:pt x="7721" y="20259"/>
                      <a:pt x="7610" y="20305"/>
                    </a:cubicBezTo>
                    <a:cubicBezTo>
                      <a:pt x="7359" y="20398"/>
                      <a:pt x="7108" y="20444"/>
                      <a:pt x="6848" y="20444"/>
                    </a:cubicBezTo>
                    <a:cubicBezTo>
                      <a:pt x="6746" y="20449"/>
                      <a:pt x="6644" y="20454"/>
                      <a:pt x="6541" y="20454"/>
                    </a:cubicBezTo>
                    <a:cubicBezTo>
                      <a:pt x="6439" y="20454"/>
                      <a:pt x="6337" y="20449"/>
                      <a:pt x="6235" y="20435"/>
                    </a:cubicBezTo>
                    <a:cubicBezTo>
                      <a:pt x="6212" y="20430"/>
                      <a:pt x="6188" y="20430"/>
                      <a:pt x="6165" y="20430"/>
                    </a:cubicBezTo>
                    <a:cubicBezTo>
                      <a:pt x="6142" y="20430"/>
                      <a:pt x="6119" y="20430"/>
                      <a:pt x="6095" y="20426"/>
                    </a:cubicBezTo>
                    <a:cubicBezTo>
                      <a:pt x="6058" y="20426"/>
                      <a:pt x="6040" y="20407"/>
                      <a:pt x="6040" y="20370"/>
                    </a:cubicBezTo>
                    <a:cubicBezTo>
                      <a:pt x="6040" y="20314"/>
                      <a:pt x="6040" y="20259"/>
                      <a:pt x="6040" y="20203"/>
                    </a:cubicBezTo>
                    <a:cubicBezTo>
                      <a:pt x="6049" y="20138"/>
                      <a:pt x="6058" y="20063"/>
                      <a:pt x="6058" y="19989"/>
                    </a:cubicBezTo>
                    <a:cubicBezTo>
                      <a:pt x="6040" y="19989"/>
                      <a:pt x="6040" y="19998"/>
                      <a:pt x="6030" y="20017"/>
                    </a:cubicBezTo>
                    <a:cubicBezTo>
                      <a:pt x="6021" y="20110"/>
                      <a:pt x="6003" y="20203"/>
                      <a:pt x="5993" y="20296"/>
                    </a:cubicBezTo>
                    <a:cubicBezTo>
                      <a:pt x="5984" y="20324"/>
                      <a:pt x="5984" y="20361"/>
                      <a:pt x="5984" y="20407"/>
                    </a:cubicBezTo>
                    <a:lnTo>
                      <a:pt x="5919" y="20407"/>
                    </a:lnTo>
                    <a:cubicBezTo>
                      <a:pt x="5780" y="20389"/>
                      <a:pt x="5650" y="20370"/>
                      <a:pt x="5519" y="20333"/>
                    </a:cubicBezTo>
                    <a:cubicBezTo>
                      <a:pt x="5380" y="20296"/>
                      <a:pt x="5241" y="20268"/>
                      <a:pt x="5101" y="20249"/>
                    </a:cubicBezTo>
                    <a:cubicBezTo>
                      <a:pt x="5063" y="20244"/>
                      <a:pt x="5025" y="20242"/>
                      <a:pt x="4986" y="20242"/>
                    </a:cubicBezTo>
                    <a:cubicBezTo>
                      <a:pt x="4877" y="20242"/>
                      <a:pt x="4768" y="20261"/>
                      <a:pt x="4665" y="20296"/>
                    </a:cubicBezTo>
                    <a:cubicBezTo>
                      <a:pt x="4479" y="20342"/>
                      <a:pt x="4302" y="20426"/>
                      <a:pt x="4135" y="20509"/>
                    </a:cubicBezTo>
                    <a:cubicBezTo>
                      <a:pt x="3847" y="20649"/>
                      <a:pt x="3559" y="20807"/>
                      <a:pt x="3280" y="20946"/>
                    </a:cubicBezTo>
                    <a:cubicBezTo>
                      <a:pt x="3029" y="21076"/>
                      <a:pt x="2779" y="21178"/>
                      <a:pt x="2518" y="21281"/>
                    </a:cubicBezTo>
                    <a:cubicBezTo>
                      <a:pt x="2426" y="21318"/>
                      <a:pt x="2323" y="21346"/>
                      <a:pt x="2221" y="21364"/>
                    </a:cubicBezTo>
                    <a:cubicBezTo>
                      <a:pt x="2054" y="21392"/>
                      <a:pt x="1887" y="21429"/>
                      <a:pt x="1719" y="21466"/>
                    </a:cubicBezTo>
                    <a:cubicBezTo>
                      <a:pt x="1577" y="21493"/>
                      <a:pt x="1432" y="21510"/>
                      <a:pt x="1288" y="21510"/>
                    </a:cubicBezTo>
                    <a:cubicBezTo>
                      <a:pt x="1177" y="21510"/>
                      <a:pt x="1066" y="21500"/>
                      <a:pt x="958" y="21476"/>
                    </a:cubicBezTo>
                    <a:cubicBezTo>
                      <a:pt x="907" y="21467"/>
                      <a:pt x="858" y="21463"/>
                      <a:pt x="809" y="21463"/>
                    </a:cubicBezTo>
                    <a:cubicBezTo>
                      <a:pt x="696" y="21463"/>
                      <a:pt x="585" y="21486"/>
                      <a:pt x="474" y="21531"/>
                    </a:cubicBezTo>
                    <a:cubicBezTo>
                      <a:pt x="465" y="21541"/>
                      <a:pt x="456" y="21541"/>
                      <a:pt x="437" y="21550"/>
                    </a:cubicBezTo>
                    <a:cubicBezTo>
                      <a:pt x="391" y="21513"/>
                      <a:pt x="363" y="21466"/>
                      <a:pt x="344" y="21420"/>
                    </a:cubicBezTo>
                    <a:cubicBezTo>
                      <a:pt x="270" y="21243"/>
                      <a:pt x="214" y="21067"/>
                      <a:pt x="186" y="20890"/>
                    </a:cubicBezTo>
                    <a:cubicBezTo>
                      <a:pt x="149" y="20695"/>
                      <a:pt x="131" y="20500"/>
                      <a:pt x="112" y="20305"/>
                    </a:cubicBezTo>
                    <a:cubicBezTo>
                      <a:pt x="112" y="20240"/>
                      <a:pt x="103" y="20184"/>
                      <a:pt x="103" y="20128"/>
                    </a:cubicBezTo>
                    <a:cubicBezTo>
                      <a:pt x="84" y="19989"/>
                      <a:pt x="103" y="19840"/>
                      <a:pt x="121" y="19701"/>
                    </a:cubicBezTo>
                    <a:cubicBezTo>
                      <a:pt x="159" y="19367"/>
                      <a:pt x="214" y="19041"/>
                      <a:pt x="289" y="18716"/>
                    </a:cubicBezTo>
                    <a:cubicBezTo>
                      <a:pt x="344" y="18456"/>
                      <a:pt x="447" y="18224"/>
                      <a:pt x="586" y="17992"/>
                    </a:cubicBezTo>
                    <a:cubicBezTo>
                      <a:pt x="595" y="17973"/>
                      <a:pt x="614" y="17964"/>
                      <a:pt x="623" y="17945"/>
                    </a:cubicBezTo>
                    <a:cubicBezTo>
                      <a:pt x="660" y="17889"/>
                      <a:pt x="697" y="17843"/>
                      <a:pt x="735" y="17787"/>
                    </a:cubicBezTo>
                    <a:cubicBezTo>
                      <a:pt x="772" y="17750"/>
                      <a:pt x="800" y="17704"/>
                      <a:pt x="828" y="17657"/>
                    </a:cubicBezTo>
                    <a:cubicBezTo>
                      <a:pt x="846" y="17629"/>
                      <a:pt x="883" y="17611"/>
                      <a:pt x="855" y="17574"/>
                    </a:cubicBezTo>
                    <a:cubicBezTo>
                      <a:pt x="865" y="17555"/>
                      <a:pt x="874" y="17536"/>
                      <a:pt x="883" y="17518"/>
                    </a:cubicBezTo>
                    <a:cubicBezTo>
                      <a:pt x="995" y="17406"/>
                      <a:pt x="1097" y="17286"/>
                      <a:pt x="1218" y="17174"/>
                    </a:cubicBezTo>
                    <a:cubicBezTo>
                      <a:pt x="1654" y="16775"/>
                      <a:pt x="2147" y="16468"/>
                      <a:pt x="2714" y="16282"/>
                    </a:cubicBezTo>
                    <a:cubicBezTo>
                      <a:pt x="2937" y="16208"/>
                      <a:pt x="3178" y="16161"/>
                      <a:pt x="3410" y="16124"/>
                    </a:cubicBezTo>
                    <a:cubicBezTo>
                      <a:pt x="3554" y="16101"/>
                      <a:pt x="3698" y="16092"/>
                      <a:pt x="3841" y="16092"/>
                    </a:cubicBezTo>
                    <a:cubicBezTo>
                      <a:pt x="3984" y="16092"/>
                      <a:pt x="4126" y="16101"/>
                      <a:pt x="4265" y="16115"/>
                    </a:cubicBezTo>
                    <a:cubicBezTo>
                      <a:pt x="4497" y="16124"/>
                      <a:pt x="4730" y="16180"/>
                      <a:pt x="4943" y="16264"/>
                    </a:cubicBezTo>
                    <a:cubicBezTo>
                      <a:pt x="5222" y="16375"/>
                      <a:pt x="5510" y="16477"/>
                      <a:pt x="5789" y="16579"/>
                    </a:cubicBezTo>
                    <a:cubicBezTo>
                      <a:pt x="5947" y="16635"/>
                      <a:pt x="6114" y="16654"/>
                      <a:pt x="6272" y="16654"/>
                    </a:cubicBezTo>
                    <a:cubicBezTo>
                      <a:pt x="6449" y="16654"/>
                      <a:pt x="6616" y="16663"/>
                      <a:pt x="6792" y="16682"/>
                    </a:cubicBezTo>
                    <a:cubicBezTo>
                      <a:pt x="6969" y="16709"/>
                      <a:pt x="7145" y="16756"/>
                      <a:pt x="7322" y="16830"/>
                    </a:cubicBezTo>
                    <a:cubicBezTo>
                      <a:pt x="7368" y="16849"/>
                      <a:pt x="7424" y="16877"/>
                      <a:pt x="7471" y="16914"/>
                    </a:cubicBezTo>
                    <a:cubicBezTo>
                      <a:pt x="7554" y="16970"/>
                      <a:pt x="7619" y="17053"/>
                      <a:pt x="7628" y="17174"/>
                    </a:cubicBezTo>
                    <a:cubicBezTo>
                      <a:pt x="7591" y="17202"/>
                      <a:pt x="7554" y="17230"/>
                      <a:pt x="7517" y="17267"/>
                    </a:cubicBezTo>
                    <a:cubicBezTo>
                      <a:pt x="7313" y="17462"/>
                      <a:pt x="7136" y="17676"/>
                      <a:pt x="6997" y="17927"/>
                    </a:cubicBezTo>
                    <a:cubicBezTo>
                      <a:pt x="6885" y="18131"/>
                      <a:pt x="6783" y="18335"/>
                      <a:pt x="6690" y="18549"/>
                    </a:cubicBezTo>
                    <a:cubicBezTo>
                      <a:pt x="6644" y="18679"/>
                      <a:pt x="6579" y="18800"/>
                      <a:pt x="6532" y="18930"/>
                    </a:cubicBezTo>
                    <a:cubicBezTo>
                      <a:pt x="6504" y="18976"/>
                      <a:pt x="6486" y="19023"/>
                      <a:pt x="6486" y="19097"/>
                    </a:cubicBezTo>
                    <a:cubicBezTo>
                      <a:pt x="6504" y="19051"/>
                      <a:pt x="6523" y="19014"/>
                      <a:pt x="6541" y="18976"/>
                    </a:cubicBezTo>
                    <a:cubicBezTo>
                      <a:pt x="6718" y="18633"/>
                      <a:pt x="6885" y="18280"/>
                      <a:pt x="7080" y="17945"/>
                    </a:cubicBezTo>
                    <a:cubicBezTo>
                      <a:pt x="7210" y="17722"/>
                      <a:pt x="7378" y="17527"/>
                      <a:pt x="7573" y="17351"/>
                    </a:cubicBezTo>
                    <a:cubicBezTo>
                      <a:pt x="7786" y="17155"/>
                      <a:pt x="8037" y="17025"/>
                      <a:pt x="8316" y="16951"/>
                    </a:cubicBezTo>
                    <a:cubicBezTo>
                      <a:pt x="8576" y="16877"/>
                      <a:pt x="8836" y="16821"/>
                      <a:pt x="9096" y="16784"/>
                    </a:cubicBezTo>
                    <a:cubicBezTo>
                      <a:pt x="9245" y="16765"/>
                      <a:pt x="9384" y="16747"/>
                      <a:pt x="9533" y="16728"/>
                    </a:cubicBezTo>
                    <a:cubicBezTo>
                      <a:pt x="9803" y="16700"/>
                      <a:pt x="10072" y="16644"/>
                      <a:pt x="10341" y="16552"/>
                    </a:cubicBezTo>
                    <a:cubicBezTo>
                      <a:pt x="10444" y="16524"/>
                      <a:pt x="10555" y="16468"/>
                      <a:pt x="10657" y="16421"/>
                    </a:cubicBezTo>
                    <a:cubicBezTo>
                      <a:pt x="10778" y="16375"/>
                      <a:pt x="10899" y="16319"/>
                      <a:pt x="11029" y="16291"/>
                    </a:cubicBezTo>
                    <a:cubicBezTo>
                      <a:pt x="11159" y="16264"/>
                      <a:pt x="11280" y="16226"/>
                      <a:pt x="11401" y="16199"/>
                    </a:cubicBezTo>
                    <a:cubicBezTo>
                      <a:pt x="11410" y="16171"/>
                      <a:pt x="11391" y="16171"/>
                      <a:pt x="11373" y="16171"/>
                    </a:cubicBezTo>
                    <a:cubicBezTo>
                      <a:pt x="11317" y="16171"/>
                      <a:pt x="11252" y="16161"/>
                      <a:pt x="11178" y="16161"/>
                    </a:cubicBezTo>
                    <a:cubicBezTo>
                      <a:pt x="11187" y="16143"/>
                      <a:pt x="11196" y="16133"/>
                      <a:pt x="11205" y="16124"/>
                    </a:cubicBezTo>
                    <a:cubicBezTo>
                      <a:pt x="11280" y="16031"/>
                      <a:pt x="11363" y="15929"/>
                      <a:pt x="11447" y="15836"/>
                    </a:cubicBezTo>
                    <a:cubicBezTo>
                      <a:pt x="11568" y="15715"/>
                      <a:pt x="11698" y="15604"/>
                      <a:pt x="11837" y="15502"/>
                    </a:cubicBezTo>
                    <a:cubicBezTo>
                      <a:pt x="12004" y="15372"/>
                      <a:pt x="12181" y="15242"/>
                      <a:pt x="12348" y="15102"/>
                    </a:cubicBezTo>
                    <a:cubicBezTo>
                      <a:pt x="12320" y="15019"/>
                      <a:pt x="12274" y="14944"/>
                      <a:pt x="12190" y="14898"/>
                    </a:cubicBezTo>
                    <a:cubicBezTo>
                      <a:pt x="11995" y="14786"/>
                      <a:pt x="11837" y="14628"/>
                      <a:pt x="11716" y="14443"/>
                    </a:cubicBezTo>
                    <a:cubicBezTo>
                      <a:pt x="11642" y="14331"/>
                      <a:pt x="11605" y="14201"/>
                      <a:pt x="11614" y="14071"/>
                    </a:cubicBezTo>
                    <a:cubicBezTo>
                      <a:pt x="11614" y="14004"/>
                      <a:pt x="11629" y="13956"/>
                      <a:pt x="11686" y="13956"/>
                    </a:cubicBezTo>
                    <a:cubicBezTo>
                      <a:pt x="11708" y="13956"/>
                      <a:pt x="11736" y="13963"/>
                      <a:pt x="11772" y="13978"/>
                    </a:cubicBezTo>
                    <a:cubicBezTo>
                      <a:pt x="11781" y="13978"/>
                      <a:pt x="11781" y="13978"/>
                      <a:pt x="11791" y="13987"/>
                    </a:cubicBezTo>
                    <a:cubicBezTo>
                      <a:pt x="11874" y="14015"/>
                      <a:pt x="11921" y="14071"/>
                      <a:pt x="11949" y="14155"/>
                    </a:cubicBezTo>
                    <a:cubicBezTo>
                      <a:pt x="11977" y="14238"/>
                      <a:pt x="12023" y="14322"/>
                      <a:pt x="12070" y="14396"/>
                    </a:cubicBezTo>
                    <a:cubicBezTo>
                      <a:pt x="12088" y="14433"/>
                      <a:pt x="12107" y="14461"/>
                      <a:pt x="12125" y="14498"/>
                    </a:cubicBezTo>
                    <a:cubicBezTo>
                      <a:pt x="12144" y="14480"/>
                      <a:pt x="12135" y="14470"/>
                      <a:pt x="12125" y="14461"/>
                    </a:cubicBezTo>
                    <a:cubicBezTo>
                      <a:pt x="12032" y="14210"/>
                      <a:pt x="11939" y="13969"/>
                      <a:pt x="11847" y="13727"/>
                    </a:cubicBezTo>
                    <a:cubicBezTo>
                      <a:pt x="11800" y="13597"/>
                      <a:pt x="11772" y="13458"/>
                      <a:pt x="11763" y="13318"/>
                    </a:cubicBezTo>
                    <a:cubicBezTo>
                      <a:pt x="11763" y="13244"/>
                      <a:pt x="11763" y="13244"/>
                      <a:pt x="11800" y="13160"/>
                    </a:cubicBezTo>
                    <a:cubicBezTo>
                      <a:pt x="11808" y="13158"/>
                      <a:pt x="11816" y="13157"/>
                      <a:pt x="11824" y="13157"/>
                    </a:cubicBezTo>
                    <a:cubicBezTo>
                      <a:pt x="11847" y="13157"/>
                      <a:pt x="11870" y="13165"/>
                      <a:pt x="11884" y="13179"/>
                    </a:cubicBezTo>
                    <a:cubicBezTo>
                      <a:pt x="11930" y="13207"/>
                      <a:pt x="11977" y="13244"/>
                      <a:pt x="12014" y="13281"/>
                    </a:cubicBezTo>
                    <a:cubicBezTo>
                      <a:pt x="12190" y="13467"/>
                      <a:pt x="12320" y="13671"/>
                      <a:pt x="12441" y="13894"/>
                    </a:cubicBezTo>
                    <a:cubicBezTo>
                      <a:pt x="12460" y="13932"/>
                      <a:pt x="12478" y="13969"/>
                      <a:pt x="12506" y="14006"/>
                    </a:cubicBezTo>
                    <a:cubicBezTo>
                      <a:pt x="12534" y="14006"/>
                      <a:pt x="12525" y="13987"/>
                      <a:pt x="12525" y="13969"/>
                    </a:cubicBezTo>
                    <a:cubicBezTo>
                      <a:pt x="12515" y="13932"/>
                      <a:pt x="12515" y="13894"/>
                      <a:pt x="12506" y="13857"/>
                    </a:cubicBezTo>
                    <a:cubicBezTo>
                      <a:pt x="12423" y="13644"/>
                      <a:pt x="12395" y="13411"/>
                      <a:pt x="12413" y="13179"/>
                    </a:cubicBezTo>
                    <a:cubicBezTo>
                      <a:pt x="12413" y="13123"/>
                      <a:pt x="12423" y="13068"/>
                      <a:pt x="12441" y="13012"/>
                    </a:cubicBezTo>
                    <a:cubicBezTo>
                      <a:pt x="12453" y="12969"/>
                      <a:pt x="12482" y="12946"/>
                      <a:pt x="12518" y="12946"/>
                    </a:cubicBezTo>
                    <a:cubicBezTo>
                      <a:pt x="12537" y="12946"/>
                      <a:pt x="12558" y="12953"/>
                      <a:pt x="12581" y="12965"/>
                    </a:cubicBezTo>
                    <a:cubicBezTo>
                      <a:pt x="12608" y="12975"/>
                      <a:pt x="12627" y="13002"/>
                      <a:pt x="12646" y="13021"/>
                    </a:cubicBezTo>
                    <a:cubicBezTo>
                      <a:pt x="12720" y="13095"/>
                      <a:pt x="12785" y="13179"/>
                      <a:pt x="12831" y="13281"/>
                    </a:cubicBezTo>
                    <a:cubicBezTo>
                      <a:pt x="12878" y="13365"/>
                      <a:pt x="12924" y="13448"/>
                      <a:pt x="12971" y="13532"/>
                    </a:cubicBezTo>
                    <a:cubicBezTo>
                      <a:pt x="12980" y="13560"/>
                      <a:pt x="12999" y="13588"/>
                      <a:pt x="13017" y="13616"/>
                    </a:cubicBezTo>
                    <a:cubicBezTo>
                      <a:pt x="13017" y="13625"/>
                      <a:pt x="13026" y="13625"/>
                      <a:pt x="13045" y="13634"/>
                    </a:cubicBezTo>
                    <a:cubicBezTo>
                      <a:pt x="13045" y="13616"/>
                      <a:pt x="13045" y="13606"/>
                      <a:pt x="13036" y="13588"/>
                    </a:cubicBezTo>
                    <a:cubicBezTo>
                      <a:pt x="12999" y="13421"/>
                      <a:pt x="12989" y="13244"/>
                      <a:pt x="12989" y="13068"/>
                    </a:cubicBezTo>
                    <a:cubicBezTo>
                      <a:pt x="12999" y="13021"/>
                      <a:pt x="13017" y="12975"/>
                      <a:pt x="13026" y="12928"/>
                    </a:cubicBezTo>
                    <a:cubicBezTo>
                      <a:pt x="13045" y="12882"/>
                      <a:pt x="13073" y="12854"/>
                      <a:pt x="13138" y="12845"/>
                    </a:cubicBezTo>
                    <a:cubicBezTo>
                      <a:pt x="13147" y="12863"/>
                      <a:pt x="13175" y="12882"/>
                      <a:pt x="13184" y="12910"/>
                    </a:cubicBezTo>
                    <a:cubicBezTo>
                      <a:pt x="13231" y="12965"/>
                      <a:pt x="13268" y="13030"/>
                      <a:pt x="13305" y="13095"/>
                    </a:cubicBezTo>
                    <a:cubicBezTo>
                      <a:pt x="13370" y="13225"/>
                      <a:pt x="13435" y="13356"/>
                      <a:pt x="13500" y="13476"/>
                    </a:cubicBezTo>
                    <a:cubicBezTo>
                      <a:pt x="13519" y="13513"/>
                      <a:pt x="13528" y="13551"/>
                      <a:pt x="13565" y="13569"/>
                    </a:cubicBezTo>
                    <a:lnTo>
                      <a:pt x="13593" y="13569"/>
                    </a:lnTo>
                    <a:cubicBezTo>
                      <a:pt x="13602" y="13560"/>
                      <a:pt x="13602" y="13551"/>
                      <a:pt x="13602" y="13541"/>
                    </a:cubicBezTo>
                    <a:cubicBezTo>
                      <a:pt x="13612" y="13532"/>
                      <a:pt x="13612" y="13532"/>
                      <a:pt x="13602" y="13523"/>
                    </a:cubicBezTo>
                    <a:cubicBezTo>
                      <a:pt x="13575" y="13393"/>
                      <a:pt x="13565" y="13263"/>
                      <a:pt x="13556" y="13133"/>
                    </a:cubicBezTo>
                    <a:cubicBezTo>
                      <a:pt x="13547" y="13058"/>
                      <a:pt x="13556" y="12984"/>
                      <a:pt x="13565" y="12919"/>
                    </a:cubicBezTo>
                    <a:cubicBezTo>
                      <a:pt x="13575" y="12900"/>
                      <a:pt x="13584" y="12882"/>
                      <a:pt x="13584" y="12863"/>
                    </a:cubicBezTo>
                    <a:cubicBezTo>
                      <a:pt x="13593" y="12854"/>
                      <a:pt x="13602" y="12845"/>
                      <a:pt x="13602" y="12826"/>
                    </a:cubicBezTo>
                    <a:cubicBezTo>
                      <a:pt x="13630" y="12845"/>
                      <a:pt x="13640" y="12854"/>
                      <a:pt x="13649" y="12872"/>
                    </a:cubicBezTo>
                    <a:cubicBezTo>
                      <a:pt x="13714" y="12956"/>
                      <a:pt x="13751" y="13049"/>
                      <a:pt x="13788" y="13151"/>
                    </a:cubicBezTo>
                    <a:cubicBezTo>
                      <a:pt x="13844" y="13328"/>
                      <a:pt x="13909" y="13504"/>
                      <a:pt x="13974" y="13671"/>
                    </a:cubicBezTo>
                    <a:cubicBezTo>
                      <a:pt x="14030" y="13839"/>
                      <a:pt x="14095" y="13997"/>
                      <a:pt x="14151" y="14155"/>
                    </a:cubicBezTo>
                    <a:cubicBezTo>
                      <a:pt x="14206" y="14303"/>
                      <a:pt x="14234" y="14461"/>
                      <a:pt x="14253" y="14619"/>
                    </a:cubicBezTo>
                    <a:cubicBezTo>
                      <a:pt x="14262" y="14675"/>
                      <a:pt x="14271" y="14721"/>
                      <a:pt x="14271" y="14777"/>
                    </a:cubicBezTo>
                    <a:cubicBezTo>
                      <a:pt x="14290" y="14898"/>
                      <a:pt x="14309" y="15019"/>
                      <a:pt x="14290" y="15139"/>
                    </a:cubicBezTo>
                    <a:cubicBezTo>
                      <a:pt x="14281" y="15269"/>
                      <a:pt x="14309" y="15390"/>
                      <a:pt x="14327" y="15520"/>
                    </a:cubicBezTo>
                    <a:cubicBezTo>
                      <a:pt x="14336" y="15567"/>
                      <a:pt x="14327" y="15613"/>
                      <a:pt x="14318" y="15660"/>
                    </a:cubicBezTo>
                    <a:cubicBezTo>
                      <a:pt x="14281" y="15790"/>
                      <a:pt x="14225" y="15901"/>
                      <a:pt x="14160" y="16003"/>
                    </a:cubicBezTo>
                    <a:lnTo>
                      <a:pt x="14002" y="16245"/>
                    </a:lnTo>
                    <a:cubicBezTo>
                      <a:pt x="13853" y="16477"/>
                      <a:pt x="13705" y="16709"/>
                      <a:pt x="13547" y="16942"/>
                    </a:cubicBezTo>
                    <a:cubicBezTo>
                      <a:pt x="13426" y="17128"/>
                      <a:pt x="13277" y="17295"/>
                      <a:pt x="13119" y="17453"/>
                    </a:cubicBezTo>
                    <a:cubicBezTo>
                      <a:pt x="12878" y="17694"/>
                      <a:pt x="12608" y="17889"/>
                      <a:pt x="12348" y="18103"/>
                    </a:cubicBezTo>
                    <a:cubicBezTo>
                      <a:pt x="12237" y="18187"/>
                      <a:pt x="12125" y="18280"/>
                      <a:pt x="12014" y="18373"/>
                    </a:cubicBezTo>
                    <a:cubicBezTo>
                      <a:pt x="11986" y="18400"/>
                      <a:pt x="11958" y="18428"/>
                      <a:pt x="11912" y="18465"/>
                    </a:cubicBezTo>
                    <a:cubicBezTo>
                      <a:pt x="11939" y="18465"/>
                      <a:pt x="11949" y="18465"/>
                      <a:pt x="11958" y="18456"/>
                    </a:cubicBezTo>
                    <a:cubicBezTo>
                      <a:pt x="12172" y="18317"/>
                      <a:pt x="12395" y="18168"/>
                      <a:pt x="12618" y="18019"/>
                    </a:cubicBezTo>
                    <a:cubicBezTo>
                      <a:pt x="12794" y="17899"/>
                      <a:pt x="12952" y="17769"/>
                      <a:pt x="13101" y="17611"/>
                    </a:cubicBezTo>
                    <a:cubicBezTo>
                      <a:pt x="13249" y="17471"/>
                      <a:pt x="13389" y="17332"/>
                      <a:pt x="13510" y="17165"/>
                    </a:cubicBezTo>
                    <a:cubicBezTo>
                      <a:pt x="13630" y="16979"/>
                      <a:pt x="13751" y="16793"/>
                      <a:pt x="13872" y="16598"/>
                    </a:cubicBezTo>
                    <a:cubicBezTo>
                      <a:pt x="13928" y="16514"/>
                      <a:pt x="13974" y="16431"/>
                      <a:pt x="14030" y="16338"/>
                    </a:cubicBezTo>
                    <a:cubicBezTo>
                      <a:pt x="14039" y="16310"/>
                      <a:pt x="14067" y="16291"/>
                      <a:pt x="14104" y="16282"/>
                    </a:cubicBezTo>
                    <a:cubicBezTo>
                      <a:pt x="14309" y="16226"/>
                      <a:pt x="14476" y="16115"/>
                      <a:pt x="14652" y="15994"/>
                    </a:cubicBezTo>
                    <a:cubicBezTo>
                      <a:pt x="14671" y="15985"/>
                      <a:pt x="14680" y="15976"/>
                      <a:pt x="14671" y="15948"/>
                    </a:cubicBezTo>
                    <a:lnTo>
                      <a:pt x="14671" y="15948"/>
                    </a:lnTo>
                    <a:cubicBezTo>
                      <a:pt x="14671" y="15957"/>
                      <a:pt x="14662" y="15957"/>
                      <a:pt x="14662" y="15957"/>
                    </a:cubicBezTo>
                    <a:cubicBezTo>
                      <a:pt x="14494" y="16050"/>
                      <a:pt x="14327" y="16133"/>
                      <a:pt x="14160" y="16226"/>
                    </a:cubicBezTo>
                    <a:cubicBezTo>
                      <a:pt x="14141" y="16226"/>
                      <a:pt x="14123" y="16236"/>
                      <a:pt x="14104" y="16236"/>
                    </a:cubicBezTo>
                    <a:cubicBezTo>
                      <a:pt x="14104" y="16226"/>
                      <a:pt x="14104" y="16217"/>
                      <a:pt x="14104" y="16208"/>
                    </a:cubicBezTo>
                    <a:cubicBezTo>
                      <a:pt x="14141" y="16143"/>
                      <a:pt x="14188" y="16078"/>
                      <a:pt x="14216" y="16022"/>
                    </a:cubicBezTo>
                    <a:cubicBezTo>
                      <a:pt x="14336" y="15976"/>
                      <a:pt x="14448" y="15929"/>
                      <a:pt x="14550" y="15855"/>
                    </a:cubicBezTo>
                    <a:cubicBezTo>
                      <a:pt x="14578" y="15836"/>
                      <a:pt x="14606" y="15818"/>
                      <a:pt x="14643" y="15799"/>
                    </a:cubicBezTo>
                    <a:cubicBezTo>
                      <a:pt x="14931" y="15660"/>
                      <a:pt x="15182" y="15474"/>
                      <a:pt x="15433" y="15288"/>
                    </a:cubicBezTo>
                    <a:cubicBezTo>
                      <a:pt x="15554" y="15195"/>
                      <a:pt x="15665" y="15093"/>
                      <a:pt x="15758" y="14981"/>
                    </a:cubicBezTo>
                    <a:cubicBezTo>
                      <a:pt x="15907" y="14814"/>
                      <a:pt x="16018" y="14638"/>
                      <a:pt x="16111" y="14443"/>
                    </a:cubicBezTo>
                    <a:cubicBezTo>
                      <a:pt x="16315" y="13997"/>
                      <a:pt x="16473" y="13541"/>
                      <a:pt x="16585" y="13058"/>
                    </a:cubicBezTo>
                    <a:cubicBezTo>
                      <a:pt x="16631" y="12863"/>
                      <a:pt x="16659" y="12649"/>
                      <a:pt x="16696" y="12454"/>
                    </a:cubicBezTo>
                    <a:cubicBezTo>
                      <a:pt x="16752" y="12185"/>
                      <a:pt x="16817" y="11915"/>
                      <a:pt x="16882" y="11646"/>
                    </a:cubicBezTo>
                    <a:cubicBezTo>
                      <a:pt x="16938" y="11377"/>
                      <a:pt x="17003" y="11116"/>
                      <a:pt x="17068" y="10856"/>
                    </a:cubicBezTo>
                    <a:cubicBezTo>
                      <a:pt x="17142" y="10578"/>
                      <a:pt x="17226" y="10308"/>
                      <a:pt x="17328" y="10048"/>
                    </a:cubicBezTo>
                    <a:cubicBezTo>
                      <a:pt x="17393" y="9881"/>
                      <a:pt x="17440" y="9714"/>
                      <a:pt x="17505" y="9546"/>
                    </a:cubicBezTo>
                    <a:cubicBezTo>
                      <a:pt x="17533" y="9463"/>
                      <a:pt x="17570" y="9379"/>
                      <a:pt x="17625" y="9295"/>
                    </a:cubicBezTo>
                    <a:cubicBezTo>
                      <a:pt x="17658" y="9255"/>
                      <a:pt x="17697" y="9229"/>
                      <a:pt x="17750" y="9229"/>
                    </a:cubicBezTo>
                    <a:cubicBezTo>
                      <a:pt x="17758" y="9229"/>
                      <a:pt x="17766" y="9229"/>
                      <a:pt x="17774" y="9230"/>
                    </a:cubicBezTo>
                    <a:cubicBezTo>
                      <a:pt x="17786" y="9230"/>
                      <a:pt x="17799" y="9235"/>
                      <a:pt x="17811" y="9235"/>
                    </a:cubicBezTo>
                    <a:cubicBezTo>
                      <a:pt x="17817" y="9235"/>
                      <a:pt x="17824" y="9234"/>
                      <a:pt x="17830" y="9230"/>
                    </a:cubicBezTo>
                    <a:cubicBezTo>
                      <a:pt x="17869" y="9223"/>
                      <a:pt x="17907" y="9220"/>
                      <a:pt x="17943" y="9220"/>
                    </a:cubicBezTo>
                    <a:close/>
                    <a:moveTo>
                      <a:pt x="9627" y="20039"/>
                    </a:moveTo>
                    <a:cubicBezTo>
                      <a:pt x="9637" y="20039"/>
                      <a:pt x="9646" y="20041"/>
                      <a:pt x="9654" y="20045"/>
                    </a:cubicBezTo>
                    <a:cubicBezTo>
                      <a:pt x="9830" y="20054"/>
                      <a:pt x="9998" y="20082"/>
                      <a:pt x="10156" y="20138"/>
                    </a:cubicBezTo>
                    <a:cubicBezTo>
                      <a:pt x="10462" y="20240"/>
                      <a:pt x="10750" y="20351"/>
                      <a:pt x="11038" y="20491"/>
                    </a:cubicBezTo>
                    <a:cubicBezTo>
                      <a:pt x="11085" y="20509"/>
                      <a:pt x="11085" y="20509"/>
                      <a:pt x="11122" y="20556"/>
                    </a:cubicBezTo>
                    <a:cubicBezTo>
                      <a:pt x="11057" y="20584"/>
                      <a:pt x="10992" y="20584"/>
                      <a:pt x="10936" y="20602"/>
                    </a:cubicBezTo>
                    <a:cubicBezTo>
                      <a:pt x="10704" y="20630"/>
                      <a:pt x="10481" y="20667"/>
                      <a:pt x="10258" y="20705"/>
                    </a:cubicBezTo>
                    <a:cubicBezTo>
                      <a:pt x="9979" y="20742"/>
                      <a:pt x="9728" y="20853"/>
                      <a:pt x="9487" y="20993"/>
                    </a:cubicBezTo>
                    <a:cubicBezTo>
                      <a:pt x="9403" y="21039"/>
                      <a:pt x="9319" y="21085"/>
                      <a:pt x="9236" y="21141"/>
                    </a:cubicBezTo>
                    <a:cubicBezTo>
                      <a:pt x="9189" y="21178"/>
                      <a:pt x="9134" y="21215"/>
                      <a:pt x="9096" y="21271"/>
                    </a:cubicBezTo>
                    <a:cubicBezTo>
                      <a:pt x="9078" y="21299"/>
                      <a:pt x="9050" y="21318"/>
                      <a:pt x="9022" y="21336"/>
                    </a:cubicBezTo>
                    <a:cubicBezTo>
                      <a:pt x="8892" y="21429"/>
                      <a:pt x="8762" y="21522"/>
                      <a:pt x="8632" y="21624"/>
                    </a:cubicBezTo>
                    <a:cubicBezTo>
                      <a:pt x="8585" y="21661"/>
                      <a:pt x="8530" y="21699"/>
                      <a:pt x="8483" y="21745"/>
                    </a:cubicBezTo>
                    <a:cubicBezTo>
                      <a:pt x="8418" y="21801"/>
                      <a:pt x="8362" y="21857"/>
                      <a:pt x="8297" y="21912"/>
                    </a:cubicBezTo>
                    <a:cubicBezTo>
                      <a:pt x="7907" y="22247"/>
                      <a:pt x="7517" y="22591"/>
                      <a:pt x="7127" y="22934"/>
                    </a:cubicBezTo>
                    <a:cubicBezTo>
                      <a:pt x="6950" y="23083"/>
                      <a:pt x="6774" y="23222"/>
                      <a:pt x="6597" y="23371"/>
                    </a:cubicBezTo>
                    <a:cubicBezTo>
                      <a:pt x="6356" y="23557"/>
                      <a:pt x="6133" y="23752"/>
                      <a:pt x="5891" y="23938"/>
                    </a:cubicBezTo>
                    <a:cubicBezTo>
                      <a:pt x="5770" y="24040"/>
                      <a:pt x="5640" y="24151"/>
                      <a:pt x="5510" y="24244"/>
                    </a:cubicBezTo>
                    <a:cubicBezTo>
                      <a:pt x="5064" y="24579"/>
                      <a:pt x="4628" y="24922"/>
                      <a:pt x="4200" y="25276"/>
                    </a:cubicBezTo>
                    <a:cubicBezTo>
                      <a:pt x="4126" y="25331"/>
                      <a:pt x="4051" y="25396"/>
                      <a:pt x="3986" y="25452"/>
                    </a:cubicBezTo>
                    <a:cubicBezTo>
                      <a:pt x="3912" y="25517"/>
                      <a:pt x="3847" y="25582"/>
                      <a:pt x="3810" y="25684"/>
                    </a:cubicBezTo>
                    <a:cubicBezTo>
                      <a:pt x="3791" y="25731"/>
                      <a:pt x="3754" y="25759"/>
                      <a:pt x="3698" y="25768"/>
                    </a:cubicBezTo>
                    <a:cubicBezTo>
                      <a:pt x="3652" y="25777"/>
                      <a:pt x="3606" y="25796"/>
                      <a:pt x="3559" y="25796"/>
                    </a:cubicBezTo>
                    <a:cubicBezTo>
                      <a:pt x="3522" y="25805"/>
                      <a:pt x="3494" y="25814"/>
                      <a:pt x="3466" y="25842"/>
                    </a:cubicBezTo>
                    <a:cubicBezTo>
                      <a:pt x="3457" y="25861"/>
                      <a:pt x="3438" y="25861"/>
                      <a:pt x="3420" y="25861"/>
                    </a:cubicBezTo>
                    <a:cubicBezTo>
                      <a:pt x="3285" y="25877"/>
                      <a:pt x="3147" y="25887"/>
                      <a:pt x="3009" y="25887"/>
                    </a:cubicBezTo>
                    <a:cubicBezTo>
                      <a:pt x="2910" y="25887"/>
                      <a:pt x="2811" y="25882"/>
                      <a:pt x="2714" y="25870"/>
                    </a:cubicBezTo>
                    <a:cubicBezTo>
                      <a:pt x="2518" y="25852"/>
                      <a:pt x="2333" y="25824"/>
                      <a:pt x="2138" y="25787"/>
                    </a:cubicBezTo>
                    <a:cubicBezTo>
                      <a:pt x="1942" y="25731"/>
                      <a:pt x="1766" y="25638"/>
                      <a:pt x="1636" y="25480"/>
                    </a:cubicBezTo>
                    <a:cubicBezTo>
                      <a:pt x="1543" y="25378"/>
                      <a:pt x="1431" y="25294"/>
                      <a:pt x="1311" y="25220"/>
                    </a:cubicBezTo>
                    <a:cubicBezTo>
                      <a:pt x="1181" y="25145"/>
                      <a:pt x="1051" y="25071"/>
                      <a:pt x="920" y="25006"/>
                    </a:cubicBezTo>
                    <a:cubicBezTo>
                      <a:pt x="707" y="24895"/>
                      <a:pt x="540" y="24727"/>
                      <a:pt x="437" y="24504"/>
                    </a:cubicBezTo>
                    <a:cubicBezTo>
                      <a:pt x="372" y="24374"/>
                      <a:pt x="307" y="24235"/>
                      <a:pt x="261" y="24096"/>
                    </a:cubicBezTo>
                    <a:cubicBezTo>
                      <a:pt x="205" y="23873"/>
                      <a:pt x="186" y="23650"/>
                      <a:pt x="214" y="23427"/>
                    </a:cubicBezTo>
                    <a:cubicBezTo>
                      <a:pt x="224" y="23287"/>
                      <a:pt x="242" y="23148"/>
                      <a:pt x="261" y="23009"/>
                    </a:cubicBezTo>
                    <a:cubicBezTo>
                      <a:pt x="279" y="22841"/>
                      <a:pt x="261" y="22674"/>
                      <a:pt x="205" y="22516"/>
                    </a:cubicBezTo>
                    <a:cubicBezTo>
                      <a:pt x="186" y="22442"/>
                      <a:pt x="159" y="22358"/>
                      <a:pt x="121" y="22284"/>
                    </a:cubicBezTo>
                    <a:cubicBezTo>
                      <a:pt x="94" y="22191"/>
                      <a:pt x="84" y="22107"/>
                      <a:pt x="112" y="22014"/>
                    </a:cubicBezTo>
                    <a:cubicBezTo>
                      <a:pt x="149" y="21912"/>
                      <a:pt x="186" y="21810"/>
                      <a:pt x="279" y="21745"/>
                    </a:cubicBezTo>
                    <a:cubicBezTo>
                      <a:pt x="335" y="21699"/>
                      <a:pt x="391" y="21661"/>
                      <a:pt x="465" y="21634"/>
                    </a:cubicBezTo>
                    <a:cubicBezTo>
                      <a:pt x="484" y="21634"/>
                      <a:pt x="502" y="21624"/>
                      <a:pt x="512" y="21615"/>
                    </a:cubicBezTo>
                    <a:cubicBezTo>
                      <a:pt x="596" y="21576"/>
                      <a:pt x="684" y="21560"/>
                      <a:pt x="772" y="21560"/>
                    </a:cubicBezTo>
                    <a:cubicBezTo>
                      <a:pt x="831" y="21560"/>
                      <a:pt x="890" y="21567"/>
                      <a:pt x="948" y="21578"/>
                    </a:cubicBezTo>
                    <a:cubicBezTo>
                      <a:pt x="1050" y="21596"/>
                      <a:pt x="1156" y="21606"/>
                      <a:pt x="1263" y="21606"/>
                    </a:cubicBezTo>
                    <a:cubicBezTo>
                      <a:pt x="1322" y="21606"/>
                      <a:pt x="1382" y="21603"/>
                      <a:pt x="1441" y="21596"/>
                    </a:cubicBezTo>
                    <a:cubicBezTo>
                      <a:pt x="1599" y="21587"/>
                      <a:pt x="1757" y="21559"/>
                      <a:pt x="1915" y="21531"/>
                    </a:cubicBezTo>
                    <a:cubicBezTo>
                      <a:pt x="2035" y="21504"/>
                      <a:pt x="2156" y="21476"/>
                      <a:pt x="2268" y="21457"/>
                    </a:cubicBezTo>
                    <a:cubicBezTo>
                      <a:pt x="2416" y="21429"/>
                      <a:pt x="2565" y="21373"/>
                      <a:pt x="2704" y="21327"/>
                    </a:cubicBezTo>
                    <a:cubicBezTo>
                      <a:pt x="3076" y="21169"/>
                      <a:pt x="3448" y="20983"/>
                      <a:pt x="3810" y="20797"/>
                    </a:cubicBezTo>
                    <a:cubicBezTo>
                      <a:pt x="4042" y="20677"/>
                      <a:pt x="4274" y="20556"/>
                      <a:pt x="4525" y="20463"/>
                    </a:cubicBezTo>
                    <a:cubicBezTo>
                      <a:pt x="4553" y="20444"/>
                      <a:pt x="4590" y="20435"/>
                      <a:pt x="4628" y="20426"/>
                    </a:cubicBezTo>
                    <a:cubicBezTo>
                      <a:pt x="4746" y="20380"/>
                      <a:pt x="4865" y="20362"/>
                      <a:pt x="4987" y="20362"/>
                    </a:cubicBezTo>
                    <a:cubicBezTo>
                      <a:pt x="5037" y="20362"/>
                      <a:pt x="5087" y="20365"/>
                      <a:pt x="5139" y="20370"/>
                    </a:cubicBezTo>
                    <a:cubicBezTo>
                      <a:pt x="5250" y="20389"/>
                      <a:pt x="5361" y="20407"/>
                      <a:pt x="5464" y="20444"/>
                    </a:cubicBezTo>
                    <a:cubicBezTo>
                      <a:pt x="5612" y="20482"/>
                      <a:pt x="5770" y="20509"/>
                      <a:pt x="5919" y="20519"/>
                    </a:cubicBezTo>
                    <a:cubicBezTo>
                      <a:pt x="6128" y="20543"/>
                      <a:pt x="6337" y="20567"/>
                      <a:pt x="6547" y="20567"/>
                    </a:cubicBezTo>
                    <a:cubicBezTo>
                      <a:pt x="6579" y="20567"/>
                      <a:pt x="6611" y="20566"/>
                      <a:pt x="6644" y="20565"/>
                    </a:cubicBezTo>
                    <a:cubicBezTo>
                      <a:pt x="6848" y="20556"/>
                      <a:pt x="7052" y="20556"/>
                      <a:pt x="7257" y="20519"/>
                    </a:cubicBezTo>
                    <a:cubicBezTo>
                      <a:pt x="7415" y="20482"/>
                      <a:pt x="7563" y="20435"/>
                      <a:pt x="7712" y="20379"/>
                    </a:cubicBezTo>
                    <a:cubicBezTo>
                      <a:pt x="7796" y="20342"/>
                      <a:pt x="7889" y="20305"/>
                      <a:pt x="7982" y="20268"/>
                    </a:cubicBezTo>
                    <a:cubicBezTo>
                      <a:pt x="8177" y="20184"/>
                      <a:pt x="8390" y="20147"/>
                      <a:pt x="8604" y="20128"/>
                    </a:cubicBezTo>
                    <a:cubicBezTo>
                      <a:pt x="8754" y="20115"/>
                      <a:pt x="8903" y="20106"/>
                      <a:pt x="9053" y="20106"/>
                    </a:cubicBezTo>
                    <a:cubicBezTo>
                      <a:pt x="9108" y="20106"/>
                      <a:pt x="9162" y="20107"/>
                      <a:pt x="9217" y="20110"/>
                    </a:cubicBezTo>
                    <a:lnTo>
                      <a:pt x="9245" y="20110"/>
                    </a:lnTo>
                    <a:cubicBezTo>
                      <a:pt x="9375" y="20091"/>
                      <a:pt x="9496" y="20082"/>
                      <a:pt x="9617" y="20073"/>
                    </a:cubicBezTo>
                    <a:cubicBezTo>
                      <a:pt x="9617" y="20073"/>
                      <a:pt x="9617" y="20063"/>
                      <a:pt x="9607" y="20063"/>
                    </a:cubicBezTo>
                    <a:cubicBezTo>
                      <a:pt x="9598" y="20063"/>
                      <a:pt x="9598" y="20054"/>
                      <a:pt x="9580" y="20054"/>
                    </a:cubicBezTo>
                    <a:cubicBezTo>
                      <a:pt x="9596" y="20043"/>
                      <a:pt x="9612" y="20039"/>
                      <a:pt x="9627" y="20039"/>
                    </a:cubicBezTo>
                    <a:close/>
                    <a:moveTo>
                      <a:pt x="18285" y="9528"/>
                    </a:moveTo>
                    <a:cubicBezTo>
                      <a:pt x="18304" y="9528"/>
                      <a:pt x="18322" y="9528"/>
                      <a:pt x="18341" y="9537"/>
                    </a:cubicBezTo>
                    <a:cubicBezTo>
                      <a:pt x="18582" y="9602"/>
                      <a:pt x="18824" y="9630"/>
                      <a:pt x="19066" y="9686"/>
                    </a:cubicBezTo>
                    <a:cubicBezTo>
                      <a:pt x="19484" y="9769"/>
                      <a:pt x="19902" y="9853"/>
                      <a:pt x="20320" y="9937"/>
                    </a:cubicBezTo>
                    <a:cubicBezTo>
                      <a:pt x="20589" y="10002"/>
                      <a:pt x="20840" y="10104"/>
                      <a:pt x="21072" y="10271"/>
                    </a:cubicBezTo>
                    <a:cubicBezTo>
                      <a:pt x="21295" y="10429"/>
                      <a:pt x="21518" y="10605"/>
                      <a:pt x="21741" y="10773"/>
                    </a:cubicBezTo>
                    <a:cubicBezTo>
                      <a:pt x="21871" y="10866"/>
                      <a:pt x="21992" y="10968"/>
                      <a:pt x="22113" y="11061"/>
                    </a:cubicBezTo>
                    <a:cubicBezTo>
                      <a:pt x="22150" y="11089"/>
                      <a:pt x="22178" y="11126"/>
                      <a:pt x="22206" y="11163"/>
                    </a:cubicBezTo>
                    <a:cubicBezTo>
                      <a:pt x="22410" y="11442"/>
                      <a:pt x="22550" y="11748"/>
                      <a:pt x="22661" y="12073"/>
                    </a:cubicBezTo>
                    <a:cubicBezTo>
                      <a:pt x="22773" y="12343"/>
                      <a:pt x="22847" y="12631"/>
                      <a:pt x="22921" y="12910"/>
                    </a:cubicBezTo>
                    <a:cubicBezTo>
                      <a:pt x="22958" y="13058"/>
                      <a:pt x="23005" y="13198"/>
                      <a:pt x="23033" y="13337"/>
                    </a:cubicBezTo>
                    <a:cubicBezTo>
                      <a:pt x="23070" y="13513"/>
                      <a:pt x="23098" y="13690"/>
                      <a:pt x="23144" y="13867"/>
                    </a:cubicBezTo>
                    <a:cubicBezTo>
                      <a:pt x="23200" y="14145"/>
                      <a:pt x="23246" y="14433"/>
                      <a:pt x="23284" y="14721"/>
                    </a:cubicBezTo>
                    <a:cubicBezTo>
                      <a:pt x="23302" y="14916"/>
                      <a:pt x="23321" y="15111"/>
                      <a:pt x="23330" y="15297"/>
                    </a:cubicBezTo>
                    <a:cubicBezTo>
                      <a:pt x="23349" y="15576"/>
                      <a:pt x="23367" y="15845"/>
                      <a:pt x="23395" y="16115"/>
                    </a:cubicBezTo>
                    <a:cubicBezTo>
                      <a:pt x="23404" y="16254"/>
                      <a:pt x="23404" y="16384"/>
                      <a:pt x="23414" y="16524"/>
                    </a:cubicBezTo>
                    <a:cubicBezTo>
                      <a:pt x="23442" y="16821"/>
                      <a:pt x="23460" y="17118"/>
                      <a:pt x="23479" y="17416"/>
                    </a:cubicBezTo>
                    <a:cubicBezTo>
                      <a:pt x="23488" y="17527"/>
                      <a:pt x="23488" y="17639"/>
                      <a:pt x="23497" y="17750"/>
                    </a:cubicBezTo>
                    <a:cubicBezTo>
                      <a:pt x="23516" y="18029"/>
                      <a:pt x="23534" y="18307"/>
                      <a:pt x="23553" y="18586"/>
                    </a:cubicBezTo>
                    <a:cubicBezTo>
                      <a:pt x="23562" y="18791"/>
                      <a:pt x="23572" y="18995"/>
                      <a:pt x="23581" y="19199"/>
                    </a:cubicBezTo>
                    <a:cubicBezTo>
                      <a:pt x="23590" y="19432"/>
                      <a:pt x="23599" y="19664"/>
                      <a:pt x="23609" y="19887"/>
                    </a:cubicBezTo>
                    <a:cubicBezTo>
                      <a:pt x="23618" y="20184"/>
                      <a:pt x="23627" y="20482"/>
                      <a:pt x="23646" y="20779"/>
                    </a:cubicBezTo>
                    <a:cubicBezTo>
                      <a:pt x="23655" y="21058"/>
                      <a:pt x="23665" y="21327"/>
                      <a:pt x="23683" y="21606"/>
                    </a:cubicBezTo>
                    <a:cubicBezTo>
                      <a:pt x="23702" y="21894"/>
                      <a:pt x="23730" y="22182"/>
                      <a:pt x="23757" y="22470"/>
                    </a:cubicBezTo>
                    <a:cubicBezTo>
                      <a:pt x="23767" y="22581"/>
                      <a:pt x="23767" y="22693"/>
                      <a:pt x="23748" y="22804"/>
                    </a:cubicBezTo>
                    <a:cubicBezTo>
                      <a:pt x="23730" y="22962"/>
                      <a:pt x="23711" y="23111"/>
                      <a:pt x="23702" y="23269"/>
                    </a:cubicBezTo>
                    <a:cubicBezTo>
                      <a:pt x="23692" y="23408"/>
                      <a:pt x="23702" y="23538"/>
                      <a:pt x="23692" y="23668"/>
                    </a:cubicBezTo>
                    <a:cubicBezTo>
                      <a:pt x="23683" y="23910"/>
                      <a:pt x="23665" y="24151"/>
                      <a:pt x="23655" y="24402"/>
                    </a:cubicBezTo>
                    <a:cubicBezTo>
                      <a:pt x="23646" y="24718"/>
                      <a:pt x="23655" y="25043"/>
                      <a:pt x="23683" y="25368"/>
                    </a:cubicBezTo>
                    <a:cubicBezTo>
                      <a:pt x="23692" y="25471"/>
                      <a:pt x="23702" y="25573"/>
                      <a:pt x="23711" y="25675"/>
                    </a:cubicBezTo>
                    <a:cubicBezTo>
                      <a:pt x="23720" y="25731"/>
                      <a:pt x="23711" y="25777"/>
                      <a:pt x="23674" y="25814"/>
                    </a:cubicBezTo>
                    <a:cubicBezTo>
                      <a:pt x="23655" y="25833"/>
                      <a:pt x="23646" y="25852"/>
                      <a:pt x="23637" y="25870"/>
                    </a:cubicBezTo>
                    <a:cubicBezTo>
                      <a:pt x="23572" y="25991"/>
                      <a:pt x="23460" y="26065"/>
                      <a:pt x="23339" y="26121"/>
                    </a:cubicBezTo>
                    <a:cubicBezTo>
                      <a:pt x="23154" y="26205"/>
                      <a:pt x="22968" y="26260"/>
                      <a:pt x="22763" y="26298"/>
                    </a:cubicBezTo>
                    <a:cubicBezTo>
                      <a:pt x="22457" y="26344"/>
                      <a:pt x="22150" y="26381"/>
                      <a:pt x="21834" y="26381"/>
                    </a:cubicBezTo>
                    <a:lnTo>
                      <a:pt x="20970" y="26381"/>
                    </a:lnTo>
                    <a:cubicBezTo>
                      <a:pt x="20775" y="26381"/>
                      <a:pt x="20580" y="26390"/>
                      <a:pt x="20385" y="26400"/>
                    </a:cubicBezTo>
                    <a:cubicBezTo>
                      <a:pt x="20357" y="26400"/>
                      <a:pt x="20329" y="26400"/>
                      <a:pt x="20301" y="26390"/>
                    </a:cubicBezTo>
                    <a:cubicBezTo>
                      <a:pt x="20236" y="26390"/>
                      <a:pt x="20171" y="26381"/>
                      <a:pt x="20088" y="26381"/>
                    </a:cubicBezTo>
                    <a:cubicBezTo>
                      <a:pt x="20115" y="26353"/>
                      <a:pt x="20125" y="26335"/>
                      <a:pt x="20143" y="26325"/>
                    </a:cubicBezTo>
                    <a:cubicBezTo>
                      <a:pt x="20320" y="26186"/>
                      <a:pt x="20487" y="26056"/>
                      <a:pt x="20654" y="25917"/>
                    </a:cubicBezTo>
                    <a:cubicBezTo>
                      <a:pt x="20877" y="25749"/>
                      <a:pt x="21100" y="25564"/>
                      <a:pt x="21305" y="25368"/>
                    </a:cubicBezTo>
                    <a:cubicBezTo>
                      <a:pt x="21398" y="25285"/>
                      <a:pt x="21490" y="25201"/>
                      <a:pt x="21583" y="25118"/>
                    </a:cubicBezTo>
                    <a:lnTo>
                      <a:pt x="21741" y="24978"/>
                    </a:lnTo>
                    <a:cubicBezTo>
                      <a:pt x="21936" y="24802"/>
                      <a:pt x="22076" y="24588"/>
                      <a:pt x="22187" y="24356"/>
                    </a:cubicBezTo>
                    <a:cubicBezTo>
                      <a:pt x="22308" y="24096"/>
                      <a:pt x="22392" y="23826"/>
                      <a:pt x="22475" y="23557"/>
                    </a:cubicBezTo>
                    <a:cubicBezTo>
                      <a:pt x="22624" y="23055"/>
                      <a:pt x="22773" y="22553"/>
                      <a:pt x="22893" y="22042"/>
                    </a:cubicBezTo>
                    <a:cubicBezTo>
                      <a:pt x="22940" y="21819"/>
                      <a:pt x="22996" y="21606"/>
                      <a:pt x="23014" y="21373"/>
                    </a:cubicBezTo>
                    <a:cubicBezTo>
                      <a:pt x="23023" y="21253"/>
                      <a:pt x="23033" y="21123"/>
                      <a:pt x="23033" y="21002"/>
                    </a:cubicBezTo>
                    <a:cubicBezTo>
                      <a:pt x="23033" y="20835"/>
                      <a:pt x="23023" y="20667"/>
                      <a:pt x="23005" y="20509"/>
                    </a:cubicBezTo>
                    <a:cubicBezTo>
                      <a:pt x="22977" y="20166"/>
                      <a:pt x="22884" y="19840"/>
                      <a:pt x="22726" y="19534"/>
                    </a:cubicBezTo>
                    <a:cubicBezTo>
                      <a:pt x="22708" y="19497"/>
                      <a:pt x="22689" y="19460"/>
                      <a:pt x="22661" y="19422"/>
                    </a:cubicBezTo>
                    <a:cubicBezTo>
                      <a:pt x="22522" y="19255"/>
                      <a:pt x="22382" y="19069"/>
                      <a:pt x="22234" y="18911"/>
                    </a:cubicBezTo>
                    <a:cubicBezTo>
                      <a:pt x="22066" y="18744"/>
                      <a:pt x="21890" y="18577"/>
                      <a:pt x="21695" y="18438"/>
                    </a:cubicBezTo>
                    <a:cubicBezTo>
                      <a:pt x="21435" y="18252"/>
                      <a:pt x="21156" y="18140"/>
                      <a:pt x="20849" y="18066"/>
                    </a:cubicBezTo>
                    <a:cubicBezTo>
                      <a:pt x="20589" y="17998"/>
                      <a:pt x="20330" y="17974"/>
                      <a:pt x="20066" y="17974"/>
                    </a:cubicBezTo>
                    <a:cubicBezTo>
                      <a:pt x="19971" y="17974"/>
                      <a:pt x="19876" y="17977"/>
                      <a:pt x="19781" y="17982"/>
                    </a:cubicBezTo>
                    <a:cubicBezTo>
                      <a:pt x="19604" y="18001"/>
                      <a:pt x="19437" y="18001"/>
                      <a:pt x="19261" y="18001"/>
                    </a:cubicBezTo>
                    <a:cubicBezTo>
                      <a:pt x="19223" y="18001"/>
                      <a:pt x="19186" y="18001"/>
                      <a:pt x="19149" y="17973"/>
                    </a:cubicBezTo>
                    <a:cubicBezTo>
                      <a:pt x="19149" y="17964"/>
                      <a:pt x="19149" y="17936"/>
                      <a:pt x="19140" y="17917"/>
                    </a:cubicBezTo>
                    <a:cubicBezTo>
                      <a:pt x="19131" y="17685"/>
                      <a:pt x="19131" y="17443"/>
                      <a:pt x="19112" y="17211"/>
                    </a:cubicBezTo>
                    <a:cubicBezTo>
                      <a:pt x="19103" y="17025"/>
                      <a:pt x="19075" y="16849"/>
                      <a:pt x="19038" y="16672"/>
                    </a:cubicBezTo>
                    <a:cubicBezTo>
                      <a:pt x="18982" y="16291"/>
                      <a:pt x="18917" y="15920"/>
                      <a:pt x="18861" y="15548"/>
                    </a:cubicBezTo>
                    <a:cubicBezTo>
                      <a:pt x="18833" y="15381"/>
                      <a:pt x="18824" y="15214"/>
                      <a:pt x="18833" y="15037"/>
                    </a:cubicBezTo>
                    <a:cubicBezTo>
                      <a:pt x="18843" y="15028"/>
                      <a:pt x="18833" y="15009"/>
                      <a:pt x="18824" y="14981"/>
                    </a:cubicBezTo>
                    <a:cubicBezTo>
                      <a:pt x="18824" y="15000"/>
                      <a:pt x="18815" y="15009"/>
                      <a:pt x="18815" y="15028"/>
                    </a:cubicBezTo>
                    <a:cubicBezTo>
                      <a:pt x="18787" y="15149"/>
                      <a:pt x="18787" y="15269"/>
                      <a:pt x="18787" y="15399"/>
                    </a:cubicBezTo>
                    <a:cubicBezTo>
                      <a:pt x="18787" y="15437"/>
                      <a:pt x="18787" y="15483"/>
                      <a:pt x="18787" y="15530"/>
                    </a:cubicBezTo>
                    <a:cubicBezTo>
                      <a:pt x="18768" y="15530"/>
                      <a:pt x="18759" y="15511"/>
                      <a:pt x="18750" y="15502"/>
                    </a:cubicBezTo>
                    <a:cubicBezTo>
                      <a:pt x="18712" y="15427"/>
                      <a:pt x="18675" y="15362"/>
                      <a:pt x="18629" y="15297"/>
                    </a:cubicBezTo>
                    <a:lnTo>
                      <a:pt x="18629" y="15297"/>
                    </a:lnTo>
                    <a:cubicBezTo>
                      <a:pt x="18629" y="15307"/>
                      <a:pt x="18629" y="15325"/>
                      <a:pt x="18638" y="15344"/>
                    </a:cubicBezTo>
                    <a:cubicBezTo>
                      <a:pt x="18675" y="15446"/>
                      <a:pt x="18712" y="15557"/>
                      <a:pt x="18787" y="15650"/>
                    </a:cubicBezTo>
                    <a:cubicBezTo>
                      <a:pt x="18805" y="15660"/>
                      <a:pt x="18815" y="15688"/>
                      <a:pt x="18815" y="15715"/>
                    </a:cubicBezTo>
                    <a:cubicBezTo>
                      <a:pt x="18852" y="16115"/>
                      <a:pt x="18908" y="16514"/>
                      <a:pt x="18982" y="16905"/>
                    </a:cubicBezTo>
                    <a:cubicBezTo>
                      <a:pt x="19000" y="17025"/>
                      <a:pt x="19019" y="17137"/>
                      <a:pt x="19028" y="17258"/>
                    </a:cubicBezTo>
                    <a:cubicBezTo>
                      <a:pt x="19038" y="17425"/>
                      <a:pt x="19047" y="17601"/>
                      <a:pt x="19056" y="17769"/>
                    </a:cubicBezTo>
                    <a:cubicBezTo>
                      <a:pt x="19066" y="17797"/>
                      <a:pt x="19066" y="17824"/>
                      <a:pt x="19066" y="17862"/>
                    </a:cubicBezTo>
                    <a:cubicBezTo>
                      <a:pt x="19066" y="17889"/>
                      <a:pt x="19066" y="17917"/>
                      <a:pt x="19066" y="17954"/>
                    </a:cubicBezTo>
                    <a:cubicBezTo>
                      <a:pt x="19038" y="17954"/>
                      <a:pt x="19019" y="17954"/>
                      <a:pt x="19000" y="17945"/>
                    </a:cubicBezTo>
                    <a:cubicBezTo>
                      <a:pt x="18917" y="17927"/>
                      <a:pt x="18843" y="17899"/>
                      <a:pt x="18768" y="17871"/>
                    </a:cubicBezTo>
                    <a:cubicBezTo>
                      <a:pt x="18471" y="17778"/>
                      <a:pt x="18359" y="17750"/>
                      <a:pt x="18053" y="17741"/>
                    </a:cubicBezTo>
                    <a:cubicBezTo>
                      <a:pt x="17997" y="17694"/>
                      <a:pt x="17951" y="17629"/>
                      <a:pt x="17913" y="17564"/>
                    </a:cubicBezTo>
                    <a:cubicBezTo>
                      <a:pt x="17783" y="17360"/>
                      <a:pt x="17709" y="17137"/>
                      <a:pt x="17653" y="16905"/>
                    </a:cubicBezTo>
                    <a:cubicBezTo>
                      <a:pt x="17625" y="16728"/>
                      <a:pt x="17607" y="16542"/>
                      <a:pt x="17588" y="16366"/>
                    </a:cubicBezTo>
                    <a:cubicBezTo>
                      <a:pt x="17570" y="16171"/>
                      <a:pt x="17570" y="15976"/>
                      <a:pt x="17579" y="15780"/>
                    </a:cubicBezTo>
                    <a:cubicBezTo>
                      <a:pt x="17579" y="15725"/>
                      <a:pt x="17588" y="15678"/>
                      <a:pt x="17588" y="15632"/>
                    </a:cubicBezTo>
                    <a:cubicBezTo>
                      <a:pt x="17607" y="15307"/>
                      <a:pt x="17579" y="14981"/>
                      <a:pt x="17588" y="14647"/>
                    </a:cubicBezTo>
                    <a:cubicBezTo>
                      <a:pt x="17588" y="14368"/>
                      <a:pt x="17607" y="14090"/>
                      <a:pt x="17625" y="13811"/>
                    </a:cubicBezTo>
                    <a:cubicBezTo>
                      <a:pt x="17635" y="13690"/>
                      <a:pt x="17644" y="13560"/>
                      <a:pt x="17653" y="13430"/>
                    </a:cubicBezTo>
                    <a:cubicBezTo>
                      <a:pt x="17672" y="13207"/>
                      <a:pt x="17681" y="12984"/>
                      <a:pt x="17700" y="12752"/>
                    </a:cubicBezTo>
                    <a:cubicBezTo>
                      <a:pt x="17718" y="12612"/>
                      <a:pt x="17737" y="12473"/>
                      <a:pt x="17746" y="12324"/>
                    </a:cubicBezTo>
                    <a:cubicBezTo>
                      <a:pt x="17756" y="12203"/>
                      <a:pt x="17765" y="12073"/>
                      <a:pt x="17774" y="11943"/>
                    </a:cubicBezTo>
                    <a:cubicBezTo>
                      <a:pt x="17774" y="11683"/>
                      <a:pt x="17793" y="11423"/>
                      <a:pt x="17830" y="11163"/>
                    </a:cubicBezTo>
                    <a:cubicBezTo>
                      <a:pt x="17858" y="10996"/>
                      <a:pt x="17886" y="10828"/>
                      <a:pt x="17932" y="10671"/>
                    </a:cubicBezTo>
                    <a:cubicBezTo>
                      <a:pt x="18025" y="10364"/>
                      <a:pt x="18109" y="10067"/>
                      <a:pt x="18192" y="9760"/>
                    </a:cubicBezTo>
                    <a:cubicBezTo>
                      <a:pt x="18220" y="9676"/>
                      <a:pt x="18248" y="9602"/>
                      <a:pt x="18285" y="9528"/>
                    </a:cubicBezTo>
                    <a:close/>
                    <a:moveTo>
                      <a:pt x="13547" y="20277"/>
                    </a:moveTo>
                    <a:cubicBezTo>
                      <a:pt x="13565" y="20286"/>
                      <a:pt x="13593" y="20286"/>
                      <a:pt x="13621" y="20296"/>
                    </a:cubicBezTo>
                    <a:cubicBezTo>
                      <a:pt x="13640" y="20296"/>
                      <a:pt x="13649" y="20305"/>
                      <a:pt x="13668" y="20314"/>
                    </a:cubicBezTo>
                    <a:cubicBezTo>
                      <a:pt x="13677" y="20361"/>
                      <a:pt x="13658" y="20398"/>
                      <a:pt x="13630" y="20426"/>
                    </a:cubicBezTo>
                    <a:cubicBezTo>
                      <a:pt x="13565" y="20509"/>
                      <a:pt x="13500" y="20584"/>
                      <a:pt x="13435" y="20667"/>
                    </a:cubicBezTo>
                    <a:cubicBezTo>
                      <a:pt x="13426" y="20686"/>
                      <a:pt x="13398" y="20714"/>
                      <a:pt x="13380" y="20732"/>
                    </a:cubicBezTo>
                    <a:cubicBezTo>
                      <a:pt x="13175" y="20918"/>
                      <a:pt x="12961" y="21095"/>
                      <a:pt x="12729" y="21243"/>
                    </a:cubicBezTo>
                    <a:cubicBezTo>
                      <a:pt x="12534" y="21383"/>
                      <a:pt x="12311" y="21476"/>
                      <a:pt x="12088" y="21559"/>
                    </a:cubicBezTo>
                    <a:cubicBezTo>
                      <a:pt x="11995" y="21587"/>
                      <a:pt x="11912" y="21634"/>
                      <a:pt x="11819" y="21661"/>
                    </a:cubicBezTo>
                    <a:cubicBezTo>
                      <a:pt x="11819" y="21671"/>
                      <a:pt x="11809" y="21680"/>
                      <a:pt x="11809" y="21680"/>
                    </a:cubicBezTo>
                    <a:cubicBezTo>
                      <a:pt x="11809" y="21689"/>
                      <a:pt x="11819" y="21699"/>
                      <a:pt x="11819" y="21699"/>
                    </a:cubicBezTo>
                    <a:cubicBezTo>
                      <a:pt x="11930" y="21708"/>
                      <a:pt x="12032" y="21736"/>
                      <a:pt x="12135" y="21764"/>
                    </a:cubicBezTo>
                    <a:cubicBezTo>
                      <a:pt x="12367" y="21829"/>
                      <a:pt x="12599" y="21875"/>
                      <a:pt x="12841" y="21912"/>
                    </a:cubicBezTo>
                    <a:cubicBezTo>
                      <a:pt x="13026" y="21949"/>
                      <a:pt x="13212" y="21987"/>
                      <a:pt x="13398" y="22024"/>
                    </a:cubicBezTo>
                    <a:cubicBezTo>
                      <a:pt x="13584" y="22070"/>
                      <a:pt x="13770" y="22098"/>
                      <a:pt x="13965" y="22107"/>
                    </a:cubicBezTo>
                    <a:cubicBezTo>
                      <a:pt x="14076" y="22107"/>
                      <a:pt x="14179" y="22098"/>
                      <a:pt x="14271" y="22070"/>
                    </a:cubicBezTo>
                    <a:cubicBezTo>
                      <a:pt x="14532" y="21996"/>
                      <a:pt x="14801" y="21912"/>
                      <a:pt x="15061" y="21838"/>
                    </a:cubicBezTo>
                    <a:cubicBezTo>
                      <a:pt x="15285" y="21768"/>
                      <a:pt x="15522" y="21731"/>
                      <a:pt x="15761" y="21731"/>
                    </a:cubicBezTo>
                    <a:cubicBezTo>
                      <a:pt x="15809" y="21731"/>
                      <a:pt x="15858" y="21733"/>
                      <a:pt x="15907" y="21736"/>
                    </a:cubicBezTo>
                    <a:cubicBezTo>
                      <a:pt x="15962" y="21745"/>
                      <a:pt x="16027" y="21754"/>
                      <a:pt x="16083" y="21782"/>
                    </a:cubicBezTo>
                    <a:cubicBezTo>
                      <a:pt x="16157" y="21829"/>
                      <a:pt x="16176" y="21912"/>
                      <a:pt x="16130" y="21987"/>
                    </a:cubicBezTo>
                    <a:cubicBezTo>
                      <a:pt x="16111" y="22014"/>
                      <a:pt x="16092" y="22042"/>
                      <a:pt x="16074" y="22061"/>
                    </a:cubicBezTo>
                    <a:cubicBezTo>
                      <a:pt x="16037" y="22098"/>
                      <a:pt x="16000" y="22126"/>
                      <a:pt x="15962" y="22154"/>
                    </a:cubicBezTo>
                    <a:cubicBezTo>
                      <a:pt x="15851" y="22237"/>
                      <a:pt x="15730" y="22312"/>
                      <a:pt x="15600" y="22377"/>
                    </a:cubicBezTo>
                    <a:cubicBezTo>
                      <a:pt x="15210" y="22544"/>
                      <a:pt x="14810" y="22693"/>
                      <a:pt x="14402" y="22795"/>
                    </a:cubicBezTo>
                    <a:cubicBezTo>
                      <a:pt x="14179" y="22860"/>
                      <a:pt x="13946" y="22897"/>
                      <a:pt x="13705" y="22925"/>
                    </a:cubicBezTo>
                    <a:cubicBezTo>
                      <a:pt x="13500" y="22944"/>
                      <a:pt x="13296" y="22971"/>
                      <a:pt x="13091" y="22999"/>
                    </a:cubicBezTo>
                    <a:cubicBezTo>
                      <a:pt x="13017" y="23009"/>
                      <a:pt x="12952" y="23018"/>
                      <a:pt x="12878" y="23027"/>
                    </a:cubicBezTo>
                    <a:cubicBezTo>
                      <a:pt x="12869" y="23027"/>
                      <a:pt x="12850" y="23027"/>
                      <a:pt x="12841" y="23046"/>
                    </a:cubicBezTo>
                    <a:lnTo>
                      <a:pt x="12878" y="23046"/>
                    </a:lnTo>
                    <a:cubicBezTo>
                      <a:pt x="13023" y="23050"/>
                      <a:pt x="13167" y="23054"/>
                      <a:pt x="13310" y="23054"/>
                    </a:cubicBezTo>
                    <a:cubicBezTo>
                      <a:pt x="13487" y="23054"/>
                      <a:pt x="13664" y="23048"/>
                      <a:pt x="13844" y="23027"/>
                    </a:cubicBezTo>
                    <a:cubicBezTo>
                      <a:pt x="13946" y="23018"/>
                      <a:pt x="14048" y="22999"/>
                      <a:pt x="14151" y="22981"/>
                    </a:cubicBezTo>
                    <a:cubicBezTo>
                      <a:pt x="14271" y="22953"/>
                      <a:pt x="14392" y="22925"/>
                      <a:pt x="14504" y="22888"/>
                    </a:cubicBezTo>
                    <a:cubicBezTo>
                      <a:pt x="14537" y="22881"/>
                      <a:pt x="14565" y="22875"/>
                      <a:pt x="14595" y="22875"/>
                    </a:cubicBezTo>
                    <a:cubicBezTo>
                      <a:pt x="14607" y="22875"/>
                      <a:pt x="14620" y="22876"/>
                      <a:pt x="14634" y="22879"/>
                    </a:cubicBezTo>
                    <a:cubicBezTo>
                      <a:pt x="14745" y="22888"/>
                      <a:pt x="14857" y="22888"/>
                      <a:pt x="14978" y="22897"/>
                    </a:cubicBezTo>
                    <a:cubicBezTo>
                      <a:pt x="15005" y="22898"/>
                      <a:pt x="15032" y="22899"/>
                      <a:pt x="15060" y="22899"/>
                    </a:cubicBezTo>
                    <a:cubicBezTo>
                      <a:pt x="15230" y="22899"/>
                      <a:pt x="15404" y="22877"/>
                      <a:pt x="15572" y="22869"/>
                    </a:cubicBezTo>
                    <a:cubicBezTo>
                      <a:pt x="15749" y="22851"/>
                      <a:pt x="15925" y="22823"/>
                      <a:pt x="16092" y="22804"/>
                    </a:cubicBezTo>
                    <a:cubicBezTo>
                      <a:pt x="16171" y="22795"/>
                      <a:pt x="16250" y="22788"/>
                      <a:pt x="16328" y="22788"/>
                    </a:cubicBezTo>
                    <a:cubicBezTo>
                      <a:pt x="16406" y="22788"/>
                      <a:pt x="16483" y="22795"/>
                      <a:pt x="16557" y="22813"/>
                    </a:cubicBezTo>
                    <a:cubicBezTo>
                      <a:pt x="16613" y="22832"/>
                      <a:pt x="16668" y="22851"/>
                      <a:pt x="16724" y="22879"/>
                    </a:cubicBezTo>
                    <a:cubicBezTo>
                      <a:pt x="16761" y="22888"/>
                      <a:pt x="16789" y="22916"/>
                      <a:pt x="16808" y="22962"/>
                    </a:cubicBezTo>
                    <a:cubicBezTo>
                      <a:pt x="16789" y="23018"/>
                      <a:pt x="16761" y="23064"/>
                      <a:pt x="16715" y="23102"/>
                    </a:cubicBezTo>
                    <a:cubicBezTo>
                      <a:pt x="16650" y="23139"/>
                      <a:pt x="16594" y="23185"/>
                      <a:pt x="16529" y="23222"/>
                    </a:cubicBezTo>
                    <a:cubicBezTo>
                      <a:pt x="16325" y="23334"/>
                      <a:pt x="16111" y="23445"/>
                      <a:pt x="15907" y="23547"/>
                    </a:cubicBezTo>
                    <a:cubicBezTo>
                      <a:pt x="15702" y="23650"/>
                      <a:pt x="15489" y="23715"/>
                      <a:pt x="15266" y="23761"/>
                    </a:cubicBezTo>
                    <a:cubicBezTo>
                      <a:pt x="15098" y="23789"/>
                      <a:pt x="14931" y="23817"/>
                      <a:pt x="14755" y="23845"/>
                    </a:cubicBezTo>
                    <a:cubicBezTo>
                      <a:pt x="14467" y="23891"/>
                      <a:pt x="14179" y="23938"/>
                      <a:pt x="13891" y="24012"/>
                    </a:cubicBezTo>
                    <a:cubicBezTo>
                      <a:pt x="13844" y="24021"/>
                      <a:pt x="13788" y="24021"/>
                      <a:pt x="13723" y="24058"/>
                    </a:cubicBezTo>
                    <a:lnTo>
                      <a:pt x="13863" y="24058"/>
                    </a:lnTo>
                    <a:cubicBezTo>
                      <a:pt x="14160" y="24021"/>
                      <a:pt x="14457" y="23984"/>
                      <a:pt x="14755" y="23947"/>
                    </a:cubicBezTo>
                    <a:cubicBezTo>
                      <a:pt x="14978" y="23919"/>
                      <a:pt x="15201" y="23891"/>
                      <a:pt x="15424" y="23826"/>
                    </a:cubicBezTo>
                    <a:cubicBezTo>
                      <a:pt x="15646" y="23761"/>
                      <a:pt x="15860" y="23687"/>
                      <a:pt x="16065" y="23566"/>
                    </a:cubicBezTo>
                    <a:cubicBezTo>
                      <a:pt x="16105" y="23539"/>
                      <a:pt x="16151" y="23522"/>
                      <a:pt x="16202" y="23522"/>
                    </a:cubicBezTo>
                    <a:cubicBezTo>
                      <a:pt x="16221" y="23522"/>
                      <a:pt x="16240" y="23524"/>
                      <a:pt x="16260" y="23529"/>
                    </a:cubicBezTo>
                    <a:cubicBezTo>
                      <a:pt x="16353" y="23557"/>
                      <a:pt x="16446" y="23585"/>
                      <a:pt x="16548" y="23613"/>
                    </a:cubicBezTo>
                    <a:cubicBezTo>
                      <a:pt x="16576" y="23622"/>
                      <a:pt x="16603" y="23640"/>
                      <a:pt x="16622" y="23659"/>
                    </a:cubicBezTo>
                    <a:cubicBezTo>
                      <a:pt x="16659" y="23687"/>
                      <a:pt x="16659" y="23715"/>
                      <a:pt x="16641" y="23761"/>
                    </a:cubicBezTo>
                    <a:cubicBezTo>
                      <a:pt x="16631" y="23780"/>
                      <a:pt x="16613" y="23798"/>
                      <a:pt x="16594" y="23817"/>
                    </a:cubicBezTo>
                    <a:cubicBezTo>
                      <a:pt x="16548" y="23863"/>
                      <a:pt x="16501" y="23910"/>
                      <a:pt x="16446" y="23947"/>
                    </a:cubicBezTo>
                    <a:cubicBezTo>
                      <a:pt x="16371" y="24003"/>
                      <a:pt x="16278" y="24040"/>
                      <a:pt x="16195" y="24077"/>
                    </a:cubicBezTo>
                    <a:cubicBezTo>
                      <a:pt x="16139" y="24021"/>
                      <a:pt x="16130" y="24003"/>
                      <a:pt x="16167" y="23956"/>
                    </a:cubicBezTo>
                    <a:cubicBezTo>
                      <a:pt x="16195" y="23928"/>
                      <a:pt x="16223" y="23901"/>
                      <a:pt x="16250" y="23882"/>
                    </a:cubicBezTo>
                    <a:cubicBezTo>
                      <a:pt x="16315" y="23835"/>
                      <a:pt x="16390" y="23789"/>
                      <a:pt x="16464" y="23743"/>
                    </a:cubicBezTo>
                    <a:cubicBezTo>
                      <a:pt x="16446" y="23733"/>
                      <a:pt x="16436" y="23733"/>
                      <a:pt x="16436" y="23733"/>
                    </a:cubicBezTo>
                    <a:cubicBezTo>
                      <a:pt x="16353" y="23780"/>
                      <a:pt x="16269" y="23817"/>
                      <a:pt x="16185" y="23863"/>
                    </a:cubicBezTo>
                    <a:cubicBezTo>
                      <a:pt x="16176" y="23873"/>
                      <a:pt x="16167" y="23882"/>
                      <a:pt x="16148" y="23891"/>
                    </a:cubicBezTo>
                    <a:cubicBezTo>
                      <a:pt x="16092" y="23947"/>
                      <a:pt x="16083" y="24003"/>
                      <a:pt x="16139" y="24077"/>
                    </a:cubicBezTo>
                    <a:cubicBezTo>
                      <a:pt x="16139" y="24086"/>
                      <a:pt x="16148" y="24086"/>
                      <a:pt x="16148" y="24096"/>
                    </a:cubicBezTo>
                    <a:cubicBezTo>
                      <a:pt x="16120" y="24114"/>
                      <a:pt x="16092" y="24123"/>
                      <a:pt x="16065" y="24142"/>
                    </a:cubicBezTo>
                    <a:cubicBezTo>
                      <a:pt x="15925" y="24198"/>
                      <a:pt x="15795" y="24254"/>
                      <a:pt x="15656" y="24319"/>
                    </a:cubicBezTo>
                    <a:cubicBezTo>
                      <a:pt x="15451" y="24412"/>
                      <a:pt x="15238" y="24458"/>
                      <a:pt x="15015" y="24495"/>
                    </a:cubicBezTo>
                    <a:cubicBezTo>
                      <a:pt x="14717" y="24532"/>
                      <a:pt x="14429" y="24579"/>
                      <a:pt x="14141" y="24616"/>
                    </a:cubicBezTo>
                    <a:cubicBezTo>
                      <a:pt x="14076" y="24634"/>
                      <a:pt x="14011" y="24653"/>
                      <a:pt x="13937" y="24672"/>
                    </a:cubicBezTo>
                    <a:cubicBezTo>
                      <a:pt x="13946" y="24681"/>
                      <a:pt x="13956" y="24683"/>
                      <a:pt x="13965" y="24683"/>
                    </a:cubicBezTo>
                    <a:cubicBezTo>
                      <a:pt x="13974" y="24683"/>
                      <a:pt x="13983" y="24681"/>
                      <a:pt x="13993" y="24681"/>
                    </a:cubicBezTo>
                    <a:cubicBezTo>
                      <a:pt x="14318" y="24653"/>
                      <a:pt x="14634" y="24625"/>
                      <a:pt x="14959" y="24597"/>
                    </a:cubicBezTo>
                    <a:cubicBezTo>
                      <a:pt x="15173" y="24569"/>
                      <a:pt x="15396" y="24532"/>
                      <a:pt x="15591" y="24439"/>
                    </a:cubicBezTo>
                    <a:cubicBezTo>
                      <a:pt x="15657" y="24406"/>
                      <a:pt x="15723" y="24401"/>
                      <a:pt x="15793" y="24401"/>
                    </a:cubicBezTo>
                    <a:cubicBezTo>
                      <a:pt x="15821" y="24401"/>
                      <a:pt x="15850" y="24402"/>
                      <a:pt x="15879" y="24402"/>
                    </a:cubicBezTo>
                    <a:cubicBezTo>
                      <a:pt x="15935" y="24402"/>
                      <a:pt x="15981" y="24486"/>
                      <a:pt x="15962" y="24532"/>
                    </a:cubicBezTo>
                    <a:cubicBezTo>
                      <a:pt x="15953" y="24569"/>
                      <a:pt x="15935" y="24597"/>
                      <a:pt x="15907" y="24616"/>
                    </a:cubicBezTo>
                    <a:cubicBezTo>
                      <a:pt x="15814" y="24690"/>
                      <a:pt x="15712" y="24737"/>
                      <a:pt x="15591" y="24765"/>
                    </a:cubicBezTo>
                    <a:cubicBezTo>
                      <a:pt x="15563" y="24783"/>
                      <a:pt x="15535" y="24802"/>
                      <a:pt x="15507" y="24811"/>
                    </a:cubicBezTo>
                    <a:cubicBezTo>
                      <a:pt x="15442" y="24830"/>
                      <a:pt x="15377" y="24857"/>
                      <a:pt x="15312" y="24876"/>
                    </a:cubicBezTo>
                    <a:cubicBezTo>
                      <a:pt x="15098" y="24932"/>
                      <a:pt x="14894" y="25015"/>
                      <a:pt x="14690" y="25118"/>
                    </a:cubicBezTo>
                    <a:cubicBezTo>
                      <a:pt x="14318" y="25294"/>
                      <a:pt x="13928" y="25406"/>
                      <a:pt x="13519" y="25461"/>
                    </a:cubicBezTo>
                    <a:cubicBezTo>
                      <a:pt x="13306" y="25490"/>
                      <a:pt x="13093" y="25502"/>
                      <a:pt x="12876" y="25502"/>
                    </a:cubicBezTo>
                    <a:cubicBezTo>
                      <a:pt x="12809" y="25502"/>
                      <a:pt x="12741" y="25501"/>
                      <a:pt x="12673" y="25499"/>
                    </a:cubicBezTo>
                    <a:cubicBezTo>
                      <a:pt x="12515" y="25499"/>
                      <a:pt x="12358" y="25508"/>
                      <a:pt x="12190" y="25508"/>
                    </a:cubicBezTo>
                    <a:cubicBezTo>
                      <a:pt x="12125" y="25508"/>
                      <a:pt x="12060" y="25499"/>
                      <a:pt x="12004" y="25489"/>
                    </a:cubicBezTo>
                    <a:cubicBezTo>
                      <a:pt x="11921" y="25489"/>
                      <a:pt x="11837" y="25480"/>
                      <a:pt x="11754" y="25480"/>
                    </a:cubicBezTo>
                    <a:cubicBezTo>
                      <a:pt x="11549" y="25480"/>
                      <a:pt x="11345" y="25433"/>
                      <a:pt x="11140" y="25406"/>
                    </a:cubicBezTo>
                    <a:cubicBezTo>
                      <a:pt x="10992" y="25378"/>
                      <a:pt x="10843" y="25359"/>
                      <a:pt x="10704" y="25350"/>
                    </a:cubicBezTo>
                    <a:cubicBezTo>
                      <a:pt x="10611" y="25341"/>
                      <a:pt x="10518" y="25331"/>
                      <a:pt x="10434" y="25322"/>
                    </a:cubicBezTo>
                    <a:cubicBezTo>
                      <a:pt x="10360" y="25317"/>
                      <a:pt x="10288" y="25315"/>
                      <a:pt x="10217" y="25315"/>
                    </a:cubicBezTo>
                    <a:cubicBezTo>
                      <a:pt x="10146" y="25315"/>
                      <a:pt x="10077" y="25317"/>
                      <a:pt x="10007" y="25322"/>
                    </a:cubicBezTo>
                    <a:cubicBezTo>
                      <a:pt x="9933" y="25322"/>
                      <a:pt x="9868" y="25331"/>
                      <a:pt x="9803" y="25341"/>
                    </a:cubicBezTo>
                    <a:cubicBezTo>
                      <a:pt x="9654" y="25350"/>
                      <a:pt x="9515" y="25396"/>
                      <a:pt x="9384" y="25461"/>
                    </a:cubicBezTo>
                    <a:cubicBezTo>
                      <a:pt x="9301" y="25499"/>
                      <a:pt x="9226" y="25526"/>
                      <a:pt x="9143" y="25564"/>
                    </a:cubicBezTo>
                    <a:cubicBezTo>
                      <a:pt x="8715" y="25731"/>
                      <a:pt x="8325" y="25963"/>
                      <a:pt x="7982" y="26270"/>
                    </a:cubicBezTo>
                    <a:cubicBezTo>
                      <a:pt x="7982" y="26279"/>
                      <a:pt x="7963" y="26298"/>
                      <a:pt x="7954" y="26307"/>
                    </a:cubicBezTo>
                    <a:cubicBezTo>
                      <a:pt x="7944" y="26363"/>
                      <a:pt x="7898" y="26381"/>
                      <a:pt x="7861" y="26400"/>
                    </a:cubicBezTo>
                    <a:cubicBezTo>
                      <a:pt x="7777" y="26455"/>
                      <a:pt x="7684" y="26511"/>
                      <a:pt x="7601" y="26576"/>
                    </a:cubicBezTo>
                    <a:cubicBezTo>
                      <a:pt x="7536" y="26617"/>
                      <a:pt x="7464" y="26643"/>
                      <a:pt x="7391" y="26643"/>
                    </a:cubicBezTo>
                    <a:cubicBezTo>
                      <a:pt x="7381" y="26643"/>
                      <a:pt x="7370" y="26642"/>
                      <a:pt x="7359" y="26641"/>
                    </a:cubicBezTo>
                    <a:cubicBezTo>
                      <a:pt x="7220" y="26632"/>
                      <a:pt x="7090" y="26632"/>
                      <a:pt x="6950" y="26613"/>
                    </a:cubicBezTo>
                    <a:cubicBezTo>
                      <a:pt x="6718" y="26586"/>
                      <a:pt x="6486" y="26548"/>
                      <a:pt x="6253" y="26511"/>
                    </a:cubicBezTo>
                    <a:cubicBezTo>
                      <a:pt x="5882" y="26455"/>
                      <a:pt x="5519" y="26400"/>
                      <a:pt x="5166" y="26298"/>
                    </a:cubicBezTo>
                    <a:cubicBezTo>
                      <a:pt x="4953" y="26242"/>
                      <a:pt x="4739" y="26186"/>
                      <a:pt x="4525" y="26121"/>
                    </a:cubicBezTo>
                    <a:cubicBezTo>
                      <a:pt x="4414" y="26093"/>
                      <a:pt x="4312" y="26056"/>
                      <a:pt x="4219" y="26000"/>
                    </a:cubicBezTo>
                    <a:cubicBezTo>
                      <a:pt x="4172" y="25963"/>
                      <a:pt x="4117" y="25944"/>
                      <a:pt x="4061" y="25926"/>
                    </a:cubicBezTo>
                    <a:cubicBezTo>
                      <a:pt x="3996" y="25907"/>
                      <a:pt x="3959" y="25842"/>
                      <a:pt x="3903" y="25805"/>
                    </a:cubicBezTo>
                    <a:cubicBezTo>
                      <a:pt x="3875" y="25777"/>
                      <a:pt x="3884" y="25694"/>
                      <a:pt x="3912" y="25666"/>
                    </a:cubicBezTo>
                    <a:cubicBezTo>
                      <a:pt x="3940" y="25629"/>
                      <a:pt x="3968" y="25591"/>
                      <a:pt x="4005" y="25564"/>
                    </a:cubicBezTo>
                    <a:cubicBezTo>
                      <a:pt x="4182" y="25415"/>
                      <a:pt x="4349" y="25266"/>
                      <a:pt x="4525" y="25127"/>
                    </a:cubicBezTo>
                    <a:cubicBezTo>
                      <a:pt x="4897" y="24839"/>
                      <a:pt x="5269" y="24542"/>
                      <a:pt x="5650" y="24263"/>
                    </a:cubicBezTo>
                    <a:cubicBezTo>
                      <a:pt x="5798" y="24151"/>
                      <a:pt x="5928" y="24040"/>
                      <a:pt x="6068" y="23919"/>
                    </a:cubicBezTo>
                    <a:cubicBezTo>
                      <a:pt x="6291" y="23743"/>
                      <a:pt x="6504" y="23557"/>
                      <a:pt x="6727" y="23380"/>
                    </a:cubicBezTo>
                    <a:cubicBezTo>
                      <a:pt x="6904" y="23241"/>
                      <a:pt x="7062" y="23102"/>
                      <a:pt x="7220" y="22962"/>
                    </a:cubicBezTo>
                    <a:cubicBezTo>
                      <a:pt x="7396" y="22804"/>
                      <a:pt x="7573" y="22637"/>
                      <a:pt x="7749" y="22479"/>
                    </a:cubicBezTo>
                    <a:cubicBezTo>
                      <a:pt x="7768" y="22460"/>
                      <a:pt x="7796" y="22442"/>
                      <a:pt x="7824" y="22433"/>
                    </a:cubicBezTo>
                    <a:cubicBezTo>
                      <a:pt x="7861" y="22414"/>
                      <a:pt x="7879" y="22395"/>
                      <a:pt x="7907" y="22368"/>
                    </a:cubicBezTo>
                    <a:cubicBezTo>
                      <a:pt x="8019" y="22265"/>
                      <a:pt x="8121" y="22163"/>
                      <a:pt x="8223" y="22061"/>
                    </a:cubicBezTo>
                    <a:cubicBezTo>
                      <a:pt x="8279" y="22005"/>
                      <a:pt x="8335" y="21968"/>
                      <a:pt x="8381" y="21912"/>
                    </a:cubicBezTo>
                    <a:cubicBezTo>
                      <a:pt x="8400" y="21875"/>
                      <a:pt x="8437" y="21847"/>
                      <a:pt x="8474" y="21829"/>
                    </a:cubicBezTo>
                    <a:cubicBezTo>
                      <a:pt x="8595" y="21736"/>
                      <a:pt x="8725" y="21661"/>
                      <a:pt x="8846" y="21569"/>
                    </a:cubicBezTo>
                    <a:cubicBezTo>
                      <a:pt x="8948" y="21494"/>
                      <a:pt x="9050" y="21429"/>
                      <a:pt x="9152" y="21346"/>
                    </a:cubicBezTo>
                    <a:cubicBezTo>
                      <a:pt x="9329" y="21206"/>
                      <a:pt x="9524" y="21085"/>
                      <a:pt x="9728" y="20974"/>
                    </a:cubicBezTo>
                    <a:cubicBezTo>
                      <a:pt x="9933" y="20862"/>
                      <a:pt x="10146" y="20797"/>
                      <a:pt x="10379" y="20770"/>
                    </a:cubicBezTo>
                    <a:cubicBezTo>
                      <a:pt x="10667" y="20732"/>
                      <a:pt x="10945" y="20705"/>
                      <a:pt x="11233" y="20658"/>
                    </a:cubicBezTo>
                    <a:cubicBezTo>
                      <a:pt x="11428" y="20630"/>
                      <a:pt x="11633" y="20602"/>
                      <a:pt x="11837" y="20574"/>
                    </a:cubicBezTo>
                    <a:cubicBezTo>
                      <a:pt x="12032" y="20547"/>
                      <a:pt x="12227" y="20519"/>
                      <a:pt x="12432" y="20491"/>
                    </a:cubicBezTo>
                    <a:cubicBezTo>
                      <a:pt x="12506" y="20482"/>
                      <a:pt x="12590" y="20472"/>
                      <a:pt x="12664" y="20463"/>
                    </a:cubicBezTo>
                    <a:cubicBezTo>
                      <a:pt x="12692" y="20454"/>
                      <a:pt x="12711" y="20454"/>
                      <a:pt x="12738" y="20454"/>
                    </a:cubicBezTo>
                    <a:cubicBezTo>
                      <a:pt x="12776" y="20500"/>
                      <a:pt x="12794" y="20565"/>
                      <a:pt x="12859" y="20584"/>
                    </a:cubicBezTo>
                    <a:cubicBezTo>
                      <a:pt x="12869" y="20586"/>
                      <a:pt x="12878" y="20587"/>
                      <a:pt x="12887" y="20587"/>
                    </a:cubicBezTo>
                    <a:cubicBezTo>
                      <a:pt x="12912" y="20587"/>
                      <a:pt x="12934" y="20579"/>
                      <a:pt x="12961" y="20565"/>
                    </a:cubicBezTo>
                    <a:cubicBezTo>
                      <a:pt x="12934" y="20528"/>
                      <a:pt x="12896" y="20537"/>
                      <a:pt x="12859" y="20519"/>
                    </a:cubicBezTo>
                    <a:cubicBezTo>
                      <a:pt x="12831" y="20500"/>
                      <a:pt x="12803" y="20482"/>
                      <a:pt x="12794" y="20444"/>
                    </a:cubicBezTo>
                    <a:cubicBezTo>
                      <a:pt x="12813" y="20435"/>
                      <a:pt x="12831" y="20426"/>
                      <a:pt x="12850" y="20426"/>
                    </a:cubicBezTo>
                    <a:cubicBezTo>
                      <a:pt x="13017" y="20379"/>
                      <a:pt x="13175" y="20342"/>
                      <a:pt x="13333" y="20305"/>
                    </a:cubicBezTo>
                    <a:cubicBezTo>
                      <a:pt x="13398" y="20286"/>
                      <a:pt x="13472" y="20277"/>
                      <a:pt x="13547" y="20277"/>
                    </a:cubicBezTo>
                    <a:close/>
                    <a:moveTo>
                      <a:pt x="18202" y="17856"/>
                    </a:moveTo>
                    <a:cubicBezTo>
                      <a:pt x="18282" y="17856"/>
                      <a:pt x="18362" y="17863"/>
                      <a:pt x="18443" y="17871"/>
                    </a:cubicBezTo>
                    <a:cubicBezTo>
                      <a:pt x="18462" y="17880"/>
                      <a:pt x="18471" y="17880"/>
                      <a:pt x="18489" y="17889"/>
                    </a:cubicBezTo>
                    <a:cubicBezTo>
                      <a:pt x="18638" y="17964"/>
                      <a:pt x="18815" y="18001"/>
                      <a:pt x="18982" y="18066"/>
                    </a:cubicBezTo>
                    <a:lnTo>
                      <a:pt x="18991" y="18066"/>
                    </a:lnTo>
                    <a:cubicBezTo>
                      <a:pt x="19084" y="18112"/>
                      <a:pt x="19186" y="18112"/>
                      <a:pt x="19279" y="18112"/>
                    </a:cubicBezTo>
                    <a:cubicBezTo>
                      <a:pt x="19329" y="18114"/>
                      <a:pt x="19379" y="18115"/>
                      <a:pt x="19429" y="18115"/>
                    </a:cubicBezTo>
                    <a:cubicBezTo>
                      <a:pt x="19642" y="18115"/>
                      <a:pt x="19858" y="18101"/>
                      <a:pt x="20069" y="18094"/>
                    </a:cubicBezTo>
                    <a:cubicBezTo>
                      <a:pt x="20088" y="18093"/>
                      <a:pt x="20108" y="18093"/>
                      <a:pt x="20127" y="18093"/>
                    </a:cubicBezTo>
                    <a:cubicBezTo>
                      <a:pt x="20653" y="18093"/>
                      <a:pt x="21144" y="18216"/>
                      <a:pt x="21583" y="18512"/>
                    </a:cubicBezTo>
                    <a:cubicBezTo>
                      <a:pt x="21788" y="18642"/>
                      <a:pt x="21964" y="18809"/>
                      <a:pt x="22141" y="18976"/>
                    </a:cubicBezTo>
                    <a:cubicBezTo>
                      <a:pt x="22150" y="18995"/>
                      <a:pt x="22169" y="18995"/>
                      <a:pt x="22169" y="19014"/>
                    </a:cubicBezTo>
                    <a:cubicBezTo>
                      <a:pt x="22187" y="19079"/>
                      <a:pt x="22243" y="19116"/>
                      <a:pt x="22289" y="19162"/>
                    </a:cubicBezTo>
                    <a:cubicBezTo>
                      <a:pt x="22401" y="19283"/>
                      <a:pt x="22512" y="19404"/>
                      <a:pt x="22596" y="19543"/>
                    </a:cubicBezTo>
                    <a:cubicBezTo>
                      <a:pt x="22624" y="19580"/>
                      <a:pt x="22652" y="19617"/>
                      <a:pt x="22670" y="19655"/>
                    </a:cubicBezTo>
                    <a:cubicBezTo>
                      <a:pt x="22735" y="19785"/>
                      <a:pt x="22782" y="19915"/>
                      <a:pt x="22782" y="20063"/>
                    </a:cubicBezTo>
                    <a:cubicBezTo>
                      <a:pt x="22782" y="20082"/>
                      <a:pt x="22782" y="20110"/>
                      <a:pt x="22791" y="20128"/>
                    </a:cubicBezTo>
                    <a:cubicBezTo>
                      <a:pt x="22865" y="20221"/>
                      <a:pt x="22856" y="20333"/>
                      <a:pt x="22865" y="20444"/>
                    </a:cubicBezTo>
                    <a:cubicBezTo>
                      <a:pt x="22865" y="20463"/>
                      <a:pt x="22875" y="20491"/>
                      <a:pt x="22903" y="20500"/>
                    </a:cubicBezTo>
                    <a:cubicBezTo>
                      <a:pt x="22903" y="20537"/>
                      <a:pt x="22921" y="20574"/>
                      <a:pt x="22921" y="20612"/>
                    </a:cubicBezTo>
                    <a:cubicBezTo>
                      <a:pt x="22931" y="20797"/>
                      <a:pt x="22931" y="20974"/>
                      <a:pt x="22931" y="21160"/>
                    </a:cubicBezTo>
                    <a:cubicBezTo>
                      <a:pt x="22931" y="21355"/>
                      <a:pt x="22893" y="21550"/>
                      <a:pt x="22856" y="21745"/>
                    </a:cubicBezTo>
                    <a:cubicBezTo>
                      <a:pt x="22745" y="22275"/>
                      <a:pt x="22596" y="22795"/>
                      <a:pt x="22447" y="23315"/>
                    </a:cubicBezTo>
                    <a:cubicBezTo>
                      <a:pt x="22364" y="23585"/>
                      <a:pt x="22289" y="23854"/>
                      <a:pt x="22178" y="24114"/>
                    </a:cubicBezTo>
                    <a:cubicBezTo>
                      <a:pt x="22159" y="24161"/>
                      <a:pt x="22141" y="24207"/>
                      <a:pt x="22122" y="24254"/>
                    </a:cubicBezTo>
                    <a:cubicBezTo>
                      <a:pt x="22001" y="24542"/>
                      <a:pt x="21825" y="24783"/>
                      <a:pt x="21583" y="24988"/>
                    </a:cubicBezTo>
                    <a:cubicBezTo>
                      <a:pt x="21453" y="25090"/>
                      <a:pt x="21332" y="25211"/>
                      <a:pt x="21202" y="25322"/>
                    </a:cubicBezTo>
                    <a:cubicBezTo>
                      <a:pt x="21082" y="25433"/>
                      <a:pt x="20961" y="25545"/>
                      <a:pt x="20831" y="25647"/>
                    </a:cubicBezTo>
                    <a:cubicBezTo>
                      <a:pt x="20478" y="25907"/>
                      <a:pt x="20143" y="26177"/>
                      <a:pt x="19818" y="26455"/>
                    </a:cubicBezTo>
                    <a:cubicBezTo>
                      <a:pt x="19651" y="26595"/>
                      <a:pt x="19456" y="26697"/>
                      <a:pt x="19251" y="26781"/>
                    </a:cubicBezTo>
                    <a:cubicBezTo>
                      <a:pt x="18805" y="26966"/>
                      <a:pt x="18332" y="27097"/>
                      <a:pt x="17848" y="27152"/>
                    </a:cubicBezTo>
                    <a:cubicBezTo>
                      <a:pt x="17709" y="27171"/>
                      <a:pt x="17570" y="27171"/>
                      <a:pt x="17430" y="27171"/>
                    </a:cubicBezTo>
                    <a:cubicBezTo>
                      <a:pt x="17263" y="27180"/>
                      <a:pt x="17105" y="27180"/>
                      <a:pt x="16947" y="27180"/>
                    </a:cubicBezTo>
                    <a:cubicBezTo>
                      <a:pt x="16808" y="27180"/>
                      <a:pt x="16678" y="27162"/>
                      <a:pt x="16548" y="27134"/>
                    </a:cubicBezTo>
                    <a:lnTo>
                      <a:pt x="16501" y="27134"/>
                    </a:lnTo>
                    <a:cubicBezTo>
                      <a:pt x="16501" y="27152"/>
                      <a:pt x="16511" y="27162"/>
                      <a:pt x="16520" y="27180"/>
                    </a:cubicBezTo>
                    <a:lnTo>
                      <a:pt x="16455" y="27180"/>
                    </a:lnTo>
                    <a:cubicBezTo>
                      <a:pt x="16390" y="27180"/>
                      <a:pt x="16315" y="27180"/>
                      <a:pt x="16241" y="27189"/>
                    </a:cubicBezTo>
                    <a:cubicBezTo>
                      <a:pt x="16157" y="27189"/>
                      <a:pt x="16083" y="27199"/>
                      <a:pt x="16000" y="27227"/>
                    </a:cubicBezTo>
                    <a:cubicBezTo>
                      <a:pt x="15935" y="27254"/>
                      <a:pt x="15860" y="27264"/>
                      <a:pt x="15777" y="27264"/>
                    </a:cubicBezTo>
                    <a:cubicBezTo>
                      <a:pt x="15591" y="27264"/>
                      <a:pt x="15405" y="27264"/>
                      <a:pt x="15210" y="27227"/>
                    </a:cubicBezTo>
                    <a:cubicBezTo>
                      <a:pt x="15173" y="27217"/>
                      <a:pt x="15126" y="27208"/>
                      <a:pt x="15089" y="27189"/>
                    </a:cubicBezTo>
                    <a:cubicBezTo>
                      <a:pt x="14985" y="27148"/>
                      <a:pt x="14880" y="27142"/>
                      <a:pt x="14775" y="27142"/>
                    </a:cubicBezTo>
                    <a:cubicBezTo>
                      <a:pt x="14741" y="27142"/>
                      <a:pt x="14706" y="27143"/>
                      <a:pt x="14671" y="27143"/>
                    </a:cubicBezTo>
                    <a:cubicBezTo>
                      <a:pt x="14595" y="27147"/>
                      <a:pt x="14519" y="27151"/>
                      <a:pt x="14444" y="27151"/>
                    </a:cubicBezTo>
                    <a:cubicBezTo>
                      <a:pt x="14335" y="27151"/>
                      <a:pt x="14227" y="27143"/>
                      <a:pt x="14123" y="27115"/>
                    </a:cubicBezTo>
                    <a:cubicBezTo>
                      <a:pt x="14086" y="27106"/>
                      <a:pt x="14048" y="27097"/>
                      <a:pt x="14011" y="27087"/>
                    </a:cubicBezTo>
                    <a:cubicBezTo>
                      <a:pt x="13844" y="27013"/>
                      <a:pt x="13677" y="26985"/>
                      <a:pt x="13500" y="26948"/>
                    </a:cubicBezTo>
                    <a:cubicBezTo>
                      <a:pt x="13361" y="26911"/>
                      <a:pt x="13222" y="26901"/>
                      <a:pt x="13073" y="26901"/>
                    </a:cubicBezTo>
                    <a:cubicBezTo>
                      <a:pt x="12934" y="26901"/>
                      <a:pt x="12785" y="26883"/>
                      <a:pt x="12636" y="26855"/>
                    </a:cubicBezTo>
                    <a:cubicBezTo>
                      <a:pt x="12581" y="26846"/>
                      <a:pt x="12525" y="26836"/>
                      <a:pt x="12469" y="26836"/>
                    </a:cubicBezTo>
                    <a:cubicBezTo>
                      <a:pt x="12302" y="26827"/>
                      <a:pt x="12144" y="26827"/>
                      <a:pt x="11977" y="26799"/>
                    </a:cubicBezTo>
                    <a:cubicBezTo>
                      <a:pt x="11939" y="26790"/>
                      <a:pt x="11902" y="26781"/>
                      <a:pt x="11874" y="26771"/>
                    </a:cubicBezTo>
                    <a:cubicBezTo>
                      <a:pt x="11661" y="26697"/>
                      <a:pt x="11447" y="26688"/>
                      <a:pt x="11224" y="26678"/>
                    </a:cubicBezTo>
                    <a:cubicBezTo>
                      <a:pt x="11103" y="26669"/>
                      <a:pt x="10973" y="26660"/>
                      <a:pt x="10852" y="26651"/>
                    </a:cubicBezTo>
                    <a:cubicBezTo>
                      <a:pt x="10741" y="26641"/>
                      <a:pt x="10639" y="26604"/>
                      <a:pt x="10527" y="26567"/>
                    </a:cubicBezTo>
                    <a:cubicBezTo>
                      <a:pt x="10434" y="26520"/>
                      <a:pt x="10332" y="26520"/>
                      <a:pt x="10230" y="26511"/>
                    </a:cubicBezTo>
                    <a:cubicBezTo>
                      <a:pt x="10217" y="26510"/>
                      <a:pt x="10205" y="26509"/>
                      <a:pt x="10192" y="26509"/>
                    </a:cubicBezTo>
                    <a:cubicBezTo>
                      <a:pt x="10133" y="26509"/>
                      <a:pt x="10079" y="26527"/>
                      <a:pt x="10026" y="26558"/>
                    </a:cubicBezTo>
                    <a:cubicBezTo>
                      <a:pt x="9914" y="26613"/>
                      <a:pt x="9793" y="26632"/>
                      <a:pt x="9672" y="26660"/>
                    </a:cubicBezTo>
                    <a:cubicBezTo>
                      <a:pt x="9632" y="26671"/>
                      <a:pt x="9594" y="26675"/>
                      <a:pt x="9556" y="26675"/>
                    </a:cubicBezTo>
                    <a:cubicBezTo>
                      <a:pt x="9497" y="26675"/>
                      <a:pt x="9441" y="26666"/>
                      <a:pt x="9384" y="26660"/>
                    </a:cubicBezTo>
                    <a:cubicBezTo>
                      <a:pt x="9264" y="26641"/>
                      <a:pt x="9143" y="26604"/>
                      <a:pt x="9031" y="26548"/>
                    </a:cubicBezTo>
                    <a:cubicBezTo>
                      <a:pt x="9004" y="26530"/>
                      <a:pt x="8966" y="26511"/>
                      <a:pt x="8929" y="26502"/>
                    </a:cubicBezTo>
                    <a:cubicBezTo>
                      <a:pt x="8799" y="26446"/>
                      <a:pt x="8669" y="26409"/>
                      <a:pt x="8530" y="26390"/>
                    </a:cubicBezTo>
                    <a:cubicBezTo>
                      <a:pt x="8400" y="26372"/>
                      <a:pt x="8270" y="26363"/>
                      <a:pt x="8139" y="26344"/>
                    </a:cubicBezTo>
                    <a:cubicBezTo>
                      <a:pt x="8130" y="26344"/>
                      <a:pt x="8121" y="26344"/>
                      <a:pt x="8093" y="26335"/>
                    </a:cubicBezTo>
                    <a:cubicBezTo>
                      <a:pt x="8112" y="26316"/>
                      <a:pt x="8121" y="26307"/>
                      <a:pt x="8139" y="26288"/>
                    </a:cubicBezTo>
                    <a:cubicBezTo>
                      <a:pt x="8307" y="26149"/>
                      <a:pt x="8493" y="26019"/>
                      <a:pt x="8688" y="25898"/>
                    </a:cubicBezTo>
                    <a:cubicBezTo>
                      <a:pt x="8846" y="25796"/>
                      <a:pt x="9031" y="25721"/>
                      <a:pt x="9208" y="25656"/>
                    </a:cubicBezTo>
                    <a:cubicBezTo>
                      <a:pt x="9282" y="25638"/>
                      <a:pt x="9338" y="25610"/>
                      <a:pt x="9403" y="25573"/>
                    </a:cubicBezTo>
                    <a:cubicBezTo>
                      <a:pt x="9524" y="25499"/>
                      <a:pt x="9654" y="25461"/>
                      <a:pt x="9803" y="25443"/>
                    </a:cubicBezTo>
                    <a:cubicBezTo>
                      <a:pt x="9920" y="25425"/>
                      <a:pt x="10038" y="25419"/>
                      <a:pt x="10156" y="25419"/>
                    </a:cubicBezTo>
                    <a:cubicBezTo>
                      <a:pt x="10224" y="25419"/>
                      <a:pt x="10292" y="25421"/>
                      <a:pt x="10360" y="25424"/>
                    </a:cubicBezTo>
                    <a:cubicBezTo>
                      <a:pt x="10425" y="25424"/>
                      <a:pt x="10490" y="25433"/>
                      <a:pt x="10555" y="25433"/>
                    </a:cubicBezTo>
                    <a:cubicBezTo>
                      <a:pt x="10797" y="25461"/>
                      <a:pt x="11038" y="25489"/>
                      <a:pt x="11270" y="25526"/>
                    </a:cubicBezTo>
                    <a:cubicBezTo>
                      <a:pt x="11289" y="25536"/>
                      <a:pt x="11298" y="25536"/>
                      <a:pt x="11317" y="25536"/>
                    </a:cubicBezTo>
                    <a:cubicBezTo>
                      <a:pt x="11435" y="25577"/>
                      <a:pt x="11554" y="25583"/>
                      <a:pt x="11672" y="25583"/>
                    </a:cubicBezTo>
                    <a:cubicBezTo>
                      <a:pt x="11712" y="25583"/>
                      <a:pt x="11751" y="25582"/>
                      <a:pt x="11791" y="25582"/>
                    </a:cubicBezTo>
                    <a:cubicBezTo>
                      <a:pt x="11939" y="25573"/>
                      <a:pt x="12079" y="25573"/>
                      <a:pt x="12218" y="25573"/>
                    </a:cubicBezTo>
                    <a:cubicBezTo>
                      <a:pt x="12450" y="25573"/>
                      <a:pt x="12673" y="25582"/>
                      <a:pt x="12896" y="25582"/>
                    </a:cubicBezTo>
                    <a:cubicBezTo>
                      <a:pt x="13268" y="25582"/>
                      <a:pt x="13640" y="25545"/>
                      <a:pt x="13993" y="25461"/>
                    </a:cubicBezTo>
                    <a:cubicBezTo>
                      <a:pt x="14262" y="25396"/>
                      <a:pt x="14513" y="25303"/>
                      <a:pt x="14755" y="25183"/>
                    </a:cubicBezTo>
                    <a:cubicBezTo>
                      <a:pt x="14931" y="25090"/>
                      <a:pt x="15117" y="25015"/>
                      <a:pt x="15312" y="24960"/>
                    </a:cubicBezTo>
                    <a:cubicBezTo>
                      <a:pt x="15489" y="24913"/>
                      <a:pt x="15656" y="24839"/>
                      <a:pt x="15823" y="24746"/>
                    </a:cubicBezTo>
                    <a:cubicBezTo>
                      <a:pt x="15860" y="24727"/>
                      <a:pt x="15897" y="24709"/>
                      <a:pt x="15925" y="24690"/>
                    </a:cubicBezTo>
                    <a:cubicBezTo>
                      <a:pt x="15953" y="24662"/>
                      <a:pt x="15981" y="24644"/>
                      <a:pt x="16000" y="24607"/>
                    </a:cubicBezTo>
                    <a:cubicBezTo>
                      <a:pt x="16065" y="24504"/>
                      <a:pt x="16009" y="24393"/>
                      <a:pt x="15888" y="24365"/>
                    </a:cubicBezTo>
                    <a:cubicBezTo>
                      <a:pt x="15869" y="24365"/>
                      <a:pt x="15851" y="24365"/>
                      <a:pt x="15823" y="24356"/>
                    </a:cubicBezTo>
                    <a:cubicBezTo>
                      <a:pt x="15842" y="24337"/>
                      <a:pt x="15851" y="24328"/>
                      <a:pt x="15860" y="24319"/>
                    </a:cubicBezTo>
                    <a:cubicBezTo>
                      <a:pt x="16000" y="24254"/>
                      <a:pt x="16148" y="24189"/>
                      <a:pt x="16288" y="24123"/>
                    </a:cubicBezTo>
                    <a:cubicBezTo>
                      <a:pt x="16343" y="24096"/>
                      <a:pt x="16399" y="24068"/>
                      <a:pt x="16455" y="24040"/>
                    </a:cubicBezTo>
                    <a:cubicBezTo>
                      <a:pt x="16548" y="23984"/>
                      <a:pt x="16622" y="23910"/>
                      <a:pt x="16687" y="23826"/>
                    </a:cubicBezTo>
                    <a:cubicBezTo>
                      <a:pt x="16780" y="23705"/>
                      <a:pt x="16706" y="23613"/>
                      <a:pt x="16613" y="23575"/>
                    </a:cubicBezTo>
                    <a:cubicBezTo>
                      <a:pt x="16520" y="23538"/>
                      <a:pt x="16418" y="23520"/>
                      <a:pt x="16325" y="23501"/>
                    </a:cubicBezTo>
                    <a:cubicBezTo>
                      <a:pt x="16297" y="23501"/>
                      <a:pt x="16278" y="23492"/>
                      <a:pt x="16250" y="23492"/>
                    </a:cubicBezTo>
                    <a:cubicBezTo>
                      <a:pt x="16241" y="23464"/>
                      <a:pt x="16260" y="23464"/>
                      <a:pt x="16269" y="23455"/>
                    </a:cubicBezTo>
                    <a:cubicBezTo>
                      <a:pt x="16353" y="23417"/>
                      <a:pt x="16436" y="23371"/>
                      <a:pt x="16520" y="23324"/>
                    </a:cubicBezTo>
                    <a:cubicBezTo>
                      <a:pt x="16594" y="23278"/>
                      <a:pt x="16678" y="23232"/>
                      <a:pt x="16752" y="23176"/>
                    </a:cubicBezTo>
                    <a:cubicBezTo>
                      <a:pt x="16799" y="23139"/>
                      <a:pt x="16845" y="23092"/>
                      <a:pt x="16873" y="23036"/>
                    </a:cubicBezTo>
                    <a:cubicBezTo>
                      <a:pt x="16910" y="22962"/>
                      <a:pt x="16901" y="22897"/>
                      <a:pt x="16826" y="22841"/>
                    </a:cubicBezTo>
                    <a:cubicBezTo>
                      <a:pt x="16808" y="22823"/>
                      <a:pt x="16780" y="22804"/>
                      <a:pt x="16752" y="22795"/>
                    </a:cubicBezTo>
                    <a:cubicBezTo>
                      <a:pt x="16650" y="22739"/>
                      <a:pt x="16538" y="22711"/>
                      <a:pt x="16408" y="22711"/>
                    </a:cubicBezTo>
                    <a:cubicBezTo>
                      <a:pt x="16383" y="22710"/>
                      <a:pt x="16357" y="22709"/>
                      <a:pt x="16332" y="22709"/>
                    </a:cubicBezTo>
                    <a:cubicBezTo>
                      <a:pt x="16218" y="22709"/>
                      <a:pt x="16104" y="22724"/>
                      <a:pt x="15990" y="22739"/>
                    </a:cubicBezTo>
                    <a:cubicBezTo>
                      <a:pt x="15804" y="22776"/>
                      <a:pt x="15628" y="22795"/>
                      <a:pt x="15442" y="22813"/>
                    </a:cubicBezTo>
                    <a:cubicBezTo>
                      <a:pt x="15256" y="22832"/>
                      <a:pt x="15070" y="22851"/>
                      <a:pt x="14875" y="22851"/>
                    </a:cubicBezTo>
                    <a:cubicBezTo>
                      <a:pt x="14829" y="22851"/>
                      <a:pt x="14782" y="22841"/>
                      <a:pt x="14708" y="22841"/>
                    </a:cubicBezTo>
                    <a:cubicBezTo>
                      <a:pt x="14745" y="22823"/>
                      <a:pt x="14764" y="22813"/>
                      <a:pt x="14782" y="22804"/>
                    </a:cubicBezTo>
                    <a:cubicBezTo>
                      <a:pt x="15070" y="22711"/>
                      <a:pt x="15349" y="22600"/>
                      <a:pt x="15628" y="22470"/>
                    </a:cubicBezTo>
                    <a:cubicBezTo>
                      <a:pt x="15814" y="22377"/>
                      <a:pt x="15990" y="22275"/>
                      <a:pt x="16130" y="22126"/>
                    </a:cubicBezTo>
                    <a:cubicBezTo>
                      <a:pt x="16167" y="22080"/>
                      <a:pt x="16195" y="22042"/>
                      <a:pt x="16223" y="21996"/>
                    </a:cubicBezTo>
                    <a:cubicBezTo>
                      <a:pt x="16269" y="21903"/>
                      <a:pt x="16241" y="21810"/>
                      <a:pt x="16167" y="21745"/>
                    </a:cubicBezTo>
                    <a:cubicBezTo>
                      <a:pt x="16102" y="21689"/>
                      <a:pt x="16018" y="21661"/>
                      <a:pt x="15935" y="21652"/>
                    </a:cubicBezTo>
                    <a:cubicBezTo>
                      <a:pt x="15880" y="21647"/>
                      <a:pt x="15826" y="21645"/>
                      <a:pt x="15772" y="21645"/>
                    </a:cubicBezTo>
                    <a:cubicBezTo>
                      <a:pt x="15626" y="21645"/>
                      <a:pt x="15483" y="21662"/>
                      <a:pt x="15340" y="21689"/>
                    </a:cubicBezTo>
                    <a:cubicBezTo>
                      <a:pt x="15154" y="21726"/>
                      <a:pt x="14968" y="21782"/>
                      <a:pt x="14792" y="21838"/>
                    </a:cubicBezTo>
                    <a:cubicBezTo>
                      <a:pt x="14652" y="21875"/>
                      <a:pt x="14513" y="21922"/>
                      <a:pt x="14383" y="21968"/>
                    </a:cubicBezTo>
                    <a:cubicBezTo>
                      <a:pt x="14258" y="22013"/>
                      <a:pt x="14134" y="22028"/>
                      <a:pt x="14007" y="22028"/>
                    </a:cubicBezTo>
                    <a:cubicBezTo>
                      <a:pt x="13926" y="22028"/>
                      <a:pt x="13844" y="22022"/>
                      <a:pt x="13760" y="22014"/>
                    </a:cubicBezTo>
                    <a:cubicBezTo>
                      <a:pt x="13537" y="21987"/>
                      <a:pt x="13324" y="21931"/>
                      <a:pt x="13101" y="21884"/>
                    </a:cubicBezTo>
                    <a:cubicBezTo>
                      <a:pt x="12943" y="21866"/>
                      <a:pt x="12785" y="21838"/>
                      <a:pt x="12627" y="21810"/>
                    </a:cubicBezTo>
                    <a:cubicBezTo>
                      <a:pt x="12441" y="21782"/>
                      <a:pt x="12265" y="21745"/>
                      <a:pt x="12079" y="21689"/>
                    </a:cubicBezTo>
                    <a:cubicBezTo>
                      <a:pt x="12097" y="21680"/>
                      <a:pt x="12116" y="21671"/>
                      <a:pt x="12125" y="21661"/>
                    </a:cubicBezTo>
                    <a:cubicBezTo>
                      <a:pt x="12283" y="21596"/>
                      <a:pt x="12441" y="21522"/>
                      <a:pt x="12599" y="21448"/>
                    </a:cubicBezTo>
                    <a:cubicBezTo>
                      <a:pt x="12626" y="21434"/>
                      <a:pt x="12653" y="21426"/>
                      <a:pt x="12684" y="21426"/>
                    </a:cubicBezTo>
                    <a:cubicBezTo>
                      <a:pt x="12696" y="21426"/>
                      <a:pt x="12707" y="21427"/>
                      <a:pt x="12720" y="21429"/>
                    </a:cubicBezTo>
                    <a:cubicBezTo>
                      <a:pt x="12813" y="21448"/>
                      <a:pt x="12906" y="21466"/>
                      <a:pt x="12999" y="21476"/>
                    </a:cubicBezTo>
                    <a:cubicBezTo>
                      <a:pt x="13040" y="21480"/>
                      <a:pt x="13087" y="21483"/>
                      <a:pt x="13134" y="21483"/>
                    </a:cubicBezTo>
                    <a:cubicBezTo>
                      <a:pt x="13182" y="21483"/>
                      <a:pt x="13231" y="21480"/>
                      <a:pt x="13277" y="21476"/>
                    </a:cubicBezTo>
                    <a:cubicBezTo>
                      <a:pt x="13510" y="21476"/>
                      <a:pt x="13723" y="21364"/>
                      <a:pt x="13918" y="21243"/>
                    </a:cubicBezTo>
                    <a:cubicBezTo>
                      <a:pt x="13965" y="21206"/>
                      <a:pt x="14011" y="21178"/>
                      <a:pt x="14058" y="21141"/>
                    </a:cubicBezTo>
                    <a:cubicBezTo>
                      <a:pt x="14225" y="21030"/>
                      <a:pt x="14392" y="20918"/>
                      <a:pt x="14550" y="20797"/>
                    </a:cubicBezTo>
                    <a:cubicBezTo>
                      <a:pt x="14708" y="20686"/>
                      <a:pt x="14829" y="20556"/>
                      <a:pt x="14959" y="20416"/>
                    </a:cubicBezTo>
                    <a:cubicBezTo>
                      <a:pt x="15089" y="20268"/>
                      <a:pt x="15210" y="20119"/>
                      <a:pt x="15340" y="19980"/>
                    </a:cubicBezTo>
                    <a:cubicBezTo>
                      <a:pt x="15516" y="19775"/>
                      <a:pt x="15702" y="19571"/>
                      <a:pt x="15888" y="19376"/>
                    </a:cubicBezTo>
                    <a:cubicBezTo>
                      <a:pt x="16046" y="19218"/>
                      <a:pt x="16204" y="19051"/>
                      <a:pt x="16371" y="18902"/>
                    </a:cubicBezTo>
                    <a:cubicBezTo>
                      <a:pt x="16557" y="18726"/>
                      <a:pt x="16761" y="18558"/>
                      <a:pt x="16956" y="18400"/>
                    </a:cubicBezTo>
                    <a:cubicBezTo>
                      <a:pt x="17235" y="18177"/>
                      <a:pt x="17551" y="18010"/>
                      <a:pt x="17895" y="17899"/>
                    </a:cubicBezTo>
                    <a:cubicBezTo>
                      <a:pt x="17995" y="17867"/>
                      <a:pt x="18098" y="17856"/>
                      <a:pt x="18202" y="17856"/>
                    </a:cubicBezTo>
                    <a:close/>
                    <a:moveTo>
                      <a:pt x="8338" y="1"/>
                    </a:moveTo>
                    <a:cubicBezTo>
                      <a:pt x="8206" y="1"/>
                      <a:pt x="8073" y="7"/>
                      <a:pt x="7935" y="14"/>
                    </a:cubicBezTo>
                    <a:cubicBezTo>
                      <a:pt x="7851" y="14"/>
                      <a:pt x="7759" y="23"/>
                      <a:pt x="7666" y="42"/>
                    </a:cubicBezTo>
                    <a:cubicBezTo>
                      <a:pt x="7471" y="70"/>
                      <a:pt x="7285" y="144"/>
                      <a:pt x="7090" y="209"/>
                    </a:cubicBezTo>
                    <a:cubicBezTo>
                      <a:pt x="7015" y="228"/>
                      <a:pt x="6941" y="256"/>
                      <a:pt x="6857" y="274"/>
                    </a:cubicBezTo>
                    <a:cubicBezTo>
                      <a:pt x="6634" y="321"/>
                      <a:pt x="6411" y="367"/>
                      <a:pt x="6198" y="423"/>
                    </a:cubicBezTo>
                    <a:cubicBezTo>
                      <a:pt x="5845" y="525"/>
                      <a:pt x="5510" y="655"/>
                      <a:pt x="5185" y="813"/>
                    </a:cubicBezTo>
                    <a:cubicBezTo>
                      <a:pt x="4683" y="1055"/>
                      <a:pt x="4247" y="1380"/>
                      <a:pt x="3884" y="1816"/>
                    </a:cubicBezTo>
                    <a:cubicBezTo>
                      <a:pt x="3643" y="2095"/>
                      <a:pt x="3438" y="2402"/>
                      <a:pt x="3262" y="2727"/>
                    </a:cubicBezTo>
                    <a:cubicBezTo>
                      <a:pt x="3020" y="3145"/>
                      <a:pt x="2844" y="3591"/>
                      <a:pt x="2741" y="4065"/>
                    </a:cubicBezTo>
                    <a:cubicBezTo>
                      <a:pt x="2695" y="4306"/>
                      <a:pt x="2649" y="4548"/>
                      <a:pt x="2649" y="4789"/>
                    </a:cubicBezTo>
                    <a:cubicBezTo>
                      <a:pt x="2639" y="5031"/>
                      <a:pt x="2649" y="5263"/>
                      <a:pt x="2667" y="5486"/>
                    </a:cubicBezTo>
                    <a:cubicBezTo>
                      <a:pt x="2704" y="5811"/>
                      <a:pt x="2769" y="6137"/>
                      <a:pt x="2881" y="6443"/>
                    </a:cubicBezTo>
                    <a:cubicBezTo>
                      <a:pt x="2946" y="6620"/>
                      <a:pt x="3039" y="6787"/>
                      <a:pt x="3085" y="6973"/>
                    </a:cubicBezTo>
                    <a:cubicBezTo>
                      <a:pt x="3095" y="6991"/>
                      <a:pt x="3104" y="7019"/>
                      <a:pt x="3122" y="7038"/>
                    </a:cubicBezTo>
                    <a:cubicBezTo>
                      <a:pt x="3225" y="7252"/>
                      <a:pt x="3345" y="7465"/>
                      <a:pt x="3494" y="7660"/>
                    </a:cubicBezTo>
                    <a:cubicBezTo>
                      <a:pt x="3513" y="7688"/>
                      <a:pt x="3531" y="7725"/>
                      <a:pt x="3559" y="7763"/>
                    </a:cubicBezTo>
                    <a:cubicBezTo>
                      <a:pt x="3587" y="7818"/>
                      <a:pt x="3615" y="7874"/>
                      <a:pt x="3661" y="7920"/>
                    </a:cubicBezTo>
                    <a:cubicBezTo>
                      <a:pt x="3810" y="8088"/>
                      <a:pt x="3912" y="8283"/>
                      <a:pt x="3968" y="8515"/>
                    </a:cubicBezTo>
                    <a:cubicBezTo>
                      <a:pt x="4070" y="8942"/>
                      <a:pt x="4107" y="9379"/>
                      <a:pt x="4089" y="9825"/>
                    </a:cubicBezTo>
                    <a:cubicBezTo>
                      <a:pt x="4079" y="10113"/>
                      <a:pt x="4042" y="10410"/>
                      <a:pt x="3996" y="10698"/>
                    </a:cubicBezTo>
                    <a:cubicBezTo>
                      <a:pt x="3931" y="11135"/>
                      <a:pt x="3894" y="11581"/>
                      <a:pt x="3875" y="12027"/>
                    </a:cubicBezTo>
                    <a:cubicBezTo>
                      <a:pt x="3856" y="12389"/>
                      <a:pt x="3894" y="12742"/>
                      <a:pt x="3986" y="13095"/>
                    </a:cubicBezTo>
                    <a:cubicBezTo>
                      <a:pt x="4089" y="13523"/>
                      <a:pt x="4293" y="13894"/>
                      <a:pt x="4581" y="14220"/>
                    </a:cubicBezTo>
                    <a:cubicBezTo>
                      <a:pt x="4683" y="14331"/>
                      <a:pt x="4795" y="14433"/>
                      <a:pt x="4943" y="14489"/>
                    </a:cubicBezTo>
                    <a:cubicBezTo>
                      <a:pt x="4981" y="14498"/>
                      <a:pt x="5008" y="14508"/>
                      <a:pt x="5046" y="14517"/>
                    </a:cubicBezTo>
                    <a:cubicBezTo>
                      <a:pt x="5064" y="14526"/>
                      <a:pt x="5083" y="14535"/>
                      <a:pt x="5101" y="14545"/>
                    </a:cubicBezTo>
                    <a:cubicBezTo>
                      <a:pt x="5064" y="15074"/>
                      <a:pt x="4971" y="15595"/>
                      <a:pt x="4795" y="16096"/>
                    </a:cubicBezTo>
                    <a:cubicBezTo>
                      <a:pt x="4758" y="16087"/>
                      <a:pt x="4720" y="16078"/>
                      <a:pt x="4693" y="16078"/>
                    </a:cubicBezTo>
                    <a:cubicBezTo>
                      <a:pt x="4525" y="16041"/>
                      <a:pt x="4367" y="16003"/>
                      <a:pt x="4200" y="16003"/>
                    </a:cubicBezTo>
                    <a:cubicBezTo>
                      <a:pt x="4061" y="15994"/>
                      <a:pt x="3931" y="15994"/>
                      <a:pt x="3791" y="15994"/>
                    </a:cubicBezTo>
                    <a:cubicBezTo>
                      <a:pt x="3698" y="15994"/>
                      <a:pt x="3606" y="15994"/>
                      <a:pt x="3513" y="16003"/>
                    </a:cubicBezTo>
                    <a:cubicBezTo>
                      <a:pt x="3308" y="16022"/>
                      <a:pt x="3113" y="16068"/>
                      <a:pt x="2909" y="16115"/>
                    </a:cubicBezTo>
                    <a:cubicBezTo>
                      <a:pt x="2296" y="16282"/>
                      <a:pt x="1747" y="16589"/>
                      <a:pt x="1264" y="17007"/>
                    </a:cubicBezTo>
                    <a:cubicBezTo>
                      <a:pt x="939" y="17295"/>
                      <a:pt x="670" y="17629"/>
                      <a:pt x="437" y="18001"/>
                    </a:cubicBezTo>
                    <a:cubicBezTo>
                      <a:pt x="317" y="18196"/>
                      <a:pt x="224" y="18400"/>
                      <a:pt x="177" y="18623"/>
                    </a:cubicBezTo>
                    <a:cubicBezTo>
                      <a:pt x="168" y="18698"/>
                      <a:pt x="159" y="18772"/>
                      <a:pt x="140" y="18846"/>
                    </a:cubicBezTo>
                    <a:cubicBezTo>
                      <a:pt x="56" y="19134"/>
                      <a:pt x="19" y="19432"/>
                      <a:pt x="19" y="19738"/>
                    </a:cubicBezTo>
                    <a:cubicBezTo>
                      <a:pt x="10" y="19971"/>
                      <a:pt x="10" y="20212"/>
                      <a:pt x="10" y="20444"/>
                    </a:cubicBezTo>
                    <a:cubicBezTo>
                      <a:pt x="1" y="20621"/>
                      <a:pt x="19" y="20788"/>
                      <a:pt x="47" y="20965"/>
                    </a:cubicBezTo>
                    <a:cubicBezTo>
                      <a:pt x="75" y="21169"/>
                      <a:pt x="140" y="21373"/>
                      <a:pt x="224" y="21578"/>
                    </a:cubicBezTo>
                    <a:cubicBezTo>
                      <a:pt x="233" y="21596"/>
                      <a:pt x="242" y="21624"/>
                      <a:pt x="252" y="21652"/>
                    </a:cubicBezTo>
                    <a:cubicBezTo>
                      <a:pt x="121" y="21726"/>
                      <a:pt x="84" y="21866"/>
                      <a:pt x="38" y="21996"/>
                    </a:cubicBezTo>
                    <a:cubicBezTo>
                      <a:pt x="1" y="22098"/>
                      <a:pt x="1" y="22191"/>
                      <a:pt x="47" y="22293"/>
                    </a:cubicBezTo>
                    <a:cubicBezTo>
                      <a:pt x="75" y="22377"/>
                      <a:pt x="103" y="22451"/>
                      <a:pt x="121" y="22525"/>
                    </a:cubicBezTo>
                    <a:cubicBezTo>
                      <a:pt x="177" y="22683"/>
                      <a:pt x="196" y="22832"/>
                      <a:pt x="177" y="22999"/>
                    </a:cubicBezTo>
                    <a:cubicBezTo>
                      <a:pt x="159" y="23139"/>
                      <a:pt x="140" y="23278"/>
                      <a:pt x="131" y="23408"/>
                    </a:cubicBezTo>
                    <a:cubicBezTo>
                      <a:pt x="103" y="23650"/>
                      <a:pt x="121" y="23891"/>
                      <a:pt x="186" y="24123"/>
                    </a:cubicBezTo>
                    <a:cubicBezTo>
                      <a:pt x="224" y="24272"/>
                      <a:pt x="298" y="24412"/>
                      <a:pt x="363" y="24551"/>
                    </a:cubicBezTo>
                    <a:cubicBezTo>
                      <a:pt x="474" y="24802"/>
                      <a:pt x="651" y="24988"/>
                      <a:pt x="893" y="25118"/>
                    </a:cubicBezTo>
                    <a:cubicBezTo>
                      <a:pt x="1023" y="25183"/>
                      <a:pt x="1153" y="25257"/>
                      <a:pt x="1283" y="25331"/>
                    </a:cubicBezTo>
                    <a:cubicBezTo>
                      <a:pt x="1385" y="25396"/>
                      <a:pt x="1478" y="25461"/>
                      <a:pt x="1552" y="25554"/>
                    </a:cubicBezTo>
                    <a:cubicBezTo>
                      <a:pt x="1738" y="25768"/>
                      <a:pt x="1980" y="25889"/>
                      <a:pt x="2258" y="25935"/>
                    </a:cubicBezTo>
                    <a:cubicBezTo>
                      <a:pt x="2436" y="25964"/>
                      <a:pt x="2613" y="25976"/>
                      <a:pt x="2791" y="25976"/>
                    </a:cubicBezTo>
                    <a:cubicBezTo>
                      <a:pt x="2845" y="25976"/>
                      <a:pt x="2900" y="25975"/>
                      <a:pt x="2955" y="25972"/>
                    </a:cubicBezTo>
                    <a:cubicBezTo>
                      <a:pt x="3225" y="25963"/>
                      <a:pt x="3494" y="25926"/>
                      <a:pt x="3754" y="25833"/>
                    </a:cubicBezTo>
                    <a:cubicBezTo>
                      <a:pt x="3763" y="25824"/>
                      <a:pt x="3773" y="25824"/>
                      <a:pt x="3782" y="25824"/>
                    </a:cubicBezTo>
                    <a:cubicBezTo>
                      <a:pt x="3819" y="25870"/>
                      <a:pt x="3847" y="25917"/>
                      <a:pt x="3894" y="25944"/>
                    </a:cubicBezTo>
                    <a:cubicBezTo>
                      <a:pt x="3977" y="26019"/>
                      <a:pt x="4070" y="26065"/>
                      <a:pt x="4172" y="26093"/>
                    </a:cubicBezTo>
                    <a:cubicBezTo>
                      <a:pt x="4293" y="26130"/>
                      <a:pt x="4405" y="26167"/>
                      <a:pt x="4525" y="26205"/>
                    </a:cubicBezTo>
                    <a:cubicBezTo>
                      <a:pt x="4823" y="26288"/>
                      <a:pt x="5120" y="26381"/>
                      <a:pt x="5427" y="26446"/>
                    </a:cubicBezTo>
                    <a:cubicBezTo>
                      <a:pt x="5770" y="26530"/>
                      <a:pt x="6123" y="26586"/>
                      <a:pt x="6467" y="26641"/>
                    </a:cubicBezTo>
                    <a:cubicBezTo>
                      <a:pt x="6746" y="26678"/>
                      <a:pt x="7015" y="26725"/>
                      <a:pt x="7294" y="26743"/>
                    </a:cubicBezTo>
                    <a:cubicBezTo>
                      <a:pt x="7310" y="26745"/>
                      <a:pt x="7326" y="26745"/>
                      <a:pt x="7341" y="26745"/>
                    </a:cubicBezTo>
                    <a:cubicBezTo>
                      <a:pt x="7452" y="26745"/>
                      <a:pt x="7549" y="26716"/>
                      <a:pt x="7647" y="26651"/>
                    </a:cubicBezTo>
                    <a:cubicBezTo>
                      <a:pt x="7721" y="26586"/>
                      <a:pt x="7805" y="26530"/>
                      <a:pt x="7879" y="26465"/>
                    </a:cubicBezTo>
                    <a:cubicBezTo>
                      <a:pt x="7910" y="26442"/>
                      <a:pt x="7934" y="26425"/>
                      <a:pt x="7968" y="26425"/>
                    </a:cubicBezTo>
                    <a:cubicBezTo>
                      <a:pt x="7975" y="26425"/>
                      <a:pt x="7983" y="26426"/>
                      <a:pt x="7991" y="26428"/>
                    </a:cubicBezTo>
                    <a:cubicBezTo>
                      <a:pt x="8084" y="26428"/>
                      <a:pt x="8186" y="26437"/>
                      <a:pt x="8279" y="26446"/>
                    </a:cubicBezTo>
                    <a:cubicBezTo>
                      <a:pt x="8493" y="26465"/>
                      <a:pt x="8697" y="26530"/>
                      <a:pt x="8892" y="26623"/>
                    </a:cubicBezTo>
                    <a:cubicBezTo>
                      <a:pt x="8994" y="26669"/>
                      <a:pt x="9087" y="26706"/>
                      <a:pt x="9189" y="26743"/>
                    </a:cubicBezTo>
                    <a:cubicBezTo>
                      <a:pt x="9254" y="26771"/>
                      <a:pt x="9329" y="26781"/>
                      <a:pt x="9403" y="26781"/>
                    </a:cubicBezTo>
                    <a:cubicBezTo>
                      <a:pt x="9561" y="26781"/>
                      <a:pt x="9719" y="26743"/>
                      <a:pt x="9877" y="26706"/>
                    </a:cubicBezTo>
                    <a:cubicBezTo>
                      <a:pt x="9979" y="26688"/>
                      <a:pt x="10081" y="26651"/>
                      <a:pt x="10183" y="26623"/>
                    </a:cubicBezTo>
                    <a:cubicBezTo>
                      <a:pt x="10225" y="26612"/>
                      <a:pt x="10267" y="26607"/>
                      <a:pt x="10308" y="26607"/>
                    </a:cubicBezTo>
                    <a:cubicBezTo>
                      <a:pt x="10377" y="26607"/>
                      <a:pt x="10445" y="26622"/>
                      <a:pt x="10509" y="26651"/>
                    </a:cubicBezTo>
                    <a:cubicBezTo>
                      <a:pt x="10629" y="26697"/>
                      <a:pt x="10750" y="26725"/>
                      <a:pt x="10871" y="26743"/>
                    </a:cubicBezTo>
                    <a:cubicBezTo>
                      <a:pt x="10992" y="26753"/>
                      <a:pt x="11113" y="26762"/>
                      <a:pt x="11224" y="26771"/>
                    </a:cubicBezTo>
                    <a:cubicBezTo>
                      <a:pt x="11428" y="26781"/>
                      <a:pt x="11633" y="26799"/>
                      <a:pt x="11828" y="26864"/>
                    </a:cubicBezTo>
                    <a:cubicBezTo>
                      <a:pt x="11884" y="26883"/>
                      <a:pt x="11939" y="26892"/>
                      <a:pt x="11995" y="26901"/>
                    </a:cubicBezTo>
                    <a:cubicBezTo>
                      <a:pt x="12162" y="26911"/>
                      <a:pt x="12330" y="26929"/>
                      <a:pt x="12488" y="26939"/>
                    </a:cubicBezTo>
                    <a:cubicBezTo>
                      <a:pt x="12534" y="26948"/>
                      <a:pt x="12571" y="26948"/>
                      <a:pt x="12608" y="26957"/>
                    </a:cubicBezTo>
                    <a:cubicBezTo>
                      <a:pt x="12757" y="26985"/>
                      <a:pt x="12915" y="27004"/>
                      <a:pt x="13064" y="27004"/>
                    </a:cubicBezTo>
                    <a:cubicBezTo>
                      <a:pt x="13231" y="27013"/>
                      <a:pt x="13398" y="27031"/>
                      <a:pt x="13556" y="27069"/>
                    </a:cubicBezTo>
                    <a:cubicBezTo>
                      <a:pt x="13668" y="27097"/>
                      <a:pt x="13779" y="27115"/>
                      <a:pt x="13881" y="27162"/>
                    </a:cubicBezTo>
                    <a:cubicBezTo>
                      <a:pt x="14069" y="27235"/>
                      <a:pt x="14257" y="27265"/>
                      <a:pt x="14457" y="27265"/>
                    </a:cubicBezTo>
                    <a:cubicBezTo>
                      <a:pt x="14485" y="27265"/>
                      <a:pt x="14513" y="27265"/>
                      <a:pt x="14541" y="27264"/>
                    </a:cubicBezTo>
                    <a:lnTo>
                      <a:pt x="14820" y="27264"/>
                    </a:lnTo>
                    <a:cubicBezTo>
                      <a:pt x="14832" y="27262"/>
                      <a:pt x="14843" y="27261"/>
                      <a:pt x="14855" y="27261"/>
                    </a:cubicBezTo>
                    <a:cubicBezTo>
                      <a:pt x="14909" y="27261"/>
                      <a:pt x="14962" y="27276"/>
                      <a:pt x="15015" y="27292"/>
                    </a:cubicBezTo>
                    <a:cubicBezTo>
                      <a:pt x="15098" y="27310"/>
                      <a:pt x="15173" y="27338"/>
                      <a:pt x="15256" y="27347"/>
                    </a:cubicBezTo>
                    <a:cubicBezTo>
                      <a:pt x="15433" y="27385"/>
                      <a:pt x="15609" y="27385"/>
                      <a:pt x="15795" y="27385"/>
                    </a:cubicBezTo>
                    <a:cubicBezTo>
                      <a:pt x="15869" y="27385"/>
                      <a:pt x="15953" y="27375"/>
                      <a:pt x="16027" y="27347"/>
                    </a:cubicBezTo>
                    <a:cubicBezTo>
                      <a:pt x="16111" y="27310"/>
                      <a:pt x="16195" y="27301"/>
                      <a:pt x="16288" y="27301"/>
                    </a:cubicBezTo>
                    <a:cubicBezTo>
                      <a:pt x="16305" y="27302"/>
                      <a:pt x="16323" y="27303"/>
                      <a:pt x="16341" y="27303"/>
                    </a:cubicBezTo>
                    <a:cubicBezTo>
                      <a:pt x="16386" y="27303"/>
                      <a:pt x="16431" y="27300"/>
                      <a:pt x="16475" y="27300"/>
                    </a:cubicBezTo>
                    <a:cubicBezTo>
                      <a:pt x="16522" y="27300"/>
                      <a:pt x="16568" y="27303"/>
                      <a:pt x="16613" y="27320"/>
                    </a:cubicBezTo>
                    <a:lnTo>
                      <a:pt x="16641" y="27320"/>
                    </a:lnTo>
                    <a:cubicBezTo>
                      <a:pt x="16668" y="27301"/>
                      <a:pt x="16706" y="27310"/>
                      <a:pt x="16743" y="27301"/>
                    </a:cubicBezTo>
                    <a:cubicBezTo>
                      <a:pt x="16836" y="27292"/>
                      <a:pt x="16938" y="27292"/>
                      <a:pt x="17031" y="27273"/>
                    </a:cubicBezTo>
                    <a:lnTo>
                      <a:pt x="17189" y="27273"/>
                    </a:lnTo>
                    <a:cubicBezTo>
                      <a:pt x="17297" y="27281"/>
                      <a:pt x="17404" y="27285"/>
                      <a:pt x="17512" y="27285"/>
                    </a:cubicBezTo>
                    <a:cubicBezTo>
                      <a:pt x="17664" y="27285"/>
                      <a:pt x="17817" y="27276"/>
                      <a:pt x="17969" y="27254"/>
                    </a:cubicBezTo>
                    <a:cubicBezTo>
                      <a:pt x="18424" y="27189"/>
                      <a:pt x="18870" y="27078"/>
                      <a:pt x="19298" y="26901"/>
                    </a:cubicBezTo>
                    <a:cubicBezTo>
                      <a:pt x="19493" y="26818"/>
                      <a:pt x="19679" y="26716"/>
                      <a:pt x="19846" y="26576"/>
                    </a:cubicBezTo>
                    <a:cubicBezTo>
                      <a:pt x="19874" y="26548"/>
                      <a:pt x="19911" y="26520"/>
                      <a:pt x="19939" y="26502"/>
                    </a:cubicBezTo>
                    <a:cubicBezTo>
                      <a:pt x="19948" y="26493"/>
                      <a:pt x="19957" y="26474"/>
                      <a:pt x="19976" y="26474"/>
                    </a:cubicBezTo>
                    <a:cubicBezTo>
                      <a:pt x="20029" y="26467"/>
                      <a:pt x="20075" y="26453"/>
                      <a:pt x="20125" y="26453"/>
                    </a:cubicBezTo>
                    <a:cubicBezTo>
                      <a:pt x="20137" y="26453"/>
                      <a:pt x="20149" y="26454"/>
                      <a:pt x="20162" y="26455"/>
                    </a:cubicBezTo>
                    <a:cubicBezTo>
                      <a:pt x="20385" y="26483"/>
                      <a:pt x="20608" y="26483"/>
                      <a:pt x="20831" y="26483"/>
                    </a:cubicBezTo>
                    <a:cubicBezTo>
                      <a:pt x="20877" y="26483"/>
                      <a:pt x="20933" y="26474"/>
                      <a:pt x="20979" y="26474"/>
                    </a:cubicBezTo>
                    <a:cubicBezTo>
                      <a:pt x="21156" y="26474"/>
                      <a:pt x="21332" y="26483"/>
                      <a:pt x="21518" y="26493"/>
                    </a:cubicBezTo>
                    <a:cubicBezTo>
                      <a:pt x="21586" y="26494"/>
                      <a:pt x="21653" y="26495"/>
                      <a:pt x="21721" y="26495"/>
                    </a:cubicBezTo>
                    <a:cubicBezTo>
                      <a:pt x="22090" y="26495"/>
                      <a:pt x="22458" y="26472"/>
                      <a:pt x="22819" y="26409"/>
                    </a:cubicBezTo>
                    <a:cubicBezTo>
                      <a:pt x="23023" y="26372"/>
                      <a:pt x="23209" y="26307"/>
                      <a:pt x="23395" y="26223"/>
                    </a:cubicBezTo>
                    <a:cubicBezTo>
                      <a:pt x="23432" y="26205"/>
                      <a:pt x="23469" y="26186"/>
                      <a:pt x="23507" y="26158"/>
                    </a:cubicBezTo>
                    <a:cubicBezTo>
                      <a:pt x="23572" y="26112"/>
                      <a:pt x="23646" y="26056"/>
                      <a:pt x="23692" y="25991"/>
                    </a:cubicBezTo>
                    <a:cubicBezTo>
                      <a:pt x="23711" y="25954"/>
                      <a:pt x="23757" y="25944"/>
                      <a:pt x="23767" y="25898"/>
                    </a:cubicBezTo>
                    <a:cubicBezTo>
                      <a:pt x="23795" y="25833"/>
                      <a:pt x="23813" y="25777"/>
                      <a:pt x="23804" y="25703"/>
                    </a:cubicBezTo>
                    <a:cubicBezTo>
                      <a:pt x="23795" y="25517"/>
                      <a:pt x="23776" y="25341"/>
                      <a:pt x="23776" y="25155"/>
                    </a:cubicBezTo>
                    <a:cubicBezTo>
                      <a:pt x="23767" y="24867"/>
                      <a:pt x="23767" y="24579"/>
                      <a:pt x="23776" y="24291"/>
                    </a:cubicBezTo>
                    <a:cubicBezTo>
                      <a:pt x="23776" y="24189"/>
                      <a:pt x="23785" y="24096"/>
                      <a:pt x="23785" y="24003"/>
                    </a:cubicBezTo>
                    <a:cubicBezTo>
                      <a:pt x="23795" y="23975"/>
                      <a:pt x="23795" y="23947"/>
                      <a:pt x="23804" y="23928"/>
                    </a:cubicBezTo>
                    <a:cubicBezTo>
                      <a:pt x="23822" y="23891"/>
                      <a:pt x="23822" y="23863"/>
                      <a:pt x="23822" y="23826"/>
                    </a:cubicBezTo>
                    <a:cubicBezTo>
                      <a:pt x="23822" y="23789"/>
                      <a:pt x="23822" y="23761"/>
                      <a:pt x="23832" y="23724"/>
                    </a:cubicBezTo>
                    <a:cubicBezTo>
                      <a:pt x="23850" y="23603"/>
                      <a:pt x="23841" y="23482"/>
                      <a:pt x="23841" y="23362"/>
                    </a:cubicBezTo>
                    <a:cubicBezTo>
                      <a:pt x="23841" y="23324"/>
                      <a:pt x="23832" y="23287"/>
                      <a:pt x="23850" y="23259"/>
                    </a:cubicBezTo>
                    <a:cubicBezTo>
                      <a:pt x="23878" y="23176"/>
                      <a:pt x="23860" y="23092"/>
                      <a:pt x="23860" y="22999"/>
                    </a:cubicBezTo>
                    <a:cubicBezTo>
                      <a:pt x="23850" y="22925"/>
                      <a:pt x="23850" y="22851"/>
                      <a:pt x="23860" y="22776"/>
                    </a:cubicBezTo>
                    <a:cubicBezTo>
                      <a:pt x="23869" y="22628"/>
                      <a:pt x="23869" y="22488"/>
                      <a:pt x="23860" y="22340"/>
                    </a:cubicBezTo>
                    <a:cubicBezTo>
                      <a:pt x="23860" y="22265"/>
                      <a:pt x="23850" y="22191"/>
                      <a:pt x="23813" y="22117"/>
                    </a:cubicBezTo>
                    <a:cubicBezTo>
                      <a:pt x="23804" y="22098"/>
                      <a:pt x="23804" y="22080"/>
                      <a:pt x="23804" y="22061"/>
                    </a:cubicBezTo>
                    <a:cubicBezTo>
                      <a:pt x="23785" y="21875"/>
                      <a:pt x="23776" y="21689"/>
                      <a:pt x="23767" y="21494"/>
                    </a:cubicBezTo>
                    <a:cubicBezTo>
                      <a:pt x="23748" y="21215"/>
                      <a:pt x="23739" y="20927"/>
                      <a:pt x="23720" y="20639"/>
                    </a:cubicBezTo>
                    <a:cubicBezTo>
                      <a:pt x="23711" y="20268"/>
                      <a:pt x="23692" y="19906"/>
                      <a:pt x="23683" y="19534"/>
                    </a:cubicBezTo>
                    <a:cubicBezTo>
                      <a:pt x="23674" y="19283"/>
                      <a:pt x="23665" y="19032"/>
                      <a:pt x="23655" y="18781"/>
                    </a:cubicBezTo>
                    <a:cubicBezTo>
                      <a:pt x="23627" y="18400"/>
                      <a:pt x="23609" y="18029"/>
                      <a:pt x="23581" y="17648"/>
                    </a:cubicBezTo>
                    <a:cubicBezTo>
                      <a:pt x="23572" y="17546"/>
                      <a:pt x="23562" y="17443"/>
                      <a:pt x="23562" y="17351"/>
                    </a:cubicBezTo>
                    <a:cubicBezTo>
                      <a:pt x="23534" y="17072"/>
                      <a:pt x="23516" y="16793"/>
                      <a:pt x="23497" y="16514"/>
                    </a:cubicBezTo>
                    <a:cubicBezTo>
                      <a:pt x="23488" y="16375"/>
                      <a:pt x="23488" y="16236"/>
                      <a:pt x="23469" y="16096"/>
                    </a:cubicBezTo>
                    <a:cubicBezTo>
                      <a:pt x="23451" y="15762"/>
                      <a:pt x="23423" y="15427"/>
                      <a:pt x="23395" y="15084"/>
                    </a:cubicBezTo>
                    <a:cubicBezTo>
                      <a:pt x="23386" y="14916"/>
                      <a:pt x="23367" y="14740"/>
                      <a:pt x="23339" y="14563"/>
                    </a:cubicBezTo>
                    <a:cubicBezTo>
                      <a:pt x="23293" y="14173"/>
                      <a:pt x="23200" y="13792"/>
                      <a:pt x="23126" y="13402"/>
                    </a:cubicBezTo>
                    <a:cubicBezTo>
                      <a:pt x="23088" y="13225"/>
                      <a:pt x="23023" y="13049"/>
                      <a:pt x="22986" y="12872"/>
                    </a:cubicBezTo>
                    <a:cubicBezTo>
                      <a:pt x="22893" y="12501"/>
                      <a:pt x="22763" y="12148"/>
                      <a:pt x="22624" y="11795"/>
                    </a:cubicBezTo>
                    <a:cubicBezTo>
                      <a:pt x="22577" y="11693"/>
                      <a:pt x="22531" y="11590"/>
                      <a:pt x="22466" y="11507"/>
                    </a:cubicBezTo>
                    <a:cubicBezTo>
                      <a:pt x="22429" y="11442"/>
                      <a:pt x="22392" y="11386"/>
                      <a:pt x="22354" y="11321"/>
                    </a:cubicBezTo>
                    <a:cubicBezTo>
                      <a:pt x="22299" y="11200"/>
                      <a:pt x="22215" y="11098"/>
                      <a:pt x="22122" y="10996"/>
                    </a:cubicBezTo>
                    <a:cubicBezTo>
                      <a:pt x="22066" y="10931"/>
                      <a:pt x="22011" y="10847"/>
                      <a:pt x="21918" y="10810"/>
                    </a:cubicBezTo>
                    <a:cubicBezTo>
                      <a:pt x="21899" y="10801"/>
                      <a:pt x="21881" y="10782"/>
                      <a:pt x="21871" y="10773"/>
                    </a:cubicBezTo>
                    <a:cubicBezTo>
                      <a:pt x="21816" y="10717"/>
                      <a:pt x="21760" y="10671"/>
                      <a:pt x="21704" y="10624"/>
                    </a:cubicBezTo>
                    <a:cubicBezTo>
                      <a:pt x="21509" y="10448"/>
                      <a:pt x="21305" y="10290"/>
                      <a:pt x="21091" y="10150"/>
                    </a:cubicBezTo>
                    <a:cubicBezTo>
                      <a:pt x="20887" y="10011"/>
                      <a:pt x="20664" y="9909"/>
                      <a:pt x="20422" y="9853"/>
                    </a:cubicBezTo>
                    <a:cubicBezTo>
                      <a:pt x="20227" y="9806"/>
                      <a:pt x="20032" y="9760"/>
                      <a:pt x="19837" y="9723"/>
                    </a:cubicBezTo>
                    <a:cubicBezTo>
                      <a:pt x="19437" y="9649"/>
                      <a:pt x="19038" y="9584"/>
                      <a:pt x="18647" y="9509"/>
                    </a:cubicBezTo>
                    <a:cubicBezTo>
                      <a:pt x="18545" y="9491"/>
                      <a:pt x="18443" y="9472"/>
                      <a:pt x="18341" y="9435"/>
                    </a:cubicBezTo>
                    <a:cubicBezTo>
                      <a:pt x="18341" y="9426"/>
                      <a:pt x="18341" y="9426"/>
                      <a:pt x="18341" y="9416"/>
                    </a:cubicBezTo>
                    <a:cubicBezTo>
                      <a:pt x="18341" y="9416"/>
                      <a:pt x="18341" y="9407"/>
                      <a:pt x="18350" y="9398"/>
                    </a:cubicBezTo>
                    <a:cubicBezTo>
                      <a:pt x="18369" y="9314"/>
                      <a:pt x="18359" y="9305"/>
                      <a:pt x="18304" y="9268"/>
                    </a:cubicBezTo>
                    <a:cubicBezTo>
                      <a:pt x="18229" y="9212"/>
                      <a:pt x="18146" y="9184"/>
                      <a:pt x="18062" y="9175"/>
                    </a:cubicBezTo>
                    <a:cubicBezTo>
                      <a:pt x="17993" y="9162"/>
                      <a:pt x="17922" y="9152"/>
                      <a:pt x="17852" y="9152"/>
                    </a:cubicBezTo>
                    <a:cubicBezTo>
                      <a:pt x="17763" y="9152"/>
                      <a:pt x="17676" y="9169"/>
                      <a:pt x="17598" y="9221"/>
                    </a:cubicBezTo>
                    <a:cubicBezTo>
                      <a:pt x="17272" y="9119"/>
                      <a:pt x="16901" y="8970"/>
                      <a:pt x="16799" y="8896"/>
                    </a:cubicBezTo>
                    <a:cubicBezTo>
                      <a:pt x="16808" y="8877"/>
                      <a:pt x="16817" y="8859"/>
                      <a:pt x="16826" y="8840"/>
                    </a:cubicBezTo>
                    <a:cubicBezTo>
                      <a:pt x="16845" y="8803"/>
                      <a:pt x="16854" y="8757"/>
                      <a:pt x="16854" y="8710"/>
                    </a:cubicBezTo>
                    <a:cubicBezTo>
                      <a:pt x="16836" y="8589"/>
                      <a:pt x="16808" y="8469"/>
                      <a:pt x="16743" y="8376"/>
                    </a:cubicBezTo>
                    <a:cubicBezTo>
                      <a:pt x="16687" y="8301"/>
                      <a:pt x="16622" y="8227"/>
                      <a:pt x="16566" y="8153"/>
                    </a:cubicBezTo>
                    <a:cubicBezTo>
                      <a:pt x="16492" y="8078"/>
                      <a:pt x="16427" y="8013"/>
                      <a:pt x="16362" y="7939"/>
                    </a:cubicBezTo>
                    <a:cubicBezTo>
                      <a:pt x="16260" y="7828"/>
                      <a:pt x="16185" y="7697"/>
                      <a:pt x="16148" y="7558"/>
                    </a:cubicBezTo>
                    <a:cubicBezTo>
                      <a:pt x="16102" y="7372"/>
                      <a:pt x="16055" y="7196"/>
                      <a:pt x="16009" y="7010"/>
                    </a:cubicBezTo>
                    <a:cubicBezTo>
                      <a:pt x="15916" y="6601"/>
                      <a:pt x="15767" y="6211"/>
                      <a:pt x="15572" y="5839"/>
                    </a:cubicBezTo>
                    <a:cubicBezTo>
                      <a:pt x="15321" y="5338"/>
                      <a:pt x="15015" y="4864"/>
                      <a:pt x="14624" y="4446"/>
                    </a:cubicBezTo>
                    <a:cubicBezTo>
                      <a:pt x="14355" y="4148"/>
                      <a:pt x="14067" y="3870"/>
                      <a:pt x="13770" y="3591"/>
                    </a:cubicBezTo>
                    <a:cubicBezTo>
                      <a:pt x="13491" y="3331"/>
                      <a:pt x="13222" y="3061"/>
                      <a:pt x="12971" y="2783"/>
                    </a:cubicBezTo>
                    <a:cubicBezTo>
                      <a:pt x="12608" y="2374"/>
                      <a:pt x="12246" y="1974"/>
                      <a:pt x="11865" y="1593"/>
                    </a:cubicBezTo>
                    <a:cubicBezTo>
                      <a:pt x="11577" y="1305"/>
                      <a:pt x="11252" y="1064"/>
                      <a:pt x="10908" y="850"/>
                    </a:cubicBezTo>
                    <a:cubicBezTo>
                      <a:pt x="10639" y="702"/>
                      <a:pt x="10369" y="562"/>
                      <a:pt x="10100" y="432"/>
                    </a:cubicBezTo>
                    <a:cubicBezTo>
                      <a:pt x="9728" y="256"/>
                      <a:pt x="9338" y="144"/>
                      <a:pt x="8938" y="70"/>
                    </a:cubicBezTo>
                    <a:cubicBezTo>
                      <a:pt x="8799" y="42"/>
                      <a:pt x="8650" y="14"/>
                      <a:pt x="8502" y="5"/>
                    </a:cubicBezTo>
                    <a:cubicBezTo>
                      <a:pt x="8447" y="2"/>
                      <a:pt x="8393" y="1"/>
                      <a:pt x="8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1058;p53">
                <a:extLst>
                  <a:ext uri="{FF2B5EF4-FFF2-40B4-BE49-F238E27FC236}">
                    <a16:creationId xmlns:a16="http://schemas.microsoft.com/office/drawing/2014/main" id="{CD433DCE-6511-AF9D-57F4-F386B8379FAD}"/>
                  </a:ext>
                </a:extLst>
              </p:cNvPr>
              <p:cNvSpPr/>
              <p:nvPr/>
            </p:nvSpPr>
            <p:spPr>
              <a:xfrm>
                <a:off x="5693229" y="990989"/>
                <a:ext cx="11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0"/>
                      <a:pt x="0" y="1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1059;p53">
                <a:extLst>
                  <a:ext uri="{FF2B5EF4-FFF2-40B4-BE49-F238E27FC236}">
                    <a16:creationId xmlns:a16="http://schemas.microsoft.com/office/drawing/2014/main" id="{EBC3902F-1D83-8A78-FE62-C2A6C0EBA5A7}"/>
                  </a:ext>
                </a:extLst>
              </p:cNvPr>
              <p:cNvSpPr/>
              <p:nvPr/>
            </p:nvSpPr>
            <p:spPr>
              <a:xfrm>
                <a:off x="5676680" y="1868454"/>
                <a:ext cx="162657" cy="157219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30" extrusionOk="0">
                    <a:moveTo>
                      <a:pt x="1367" y="103"/>
                    </a:moveTo>
                    <a:cubicBezTo>
                      <a:pt x="1366" y="104"/>
                      <a:pt x="1366" y="105"/>
                      <a:pt x="1366" y="105"/>
                    </a:cubicBezTo>
                    <a:lnTo>
                      <a:pt x="1366" y="105"/>
                    </a:lnTo>
                    <a:cubicBezTo>
                      <a:pt x="1369" y="105"/>
                      <a:pt x="1372" y="104"/>
                      <a:pt x="1376" y="103"/>
                    </a:cubicBezTo>
                    <a:close/>
                    <a:moveTo>
                      <a:pt x="1121" y="184"/>
                    </a:moveTo>
                    <a:cubicBezTo>
                      <a:pt x="1125" y="184"/>
                      <a:pt x="1129" y="185"/>
                      <a:pt x="1134" y="187"/>
                    </a:cubicBezTo>
                    <a:cubicBezTo>
                      <a:pt x="1134" y="187"/>
                      <a:pt x="1144" y="187"/>
                      <a:pt x="1144" y="196"/>
                    </a:cubicBezTo>
                    <a:cubicBezTo>
                      <a:pt x="1144" y="215"/>
                      <a:pt x="1116" y="224"/>
                      <a:pt x="1107" y="233"/>
                    </a:cubicBezTo>
                    <a:cubicBezTo>
                      <a:pt x="1097" y="233"/>
                      <a:pt x="1088" y="224"/>
                      <a:pt x="1088" y="224"/>
                    </a:cubicBezTo>
                    <a:cubicBezTo>
                      <a:pt x="1088" y="224"/>
                      <a:pt x="1088" y="215"/>
                      <a:pt x="1088" y="215"/>
                    </a:cubicBezTo>
                    <a:cubicBezTo>
                      <a:pt x="1096" y="199"/>
                      <a:pt x="1103" y="184"/>
                      <a:pt x="1121" y="184"/>
                    </a:cubicBezTo>
                    <a:close/>
                    <a:moveTo>
                      <a:pt x="1018" y="205"/>
                    </a:moveTo>
                    <a:cubicBezTo>
                      <a:pt x="1010" y="236"/>
                      <a:pt x="1001" y="266"/>
                      <a:pt x="986" y="289"/>
                    </a:cubicBezTo>
                    <a:cubicBezTo>
                      <a:pt x="967" y="317"/>
                      <a:pt x="939" y="335"/>
                      <a:pt x="902" y="363"/>
                    </a:cubicBezTo>
                    <a:cubicBezTo>
                      <a:pt x="920" y="302"/>
                      <a:pt x="953" y="250"/>
                      <a:pt x="1018" y="205"/>
                    </a:cubicBezTo>
                    <a:close/>
                    <a:moveTo>
                      <a:pt x="819" y="419"/>
                    </a:moveTo>
                    <a:cubicBezTo>
                      <a:pt x="819" y="419"/>
                      <a:pt x="819" y="419"/>
                      <a:pt x="819" y="428"/>
                    </a:cubicBezTo>
                    <a:lnTo>
                      <a:pt x="800" y="428"/>
                    </a:lnTo>
                    <a:cubicBezTo>
                      <a:pt x="800" y="428"/>
                      <a:pt x="800" y="419"/>
                      <a:pt x="800" y="419"/>
                    </a:cubicBezTo>
                    <a:close/>
                    <a:moveTo>
                      <a:pt x="465" y="623"/>
                    </a:moveTo>
                    <a:cubicBezTo>
                      <a:pt x="467" y="625"/>
                      <a:pt x="469" y="626"/>
                      <a:pt x="470" y="627"/>
                    </a:cubicBezTo>
                    <a:lnTo>
                      <a:pt x="470" y="627"/>
                    </a:lnTo>
                    <a:cubicBezTo>
                      <a:pt x="472" y="626"/>
                      <a:pt x="473" y="625"/>
                      <a:pt x="475" y="623"/>
                    </a:cubicBezTo>
                    <a:close/>
                    <a:moveTo>
                      <a:pt x="531" y="688"/>
                    </a:moveTo>
                    <a:cubicBezTo>
                      <a:pt x="531" y="688"/>
                      <a:pt x="531" y="698"/>
                      <a:pt x="531" y="698"/>
                    </a:cubicBezTo>
                    <a:cubicBezTo>
                      <a:pt x="531" y="707"/>
                      <a:pt x="531" y="707"/>
                      <a:pt x="531" y="707"/>
                    </a:cubicBezTo>
                    <a:cubicBezTo>
                      <a:pt x="521" y="707"/>
                      <a:pt x="521" y="698"/>
                      <a:pt x="521" y="688"/>
                    </a:cubicBezTo>
                    <a:close/>
                    <a:moveTo>
                      <a:pt x="243" y="904"/>
                    </a:moveTo>
                    <a:cubicBezTo>
                      <a:pt x="261" y="976"/>
                      <a:pt x="261" y="977"/>
                      <a:pt x="224" y="1051"/>
                    </a:cubicBezTo>
                    <a:cubicBezTo>
                      <a:pt x="233" y="995"/>
                      <a:pt x="242" y="958"/>
                      <a:pt x="242" y="911"/>
                    </a:cubicBezTo>
                    <a:cubicBezTo>
                      <a:pt x="242" y="909"/>
                      <a:pt x="243" y="906"/>
                      <a:pt x="243" y="904"/>
                    </a:cubicBezTo>
                    <a:close/>
                    <a:moveTo>
                      <a:pt x="75" y="1199"/>
                    </a:moveTo>
                    <a:cubicBezTo>
                      <a:pt x="75" y="1227"/>
                      <a:pt x="85" y="1246"/>
                      <a:pt x="85" y="1274"/>
                    </a:cubicBezTo>
                    <a:lnTo>
                      <a:pt x="75" y="1274"/>
                    </a:lnTo>
                    <a:lnTo>
                      <a:pt x="75" y="1199"/>
                    </a:lnTo>
                    <a:close/>
                    <a:moveTo>
                      <a:pt x="1283" y="1"/>
                    </a:moveTo>
                    <a:cubicBezTo>
                      <a:pt x="1264" y="10"/>
                      <a:pt x="1255" y="20"/>
                      <a:pt x="1237" y="20"/>
                    </a:cubicBezTo>
                    <a:cubicBezTo>
                      <a:pt x="1190" y="66"/>
                      <a:pt x="1134" y="103"/>
                      <a:pt x="1088" y="150"/>
                    </a:cubicBezTo>
                    <a:cubicBezTo>
                      <a:pt x="1072" y="166"/>
                      <a:pt x="1063" y="189"/>
                      <a:pt x="1037" y="189"/>
                    </a:cubicBezTo>
                    <a:cubicBezTo>
                      <a:pt x="1035" y="189"/>
                      <a:pt x="1034" y="189"/>
                      <a:pt x="1033" y="188"/>
                    </a:cubicBezTo>
                    <a:lnTo>
                      <a:pt x="1033" y="188"/>
                    </a:lnTo>
                    <a:cubicBezTo>
                      <a:pt x="1035" y="171"/>
                      <a:pt x="1043" y="148"/>
                      <a:pt x="1051" y="140"/>
                    </a:cubicBezTo>
                    <a:cubicBezTo>
                      <a:pt x="1079" y="103"/>
                      <a:pt x="1107" y="66"/>
                      <a:pt x="1134" y="29"/>
                    </a:cubicBezTo>
                    <a:lnTo>
                      <a:pt x="1116" y="29"/>
                    </a:lnTo>
                    <a:cubicBezTo>
                      <a:pt x="1097" y="38"/>
                      <a:pt x="1088" y="57"/>
                      <a:pt x="1079" y="66"/>
                    </a:cubicBezTo>
                    <a:cubicBezTo>
                      <a:pt x="1051" y="103"/>
                      <a:pt x="1023" y="131"/>
                      <a:pt x="986" y="150"/>
                    </a:cubicBezTo>
                    <a:cubicBezTo>
                      <a:pt x="976" y="159"/>
                      <a:pt x="976" y="168"/>
                      <a:pt x="976" y="177"/>
                    </a:cubicBezTo>
                    <a:cubicBezTo>
                      <a:pt x="969" y="181"/>
                      <a:pt x="963" y="184"/>
                      <a:pt x="958" y="184"/>
                    </a:cubicBezTo>
                    <a:cubicBezTo>
                      <a:pt x="952" y="184"/>
                      <a:pt x="949" y="179"/>
                      <a:pt x="949" y="168"/>
                    </a:cubicBezTo>
                    <a:cubicBezTo>
                      <a:pt x="911" y="177"/>
                      <a:pt x="884" y="224"/>
                      <a:pt x="856" y="252"/>
                    </a:cubicBezTo>
                    <a:cubicBezTo>
                      <a:pt x="853" y="258"/>
                      <a:pt x="848" y="260"/>
                      <a:pt x="844" y="260"/>
                    </a:cubicBezTo>
                    <a:cubicBezTo>
                      <a:pt x="834" y="260"/>
                      <a:pt x="822" y="252"/>
                      <a:pt x="809" y="252"/>
                    </a:cubicBezTo>
                    <a:cubicBezTo>
                      <a:pt x="781" y="289"/>
                      <a:pt x="753" y="335"/>
                      <a:pt x="726" y="382"/>
                    </a:cubicBezTo>
                    <a:cubicBezTo>
                      <a:pt x="707" y="373"/>
                      <a:pt x="698" y="373"/>
                      <a:pt x="688" y="373"/>
                    </a:cubicBezTo>
                    <a:cubicBezTo>
                      <a:pt x="707" y="391"/>
                      <a:pt x="707" y="410"/>
                      <a:pt x="688" y="428"/>
                    </a:cubicBezTo>
                    <a:lnTo>
                      <a:pt x="688" y="373"/>
                    </a:lnTo>
                    <a:cubicBezTo>
                      <a:pt x="698" y="363"/>
                      <a:pt x="707" y="363"/>
                      <a:pt x="716" y="354"/>
                    </a:cubicBezTo>
                    <a:cubicBezTo>
                      <a:pt x="712" y="350"/>
                      <a:pt x="707" y="348"/>
                      <a:pt x="701" y="348"/>
                    </a:cubicBezTo>
                    <a:cubicBezTo>
                      <a:pt x="693" y="348"/>
                      <a:pt x="685" y="352"/>
                      <a:pt x="679" y="363"/>
                    </a:cubicBezTo>
                    <a:cubicBezTo>
                      <a:pt x="661" y="382"/>
                      <a:pt x="642" y="391"/>
                      <a:pt x="633" y="400"/>
                    </a:cubicBezTo>
                    <a:cubicBezTo>
                      <a:pt x="642" y="419"/>
                      <a:pt x="633" y="438"/>
                      <a:pt x="623" y="447"/>
                    </a:cubicBezTo>
                    <a:cubicBezTo>
                      <a:pt x="619" y="452"/>
                      <a:pt x="614" y="454"/>
                      <a:pt x="609" y="454"/>
                    </a:cubicBezTo>
                    <a:cubicBezTo>
                      <a:pt x="605" y="454"/>
                      <a:pt x="600" y="452"/>
                      <a:pt x="596" y="447"/>
                    </a:cubicBezTo>
                    <a:cubicBezTo>
                      <a:pt x="586" y="465"/>
                      <a:pt x="568" y="475"/>
                      <a:pt x="558" y="493"/>
                    </a:cubicBezTo>
                    <a:cubicBezTo>
                      <a:pt x="540" y="521"/>
                      <a:pt x="531" y="549"/>
                      <a:pt x="512" y="577"/>
                    </a:cubicBezTo>
                    <a:cubicBezTo>
                      <a:pt x="512" y="596"/>
                      <a:pt x="503" y="605"/>
                      <a:pt x="493" y="623"/>
                    </a:cubicBezTo>
                    <a:cubicBezTo>
                      <a:pt x="489" y="628"/>
                      <a:pt x="484" y="630"/>
                      <a:pt x="479" y="630"/>
                    </a:cubicBezTo>
                    <a:cubicBezTo>
                      <a:pt x="476" y="630"/>
                      <a:pt x="473" y="629"/>
                      <a:pt x="470" y="627"/>
                    </a:cubicBezTo>
                    <a:lnTo>
                      <a:pt x="470" y="627"/>
                    </a:lnTo>
                    <a:cubicBezTo>
                      <a:pt x="461" y="635"/>
                      <a:pt x="447" y="643"/>
                      <a:pt x="447" y="651"/>
                    </a:cubicBezTo>
                    <a:cubicBezTo>
                      <a:pt x="419" y="726"/>
                      <a:pt x="391" y="800"/>
                      <a:pt x="363" y="874"/>
                    </a:cubicBezTo>
                    <a:cubicBezTo>
                      <a:pt x="354" y="902"/>
                      <a:pt x="335" y="930"/>
                      <a:pt x="298" y="949"/>
                    </a:cubicBezTo>
                    <a:cubicBezTo>
                      <a:pt x="326" y="837"/>
                      <a:pt x="363" y="735"/>
                      <a:pt x="373" y="623"/>
                    </a:cubicBezTo>
                    <a:lnTo>
                      <a:pt x="373" y="623"/>
                    </a:lnTo>
                    <a:cubicBezTo>
                      <a:pt x="354" y="670"/>
                      <a:pt x="335" y="716"/>
                      <a:pt x="317" y="763"/>
                    </a:cubicBezTo>
                    <a:cubicBezTo>
                      <a:pt x="298" y="809"/>
                      <a:pt x="289" y="856"/>
                      <a:pt x="270" y="902"/>
                    </a:cubicBezTo>
                    <a:lnTo>
                      <a:pt x="243" y="902"/>
                    </a:lnTo>
                    <a:cubicBezTo>
                      <a:pt x="246" y="887"/>
                      <a:pt x="253" y="871"/>
                      <a:pt x="261" y="856"/>
                    </a:cubicBezTo>
                    <a:cubicBezTo>
                      <a:pt x="270" y="800"/>
                      <a:pt x="289" y="744"/>
                      <a:pt x="308" y="679"/>
                    </a:cubicBezTo>
                    <a:lnTo>
                      <a:pt x="308" y="679"/>
                    </a:lnTo>
                    <a:cubicBezTo>
                      <a:pt x="270" y="688"/>
                      <a:pt x="261" y="716"/>
                      <a:pt x="252" y="744"/>
                    </a:cubicBezTo>
                    <a:cubicBezTo>
                      <a:pt x="242" y="800"/>
                      <a:pt x="224" y="856"/>
                      <a:pt x="205" y="930"/>
                    </a:cubicBezTo>
                    <a:cubicBezTo>
                      <a:pt x="187" y="865"/>
                      <a:pt x="224" y="819"/>
                      <a:pt x="196" y="744"/>
                    </a:cubicBezTo>
                    <a:lnTo>
                      <a:pt x="196" y="744"/>
                    </a:lnTo>
                    <a:cubicBezTo>
                      <a:pt x="177" y="865"/>
                      <a:pt x="159" y="967"/>
                      <a:pt x="140" y="1069"/>
                    </a:cubicBezTo>
                    <a:lnTo>
                      <a:pt x="131" y="1069"/>
                    </a:lnTo>
                    <a:cubicBezTo>
                      <a:pt x="131" y="995"/>
                      <a:pt x="140" y="930"/>
                      <a:pt x="140" y="856"/>
                    </a:cubicBezTo>
                    <a:lnTo>
                      <a:pt x="140" y="856"/>
                    </a:lnTo>
                    <a:cubicBezTo>
                      <a:pt x="94" y="874"/>
                      <a:pt x="131" y="949"/>
                      <a:pt x="75" y="967"/>
                    </a:cubicBezTo>
                    <a:cubicBezTo>
                      <a:pt x="66" y="958"/>
                      <a:pt x="57" y="949"/>
                      <a:pt x="47" y="921"/>
                    </a:cubicBezTo>
                    <a:cubicBezTo>
                      <a:pt x="29" y="1042"/>
                      <a:pt x="20" y="1153"/>
                      <a:pt x="10" y="1264"/>
                    </a:cubicBezTo>
                    <a:cubicBezTo>
                      <a:pt x="1" y="1292"/>
                      <a:pt x="1" y="1311"/>
                      <a:pt x="29" y="1330"/>
                    </a:cubicBezTo>
                    <a:cubicBezTo>
                      <a:pt x="85" y="1320"/>
                      <a:pt x="122" y="1292"/>
                      <a:pt x="150" y="1246"/>
                    </a:cubicBezTo>
                    <a:cubicBezTo>
                      <a:pt x="205" y="1181"/>
                      <a:pt x="261" y="1107"/>
                      <a:pt x="317" y="1032"/>
                    </a:cubicBezTo>
                    <a:cubicBezTo>
                      <a:pt x="354" y="967"/>
                      <a:pt x="400" y="911"/>
                      <a:pt x="410" y="828"/>
                    </a:cubicBezTo>
                    <a:cubicBezTo>
                      <a:pt x="419" y="819"/>
                      <a:pt x="428" y="810"/>
                      <a:pt x="437" y="809"/>
                    </a:cubicBezTo>
                    <a:lnTo>
                      <a:pt x="437" y="809"/>
                    </a:lnTo>
                    <a:cubicBezTo>
                      <a:pt x="436" y="821"/>
                      <a:pt x="434" y="830"/>
                      <a:pt x="444" y="830"/>
                    </a:cubicBezTo>
                    <a:cubicBezTo>
                      <a:pt x="447" y="830"/>
                      <a:pt x="451" y="830"/>
                      <a:pt x="456" y="828"/>
                    </a:cubicBezTo>
                    <a:cubicBezTo>
                      <a:pt x="465" y="819"/>
                      <a:pt x="475" y="809"/>
                      <a:pt x="475" y="800"/>
                    </a:cubicBezTo>
                    <a:cubicBezTo>
                      <a:pt x="484" y="763"/>
                      <a:pt x="503" y="735"/>
                      <a:pt x="540" y="716"/>
                    </a:cubicBezTo>
                    <a:cubicBezTo>
                      <a:pt x="558" y="707"/>
                      <a:pt x="577" y="688"/>
                      <a:pt x="586" y="679"/>
                    </a:cubicBezTo>
                    <a:cubicBezTo>
                      <a:pt x="688" y="586"/>
                      <a:pt x="791" y="503"/>
                      <a:pt x="893" y="419"/>
                    </a:cubicBezTo>
                    <a:cubicBezTo>
                      <a:pt x="1014" y="317"/>
                      <a:pt x="1144" y="243"/>
                      <a:pt x="1274" y="168"/>
                    </a:cubicBezTo>
                    <a:cubicBezTo>
                      <a:pt x="1310" y="150"/>
                      <a:pt x="1347" y="141"/>
                      <a:pt x="1366" y="105"/>
                    </a:cubicBezTo>
                    <a:lnTo>
                      <a:pt x="1366" y="105"/>
                    </a:lnTo>
                    <a:cubicBezTo>
                      <a:pt x="1332" y="111"/>
                      <a:pt x="1300" y="105"/>
                      <a:pt x="1283" y="122"/>
                    </a:cubicBezTo>
                    <a:cubicBezTo>
                      <a:pt x="1255" y="140"/>
                      <a:pt x="1237" y="168"/>
                      <a:pt x="1181" y="168"/>
                    </a:cubicBezTo>
                    <a:cubicBezTo>
                      <a:pt x="1237" y="112"/>
                      <a:pt x="1283" y="57"/>
                      <a:pt x="1339" y="10"/>
                    </a:cubicBezTo>
                    <a:lnTo>
                      <a:pt x="1348" y="10"/>
                    </a:lnTo>
                    <a:cubicBezTo>
                      <a:pt x="1320" y="10"/>
                      <a:pt x="1302" y="10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1060;p53">
                <a:extLst>
                  <a:ext uri="{FF2B5EF4-FFF2-40B4-BE49-F238E27FC236}">
                    <a16:creationId xmlns:a16="http://schemas.microsoft.com/office/drawing/2014/main" id="{1BF62203-E601-5E53-C3C2-BC1A3ACC3483}"/>
                  </a:ext>
                </a:extLst>
              </p:cNvPr>
              <p:cNvSpPr/>
              <p:nvPr/>
            </p:nvSpPr>
            <p:spPr>
              <a:xfrm>
                <a:off x="5760253" y="1969522"/>
                <a:ext cx="125303" cy="8357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707" extrusionOk="0">
                    <a:moveTo>
                      <a:pt x="1059" y="1"/>
                    </a:moveTo>
                    <a:lnTo>
                      <a:pt x="1059" y="1"/>
                    </a:lnTo>
                    <a:cubicBezTo>
                      <a:pt x="1013" y="66"/>
                      <a:pt x="976" y="103"/>
                      <a:pt x="948" y="149"/>
                    </a:cubicBezTo>
                    <a:cubicBezTo>
                      <a:pt x="846" y="279"/>
                      <a:pt x="725" y="372"/>
                      <a:pt x="585" y="447"/>
                    </a:cubicBezTo>
                    <a:cubicBezTo>
                      <a:pt x="557" y="465"/>
                      <a:pt x="530" y="475"/>
                      <a:pt x="502" y="493"/>
                    </a:cubicBezTo>
                    <a:cubicBezTo>
                      <a:pt x="463" y="504"/>
                      <a:pt x="425" y="510"/>
                      <a:pt x="390" y="510"/>
                    </a:cubicBezTo>
                    <a:cubicBezTo>
                      <a:pt x="332" y="510"/>
                      <a:pt x="278" y="493"/>
                      <a:pt x="232" y="447"/>
                    </a:cubicBezTo>
                    <a:cubicBezTo>
                      <a:pt x="177" y="391"/>
                      <a:pt x="84" y="354"/>
                      <a:pt x="0" y="335"/>
                    </a:cubicBezTo>
                    <a:lnTo>
                      <a:pt x="0" y="335"/>
                    </a:lnTo>
                    <a:cubicBezTo>
                      <a:pt x="19" y="354"/>
                      <a:pt x="37" y="363"/>
                      <a:pt x="46" y="372"/>
                    </a:cubicBezTo>
                    <a:cubicBezTo>
                      <a:pt x="121" y="419"/>
                      <a:pt x="186" y="456"/>
                      <a:pt x="242" y="521"/>
                    </a:cubicBezTo>
                    <a:cubicBezTo>
                      <a:pt x="262" y="542"/>
                      <a:pt x="283" y="552"/>
                      <a:pt x="308" y="552"/>
                    </a:cubicBezTo>
                    <a:cubicBezTo>
                      <a:pt x="317" y="552"/>
                      <a:pt x="325" y="551"/>
                      <a:pt x="335" y="549"/>
                    </a:cubicBezTo>
                    <a:lnTo>
                      <a:pt x="400" y="549"/>
                    </a:lnTo>
                    <a:cubicBezTo>
                      <a:pt x="372" y="577"/>
                      <a:pt x="353" y="605"/>
                      <a:pt x="344" y="623"/>
                    </a:cubicBezTo>
                    <a:cubicBezTo>
                      <a:pt x="335" y="632"/>
                      <a:pt x="335" y="651"/>
                      <a:pt x="335" y="660"/>
                    </a:cubicBezTo>
                    <a:cubicBezTo>
                      <a:pt x="353" y="651"/>
                      <a:pt x="372" y="632"/>
                      <a:pt x="400" y="623"/>
                    </a:cubicBezTo>
                    <a:cubicBezTo>
                      <a:pt x="408" y="639"/>
                      <a:pt x="421" y="643"/>
                      <a:pt x="436" y="643"/>
                    </a:cubicBezTo>
                    <a:cubicBezTo>
                      <a:pt x="449" y="643"/>
                      <a:pt x="465" y="640"/>
                      <a:pt x="478" y="640"/>
                    </a:cubicBezTo>
                    <a:cubicBezTo>
                      <a:pt x="483" y="640"/>
                      <a:pt x="488" y="640"/>
                      <a:pt x="492" y="642"/>
                    </a:cubicBezTo>
                    <a:cubicBezTo>
                      <a:pt x="502" y="670"/>
                      <a:pt x="474" y="688"/>
                      <a:pt x="492" y="707"/>
                    </a:cubicBezTo>
                    <a:cubicBezTo>
                      <a:pt x="527" y="681"/>
                      <a:pt x="505" y="613"/>
                      <a:pt x="572" y="613"/>
                    </a:cubicBezTo>
                    <a:cubicBezTo>
                      <a:pt x="576" y="613"/>
                      <a:pt x="580" y="613"/>
                      <a:pt x="585" y="614"/>
                    </a:cubicBezTo>
                    <a:cubicBezTo>
                      <a:pt x="585" y="642"/>
                      <a:pt x="585" y="670"/>
                      <a:pt x="595" y="707"/>
                    </a:cubicBezTo>
                    <a:cubicBezTo>
                      <a:pt x="632" y="679"/>
                      <a:pt x="641" y="651"/>
                      <a:pt x="641" y="614"/>
                    </a:cubicBezTo>
                    <a:cubicBezTo>
                      <a:pt x="641" y="577"/>
                      <a:pt x="660" y="558"/>
                      <a:pt x="688" y="549"/>
                    </a:cubicBezTo>
                    <a:cubicBezTo>
                      <a:pt x="753" y="521"/>
                      <a:pt x="790" y="475"/>
                      <a:pt x="818" y="428"/>
                    </a:cubicBezTo>
                    <a:cubicBezTo>
                      <a:pt x="846" y="391"/>
                      <a:pt x="864" y="354"/>
                      <a:pt x="892" y="317"/>
                    </a:cubicBezTo>
                    <a:cubicBezTo>
                      <a:pt x="938" y="233"/>
                      <a:pt x="994" y="149"/>
                      <a:pt x="1041" y="66"/>
                    </a:cubicBezTo>
                    <a:cubicBezTo>
                      <a:pt x="1050" y="56"/>
                      <a:pt x="1050" y="38"/>
                      <a:pt x="10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1061;p53">
                <a:extLst>
                  <a:ext uri="{FF2B5EF4-FFF2-40B4-BE49-F238E27FC236}">
                    <a16:creationId xmlns:a16="http://schemas.microsoft.com/office/drawing/2014/main" id="{970F3AE4-B900-3E1B-ADF8-82B4B97C0436}"/>
                  </a:ext>
                </a:extLst>
              </p:cNvPr>
              <p:cNvSpPr/>
              <p:nvPr/>
            </p:nvSpPr>
            <p:spPr>
              <a:xfrm>
                <a:off x="5653629" y="2024490"/>
                <a:ext cx="25415" cy="1324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12" extrusionOk="0">
                    <a:moveTo>
                      <a:pt x="1" y="0"/>
                    </a:moveTo>
                    <a:cubicBezTo>
                      <a:pt x="57" y="37"/>
                      <a:pt x="94" y="56"/>
                      <a:pt x="131" y="84"/>
                    </a:cubicBezTo>
                    <a:lnTo>
                      <a:pt x="131" y="75"/>
                    </a:lnTo>
                    <a:cubicBezTo>
                      <a:pt x="140" y="93"/>
                      <a:pt x="149" y="102"/>
                      <a:pt x="159" y="112"/>
                    </a:cubicBezTo>
                    <a:lnTo>
                      <a:pt x="196" y="112"/>
                    </a:lnTo>
                    <a:cubicBezTo>
                      <a:pt x="215" y="102"/>
                      <a:pt x="215" y="84"/>
                      <a:pt x="205" y="65"/>
                    </a:cubicBezTo>
                    <a:cubicBezTo>
                      <a:pt x="196" y="56"/>
                      <a:pt x="177" y="37"/>
                      <a:pt x="168" y="19"/>
                    </a:cubicBezTo>
                    <a:cubicBezTo>
                      <a:pt x="158" y="26"/>
                      <a:pt x="148" y="29"/>
                      <a:pt x="140" y="29"/>
                    </a:cubicBezTo>
                    <a:cubicBezTo>
                      <a:pt x="116" y="29"/>
                      <a:pt x="95" y="10"/>
                      <a:pt x="75" y="10"/>
                    </a:cubicBezTo>
                    <a:cubicBezTo>
                      <a:pt x="57" y="1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1062;p53">
                <a:extLst>
                  <a:ext uri="{FF2B5EF4-FFF2-40B4-BE49-F238E27FC236}">
                    <a16:creationId xmlns:a16="http://schemas.microsoft.com/office/drawing/2014/main" id="{56A97095-0D60-9264-0A85-D3D8DBA274D3}"/>
                  </a:ext>
                </a:extLst>
              </p:cNvPr>
              <p:cNvSpPr/>
              <p:nvPr/>
            </p:nvSpPr>
            <p:spPr>
              <a:xfrm>
                <a:off x="5889810" y="2113855"/>
                <a:ext cx="15486" cy="15013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27" extrusionOk="0">
                    <a:moveTo>
                      <a:pt x="25" y="1"/>
                    </a:moveTo>
                    <a:cubicBezTo>
                      <a:pt x="16" y="1"/>
                      <a:pt x="8" y="4"/>
                      <a:pt x="0" y="15"/>
                    </a:cubicBezTo>
                    <a:cubicBezTo>
                      <a:pt x="38" y="53"/>
                      <a:pt x="84" y="90"/>
                      <a:pt x="121" y="127"/>
                    </a:cubicBezTo>
                    <a:cubicBezTo>
                      <a:pt x="130" y="80"/>
                      <a:pt x="103" y="43"/>
                      <a:pt x="65" y="15"/>
                    </a:cubicBezTo>
                    <a:cubicBezTo>
                      <a:pt x="54" y="10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1063;p53">
                <a:extLst>
                  <a:ext uri="{FF2B5EF4-FFF2-40B4-BE49-F238E27FC236}">
                    <a16:creationId xmlns:a16="http://schemas.microsoft.com/office/drawing/2014/main" id="{B88E7949-DDB3-B46B-511A-CD001DE47AB3}"/>
                  </a:ext>
                </a:extLst>
              </p:cNvPr>
              <p:cNvSpPr/>
              <p:nvPr/>
            </p:nvSpPr>
            <p:spPr>
              <a:xfrm>
                <a:off x="5838153" y="1875074"/>
                <a:ext cx="12176" cy="7211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1" extrusionOk="0">
                    <a:moveTo>
                      <a:pt x="103" y="1"/>
                    </a:moveTo>
                    <a:lnTo>
                      <a:pt x="10" y="47"/>
                    </a:lnTo>
                    <a:lnTo>
                      <a:pt x="1" y="47"/>
                    </a:lnTo>
                    <a:cubicBezTo>
                      <a:pt x="15" y="57"/>
                      <a:pt x="27" y="61"/>
                      <a:pt x="37" y="61"/>
                    </a:cubicBezTo>
                    <a:cubicBezTo>
                      <a:pt x="67" y="61"/>
                      <a:pt x="82" y="28"/>
                      <a:pt x="103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1064;p53">
                <a:extLst>
                  <a:ext uri="{FF2B5EF4-FFF2-40B4-BE49-F238E27FC236}">
                    <a16:creationId xmlns:a16="http://schemas.microsoft.com/office/drawing/2014/main" id="{33C5A537-8DE4-F04E-6CB7-19F0AF04E618}"/>
                  </a:ext>
                </a:extLst>
              </p:cNvPr>
              <p:cNvSpPr/>
              <p:nvPr/>
            </p:nvSpPr>
            <p:spPr>
              <a:xfrm>
                <a:off x="5731647" y="1928859"/>
                <a:ext cx="5556" cy="14422"/>
              </a:xfrm>
              <a:custGeom>
                <a:avLst/>
                <a:gdLst/>
                <a:ahLst/>
                <a:cxnLst/>
                <a:rect l="l" t="t" r="r" b="b"/>
                <a:pathLst>
                  <a:path w="47" h="122" extrusionOk="0">
                    <a:moveTo>
                      <a:pt x="38" y="1"/>
                    </a:moveTo>
                    <a:cubicBezTo>
                      <a:pt x="38" y="38"/>
                      <a:pt x="0" y="75"/>
                      <a:pt x="10" y="112"/>
                    </a:cubicBezTo>
                    <a:lnTo>
                      <a:pt x="28" y="112"/>
                    </a:lnTo>
                    <a:lnTo>
                      <a:pt x="28" y="122"/>
                    </a:lnTo>
                    <a:cubicBezTo>
                      <a:pt x="38" y="103"/>
                      <a:pt x="38" y="85"/>
                      <a:pt x="47" y="75"/>
                    </a:cubicBezTo>
                    <a:cubicBezTo>
                      <a:pt x="47" y="47"/>
                      <a:pt x="38" y="20"/>
                      <a:pt x="38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1065;p53">
                <a:extLst>
                  <a:ext uri="{FF2B5EF4-FFF2-40B4-BE49-F238E27FC236}">
                    <a16:creationId xmlns:a16="http://schemas.microsoft.com/office/drawing/2014/main" id="{F4377B69-12B5-76FA-74FB-EEA6A00BDF85}"/>
                  </a:ext>
                </a:extLst>
              </p:cNvPr>
              <p:cNvSpPr/>
              <p:nvPr/>
            </p:nvSpPr>
            <p:spPr>
              <a:xfrm>
                <a:off x="5831061" y="1861952"/>
                <a:ext cx="9102" cy="780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6" extrusionOk="0">
                    <a:moveTo>
                      <a:pt x="51" y="0"/>
                    </a:moveTo>
                    <a:cubicBezTo>
                      <a:pt x="51" y="18"/>
                      <a:pt x="1" y="27"/>
                      <a:pt x="36" y="60"/>
                    </a:cubicBezTo>
                    <a:lnTo>
                      <a:pt x="36" y="60"/>
                    </a:lnTo>
                    <a:cubicBezTo>
                      <a:pt x="49" y="45"/>
                      <a:pt x="77" y="35"/>
                      <a:pt x="51" y="9"/>
                    </a:cubicBezTo>
                    <a:lnTo>
                      <a:pt x="51" y="0"/>
                    </a:lnTo>
                    <a:close/>
                    <a:moveTo>
                      <a:pt x="36" y="60"/>
                    </a:moveTo>
                    <a:cubicBezTo>
                      <a:pt x="35" y="62"/>
                      <a:pt x="34" y="63"/>
                      <a:pt x="33" y="65"/>
                    </a:cubicBezTo>
                    <a:lnTo>
                      <a:pt x="42" y="65"/>
                    </a:lnTo>
                    <a:cubicBezTo>
                      <a:pt x="40" y="63"/>
                      <a:pt x="38" y="62"/>
                      <a:pt x="36" y="6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1066;p53">
                <a:extLst>
                  <a:ext uri="{FF2B5EF4-FFF2-40B4-BE49-F238E27FC236}">
                    <a16:creationId xmlns:a16="http://schemas.microsoft.com/office/drawing/2014/main" id="{608B5C19-CF6C-54B8-8178-B0335A2F8EC6}"/>
                  </a:ext>
                </a:extLst>
              </p:cNvPr>
              <p:cNvSpPr/>
              <p:nvPr/>
            </p:nvSpPr>
            <p:spPr>
              <a:xfrm>
                <a:off x="5672306" y="2021180"/>
                <a:ext cx="1300" cy="5556"/>
              </a:xfrm>
              <a:custGeom>
                <a:avLst/>
                <a:gdLst/>
                <a:ahLst/>
                <a:cxnLst/>
                <a:rect l="l" t="t" r="r" b="b"/>
                <a:pathLst>
                  <a:path w="11" h="47" extrusionOk="0">
                    <a:moveTo>
                      <a:pt x="1" y="0"/>
                    </a:moveTo>
                    <a:cubicBezTo>
                      <a:pt x="1" y="19"/>
                      <a:pt x="10" y="38"/>
                      <a:pt x="10" y="47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1067;p53">
                <a:extLst>
                  <a:ext uri="{FF2B5EF4-FFF2-40B4-BE49-F238E27FC236}">
                    <a16:creationId xmlns:a16="http://schemas.microsoft.com/office/drawing/2014/main" id="{C83656B7-C507-3B0D-8B64-2A236B0DDAE4}"/>
                  </a:ext>
                </a:extLst>
              </p:cNvPr>
              <p:cNvSpPr/>
              <p:nvPr/>
            </p:nvSpPr>
            <p:spPr>
              <a:xfrm>
                <a:off x="5822786" y="1866681"/>
                <a:ext cx="5674" cy="4137"/>
              </a:xfrm>
              <a:custGeom>
                <a:avLst/>
                <a:gdLst/>
                <a:ahLst/>
                <a:cxnLst/>
                <a:rect l="l" t="t" r="r" b="b"/>
                <a:pathLst>
                  <a:path w="48" h="35" extrusionOk="0">
                    <a:moveTo>
                      <a:pt x="39" y="1"/>
                    </a:moveTo>
                    <a:cubicBezTo>
                      <a:pt x="36" y="1"/>
                      <a:pt x="32" y="3"/>
                      <a:pt x="28" y="7"/>
                    </a:cubicBezTo>
                    <a:cubicBezTo>
                      <a:pt x="10" y="7"/>
                      <a:pt x="10" y="25"/>
                      <a:pt x="1" y="35"/>
                    </a:cubicBezTo>
                    <a:cubicBezTo>
                      <a:pt x="19" y="35"/>
                      <a:pt x="28" y="25"/>
                      <a:pt x="47" y="16"/>
                    </a:cubicBezTo>
                    <a:cubicBezTo>
                      <a:pt x="47" y="5"/>
                      <a:pt x="44" y="1"/>
                      <a:pt x="39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1068;p53">
                <a:extLst>
                  <a:ext uri="{FF2B5EF4-FFF2-40B4-BE49-F238E27FC236}">
                    <a16:creationId xmlns:a16="http://schemas.microsoft.com/office/drawing/2014/main" id="{FEB416C2-BB47-302E-ECEC-7D802583714A}"/>
                  </a:ext>
                </a:extLst>
              </p:cNvPr>
              <p:cNvSpPr/>
              <p:nvPr/>
            </p:nvSpPr>
            <p:spPr>
              <a:xfrm>
                <a:off x="5665805" y="2033237"/>
                <a:ext cx="3310" cy="2364"/>
              </a:xfrm>
              <a:custGeom>
                <a:avLst/>
                <a:gdLst/>
                <a:ahLst/>
                <a:cxnLst/>
                <a:rect l="l" t="t" r="r" b="b"/>
                <a:pathLst>
                  <a:path w="28" h="20" extrusionOk="0">
                    <a:moveTo>
                      <a:pt x="28" y="1"/>
                    </a:moveTo>
                    <a:cubicBezTo>
                      <a:pt x="25" y="4"/>
                      <a:pt x="23" y="7"/>
                      <a:pt x="21" y="10"/>
                    </a:cubicBezTo>
                    <a:lnTo>
                      <a:pt x="28" y="10"/>
                    </a:lnTo>
                    <a:lnTo>
                      <a:pt x="28" y="1"/>
                    </a:lnTo>
                    <a:close/>
                    <a:moveTo>
                      <a:pt x="0" y="10"/>
                    </a:moveTo>
                    <a:cubicBezTo>
                      <a:pt x="9" y="19"/>
                      <a:pt x="9" y="19"/>
                      <a:pt x="19" y="19"/>
                    </a:cubicBezTo>
                    <a:cubicBezTo>
                      <a:pt x="19" y="19"/>
                      <a:pt x="19" y="15"/>
                      <a:pt x="21" y="1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1069;p53">
                <a:extLst>
                  <a:ext uri="{FF2B5EF4-FFF2-40B4-BE49-F238E27FC236}">
                    <a16:creationId xmlns:a16="http://schemas.microsoft.com/office/drawing/2014/main" id="{2EC06EB0-36DC-3E0E-FB33-8CDE171E4D98}"/>
                  </a:ext>
                </a:extLst>
              </p:cNvPr>
              <p:cNvSpPr/>
              <p:nvPr/>
            </p:nvSpPr>
            <p:spPr>
              <a:xfrm>
                <a:off x="5712970" y="1947536"/>
                <a:ext cx="118" cy="2364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extrusionOk="0">
                    <a:moveTo>
                      <a:pt x="1" y="19"/>
                    </a:moveTo>
                    <a:cubicBezTo>
                      <a:pt x="1" y="10"/>
                      <a:pt x="1" y="1"/>
                      <a:pt x="1" y="1"/>
                    </a:cubicBezTo>
                    <a:cubicBezTo>
                      <a:pt x="1" y="1"/>
                      <a:pt x="1" y="1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1070;p53">
                <a:extLst>
                  <a:ext uri="{FF2B5EF4-FFF2-40B4-BE49-F238E27FC236}">
                    <a16:creationId xmlns:a16="http://schemas.microsoft.com/office/drawing/2014/main" id="{5615F755-B8A6-A5B6-99FE-3F9CFCC0DFD1}"/>
                  </a:ext>
                </a:extLst>
              </p:cNvPr>
              <p:cNvSpPr/>
              <p:nvPr/>
            </p:nvSpPr>
            <p:spPr>
              <a:xfrm>
                <a:off x="5796425" y="2046476"/>
                <a:ext cx="3428" cy="2246"/>
              </a:xfrm>
              <a:custGeom>
                <a:avLst/>
                <a:gdLst/>
                <a:ahLst/>
                <a:cxnLst/>
                <a:rect l="l" t="t" r="r" b="b"/>
                <a:pathLst>
                  <a:path w="29" h="19" extrusionOk="0">
                    <a:moveTo>
                      <a:pt x="10" y="0"/>
                    </a:moveTo>
                    <a:cubicBezTo>
                      <a:pt x="10" y="0"/>
                      <a:pt x="1" y="9"/>
                      <a:pt x="1" y="9"/>
                    </a:cubicBezTo>
                    <a:cubicBezTo>
                      <a:pt x="1" y="19"/>
                      <a:pt x="1" y="19"/>
                      <a:pt x="10" y="19"/>
                    </a:cubicBezTo>
                    <a:cubicBezTo>
                      <a:pt x="10" y="19"/>
                      <a:pt x="19" y="9"/>
                      <a:pt x="29" y="9"/>
                    </a:cubicBezTo>
                    <a:cubicBezTo>
                      <a:pt x="19" y="9"/>
                      <a:pt x="19" y="0"/>
                      <a:pt x="10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1071;p53">
                <a:extLst>
                  <a:ext uri="{FF2B5EF4-FFF2-40B4-BE49-F238E27FC236}">
                    <a16:creationId xmlns:a16="http://schemas.microsoft.com/office/drawing/2014/main" id="{3611F183-C13A-B458-247D-71C5A26A28D2}"/>
                  </a:ext>
                </a:extLst>
              </p:cNvPr>
              <p:cNvSpPr/>
              <p:nvPr/>
            </p:nvSpPr>
            <p:spPr>
              <a:xfrm>
                <a:off x="5747014" y="1916801"/>
                <a:ext cx="4492" cy="5674"/>
              </a:xfrm>
              <a:custGeom>
                <a:avLst/>
                <a:gdLst/>
                <a:ahLst/>
                <a:cxnLst/>
                <a:rect l="l" t="t" r="r" b="b"/>
                <a:pathLst>
                  <a:path w="38" h="48" extrusionOk="0">
                    <a:moveTo>
                      <a:pt x="1" y="38"/>
                    </a:moveTo>
                    <a:lnTo>
                      <a:pt x="10" y="47"/>
                    </a:lnTo>
                    <a:cubicBezTo>
                      <a:pt x="9" y="44"/>
                      <a:pt x="8" y="41"/>
                      <a:pt x="8" y="38"/>
                    </a:cubicBezTo>
                    <a:close/>
                    <a:moveTo>
                      <a:pt x="38" y="1"/>
                    </a:moveTo>
                    <a:cubicBezTo>
                      <a:pt x="21" y="9"/>
                      <a:pt x="5" y="17"/>
                      <a:pt x="8" y="38"/>
                    </a:cubicBezTo>
                    <a:lnTo>
                      <a:pt x="28" y="38"/>
                    </a:lnTo>
                    <a:lnTo>
                      <a:pt x="28" y="47"/>
                    </a:lnTo>
                    <a:cubicBezTo>
                      <a:pt x="28" y="29"/>
                      <a:pt x="38" y="19"/>
                      <a:pt x="38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1072;p53">
                <a:extLst>
                  <a:ext uri="{FF2B5EF4-FFF2-40B4-BE49-F238E27FC236}">
                    <a16:creationId xmlns:a16="http://schemas.microsoft.com/office/drawing/2014/main" id="{E1D53ABF-DAFA-53C6-9164-F16504FB8E9D}"/>
                  </a:ext>
                </a:extLst>
              </p:cNvPr>
              <p:cNvSpPr/>
              <p:nvPr/>
            </p:nvSpPr>
            <p:spPr>
              <a:xfrm>
                <a:off x="5761317" y="1909118"/>
                <a:ext cx="1182" cy="2364"/>
              </a:xfrm>
              <a:custGeom>
                <a:avLst/>
                <a:gdLst/>
                <a:ahLst/>
                <a:cxnLst/>
                <a:rect l="l" t="t" r="r" b="b"/>
                <a:pathLst>
                  <a:path w="10" h="20" extrusionOk="0">
                    <a:moveTo>
                      <a:pt x="0" y="1"/>
                    </a:moveTo>
                    <a:cubicBezTo>
                      <a:pt x="0" y="10"/>
                      <a:pt x="0" y="10"/>
                      <a:pt x="10" y="19"/>
                    </a:cubicBezTo>
                    <a:cubicBezTo>
                      <a:pt x="10" y="10"/>
                      <a:pt x="10" y="10"/>
                      <a:pt x="0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1073;p53">
                <a:extLst>
                  <a:ext uri="{FF2B5EF4-FFF2-40B4-BE49-F238E27FC236}">
                    <a16:creationId xmlns:a16="http://schemas.microsoft.com/office/drawing/2014/main" id="{B663AC31-5A1A-E99B-F7CC-D4BBC31F9627}"/>
                  </a:ext>
                </a:extLst>
              </p:cNvPr>
              <p:cNvSpPr/>
              <p:nvPr/>
            </p:nvSpPr>
            <p:spPr>
              <a:xfrm>
                <a:off x="5837089" y="1861952"/>
                <a:ext cx="2246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19" h="10" extrusionOk="0">
                    <a:moveTo>
                      <a:pt x="0" y="0"/>
                    </a:moveTo>
                    <a:lnTo>
                      <a:pt x="11" y="6"/>
                    </a:lnTo>
                    <a:lnTo>
                      <a:pt x="11" y="6"/>
                    </a:lnTo>
                    <a:cubicBezTo>
                      <a:pt x="10" y="3"/>
                      <a:pt x="10" y="0"/>
                      <a:pt x="10" y="0"/>
                    </a:cubicBezTo>
                    <a:close/>
                    <a:moveTo>
                      <a:pt x="11" y="6"/>
                    </a:moveTo>
                    <a:cubicBezTo>
                      <a:pt x="13" y="8"/>
                      <a:pt x="15" y="9"/>
                      <a:pt x="19" y="9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1074;p53">
                <a:extLst>
                  <a:ext uri="{FF2B5EF4-FFF2-40B4-BE49-F238E27FC236}">
                    <a16:creationId xmlns:a16="http://schemas.microsoft.com/office/drawing/2014/main" id="{485D5A26-7363-36CF-CBF4-AAA51F595E2A}"/>
                  </a:ext>
                </a:extLst>
              </p:cNvPr>
              <p:cNvSpPr/>
              <p:nvPr/>
            </p:nvSpPr>
            <p:spPr>
              <a:xfrm>
                <a:off x="5736021" y="1927795"/>
                <a:ext cx="342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29" h="10" extrusionOk="0">
                    <a:moveTo>
                      <a:pt x="19" y="1"/>
                    </a:moveTo>
                    <a:cubicBezTo>
                      <a:pt x="10" y="1"/>
                      <a:pt x="10" y="10"/>
                      <a:pt x="1" y="10"/>
                    </a:cubicBezTo>
                    <a:lnTo>
                      <a:pt x="19" y="10"/>
                    </a:lnTo>
                    <a:cubicBezTo>
                      <a:pt x="19" y="10"/>
                      <a:pt x="29" y="1"/>
                      <a:pt x="29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1075;p53">
                <a:extLst>
                  <a:ext uri="{FF2B5EF4-FFF2-40B4-BE49-F238E27FC236}">
                    <a16:creationId xmlns:a16="http://schemas.microsoft.com/office/drawing/2014/main" id="{3FB9C5F4-902C-F828-7B38-F6E9CF185BC8}"/>
                  </a:ext>
                </a:extLst>
              </p:cNvPr>
              <p:cNvSpPr/>
              <p:nvPr/>
            </p:nvSpPr>
            <p:spPr>
              <a:xfrm>
                <a:off x="5888746" y="1964085"/>
                <a:ext cx="1182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0"/>
                    </a:cubicBezTo>
                    <a:cubicBezTo>
                      <a:pt x="0" y="10"/>
                      <a:pt x="0" y="0"/>
                      <a:pt x="9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1076;p53">
                <a:extLst>
                  <a:ext uri="{FF2B5EF4-FFF2-40B4-BE49-F238E27FC236}">
                    <a16:creationId xmlns:a16="http://schemas.microsoft.com/office/drawing/2014/main" id="{EDC8A5AE-A97A-F5E9-E5D5-5BEEEB0FF465}"/>
                  </a:ext>
                </a:extLst>
              </p:cNvPr>
              <p:cNvSpPr/>
              <p:nvPr/>
            </p:nvSpPr>
            <p:spPr>
              <a:xfrm>
                <a:off x="5673488" y="999146"/>
                <a:ext cx="6620" cy="4019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23" y="1"/>
                    </a:moveTo>
                    <a:cubicBezTo>
                      <a:pt x="8" y="1"/>
                      <a:pt x="6" y="9"/>
                      <a:pt x="0" y="34"/>
                    </a:cubicBezTo>
                    <a:lnTo>
                      <a:pt x="56" y="6"/>
                    </a:lnTo>
                    <a:cubicBezTo>
                      <a:pt x="40" y="3"/>
                      <a:pt x="30" y="1"/>
                      <a:pt x="23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1077;p53">
                <a:extLst>
                  <a:ext uri="{FF2B5EF4-FFF2-40B4-BE49-F238E27FC236}">
                    <a16:creationId xmlns:a16="http://schemas.microsoft.com/office/drawing/2014/main" id="{8B29C7E3-9B92-243A-1C32-96FB3055D10C}"/>
                  </a:ext>
                </a:extLst>
              </p:cNvPr>
              <p:cNvSpPr/>
              <p:nvPr/>
            </p:nvSpPr>
            <p:spPr>
              <a:xfrm>
                <a:off x="5670178" y="1003047"/>
                <a:ext cx="3428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8" y="1"/>
                    </a:moveTo>
                    <a:cubicBezTo>
                      <a:pt x="19" y="1"/>
                      <a:pt x="9" y="1"/>
                      <a:pt x="0" y="1"/>
                    </a:cubicBezTo>
                    <a:cubicBezTo>
                      <a:pt x="9" y="1"/>
                      <a:pt x="19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1078;p53">
                <a:extLst>
                  <a:ext uri="{FF2B5EF4-FFF2-40B4-BE49-F238E27FC236}">
                    <a16:creationId xmlns:a16="http://schemas.microsoft.com/office/drawing/2014/main" id="{CF17C6BB-CA26-1B9F-73C0-1D3440093BF8}"/>
                  </a:ext>
                </a:extLst>
              </p:cNvPr>
              <p:cNvSpPr/>
              <p:nvPr/>
            </p:nvSpPr>
            <p:spPr>
              <a:xfrm>
                <a:off x="5327491" y="2923941"/>
                <a:ext cx="249423" cy="18866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596" extrusionOk="0">
                    <a:moveTo>
                      <a:pt x="353" y="0"/>
                    </a:moveTo>
                    <a:cubicBezTo>
                      <a:pt x="242" y="0"/>
                      <a:pt x="149" y="37"/>
                      <a:pt x="103" y="149"/>
                    </a:cubicBezTo>
                    <a:cubicBezTo>
                      <a:pt x="75" y="214"/>
                      <a:pt x="47" y="288"/>
                      <a:pt x="28" y="363"/>
                    </a:cubicBezTo>
                    <a:cubicBezTo>
                      <a:pt x="0" y="465"/>
                      <a:pt x="19" y="558"/>
                      <a:pt x="75" y="651"/>
                    </a:cubicBezTo>
                    <a:cubicBezTo>
                      <a:pt x="103" y="697"/>
                      <a:pt x="130" y="744"/>
                      <a:pt x="168" y="790"/>
                    </a:cubicBezTo>
                    <a:cubicBezTo>
                      <a:pt x="279" y="939"/>
                      <a:pt x="409" y="1059"/>
                      <a:pt x="576" y="1152"/>
                    </a:cubicBezTo>
                    <a:cubicBezTo>
                      <a:pt x="827" y="1282"/>
                      <a:pt x="1097" y="1403"/>
                      <a:pt x="1357" y="1515"/>
                    </a:cubicBezTo>
                    <a:cubicBezTo>
                      <a:pt x="1450" y="1552"/>
                      <a:pt x="1543" y="1570"/>
                      <a:pt x="1626" y="1589"/>
                    </a:cubicBezTo>
                    <a:cubicBezTo>
                      <a:pt x="1651" y="1593"/>
                      <a:pt x="1674" y="1595"/>
                      <a:pt x="1696" y="1595"/>
                    </a:cubicBezTo>
                    <a:cubicBezTo>
                      <a:pt x="1821" y="1595"/>
                      <a:pt x="1919" y="1532"/>
                      <a:pt x="1998" y="1422"/>
                    </a:cubicBezTo>
                    <a:cubicBezTo>
                      <a:pt x="2082" y="1310"/>
                      <a:pt x="2109" y="1180"/>
                      <a:pt x="2091" y="1050"/>
                    </a:cubicBezTo>
                    <a:cubicBezTo>
                      <a:pt x="2082" y="967"/>
                      <a:pt x="2044" y="892"/>
                      <a:pt x="1979" y="836"/>
                    </a:cubicBezTo>
                    <a:lnTo>
                      <a:pt x="1979" y="836"/>
                    </a:lnTo>
                    <a:cubicBezTo>
                      <a:pt x="1961" y="864"/>
                      <a:pt x="1979" y="883"/>
                      <a:pt x="1989" y="902"/>
                    </a:cubicBezTo>
                    <a:cubicBezTo>
                      <a:pt x="2017" y="957"/>
                      <a:pt x="2026" y="1013"/>
                      <a:pt x="2017" y="1078"/>
                    </a:cubicBezTo>
                    <a:cubicBezTo>
                      <a:pt x="2007" y="1134"/>
                      <a:pt x="1989" y="1199"/>
                      <a:pt x="1979" y="1255"/>
                    </a:cubicBezTo>
                    <a:cubicBezTo>
                      <a:pt x="1940" y="1381"/>
                      <a:pt x="1819" y="1488"/>
                      <a:pt x="1670" y="1488"/>
                    </a:cubicBezTo>
                    <a:cubicBezTo>
                      <a:pt x="1644" y="1488"/>
                      <a:pt x="1617" y="1484"/>
                      <a:pt x="1589" y="1478"/>
                    </a:cubicBezTo>
                    <a:cubicBezTo>
                      <a:pt x="1515" y="1459"/>
                      <a:pt x="1441" y="1440"/>
                      <a:pt x="1375" y="1413"/>
                    </a:cubicBezTo>
                    <a:cubicBezTo>
                      <a:pt x="1134" y="1310"/>
                      <a:pt x="892" y="1199"/>
                      <a:pt x="660" y="1087"/>
                    </a:cubicBezTo>
                    <a:cubicBezTo>
                      <a:pt x="428" y="976"/>
                      <a:pt x="261" y="809"/>
                      <a:pt x="130" y="595"/>
                    </a:cubicBezTo>
                    <a:cubicBezTo>
                      <a:pt x="93" y="558"/>
                      <a:pt x="75" y="502"/>
                      <a:pt x="84" y="446"/>
                    </a:cubicBezTo>
                    <a:cubicBezTo>
                      <a:pt x="84" y="326"/>
                      <a:pt x="121" y="214"/>
                      <a:pt x="186" y="112"/>
                    </a:cubicBezTo>
                    <a:cubicBezTo>
                      <a:pt x="211" y="71"/>
                      <a:pt x="256" y="45"/>
                      <a:pt x="310" y="45"/>
                    </a:cubicBezTo>
                    <a:cubicBezTo>
                      <a:pt x="318" y="45"/>
                      <a:pt x="326" y="46"/>
                      <a:pt x="335" y="47"/>
                    </a:cubicBezTo>
                    <a:cubicBezTo>
                      <a:pt x="400" y="65"/>
                      <a:pt x="474" y="75"/>
                      <a:pt x="549" y="93"/>
                    </a:cubicBezTo>
                    <a:cubicBezTo>
                      <a:pt x="645" y="109"/>
                      <a:pt x="741" y="132"/>
                      <a:pt x="837" y="132"/>
                    </a:cubicBezTo>
                    <a:cubicBezTo>
                      <a:pt x="853" y="132"/>
                      <a:pt x="868" y="132"/>
                      <a:pt x="883" y="130"/>
                    </a:cubicBezTo>
                    <a:cubicBezTo>
                      <a:pt x="762" y="84"/>
                      <a:pt x="641" y="37"/>
                      <a:pt x="511" y="19"/>
                    </a:cubicBezTo>
                    <a:cubicBezTo>
                      <a:pt x="456" y="10"/>
                      <a:pt x="409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1079;p53">
                <a:extLst>
                  <a:ext uri="{FF2B5EF4-FFF2-40B4-BE49-F238E27FC236}">
                    <a16:creationId xmlns:a16="http://schemas.microsoft.com/office/drawing/2014/main" id="{7A06CE1A-892F-8332-6F97-ED5D051BFF60}"/>
                  </a:ext>
                </a:extLst>
              </p:cNvPr>
              <p:cNvSpPr/>
              <p:nvPr/>
            </p:nvSpPr>
            <p:spPr>
              <a:xfrm>
                <a:off x="5390141" y="3012834"/>
                <a:ext cx="118683" cy="61706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22" extrusionOk="0">
                    <a:moveTo>
                      <a:pt x="19" y="1"/>
                    </a:moveTo>
                    <a:cubicBezTo>
                      <a:pt x="19" y="1"/>
                      <a:pt x="9" y="10"/>
                      <a:pt x="0" y="10"/>
                    </a:cubicBezTo>
                    <a:cubicBezTo>
                      <a:pt x="37" y="38"/>
                      <a:pt x="65" y="75"/>
                      <a:pt x="102" y="94"/>
                    </a:cubicBezTo>
                    <a:cubicBezTo>
                      <a:pt x="177" y="131"/>
                      <a:pt x="251" y="159"/>
                      <a:pt x="325" y="187"/>
                    </a:cubicBezTo>
                    <a:cubicBezTo>
                      <a:pt x="567" y="252"/>
                      <a:pt x="780" y="391"/>
                      <a:pt x="1003" y="521"/>
                    </a:cubicBezTo>
                    <a:cubicBezTo>
                      <a:pt x="985" y="493"/>
                      <a:pt x="976" y="465"/>
                      <a:pt x="957" y="447"/>
                    </a:cubicBezTo>
                    <a:cubicBezTo>
                      <a:pt x="929" y="419"/>
                      <a:pt x="892" y="391"/>
                      <a:pt x="864" y="363"/>
                    </a:cubicBezTo>
                    <a:cubicBezTo>
                      <a:pt x="725" y="252"/>
                      <a:pt x="557" y="187"/>
                      <a:pt x="390" y="140"/>
                    </a:cubicBezTo>
                    <a:cubicBezTo>
                      <a:pt x="260" y="112"/>
                      <a:pt x="130" y="75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1080;p53">
                <a:extLst>
                  <a:ext uri="{FF2B5EF4-FFF2-40B4-BE49-F238E27FC236}">
                    <a16:creationId xmlns:a16="http://schemas.microsoft.com/office/drawing/2014/main" id="{1D6FF697-EEDD-A630-734B-7DB8C0D744AD}"/>
                  </a:ext>
                </a:extLst>
              </p:cNvPr>
              <p:cNvSpPr/>
              <p:nvPr/>
            </p:nvSpPr>
            <p:spPr>
              <a:xfrm>
                <a:off x="5455984" y="2974416"/>
                <a:ext cx="69271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02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0" y="103"/>
                      <a:pt x="38" y="168"/>
                      <a:pt x="103" y="224"/>
                    </a:cubicBezTo>
                    <a:cubicBezTo>
                      <a:pt x="163" y="277"/>
                      <a:pt x="194" y="297"/>
                      <a:pt x="259" y="297"/>
                    </a:cubicBezTo>
                    <a:cubicBezTo>
                      <a:pt x="284" y="297"/>
                      <a:pt x="314" y="294"/>
                      <a:pt x="354" y="289"/>
                    </a:cubicBezTo>
                    <a:cubicBezTo>
                      <a:pt x="372" y="307"/>
                      <a:pt x="381" y="326"/>
                      <a:pt x="400" y="344"/>
                    </a:cubicBezTo>
                    <a:cubicBezTo>
                      <a:pt x="438" y="382"/>
                      <a:pt x="466" y="401"/>
                      <a:pt x="500" y="401"/>
                    </a:cubicBezTo>
                    <a:cubicBezTo>
                      <a:pt x="524" y="401"/>
                      <a:pt x="551" y="392"/>
                      <a:pt x="586" y="372"/>
                    </a:cubicBezTo>
                    <a:cubicBezTo>
                      <a:pt x="576" y="372"/>
                      <a:pt x="567" y="363"/>
                      <a:pt x="558" y="363"/>
                    </a:cubicBezTo>
                    <a:cubicBezTo>
                      <a:pt x="544" y="370"/>
                      <a:pt x="531" y="373"/>
                      <a:pt x="519" y="373"/>
                    </a:cubicBezTo>
                    <a:cubicBezTo>
                      <a:pt x="480" y="373"/>
                      <a:pt x="447" y="345"/>
                      <a:pt x="419" y="317"/>
                    </a:cubicBezTo>
                    <a:cubicBezTo>
                      <a:pt x="400" y="289"/>
                      <a:pt x="391" y="270"/>
                      <a:pt x="363" y="242"/>
                    </a:cubicBezTo>
                    <a:cubicBezTo>
                      <a:pt x="342" y="251"/>
                      <a:pt x="319" y="255"/>
                      <a:pt x="296" y="255"/>
                    </a:cubicBezTo>
                    <a:cubicBezTo>
                      <a:pt x="268" y="255"/>
                      <a:pt x="240" y="248"/>
                      <a:pt x="214" y="233"/>
                    </a:cubicBezTo>
                    <a:cubicBezTo>
                      <a:pt x="168" y="205"/>
                      <a:pt x="131" y="177"/>
                      <a:pt x="93" y="149"/>
                    </a:cubicBezTo>
                    <a:cubicBezTo>
                      <a:pt x="47" y="121"/>
                      <a:pt x="38" y="66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1081;p53">
                <a:extLst>
                  <a:ext uri="{FF2B5EF4-FFF2-40B4-BE49-F238E27FC236}">
                    <a16:creationId xmlns:a16="http://schemas.microsoft.com/office/drawing/2014/main" id="{86092A22-3EE7-F1C4-E506-5D90DE9D3721}"/>
                  </a:ext>
                </a:extLst>
              </p:cNvPr>
              <p:cNvSpPr/>
              <p:nvPr/>
            </p:nvSpPr>
            <p:spPr>
              <a:xfrm>
                <a:off x="6377422" y="2703008"/>
                <a:ext cx="71517" cy="20096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70" extrusionOk="0">
                    <a:moveTo>
                      <a:pt x="547" y="0"/>
                    </a:moveTo>
                    <a:cubicBezTo>
                      <a:pt x="412" y="0"/>
                      <a:pt x="262" y="28"/>
                      <a:pt x="140" y="76"/>
                    </a:cubicBezTo>
                    <a:cubicBezTo>
                      <a:pt x="93" y="95"/>
                      <a:pt x="47" y="104"/>
                      <a:pt x="1" y="169"/>
                    </a:cubicBezTo>
                    <a:cubicBezTo>
                      <a:pt x="38" y="160"/>
                      <a:pt x="47" y="160"/>
                      <a:pt x="56" y="160"/>
                    </a:cubicBezTo>
                    <a:cubicBezTo>
                      <a:pt x="214" y="95"/>
                      <a:pt x="372" y="48"/>
                      <a:pt x="549" y="30"/>
                    </a:cubicBezTo>
                    <a:cubicBezTo>
                      <a:pt x="558" y="30"/>
                      <a:pt x="577" y="11"/>
                      <a:pt x="604" y="2"/>
                    </a:cubicBezTo>
                    <a:cubicBezTo>
                      <a:pt x="586" y="1"/>
                      <a:pt x="566" y="0"/>
                      <a:pt x="5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1082;p53">
                <a:extLst>
                  <a:ext uri="{FF2B5EF4-FFF2-40B4-BE49-F238E27FC236}">
                    <a16:creationId xmlns:a16="http://schemas.microsoft.com/office/drawing/2014/main" id="{DA7CC026-FE48-CF6C-6D09-B08EF380CC5D}"/>
                  </a:ext>
                </a:extLst>
              </p:cNvPr>
              <p:cNvSpPr/>
              <p:nvPr/>
            </p:nvSpPr>
            <p:spPr>
              <a:xfrm>
                <a:off x="6400473" y="2717075"/>
                <a:ext cx="32035" cy="732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62" extrusionOk="0">
                    <a:moveTo>
                      <a:pt x="211" y="1"/>
                    </a:moveTo>
                    <a:cubicBezTo>
                      <a:pt x="141" y="1"/>
                      <a:pt x="74" y="16"/>
                      <a:pt x="1" y="59"/>
                    </a:cubicBezTo>
                    <a:cubicBezTo>
                      <a:pt x="10" y="61"/>
                      <a:pt x="21" y="61"/>
                      <a:pt x="32" y="61"/>
                    </a:cubicBezTo>
                    <a:cubicBezTo>
                      <a:pt x="104" y="61"/>
                      <a:pt x="197" y="36"/>
                      <a:pt x="270" y="4"/>
                    </a:cubicBezTo>
                    <a:cubicBezTo>
                      <a:pt x="250" y="2"/>
                      <a:pt x="230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1083;p53">
                <a:extLst>
                  <a:ext uri="{FF2B5EF4-FFF2-40B4-BE49-F238E27FC236}">
                    <a16:creationId xmlns:a16="http://schemas.microsoft.com/office/drawing/2014/main" id="{FC125601-375D-BA08-E1F5-6B729F7E59E8}"/>
                  </a:ext>
                </a:extLst>
              </p:cNvPr>
              <p:cNvSpPr/>
              <p:nvPr/>
            </p:nvSpPr>
            <p:spPr>
              <a:xfrm>
                <a:off x="5362599" y="2953611"/>
                <a:ext cx="4492" cy="25297"/>
              </a:xfrm>
              <a:custGeom>
                <a:avLst/>
                <a:gdLst/>
                <a:ahLst/>
                <a:cxnLst/>
                <a:rect l="l" t="t" r="r" b="b"/>
                <a:pathLst>
                  <a:path w="38" h="214" extrusionOk="0">
                    <a:moveTo>
                      <a:pt x="38" y="0"/>
                    </a:moveTo>
                    <a:cubicBezTo>
                      <a:pt x="1" y="65"/>
                      <a:pt x="1" y="121"/>
                      <a:pt x="38" y="214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1084;p53">
                <a:extLst>
                  <a:ext uri="{FF2B5EF4-FFF2-40B4-BE49-F238E27FC236}">
                    <a16:creationId xmlns:a16="http://schemas.microsoft.com/office/drawing/2014/main" id="{9FC0AE72-E98B-8B94-AE1A-04F59FC3BCF0}"/>
                  </a:ext>
                </a:extLst>
              </p:cNvPr>
              <p:cNvSpPr/>
              <p:nvPr/>
            </p:nvSpPr>
            <p:spPr>
              <a:xfrm>
                <a:off x="6625661" y="2838239"/>
                <a:ext cx="224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" extrusionOk="0">
                    <a:moveTo>
                      <a:pt x="0" y="1"/>
                    </a:moveTo>
                    <a:cubicBezTo>
                      <a:pt x="0" y="1"/>
                      <a:pt x="10" y="1"/>
                      <a:pt x="19" y="1"/>
                    </a:cubicBezTo>
                    <a:lnTo>
                      <a:pt x="19" y="1"/>
                    </a:lnTo>
                    <a:cubicBezTo>
                      <a:pt x="1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1085;p53">
                <a:extLst>
                  <a:ext uri="{FF2B5EF4-FFF2-40B4-BE49-F238E27FC236}">
                    <a16:creationId xmlns:a16="http://schemas.microsoft.com/office/drawing/2014/main" id="{FA0ABBEB-8470-0AD7-3B1A-A8E60571B9C8}"/>
                  </a:ext>
                </a:extLst>
              </p:cNvPr>
              <p:cNvSpPr/>
              <p:nvPr/>
            </p:nvSpPr>
            <p:spPr>
              <a:xfrm>
                <a:off x="5365909" y="2950301"/>
                <a:ext cx="2364" cy="3428"/>
              </a:xfrm>
              <a:custGeom>
                <a:avLst/>
                <a:gdLst/>
                <a:ahLst/>
                <a:cxnLst/>
                <a:rect l="l" t="t" r="r" b="b"/>
                <a:pathLst>
                  <a:path w="20" h="29" extrusionOk="0">
                    <a:moveTo>
                      <a:pt x="19" y="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8"/>
                      <a:pt x="10" y="26"/>
                      <a:pt x="10" y="28"/>
                    </a:cubicBezTo>
                    <a:lnTo>
                      <a:pt x="10" y="28"/>
                    </a:lnTo>
                    <a:cubicBezTo>
                      <a:pt x="15" y="27"/>
                      <a:pt x="19" y="25"/>
                      <a:pt x="19" y="19"/>
                    </a:cubicBezTo>
                    <a:cubicBezTo>
                      <a:pt x="19" y="19"/>
                      <a:pt x="19" y="10"/>
                      <a:pt x="19" y="0"/>
                    </a:cubicBezTo>
                    <a:close/>
                    <a:moveTo>
                      <a:pt x="10" y="28"/>
                    </a:moveTo>
                    <a:lnTo>
                      <a:pt x="10" y="28"/>
                    </a:lnTo>
                    <a:cubicBezTo>
                      <a:pt x="7" y="28"/>
                      <a:pt x="4" y="28"/>
                      <a:pt x="1" y="28"/>
                    </a:cubicBezTo>
                    <a:lnTo>
                      <a:pt x="10" y="28"/>
                    </a:lnTo>
                    <a:cubicBezTo>
                      <a:pt x="10" y="28"/>
                      <a:pt x="10" y="28"/>
                      <a:pt x="10" y="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1086;p53">
                <a:extLst>
                  <a:ext uri="{FF2B5EF4-FFF2-40B4-BE49-F238E27FC236}">
                    <a16:creationId xmlns:a16="http://schemas.microsoft.com/office/drawing/2014/main" id="{F7A91359-D6B4-7E06-B347-B826FE60C26F}"/>
                  </a:ext>
                </a:extLst>
              </p:cNvPr>
              <p:cNvSpPr/>
              <p:nvPr/>
            </p:nvSpPr>
            <p:spPr>
              <a:xfrm>
                <a:off x="6948489" y="3001840"/>
                <a:ext cx="1300" cy="2364"/>
              </a:xfrm>
              <a:custGeom>
                <a:avLst/>
                <a:gdLst/>
                <a:ahLst/>
                <a:cxnLst/>
                <a:rect l="l" t="t" r="r" b="b"/>
                <a:pathLst>
                  <a:path w="11" h="20" extrusionOk="0">
                    <a:moveTo>
                      <a:pt x="1" y="1"/>
                    </a:moveTo>
                    <a:cubicBezTo>
                      <a:pt x="1" y="1"/>
                      <a:pt x="1" y="10"/>
                      <a:pt x="1" y="10"/>
                    </a:cubicBezTo>
                    <a:cubicBezTo>
                      <a:pt x="1" y="10"/>
                      <a:pt x="10" y="10"/>
                      <a:pt x="10" y="20"/>
                    </a:cubicBezTo>
                    <a:cubicBezTo>
                      <a:pt x="10" y="10"/>
                      <a:pt x="1" y="10"/>
                      <a:pt x="1" y="1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1087;p53">
                <a:extLst>
                  <a:ext uri="{FF2B5EF4-FFF2-40B4-BE49-F238E27FC236}">
                    <a16:creationId xmlns:a16="http://schemas.microsoft.com/office/drawing/2014/main" id="{4D6EA135-E846-989F-69D1-982BB527E302}"/>
                  </a:ext>
                </a:extLst>
              </p:cNvPr>
              <p:cNvSpPr/>
              <p:nvPr/>
            </p:nvSpPr>
            <p:spPr>
              <a:xfrm>
                <a:off x="6949671" y="3004086"/>
                <a:ext cx="2246" cy="5556"/>
              </a:xfrm>
              <a:custGeom>
                <a:avLst/>
                <a:gdLst/>
                <a:ahLst/>
                <a:cxnLst/>
                <a:rect l="l" t="t" r="r" b="b"/>
                <a:pathLst>
                  <a:path w="19" h="47" extrusionOk="0">
                    <a:moveTo>
                      <a:pt x="0" y="1"/>
                    </a:moveTo>
                    <a:cubicBezTo>
                      <a:pt x="3" y="2"/>
                      <a:pt x="5" y="4"/>
                      <a:pt x="7" y="5"/>
                    </a:cubicBezTo>
                    <a:lnTo>
                      <a:pt x="7" y="5"/>
                    </a:lnTo>
                    <a:cubicBezTo>
                      <a:pt x="8" y="4"/>
                      <a:pt x="9" y="2"/>
                      <a:pt x="9" y="1"/>
                    </a:cubicBezTo>
                    <a:close/>
                    <a:moveTo>
                      <a:pt x="7" y="5"/>
                    </a:moveTo>
                    <a:lnTo>
                      <a:pt x="7" y="5"/>
                    </a:lnTo>
                    <a:cubicBezTo>
                      <a:pt x="0" y="22"/>
                      <a:pt x="2" y="39"/>
                      <a:pt x="19" y="47"/>
                    </a:cubicBezTo>
                    <a:cubicBezTo>
                      <a:pt x="19" y="31"/>
                      <a:pt x="19" y="15"/>
                      <a:pt x="7" y="5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1088;p53">
                <a:extLst>
                  <a:ext uri="{FF2B5EF4-FFF2-40B4-BE49-F238E27FC236}">
                    <a16:creationId xmlns:a16="http://schemas.microsoft.com/office/drawing/2014/main" id="{14B8FAA3-23EA-5F76-C58B-5EF47C4FC920}"/>
                  </a:ext>
                </a:extLst>
              </p:cNvPr>
              <p:cNvSpPr/>
              <p:nvPr/>
            </p:nvSpPr>
            <p:spPr>
              <a:xfrm>
                <a:off x="5525136" y="3016144"/>
                <a:ext cx="118" cy="3428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9"/>
                    </a:moveTo>
                    <a:cubicBezTo>
                      <a:pt x="1" y="19"/>
                      <a:pt x="1" y="10"/>
                      <a:pt x="1" y="1"/>
                    </a:cubicBezTo>
                    <a:cubicBezTo>
                      <a:pt x="1" y="10"/>
                      <a:pt x="1" y="19"/>
                      <a:pt x="1" y="29"/>
                    </a:cubicBez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1089;p53">
                <a:extLst>
                  <a:ext uri="{FF2B5EF4-FFF2-40B4-BE49-F238E27FC236}">
                    <a16:creationId xmlns:a16="http://schemas.microsoft.com/office/drawing/2014/main" id="{2F64284E-A606-EF3C-B587-337C0327D280}"/>
                  </a:ext>
                </a:extLst>
              </p:cNvPr>
              <p:cNvSpPr/>
              <p:nvPr/>
            </p:nvSpPr>
            <p:spPr>
              <a:xfrm>
                <a:off x="6940805" y="3025009"/>
                <a:ext cx="1182" cy="2246"/>
              </a:xfrm>
              <a:custGeom>
                <a:avLst/>
                <a:gdLst/>
                <a:ahLst/>
                <a:cxnLst/>
                <a:rect l="l" t="t" r="r" b="b"/>
                <a:pathLst>
                  <a:path w="10" h="19" extrusionOk="0">
                    <a:moveTo>
                      <a:pt x="1" y="0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9"/>
                      <a:pt x="10" y="19"/>
                      <a:pt x="10" y="19"/>
                    </a:cubicBezTo>
                    <a:cubicBezTo>
                      <a:pt x="10" y="19"/>
                      <a:pt x="1" y="9"/>
                      <a:pt x="1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1090;p53">
                <a:extLst>
                  <a:ext uri="{FF2B5EF4-FFF2-40B4-BE49-F238E27FC236}">
                    <a16:creationId xmlns:a16="http://schemas.microsoft.com/office/drawing/2014/main" id="{25D08548-1EE8-A121-FC45-A801AA7D4BB7}"/>
                  </a:ext>
                </a:extLst>
              </p:cNvPr>
              <p:cNvSpPr/>
              <p:nvPr/>
            </p:nvSpPr>
            <p:spPr>
              <a:xfrm>
                <a:off x="5606464" y="3314858"/>
                <a:ext cx="118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1091;p53">
                <a:extLst>
                  <a:ext uri="{FF2B5EF4-FFF2-40B4-BE49-F238E27FC236}">
                    <a16:creationId xmlns:a16="http://schemas.microsoft.com/office/drawing/2014/main" id="{41FE96FF-4243-7629-A167-3458033D7E74}"/>
                  </a:ext>
                </a:extLst>
              </p:cNvPr>
              <p:cNvSpPr/>
              <p:nvPr/>
            </p:nvSpPr>
            <p:spPr>
              <a:xfrm>
                <a:off x="7388935" y="3187547"/>
                <a:ext cx="2246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19" h="10" extrusionOk="0">
                    <a:moveTo>
                      <a:pt x="10" y="0"/>
                    </a:moveTo>
                    <a:cubicBezTo>
                      <a:pt x="10" y="0"/>
                      <a:pt x="0" y="0"/>
                      <a:pt x="0" y="9"/>
                    </a:cubicBezTo>
                    <a:lnTo>
                      <a:pt x="19" y="9"/>
                    </a:lnTo>
                    <a:cubicBezTo>
                      <a:pt x="19" y="0"/>
                      <a:pt x="19" y="0"/>
                      <a:pt x="10" y="0"/>
                    </a:cubicBezTo>
                    <a:close/>
                  </a:path>
                </a:pathLst>
              </a:custGeom>
              <a:solidFill>
                <a:srgbClr val="AE6B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1092;p53">
                <a:extLst>
                  <a:ext uri="{FF2B5EF4-FFF2-40B4-BE49-F238E27FC236}">
                    <a16:creationId xmlns:a16="http://schemas.microsoft.com/office/drawing/2014/main" id="{55F5EE35-1E7B-4AFE-1124-19BAD0372953}"/>
                  </a:ext>
                </a:extLst>
              </p:cNvPr>
              <p:cNvSpPr/>
              <p:nvPr/>
            </p:nvSpPr>
            <p:spPr>
              <a:xfrm>
                <a:off x="6807939" y="3665229"/>
                <a:ext cx="45156" cy="407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5" extrusionOk="0">
                    <a:moveTo>
                      <a:pt x="354" y="1"/>
                    </a:moveTo>
                    <a:cubicBezTo>
                      <a:pt x="261" y="28"/>
                      <a:pt x="177" y="66"/>
                      <a:pt x="103" y="121"/>
                    </a:cubicBezTo>
                    <a:cubicBezTo>
                      <a:pt x="75" y="140"/>
                      <a:pt x="47" y="177"/>
                      <a:pt x="28" y="205"/>
                    </a:cubicBezTo>
                    <a:cubicBezTo>
                      <a:pt x="1" y="251"/>
                      <a:pt x="1" y="298"/>
                      <a:pt x="56" y="344"/>
                    </a:cubicBezTo>
                    <a:cubicBezTo>
                      <a:pt x="38" y="233"/>
                      <a:pt x="103" y="186"/>
                      <a:pt x="177" y="131"/>
                    </a:cubicBezTo>
                    <a:cubicBezTo>
                      <a:pt x="214" y="103"/>
                      <a:pt x="261" y="84"/>
                      <a:pt x="307" y="56"/>
                    </a:cubicBezTo>
                    <a:cubicBezTo>
                      <a:pt x="326" y="47"/>
                      <a:pt x="354" y="28"/>
                      <a:pt x="381" y="19"/>
                    </a:cubicBezTo>
                    <a:cubicBezTo>
                      <a:pt x="363" y="10"/>
                      <a:pt x="363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1093;p53">
                <a:extLst>
                  <a:ext uri="{FF2B5EF4-FFF2-40B4-BE49-F238E27FC236}">
                    <a16:creationId xmlns:a16="http://schemas.microsoft.com/office/drawing/2014/main" id="{FC0A3A37-92E1-681D-BB37-57EBC43A5D89}"/>
                  </a:ext>
                </a:extLst>
              </p:cNvPr>
              <p:cNvSpPr/>
              <p:nvPr/>
            </p:nvSpPr>
            <p:spPr>
              <a:xfrm>
                <a:off x="6438891" y="3357767"/>
                <a:ext cx="50712" cy="24233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05" extrusionOk="0">
                    <a:moveTo>
                      <a:pt x="428" y="0"/>
                    </a:moveTo>
                    <a:lnTo>
                      <a:pt x="428" y="0"/>
                    </a:lnTo>
                    <a:cubicBezTo>
                      <a:pt x="345" y="37"/>
                      <a:pt x="280" y="84"/>
                      <a:pt x="205" y="112"/>
                    </a:cubicBezTo>
                    <a:cubicBezTo>
                      <a:pt x="140" y="149"/>
                      <a:pt x="66" y="177"/>
                      <a:pt x="1" y="205"/>
                    </a:cubicBezTo>
                    <a:cubicBezTo>
                      <a:pt x="122" y="205"/>
                      <a:pt x="242" y="158"/>
                      <a:pt x="345" y="102"/>
                    </a:cubicBezTo>
                    <a:cubicBezTo>
                      <a:pt x="382" y="84"/>
                      <a:pt x="419" y="56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1094;p53">
                <a:extLst>
                  <a:ext uri="{FF2B5EF4-FFF2-40B4-BE49-F238E27FC236}">
                    <a16:creationId xmlns:a16="http://schemas.microsoft.com/office/drawing/2014/main" id="{8F829A41-531C-95D4-F2AC-7E43E1D1531F}"/>
                  </a:ext>
                </a:extLst>
              </p:cNvPr>
              <p:cNvSpPr/>
              <p:nvPr/>
            </p:nvSpPr>
            <p:spPr>
              <a:xfrm>
                <a:off x="6739850" y="3553167"/>
                <a:ext cx="31917" cy="35345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99" extrusionOk="0">
                    <a:moveTo>
                      <a:pt x="261" y="1"/>
                    </a:moveTo>
                    <a:cubicBezTo>
                      <a:pt x="149" y="29"/>
                      <a:pt x="84" y="103"/>
                      <a:pt x="19" y="187"/>
                    </a:cubicBezTo>
                    <a:cubicBezTo>
                      <a:pt x="0" y="215"/>
                      <a:pt x="0" y="242"/>
                      <a:pt x="10" y="270"/>
                    </a:cubicBezTo>
                    <a:cubicBezTo>
                      <a:pt x="22" y="288"/>
                      <a:pt x="30" y="299"/>
                      <a:pt x="42" y="299"/>
                    </a:cubicBezTo>
                    <a:cubicBezTo>
                      <a:pt x="48" y="299"/>
                      <a:pt x="56" y="296"/>
                      <a:pt x="66" y="289"/>
                    </a:cubicBezTo>
                    <a:cubicBezTo>
                      <a:pt x="56" y="233"/>
                      <a:pt x="56" y="233"/>
                      <a:pt x="75" y="205"/>
                    </a:cubicBezTo>
                    <a:cubicBezTo>
                      <a:pt x="131" y="131"/>
                      <a:pt x="196" y="66"/>
                      <a:pt x="270" y="10"/>
                    </a:cubicBezTo>
                    <a:cubicBezTo>
                      <a:pt x="270" y="10"/>
                      <a:pt x="26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1095;p53">
                <a:extLst>
                  <a:ext uri="{FF2B5EF4-FFF2-40B4-BE49-F238E27FC236}">
                    <a16:creationId xmlns:a16="http://schemas.microsoft.com/office/drawing/2014/main" id="{77C0C7D9-9323-FB42-0C47-AC69B9CF6764}"/>
                  </a:ext>
                </a:extLst>
              </p:cNvPr>
              <p:cNvSpPr/>
              <p:nvPr/>
            </p:nvSpPr>
            <p:spPr>
              <a:xfrm>
                <a:off x="6726611" y="3851762"/>
                <a:ext cx="28725" cy="22223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8" extrusionOk="0">
                    <a:moveTo>
                      <a:pt x="217" y="1"/>
                    </a:moveTo>
                    <a:cubicBezTo>
                      <a:pt x="128" y="1"/>
                      <a:pt x="60" y="45"/>
                      <a:pt x="1" y="113"/>
                    </a:cubicBezTo>
                    <a:cubicBezTo>
                      <a:pt x="1" y="132"/>
                      <a:pt x="1" y="151"/>
                      <a:pt x="1" y="169"/>
                    </a:cubicBezTo>
                    <a:cubicBezTo>
                      <a:pt x="1" y="179"/>
                      <a:pt x="20" y="179"/>
                      <a:pt x="29" y="188"/>
                    </a:cubicBezTo>
                    <a:cubicBezTo>
                      <a:pt x="29" y="179"/>
                      <a:pt x="10" y="160"/>
                      <a:pt x="20" y="151"/>
                    </a:cubicBezTo>
                    <a:cubicBezTo>
                      <a:pt x="20" y="132"/>
                      <a:pt x="29" y="113"/>
                      <a:pt x="47" y="104"/>
                    </a:cubicBezTo>
                    <a:cubicBezTo>
                      <a:pt x="94" y="76"/>
                      <a:pt x="140" y="58"/>
                      <a:pt x="187" y="30"/>
                    </a:cubicBezTo>
                    <a:cubicBezTo>
                      <a:pt x="205" y="21"/>
                      <a:pt x="224" y="11"/>
                      <a:pt x="243" y="2"/>
                    </a:cubicBezTo>
                    <a:cubicBezTo>
                      <a:pt x="234" y="1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1096;p53">
                <a:extLst>
                  <a:ext uri="{FF2B5EF4-FFF2-40B4-BE49-F238E27FC236}">
                    <a16:creationId xmlns:a16="http://schemas.microsoft.com/office/drawing/2014/main" id="{9BDF4B3F-82BA-E3B8-35A4-65241209AC36}"/>
                  </a:ext>
                </a:extLst>
              </p:cNvPr>
              <p:cNvSpPr/>
              <p:nvPr/>
            </p:nvSpPr>
            <p:spPr>
              <a:xfrm>
                <a:off x="6729093" y="3873867"/>
                <a:ext cx="5438" cy="6738"/>
              </a:xfrm>
              <a:custGeom>
                <a:avLst/>
                <a:gdLst/>
                <a:ahLst/>
                <a:cxnLst/>
                <a:rect l="l" t="t" r="r" b="b"/>
                <a:pathLst>
                  <a:path w="46" h="57" extrusionOk="0">
                    <a:moveTo>
                      <a:pt x="8" y="1"/>
                    </a:moveTo>
                    <a:cubicBezTo>
                      <a:pt x="7" y="4"/>
                      <a:pt x="6" y="8"/>
                      <a:pt x="6" y="11"/>
                    </a:cubicBezTo>
                    <a:lnTo>
                      <a:pt x="6" y="11"/>
                    </a:lnTo>
                    <a:cubicBezTo>
                      <a:pt x="7" y="8"/>
                      <a:pt x="7" y="4"/>
                      <a:pt x="8" y="1"/>
                    </a:cubicBezTo>
                    <a:close/>
                    <a:moveTo>
                      <a:pt x="6" y="11"/>
                    </a:moveTo>
                    <a:lnTo>
                      <a:pt x="6" y="11"/>
                    </a:lnTo>
                    <a:cubicBezTo>
                      <a:pt x="0" y="49"/>
                      <a:pt x="11" y="57"/>
                      <a:pt x="45" y="57"/>
                    </a:cubicBezTo>
                    <a:cubicBezTo>
                      <a:pt x="29" y="48"/>
                      <a:pt x="6" y="33"/>
                      <a:pt x="6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1097;p53">
                <a:extLst>
                  <a:ext uri="{FF2B5EF4-FFF2-40B4-BE49-F238E27FC236}">
                    <a16:creationId xmlns:a16="http://schemas.microsoft.com/office/drawing/2014/main" id="{6F1EA2E8-6FD4-6F39-A9FB-EB6DB2BE8ECC}"/>
                  </a:ext>
                </a:extLst>
              </p:cNvPr>
              <p:cNvSpPr/>
              <p:nvPr/>
            </p:nvSpPr>
            <p:spPr>
              <a:xfrm>
                <a:off x="5211055" y="960846"/>
                <a:ext cx="1664042" cy="1702933"/>
              </a:xfrm>
              <a:custGeom>
                <a:avLst/>
                <a:gdLst/>
                <a:ahLst/>
                <a:cxnLst/>
                <a:rect l="l" t="t" r="r" b="b"/>
                <a:pathLst>
                  <a:path w="14077" h="14406" extrusionOk="0">
                    <a:moveTo>
                      <a:pt x="5544" y="1"/>
                    </a:moveTo>
                    <a:cubicBezTo>
                      <a:pt x="5423" y="1"/>
                      <a:pt x="5299" y="5"/>
                      <a:pt x="5176" y="5"/>
                    </a:cubicBezTo>
                    <a:cubicBezTo>
                      <a:pt x="5046" y="5"/>
                      <a:pt x="4915" y="33"/>
                      <a:pt x="4785" y="61"/>
                    </a:cubicBezTo>
                    <a:cubicBezTo>
                      <a:pt x="4562" y="116"/>
                      <a:pt x="4339" y="191"/>
                      <a:pt x="4126" y="284"/>
                    </a:cubicBezTo>
                    <a:cubicBezTo>
                      <a:pt x="4070" y="302"/>
                      <a:pt x="4014" y="311"/>
                      <a:pt x="3968" y="330"/>
                    </a:cubicBezTo>
                    <a:cubicBezTo>
                      <a:pt x="3968" y="321"/>
                      <a:pt x="3977" y="311"/>
                      <a:pt x="3986" y="302"/>
                    </a:cubicBezTo>
                    <a:cubicBezTo>
                      <a:pt x="4014" y="293"/>
                      <a:pt x="4033" y="284"/>
                      <a:pt x="4061" y="274"/>
                    </a:cubicBezTo>
                    <a:cubicBezTo>
                      <a:pt x="4047" y="270"/>
                      <a:pt x="4035" y="267"/>
                      <a:pt x="4025" y="267"/>
                    </a:cubicBezTo>
                    <a:cubicBezTo>
                      <a:pt x="4014" y="267"/>
                      <a:pt x="4005" y="270"/>
                      <a:pt x="3996" y="274"/>
                    </a:cubicBezTo>
                    <a:cubicBezTo>
                      <a:pt x="3856" y="302"/>
                      <a:pt x="3717" y="339"/>
                      <a:pt x="3578" y="386"/>
                    </a:cubicBezTo>
                    <a:cubicBezTo>
                      <a:pt x="3159" y="507"/>
                      <a:pt x="2760" y="674"/>
                      <a:pt x="2370" y="878"/>
                    </a:cubicBezTo>
                    <a:cubicBezTo>
                      <a:pt x="1980" y="1083"/>
                      <a:pt x="1636" y="1352"/>
                      <a:pt x="1338" y="1677"/>
                    </a:cubicBezTo>
                    <a:cubicBezTo>
                      <a:pt x="1143" y="1891"/>
                      <a:pt x="967" y="2123"/>
                      <a:pt x="818" y="2374"/>
                    </a:cubicBezTo>
                    <a:cubicBezTo>
                      <a:pt x="493" y="2876"/>
                      <a:pt x="242" y="3414"/>
                      <a:pt x="121" y="4000"/>
                    </a:cubicBezTo>
                    <a:cubicBezTo>
                      <a:pt x="75" y="4214"/>
                      <a:pt x="38" y="4427"/>
                      <a:pt x="28" y="4650"/>
                    </a:cubicBezTo>
                    <a:cubicBezTo>
                      <a:pt x="1" y="5022"/>
                      <a:pt x="19" y="5393"/>
                      <a:pt x="94" y="5765"/>
                    </a:cubicBezTo>
                    <a:cubicBezTo>
                      <a:pt x="149" y="6062"/>
                      <a:pt x="233" y="6360"/>
                      <a:pt x="372" y="6638"/>
                    </a:cubicBezTo>
                    <a:cubicBezTo>
                      <a:pt x="437" y="6787"/>
                      <a:pt x="512" y="6926"/>
                      <a:pt x="567" y="7084"/>
                    </a:cubicBezTo>
                    <a:cubicBezTo>
                      <a:pt x="642" y="7279"/>
                      <a:pt x="762" y="7447"/>
                      <a:pt x="883" y="7614"/>
                    </a:cubicBezTo>
                    <a:cubicBezTo>
                      <a:pt x="995" y="7753"/>
                      <a:pt x="1078" y="7911"/>
                      <a:pt x="1162" y="8069"/>
                    </a:cubicBezTo>
                    <a:cubicBezTo>
                      <a:pt x="1208" y="8153"/>
                      <a:pt x="1246" y="8255"/>
                      <a:pt x="1273" y="8348"/>
                    </a:cubicBezTo>
                    <a:cubicBezTo>
                      <a:pt x="1376" y="8664"/>
                      <a:pt x="1422" y="8989"/>
                      <a:pt x="1441" y="9314"/>
                    </a:cubicBezTo>
                    <a:cubicBezTo>
                      <a:pt x="1450" y="9463"/>
                      <a:pt x="1450" y="9602"/>
                      <a:pt x="1450" y="9751"/>
                    </a:cubicBezTo>
                    <a:cubicBezTo>
                      <a:pt x="1450" y="10002"/>
                      <a:pt x="1422" y="10262"/>
                      <a:pt x="1385" y="10513"/>
                    </a:cubicBezTo>
                    <a:cubicBezTo>
                      <a:pt x="1366" y="10708"/>
                      <a:pt x="1338" y="10894"/>
                      <a:pt x="1320" y="11079"/>
                    </a:cubicBezTo>
                    <a:cubicBezTo>
                      <a:pt x="1292" y="11312"/>
                      <a:pt x="1283" y="11535"/>
                      <a:pt x="1264" y="11767"/>
                    </a:cubicBezTo>
                    <a:cubicBezTo>
                      <a:pt x="1236" y="12101"/>
                      <a:pt x="1255" y="12436"/>
                      <a:pt x="1311" y="12761"/>
                    </a:cubicBezTo>
                    <a:cubicBezTo>
                      <a:pt x="1376" y="13105"/>
                      <a:pt x="1487" y="13439"/>
                      <a:pt x="1673" y="13746"/>
                    </a:cubicBezTo>
                    <a:cubicBezTo>
                      <a:pt x="1747" y="13867"/>
                      <a:pt x="1822" y="13997"/>
                      <a:pt x="1915" y="14108"/>
                    </a:cubicBezTo>
                    <a:cubicBezTo>
                      <a:pt x="1970" y="14164"/>
                      <a:pt x="2017" y="14220"/>
                      <a:pt x="2072" y="14275"/>
                    </a:cubicBezTo>
                    <a:cubicBezTo>
                      <a:pt x="2156" y="14350"/>
                      <a:pt x="2258" y="14396"/>
                      <a:pt x="2388" y="14405"/>
                    </a:cubicBezTo>
                    <a:cubicBezTo>
                      <a:pt x="2388" y="14387"/>
                      <a:pt x="2388" y="14368"/>
                      <a:pt x="2398" y="14350"/>
                    </a:cubicBezTo>
                    <a:cubicBezTo>
                      <a:pt x="2407" y="14136"/>
                      <a:pt x="2416" y="13922"/>
                      <a:pt x="2426" y="13699"/>
                    </a:cubicBezTo>
                    <a:cubicBezTo>
                      <a:pt x="2435" y="13476"/>
                      <a:pt x="2444" y="13253"/>
                      <a:pt x="2453" y="13040"/>
                    </a:cubicBezTo>
                    <a:cubicBezTo>
                      <a:pt x="2463" y="12752"/>
                      <a:pt x="2481" y="12464"/>
                      <a:pt x="2518" y="12176"/>
                    </a:cubicBezTo>
                    <a:cubicBezTo>
                      <a:pt x="2565" y="11795"/>
                      <a:pt x="2658" y="11432"/>
                      <a:pt x="2844" y="11089"/>
                    </a:cubicBezTo>
                    <a:cubicBezTo>
                      <a:pt x="2955" y="10884"/>
                      <a:pt x="3085" y="10689"/>
                      <a:pt x="3243" y="10522"/>
                    </a:cubicBezTo>
                    <a:cubicBezTo>
                      <a:pt x="3429" y="10327"/>
                      <a:pt x="3652" y="10197"/>
                      <a:pt x="3893" y="10113"/>
                    </a:cubicBezTo>
                    <a:cubicBezTo>
                      <a:pt x="4014" y="10076"/>
                      <a:pt x="4135" y="10039"/>
                      <a:pt x="4256" y="10002"/>
                    </a:cubicBezTo>
                    <a:cubicBezTo>
                      <a:pt x="4274" y="9992"/>
                      <a:pt x="4302" y="9992"/>
                      <a:pt x="4321" y="9964"/>
                    </a:cubicBezTo>
                    <a:cubicBezTo>
                      <a:pt x="4256" y="9853"/>
                      <a:pt x="4181" y="9751"/>
                      <a:pt x="4098" y="9649"/>
                    </a:cubicBezTo>
                    <a:cubicBezTo>
                      <a:pt x="4079" y="9686"/>
                      <a:pt x="4061" y="9714"/>
                      <a:pt x="4033" y="9769"/>
                    </a:cubicBezTo>
                    <a:cubicBezTo>
                      <a:pt x="4033" y="9704"/>
                      <a:pt x="4042" y="9658"/>
                      <a:pt x="4042" y="9621"/>
                    </a:cubicBezTo>
                    <a:cubicBezTo>
                      <a:pt x="4051" y="9593"/>
                      <a:pt x="4042" y="9565"/>
                      <a:pt x="4024" y="9546"/>
                    </a:cubicBezTo>
                    <a:cubicBezTo>
                      <a:pt x="3884" y="9370"/>
                      <a:pt x="3717" y="9221"/>
                      <a:pt x="3485" y="9165"/>
                    </a:cubicBezTo>
                    <a:cubicBezTo>
                      <a:pt x="3290" y="9128"/>
                      <a:pt x="3113" y="9045"/>
                      <a:pt x="2946" y="8961"/>
                    </a:cubicBezTo>
                    <a:cubicBezTo>
                      <a:pt x="2686" y="8831"/>
                      <a:pt x="2472" y="8645"/>
                      <a:pt x="2268" y="8450"/>
                    </a:cubicBezTo>
                    <a:cubicBezTo>
                      <a:pt x="2175" y="8366"/>
                      <a:pt x="2100" y="8255"/>
                      <a:pt x="2035" y="8143"/>
                    </a:cubicBezTo>
                    <a:cubicBezTo>
                      <a:pt x="2026" y="8116"/>
                      <a:pt x="2007" y="8088"/>
                      <a:pt x="2017" y="8051"/>
                    </a:cubicBezTo>
                    <a:cubicBezTo>
                      <a:pt x="2017" y="8023"/>
                      <a:pt x="2017" y="7986"/>
                      <a:pt x="2017" y="7958"/>
                    </a:cubicBezTo>
                    <a:cubicBezTo>
                      <a:pt x="2017" y="7781"/>
                      <a:pt x="2054" y="7614"/>
                      <a:pt x="2100" y="7447"/>
                    </a:cubicBezTo>
                    <a:cubicBezTo>
                      <a:pt x="2165" y="7242"/>
                      <a:pt x="2230" y="7029"/>
                      <a:pt x="2295" y="6824"/>
                    </a:cubicBezTo>
                    <a:cubicBezTo>
                      <a:pt x="2351" y="6620"/>
                      <a:pt x="2407" y="6425"/>
                      <a:pt x="2426" y="6211"/>
                    </a:cubicBezTo>
                    <a:cubicBezTo>
                      <a:pt x="2472" y="5849"/>
                      <a:pt x="2463" y="5477"/>
                      <a:pt x="2398" y="5115"/>
                    </a:cubicBezTo>
                    <a:cubicBezTo>
                      <a:pt x="2388" y="5087"/>
                      <a:pt x="2388" y="5059"/>
                      <a:pt x="2388" y="5031"/>
                    </a:cubicBezTo>
                    <a:cubicBezTo>
                      <a:pt x="2388" y="5013"/>
                      <a:pt x="2388" y="5003"/>
                      <a:pt x="2398" y="4985"/>
                    </a:cubicBezTo>
                    <a:cubicBezTo>
                      <a:pt x="2444" y="5022"/>
                      <a:pt x="2481" y="5059"/>
                      <a:pt x="2509" y="5096"/>
                    </a:cubicBezTo>
                    <a:cubicBezTo>
                      <a:pt x="2621" y="5208"/>
                      <a:pt x="2741" y="5319"/>
                      <a:pt x="2862" y="5412"/>
                    </a:cubicBezTo>
                    <a:cubicBezTo>
                      <a:pt x="2955" y="5486"/>
                      <a:pt x="3067" y="5542"/>
                      <a:pt x="3178" y="5589"/>
                    </a:cubicBezTo>
                    <a:cubicBezTo>
                      <a:pt x="3290" y="5616"/>
                      <a:pt x="3401" y="5644"/>
                      <a:pt x="3513" y="5644"/>
                    </a:cubicBezTo>
                    <a:cubicBezTo>
                      <a:pt x="3531" y="5644"/>
                      <a:pt x="3550" y="5635"/>
                      <a:pt x="3568" y="5635"/>
                    </a:cubicBezTo>
                    <a:cubicBezTo>
                      <a:pt x="3615" y="5616"/>
                      <a:pt x="3652" y="5616"/>
                      <a:pt x="3698" y="5616"/>
                    </a:cubicBezTo>
                    <a:cubicBezTo>
                      <a:pt x="3742" y="5619"/>
                      <a:pt x="3786" y="5620"/>
                      <a:pt x="3829" y="5620"/>
                    </a:cubicBezTo>
                    <a:cubicBezTo>
                      <a:pt x="3968" y="5620"/>
                      <a:pt x="4105" y="5608"/>
                      <a:pt x="4247" y="5579"/>
                    </a:cubicBezTo>
                    <a:cubicBezTo>
                      <a:pt x="4363" y="5558"/>
                      <a:pt x="4480" y="5545"/>
                      <a:pt x="4597" y="5545"/>
                    </a:cubicBezTo>
                    <a:cubicBezTo>
                      <a:pt x="4740" y="5545"/>
                      <a:pt x="4884" y="5565"/>
                      <a:pt x="5027" y="5616"/>
                    </a:cubicBezTo>
                    <a:lnTo>
                      <a:pt x="5046" y="5616"/>
                    </a:lnTo>
                    <a:cubicBezTo>
                      <a:pt x="5111" y="5644"/>
                      <a:pt x="5176" y="5672"/>
                      <a:pt x="5231" y="5709"/>
                    </a:cubicBezTo>
                    <a:cubicBezTo>
                      <a:pt x="5306" y="5774"/>
                      <a:pt x="5380" y="5858"/>
                      <a:pt x="5445" y="5932"/>
                    </a:cubicBezTo>
                    <a:cubicBezTo>
                      <a:pt x="5538" y="6034"/>
                      <a:pt x="5631" y="6137"/>
                      <a:pt x="5724" y="6230"/>
                    </a:cubicBezTo>
                    <a:cubicBezTo>
                      <a:pt x="6002" y="6508"/>
                      <a:pt x="6300" y="6768"/>
                      <a:pt x="6606" y="7019"/>
                    </a:cubicBezTo>
                    <a:cubicBezTo>
                      <a:pt x="6848" y="7214"/>
                      <a:pt x="7108" y="7391"/>
                      <a:pt x="7387" y="7521"/>
                    </a:cubicBezTo>
                    <a:cubicBezTo>
                      <a:pt x="7703" y="7670"/>
                      <a:pt x="8028" y="7753"/>
                      <a:pt x="8372" y="7790"/>
                    </a:cubicBezTo>
                    <a:cubicBezTo>
                      <a:pt x="8429" y="7796"/>
                      <a:pt x="8486" y="7798"/>
                      <a:pt x="8542" y="7798"/>
                    </a:cubicBezTo>
                    <a:cubicBezTo>
                      <a:pt x="8668" y="7798"/>
                      <a:pt x="8792" y="7788"/>
                      <a:pt x="8920" y="7781"/>
                    </a:cubicBezTo>
                    <a:cubicBezTo>
                      <a:pt x="8992" y="7775"/>
                      <a:pt x="9064" y="7768"/>
                      <a:pt x="9137" y="7768"/>
                    </a:cubicBezTo>
                    <a:cubicBezTo>
                      <a:pt x="9167" y="7768"/>
                      <a:pt x="9196" y="7769"/>
                      <a:pt x="9226" y="7772"/>
                    </a:cubicBezTo>
                    <a:cubicBezTo>
                      <a:pt x="9375" y="7772"/>
                      <a:pt x="9505" y="7809"/>
                      <a:pt x="9635" y="7893"/>
                    </a:cubicBezTo>
                    <a:cubicBezTo>
                      <a:pt x="9821" y="8013"/>
                      <a:pt x="9979" y="8171"/>
                      <a:pt x="10081" y="8376"/>
                    </a:cubicBezTo>
                    <a:cubicBezTo>
                      <a:pt x="10100" y="8394"/>
                      <a:pt x="10109" y="8422"/>
                      <a:pt x="10128" y="8441"/>
                    </a:cubicBezTo>
                    <a:cubicBezTo>
                      <a:pt x="10267" y="8580"/>
                      <a:pt x="10406" y="8738"/>
                      <a:pt x="10546" y="8877"/>
                    </a:cubicBezTo>
                    <a:cubicBezTo>
                      <a:pt x="10694" y="9017"/>
                      <a:pt x="10862" y="9128"/>
                      <a:pt x="11047" y="9212"/>
                    </a:cubicBezTo>
                    <a:cubicBezTo>
                      <a:pt x="11224" y="9296"/>
                      <a:pt x="11410" y="9370"/>
                      <a:pt x="11605" y="9416"/>
                    </a:cubicBezTo>
                    <a:cubicBezTo>
                      <a:pt x="11772" y="9456"/>
                      <a:pt x="11940" y="9487"/>
                      <a:pt x="12111" y="9487"/>
                    </a:cubicBezTo>
                    <a:cubicBezTo>
                      <a:pt x="12177" y="9487"/>
                      <a:pt x="12244" y="9482"/>
                      <a:pt x="12311" y="9472"/>
                    </a:cubicBezTo>
                    <a:cubicBezTo>
                      <a:pt x="12469" y="9444"/>
                      <a:pt x="12618" y="9388"/>
                      <a:pt x="12748" y="9296"/>
                    </a:cubicBezTo>
                    <a:cubicBezTo>
                      <a:pt x="12831" y="9221"/>
                      <a:pt x="12915" y="9156"/>
                      <a:pt x="13008" y="9082"/>
                    </a:cubicBezTo>
                    <a:cubicBezTo>
                      <a:pt x="13147" y="8970"/>
                      <a:pt x="13296" y="8887"/>
                      <a:pt x="13463" y="8831"/>
                    </a:cubicBezTo>
                    <a:cubicBezTo>
                      <a:pt x="13519" y="8822"/>
                      <a:pt x="13565" y="8803"/>
                      <a:pt x="13621" y="8803"/>
                    </a:cubicBezTo>
                    <a:cubicBezTo>
                      <a:pt x="13661" y="8800"/>
                      <a:pt x="13703" y="8799"/>
                      <a:pt x="13744" y="8799"/>
                    </a:cubicBezTo>
                    <a:cubicBezTo>
                      <a:pt x="13827" y="8799"/>
                      <a:pt x="13912" y="8803"/>
                      <a:pt x="13993" y="8803"/>
                    </a:cubicBezTo>
                    <a:cubicBezTo>
                      <a:pt x="14021" y="8803"/>
                      <a:pt x="14039" y="8803"/>
                      <a:pt x="14058" y="8794"/>
                    </a:cubicBezTo>
                    <a:cubicBezTo>
                      <a:pt x="14076" y="8738"/>
                      <a:pt x="14076" y="8682"/>
                      <a:pt x="14067" y="8627"/>
                    </a:cubicBezTo>
                    <a:cubicBezTo>
                      <a:pt x="14039" y="8506"/>
                      <a:pt x="13993" y="8394"/>
                      <a:pt x="13909" y="8301"/>
                    </a:cubicBezTo>
                    <a:cubicBezTo>
                      <a:pt x="13853" y="8227"/>
                      <a:pt x="13788" y="8162"/>
                      <a:pt x="13733" y="8097"/>
                    </a:cubicBezTo>
                    <a:cubicBezTo>
                      <a:pt x="13658" y="8023"/>
                      <a:pt x="13593" y="7948"/>
                      <a:pt x="13519" y="7874"/>
                    </a:cubicBezTo>
                    <a:cubicBezTo>
                      <a:pt x="13444" y="7781"/>
                      <a:pt x="13389" y="7679"/>
                      <a:pt x="13361" y="7567"/>
                    </a:cubicBezTo>
                    <a:cubicBezTo>
                      <a:pt x="13333" y="7484"/>
                      <a:pt x="13305" y="7400"/>
                      <a:pt x="13287" y="7307"/>
                    </a:cubicBezTo>
                    <a:cubicBezTo>
                      <a:pt x="13259" y="7159"/>
                      <a:pt x="13231" y="7010"/>
                      <a:pt x="13194" y="6861"/>
                    </a:cubicBezTo>
                    <a:cubicBezTo>
                      <a:pt x="13091" y="6462"/>
                      <a:pt x="12933" y="6090"/>
                      <a:pt x="12738" y="5728"/>
                    </a:cubicBezTo>
                    <a:cubicBezTo>
                      <a:pt x="12497" y="5254"/>
                      <a:pt x="12209" y="4808"/>
                      <a:pt x="11837" y="4427"/>
                    </a:cubicBezTo>
                    <a:cubicBezTo>
                      <a:pt x="11568" y="4139"/>
                      <a:pt x="11280" y="3860"/>
                      <a:pt x="11001" y="3582"/>
                    </a:cubicBezTo>
                    <a:cubicBezTo>
                      <a:pt x="10806" y="3387"/>
                      <a:pt x="10611" y="3201"/>
                      <a:pt x="10425" y="2996"/>
                    </a:cubicBezTo>
                    <a:cubicBezTo>
                      <a:pt x="10025" y="2569"/>
                      <a:pt x="9635" y="2132"/>
                      <a:pt x="9236" y="1714"/>
                    </a:cubicBezTo>
                    <a:cubicBezTo>
                      <a:pt x="8892" y="1352"/>
                      <a:pt x="8511" y="1045"/>
                      <a:pt x="8084" y="804"/>
                    </a:cubicBezTo>
                    <a:cubicBezTo>
                      <a:pt x="7954" y="729"/>
                      <a:pt x="7833" y="664"/>
                      <a:pt x="7703" y="599"/>
                    </a:cubicBezTo>
                    <a:cubicBezTo>
                      <a:pt x="7294" y="376"/>
                      <a:pt x="6867" y="200"/>
                      <a:pt x="6402" y="107"/>
                    </a:cubicBezTo>
                    <a:cubicBezTo>
                      <a:pt x="6179" y="61"/>
                      <a:pt x="5956" y="5"/>
                      <a:pt x="5724" y="5"/>
                    </a:cubicBezTo>
                    <a:cubicBezTo>
                      <a:pt x="5665" y="2"/>
                      <a:pt x="5605" y="1"/>
                      <a:pt x="55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1098;p53">
                <a:extLst>
                  <a:ext uri="{FF2B5EF4-FFF2-40B4-BE49-F238E27FC236}">
                    <a16:creationId xmlns:a16="http://schemas.microsoft.com/office/drawing/2014/main" id="{800D296C-1754-8B63-F2F2-28092B26ABD6}"/>
                  </a:ext>
                </a:extLst>
              </p:cNvPr>
              <p:cNvSpPr/>
              <p:nvPr/>
            </p:nvSpPr>
            <p:spPr>
              <a:xfrm>
                <a:off x="6252239" y="2041984"/>
                <a:ext cx="799691" cy="1191793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10082" extrusionOk="0">
                    <a:moveTo>
                      <a:pt x="6444" y="1"/>
                    </a:moveTo>
                    <a:cubicBezTo>
                      <a:pt x="6402" y="1"/>
                      <a:pt x="6360" y="6"/>
                      <a:pt x="6318" y="19"/>
                    </a:cubicBezTo>
                    <a:lnTo>
                      <a:pt x="6253" y="19"/>
                    </a:lnTo>
                    <a:cubicBezTo>
                      <a:pt x="6240" y="16"/>
                      <a:pt x="6227" y="14"/>
                      <a:pt x="6215" y="14"/>
                    </a:cubicBezTo>
                    <a:cubicBezTo>
                      <a:pt x="6169" y="14"/>
                      <a:pt x="6134" y="40"/>
                      <a:pt x="6104" y="84"/>
                    </a:cubicBezTo>
                    <a:cubicBezTo>
                      <a:pt x="6049" y="159"/>
                      <a:pt x="6012" y="242"/>
                      <a:pt x="5984" y="335"/>
                    </a:cubicBezTo>
                    <a:cubicBezTo>
                      <a:pt x="5928" y="503"/>
                      <a:pt x="5872" y="670"/>
                      <a:pt x="5807" y="828"/>
                    </a:cubicBezTo>
                    <a:cubicBezTo>
                      <a:pt x="5705" y="1097"/>
                      <a:pt x="5621" y="1367"/>
                      <a:pt x="5556" y="1636"/>
                    </a:cubicBezTo>
                    <a:cubicBezTo>
                      <a:pt x="5482" y="1905"/>
                      <a:pt x="5417" y="2166"/>
                      <a:pt x="5361" y="2426"/>
                    </a:cubicBezTo>
                    <a:cubicBezTo>
                      <a:pt x="5296" y="2695"/>
                      <a:pt x="5231" y="2965"/>
                      <a:pt x="5175" y="3234"/>
                    </a:cubicBezTo>
                    <a:cubicBezTo>
                      <a:pt x="5138" y="3438"/>
                      <a:pt x="5110" y="3643"/>
                      <a:pt x="5064" y="3847"/>
                    </a:cubicBezTo>
                    <a:cubicBezTo>
                      <a:pt x="4952" y="4321"/>
                      <a:pt x="4794" y="4786"/>
                      <a:pt x="4590" y="5222"/>
                    </a:cubicBezTo>
                    <a:cubicBezTo>
                      <a:pt x="4497" y="5427"/>
                      <a:pt x="4386" y="5603"/>
                      <a:pt x="4237" y="5761"/>
                    </a:cubicBezTo>
                    <a:cubicBezTo>
                      <a:pt x="4144" y="5882"/>
                      <a:pt x="4033" y="5975"/>
                      <a:pt x="3912" y="6068"/>
                    </a:cubicBezTo>
                    <a:cubicBezTo>
                      <a:pt x="3661" y="6263"/>
                      <a:pt x="3410" y="6449"/>
                      <a:pt x="3122" y="6588"/>
                    </a:cubicBezTo>
                    <a:cubicBezTo>
                      <a:pt x="3094" y="6597"/>
                      <a:pt x="3057" y="6625"/>
                      <a:pt x="3029" y="6644"/>
                    </a:cubicBezTo>
                    <a:cubicBezTo>
                      <a:pt x="2927" y="6709"/>
                      <a:pt x="2825" y="6765"/>
                      <a:pt x="2704" y="6802"/>
                    </a:cubicBezTo>
                    <a:cubicBezTo>
                      <a:pt x="2667" y="6867"/>
                      <a:pt x="2630" y="6932"/>
                      <a:pt x="2583" y="6997"/>
                    </a:cubicBezTo>
                    <a:cubicBezTo>
                      <a:pt x="2583" y="6997"/>
                      <a:pt x="2583" y="7006"/>
                      <a:pt x="2583" y="7025"/>
                    </a:cubicBezTo>
                    <a:cubicBezTo>
                      <a:pt x="2602" y="7015"/>
                      <a:pt x="2620" y="7015"/>
                      <a:pt x="2639" y="7006"/>
                    </a:cubicBezTo>
                    <a:cubicBezTo>
                      <a:pt x="2806" y="6922"/>
                      <a:pt x="2973" y="6830"/>
                      <a:pt x="3141" y="6746"/>
                    </a:cubicBezTo>
                    <a:cubicBezTo>
                      <a:pt x="3150" y="6746"/>
                      <a:pt x="3150" y="6737"/>
                      <a:pt x="3150" y="6727"/>
                    </a:cubicBezTo>
                    <a:lnTo>
                      <a:pt x="3150" y="6727"/>
                    </a:lnTo>
                    <a:cubicBezTo>
                      <a:pt x="3169" y="6755"/>
                      <a:pt x="3150" y="6774"/>
                      <a:pt x="3131" y="6783"/>
                    </a:cubicBezTo>
                    <a:cubicBezTo>
                      <a:pt x="2955" y="6895"/>
                      <a:pt x="2788" y="7015"/>
                      <a:pt x="2583" y="7071"/>
                    </a:cubicBezTo>
                    <a:cubicBezTo>
                      <a:pt x="2546" y="7080"/>
                      <a:pt x="2527" y="7099"/>
                      <a:pt x="2509" y="7127"/>
                    </a:cubicBezTo>
                    <a:cubicBezTo>
                      <a:pt x="2453" y="7210"/>
                      <a:pt x="2407" y="7303"/>
                      <a:pt x="2351" y="7387"/>
                    </a:cubicBezTo>
                    <a:cubicBezTo>
                      <a:pt x="2230" y="7573"/>
                      <a:pt x="2109" y="7768"/>
                      <a:pt x="1989" y="7954"/>
                    </a:cubicBezTo>
                    <a:cubicBezTo>
                      <a:pt x="1877" y="8121"/>
                      <a:pt x="1728" y="8260"/>
                      <a:pt x="1589" y="8400"/>
                    </a:cubicBezTo>
                    <a:cubicBezTo>
                      <a:pt x="1431" y="8548"/>
                      <a:pt x="1273" y="8688"/>
                      <a:pt x="1097" y="8808"/>
                    </a:cubicBezTo>
                    <a:cubicBezTo>
                      <a:pt x="883" y="8948"/>
                      <a:pt x="660" y="9096"/>
                      <a:pt x="437" y="9245"/>
                    </a:cubicBezTo>
                    <a:lnTo>
                      <a:pt x="0" y="9403"/>
                    </a:lnTo>
                    <a:cubicBezTo>
                      <a:pt x="147" y="9381"/>
                      <a:pt x="293" y="9368"/>
                      <a:pt x="439" y="9368"/>
                    </a:cubicBezTo>
                    <a:cubicBezTo>
                      <a:pt x="534" y="9368"/>
                      <a:pt x="630" y="9374"/>
                      <a:pt x="725" y="9385"/>
                    </a:cubicBezTo>
                    <a:cubicBezTo>
                      <a:pt x="948" y="9403"/>
                      <a:pt x="1162" y="9422"/>
                      <a:pt x="1375" y="9459"/>
                    </a:cubicBezTo>
                    <a:cubicBezTo>
                      <a:pt x="1589" y="9487"/>
                      <a:pt x="1803" y="9524"/>
                      <a:pt x="2016" y="9561"/>
                    </a:cubicBezTo>
                    <a:cubicBezTo>
                      <a:pt x="2249" y="9598"/>
                      <a:pt x="2481" y="9635"/>
                      <a:pt x="2713" y="9673"/>
                    </a:cubicBezTo>
                    <a:cubicBezTo>
                      <a:pt x="2936" y="9710"/>
                      <a:pt x="3150" y="9738"/>
                      <a:pt x="3373" y="9775"/>
                    </a:cubicBezTo>
                    <a:cubicBezTo>
                      <a:pt x="3596" y="9821"/>
                      <a:pt x="3828" y="9877"/>
                      <a:pt x="4042" y="9970"/>
                    </a:cubicBezTo>
                    <a:cubicBezTo>
                      <a:pt x="4125" y="10007"/>
                      <a:pt x="4218" y="10044"/>
                      <a:pt x="4311" y="10081"/>
                    </a:cubicBezTo>
                    <a:cubicBezTo>
                      <a:pt x="4330" y="10063"/>
                      <a:pt x="4358" y="10044"/>
                      <a:pt x="4376" y="10026"/>
                    </a:cubicBezTo>
                    <a:cubicBezTo>
                      <a:pt x="4655" y="9719"/>
                      <a:pt x="4952" y="9450"/>
                      <a:pt x="5268" y="9189"/>
                    </a:cubicBezTo>
                    <a:cubicBezTo>
                      <a:pt x="5473" y="9013"/>
                      <a:pt x="5705" y="8855"/>
                      <a:pt x="5946" y="8734"/>
                    </a:cubicBezTo>
                    <a:cubicBezTo>
                      <a:pt x="5965" y="8725"/>
                      <a:pt x="5984" y="8706"/>
                      <a:pt x="6002" y="8697"/>
                    </a:cubicBezTo>
                    <a:cubicBezTo>
                      <a:pt x="5956" y="8604"/>
                      <a:pt x="5909" y="8520"/>
                      <a:pt x="5863" y="8437"/>
                    </a:cubicBezTo>
                    <a:cubicBezTo>
                      <a:pt x="5844" y="8409"/>
                      <a:pt x="5835" y="8381"/>
                      <a:pt x="5835" y="8344"/>
                    </a:cubicBezTo>
                    <a:lnTo>
                      <a:pt x="5835" y="8344"/>
                    </a:lnTo>
                    <a:cubicBezTo>
                      <a:pt x="5854" y="8381"/>
                      <a:pt x="5881" y="8409"/>
                      <a:pt x="5900" y="8446"/>
                    </a:cubicBezTo>
                    <a:cubicBezTo>
                      <a:pt x="5946" y="8530"/>
                      <a:pt x="5993" y="8604"/>
                      <a:pt x="6049" y="8678"/>
                    </a:cubicBezTo>
                    <a:cubicBezTo>
                      <a:pt x="6077" y="8669"/>
                      <a:pt x="6095" y="8660"/>
                      <a:pt x="6123" y="8651"/>
                    </a:cubicBezTo>
                    <a:cubicBezTo>
                      <a:pt x="6132" y="8651"/>
                      <a:pt x="6142" y="8641"/>
                      <a:pt x="6151" y="8632"/>
                    </a:cubicBezTo>
                    <a:cubicBezTo>
                      <a:pt x="6142" y="8613"/>
                      <a:pt x="6132" y="8595"/>
                      <a:pt x="6114" y="8576"/>
                    </a:cubicBezTo>
                    <a:cubicBezTo>
                      <a:pt x="6067" y="8493"/>
                      <a:pt x="6021" y="8409"/>
                      <a:pt x="5974" y="8325"/>
                    </a:cubicBezTo>
                    <a:cubicBezTo>
                      <a:pt x="5956" y="8279"/>
                      <a:pt x="5937" y="8232"/>
                      <a:pt x="5919" y="8195"/>
                    </a:cubicBezTo>
                    <a:cubicBezTo>
                      <a:pt x="5946" y="8195"/>
                      <a:pt x="5946" y="8214"/>
                      <a:pt x="5956" y="8232"/>
                    </a:cubicBezTo>
                    <a:cubicBezTo>
                      <a:pt x="6012" y="8325"/>
                      <a:pt x="6067" y="8418"/>
                      <a:pt x="6123" y="8511"/>
                    </a:cubicBezTo>
                    <a:cubicBezTo>
                      <a:pt x="6142" y="8548"/>
                      <a:pt x="6169" y="8586"/>
                      <a:pt x="6188" y="8623"/>
                    </a:cubicBezTo>
                    <a:cubicBezTo>
                      <a:pt x="6235" y="8613"/>
                      <a:pt x="6262" y="8604"/>
                      <a:pt x="6300" y="8595"/>
                    </a:cubicBezTo>
                    <a:cubicBezTo>
                      <a:pt x="6327" y="8576"/>
                      <a:pt x="6365" y="8576"/>
                      <a:pt x="6392" y="8558"/>
                    </a:cubicBezTo>
                    <a:cubicBezTo>
                      <a:pt x="6392" y="8548"/>
                      <a:pt x="6392" y="8539"/>
                      <a:pt x="6392" y="8539"/>
                    </a:cubicBezTo>
                    <a:cubicBezTo>
                      <a:pt x="6383" y="8530"/>
                      <a:pt x="6383" y="8520"/>
                      <a:pt x="6374" y="8511"/>
                    </a:cubicBezTo>
                    <a:cubicBezTo>
                      <a:pt x="6207" y="8260"/>
                      <a:pt x="6104" y="7991"/>
                      <a:pt x="6039" y="7703"/>
                    </a:cubicBezTo>
                    <a:cubicBezTo>
                      <a:pt x="6002" y="7508"/>
                      <a:pt x="5993" y="7322"/>
                      <a:pt x="5974" y="7127"/>
                    </a:cubicBezTo>
                    <a:cubicBezTo>
                      <a:pt x="5956" y="6932"/>
                      <a:pt x="5965" y="6737"/>
                      <a:pt x="5974" y="6532"/>
                    </a:cubicBezTo>
                    <a:cubicBezTo>
                      <a:pt x="5984" y="6281"/>
                      <a:pt x="5984" y="6021"/>
                      <a:pt x="5984" y="5761"/>
                    </a:cubicBezTo>
                    <a:cubicBezTo>
                      <a:pt x="5974" y="5492"/>
                      <a:pt x="5984" y="5222"/>
                      <a:pt x="5993" y="4962"/>
                    </a:cubicBezTo>
                    <a:cubicBezTo>
                      <a:pt x="6012" y="4590"/>
                      <a:pt x="6039" y="4219"/>
                      <a:pt x="6067" y="3857"/>
                    </a:cubicBezTo>
                    <a:cubicBezTo>
                      <a:pt x="6086" y="3652"/>
                      <a:pt x="6104" y="3438"/>
                      <a:pt x="6132" y="3234"/>
                    </a:cubicBezTo>
                    <a:cubicBezTo>
                      <a:pt x="6142" y="3123"/>
                      <a:pt x="6151" y="3011"/>
                      <a:pt x="6160" y="2900"/>
                    </a:cubicBezTo>
                    <a:cubicBezTo>
                      <a:pt x="6169" y="2760"/>
                      <a:pt x="6169" y="2612"/>
                      <a:pt x="6169" y="2463"/>
                    </a:cubicBezTo>
                    <a:cubicBezTo>
                      <a:pt x="6179" y="2175"/>
                      <a:pt x="6216" y="1887"/>
                      <a:pt x="6281" y="1599"/>
                    </a:cubicBezTo>
                    <a:cubicBezTo>
                      <a:pt x="6383" y="1227"/>
                      <a:pt x="6495" y="856"/>
                      <a:pt x="6606" y="493"/>
                    </a:cubicBezTo>
                    <a:cubicBezTo>
                      <a:pt x="6625" y="428"/>
                      <a:pt x="6653" y="373"/>
                      <a:pt x="6690" y="326"/>
                    </a:cubicBezTo>
                    <a:cubicBezTo>
                      <a:pt x="6727" y="261"/>
                      <a:pt x="6746" y="196"/>
                      <a:pt x="6764" y="131"/>
                    </a:cubicBezTo>
                    <a:cubicBezTo>
                      <a:pt x="6755" y="122"/>
                      <a:pt x="6746" y="112"/>
                      <a:pt x="6746" y="103"/>
                    </a:cubicBezTo>
                    <a:cubicBezTo>
                      <a:pt x="6699" y="38"/>
                      <a:pt x="6643" y="19"/>
                      <a:pt x="6569" y="10"/>
                    </a:cubicBezTo>
                    <a:cubicBezTo>
                      <a:pt x="6527" y="6"/>
                      <a:pt x="6485" y="1"/>
                      <a:pt x="6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1099;p53">
                <a:extLst>
                  <a:ext uri="{FF2B5EF4-FFF2-40B4-BE49-F238E27FC236}">
                    <a16:creationId xmlns:a16="http://schemas.microsoft.com/office/drawing/2014/main" id="{2977DD0B-7856-E276-6C84-D06EAE2EDE7C}"/>
                  </a:ext>
                </a:extLst>
              </p:cNvPr>
              <p:cNvSpPr/>
              <p:nvPr/>
            </p:nvSpPr>
            <p:spPr>
              <a:xfrm>
                <a:off x="5845837" y="3063427"/>
                <a:ext cx="1755182" cy="1112593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412" extrusionOk="0">
                    <a:moveTo>
                      <a:pt x="10129" y="1"/>
                    </a:moveTo>
                    <a:cubicBezTo>
                      <a:pt x="10020" y="1"/>
                      <a:pt x="9911" y="14"/>
                      <a:pt x="9803" y="47"/>
                    </a:cubicBezTo>
                    <a:cubicBezTo>
                      <a:pt x="9459" y="149"/>
                      <a:pt x="9152" y="316"/>
                      <a:pt x="8873" y="539"/>
                    </a:cubicBezTo>
                    <a:cubicBezTo>
                      <a:pt x="8669" y="697"/>
                      <a:pt x="8474" y="874"/>
                      <a:pt x="8279" y="1041"/>
                    </a:cubicBezTo>
                    <a:cubicBezTo>
                      <a:pt x="8112" y="1189"/>
                      <a:pt x="7963" y="1357"/>
                      <a:pt x="7805" y="1515"/>
                    </a:cubicBezTo>
                    <a:cubicBezTo>
                      <a:pt x="7610" y="1710"/>
                      <a:pt x="7433" y="1914"/>
                      <a:pt x="7248" y="2119"/>
                    </a:cubicBezTo>
                    <a:cubicBezTo>
                      <a:pt x="7127" y="2267"/>
                      <a:pt x="6997" y="2416"/>
                      <a:pt x="6867" y="2555"/>
                    </a:cubicBezTo>
                    <a:cubicBezTo>
                      <a:pt x="6746" y="2695"/>
                      <a:pt x="6616" y="2825"/>
                      <a:pt x="6467" y="2936"/>
                    </a:cubicBezTo>
                    <a:cubicBezTo>
                      <a:pt x="6300" y="3057"/>
                      <a:pt x="6133" y="3168"/>
                      <a:pt x="5975" y="3289"/>
                    </a:cubicBezTo>
                    <a:cubicBezTo>
                      <a:pt x="5928" y="3317"/>
                      <a:pt x="5882" y="3354"/>
                      <a:pt x="5826" y="3382"/>
                    </a:cubicBezTo>
                    <a:cubicBezTo>
                      <a:pt x="5631" y="3512"/>
                      <a:pt x="5427" y="3614"/>
                      <a:pt x="5185" y="3624"/>
                    </a:cubicBezTo>
                    <a:lnTo>
                      <a:pt x="4906" y="3624"/>
                    </a:lnTo>
                    <a:cubicBezTo>
                      <a:pt x="4813" y="3614"/>
                      <a:pt x="4720" y="3596"/>
                      <a:pt x="4628" y="3577"/>
                    </a:cubicBezTo>
                    <a:cubicBezTo>
                      <a:pt x="4612" y="3573"/>
                      <a:pt x="4597" y="3571"/>
                      <a:pt x="4581" y="3571"/>
                    </a:cubicBezTo>
                    <a:cubicBezTo>
                      <a:pt x="4558" y="3571"/>
                      <a:pt x="4534" y="3576"/>
                      <a:pt x="4507" y="3586"/>
                    </a:cubicBezTo>
                    <a:cubicBezTo>
                      <a:pt x="4349" y="3661"/>
                      <a:pt x="4200" y="3735"/>
                      <a:pt x="4042" y="3809"/>
                    </a:cubicBezTo>
                    <a:cubicBezTo>
                      <a:pt x="4024" y="3809"/>
                      <a:pt x="4014" y="3819"/>
                      <a:pt x="3987" y="3837"/>
                    </a:cubicBezTo>
                    <a:cubicBezTo>
                      <a:pt x="4172" y="3884"/>
                      <a:pt x="4358" y="3921"/>
                      <a:pt x="4535" y="3949"/>
                    </a:cubicBezTo>
                    <a:cubicBezTo>
                      <a:pt x="4693" y="3977"/>
                      <a:pt x="4851" y="4005"/>
                      <a:pt x="5008" y="4032"/>
                    </a:cubicBezTo>
                    <a:cubicBezTo>
                      <a:pt x="5231" y="4070"/>
                      <a:pt x="5454" y="4125"/>
                      <a:pt x="5677" y="4153"/>
                    </a:cubicBezTo>
                    <a:cubicBezTo>
                      <a:pt x="5755" y="4164"/>
                      <a:pt x="5833" y="4170"/>
                      <a:pt x="5910" y="4170"/>
                    </a:cubicBezTo>
                    <a:cubicBezTo>
                      <a:pt x="6037" y="4170"/>
                      <a:pt x="6164" y="4153"/>
                      <a:pt x="6291" y="4107"/>
                    </a:cubicBezTo>
                    <a:cubicBezTo>
                      <a:pt x="6421" y="4060"/>
                      <a:pt x="6560" y="4023"/>
                      <a:pt x="6699" y="3977"/>
                    </a:cubicBezTo>
                    <a:cubicBezTo>
                      <a:pt x="6885" y="3930"/>
                      <a:pt x="7062" y="3865"/>
                      <a:pt x="7248" y="3828"/>
                    </a:cubicBezTo>
                    <a:cubicBezTo>
                      <a:pt x="7378" y="3803"/>
                      <a:pt x="7512" y="3791"/>
                      <a:pt x="7645" y="3791"/>
                    </a:cubicBezTo>
                    <a:cubicBezTo>
                      <a:pt x="7711" y="3791"/>
                      <a:pt x="7777" y="3794"/>
                      <a:pt x="7842" y="3800"/>
                    </a:cubicBezTo>
                    <a:cubicBezTo>
                      <a:pt x="7935" y="3809"/>
                      <a:pt x="8019" y="3828"/>
                      <a:pt x="8084" y="3893"/>
                    </a:cubicBezTo>
                    <a:cubicBezTo>
                      <a:pt x="8158" y="3958"/>
                      <a:pt x="8177" y="4042"/>
                      <a:pt x="8130" y="4135"/>
                    </a:cubicBezTo>
                    <a:cubicBezTo>
                      <a:pt x="8112" y="4181"/>
                      <a:pt x="8074" y="4228"/>
                      <a:pt x="8037" y="4265"/>
                    </a:cubicBezTo>
                    <a:cubicBezTo>
                      <a:pt x="7898" y="4413"/>
                      <a:pt x="7721" y="4525"/>
                      <a:pt x="7536" y="4608"/>
                    </a:cubicBezTo>
                    <a:cubicBezTo>
                      <a:pt x="7266" y="4739"/>
                      <a:pt x="6978" y="4850"/>
                      <a:pt x="6690" y="4943"/>
                    </a:cubicBezTo>
                    <a:cubicBezTo>
                      <a:pt x="6681" y="4952"/>
                      <a:pt x="6662" y="4961"/>
                      <a:pt x="6625" y="4980"/>
                    </a:cubicBezTo>
                    <a:cubicBezTo>
                      <a:pt x="6690" y="4989"/>
                      <a:pt x="6737" y="4989"/>
                      <a:pt x="6783" y="4989"/>
                    </a:cubicBezTo>
                    <a:cubicBezTo>
                      <a:pt x="6818" y="4991"/>
                      <a:pt x="6852" y="4992"/>
                      <a:pt x="6886" y="4992"/>
                    </a:cubicBezTo>
                    <a:cubicBezTo>
                      <a:pt x="7044" y="4992"/>
                      <a:pt x="7199" y="4975"/>
                      <a:pt x="7359" y="4952"/>
                    </a:cubicBezTo>
                    <a:cubicBezTo>
                      <a:pt x="7536" y="4934"/>
                      <a:pt x="7721" y="4915"/>
                      <a:pt x="7898" y="4887"/>
                    </a:cubicBezTo>
                    <a:cubicBezTo>
                      <a:pt x="8037" y="4859"/>
                      <a:pt x="8186" y="4850"/>
                      <a:pt x="8325" y="4850"/>
                    </a:cubicBezTo>
                    <a:cubicBezTo>
                      <a:pt x="8446" y="4859"/>
                      <a:pt x="8558" y="4887"/>
                      <a:pt x="8669" y="4934"/>
                    </a:cubicBezTo>
                    <a:cubicBezTo>
                      <a:pt x="8688" y="4952"/>
                      <a:pt x="8716" y="4961"/>
                      <a:pt x="8743" y="4980"/>
                    </a:cubicBezTo>
                    <a:cubicBezTo>
                      <a:pt x="8808" y="5036"/>
                      <a:pt x="8827" y="5101"/>
                      <a:pt x="8781" y="5184"/>
                    </a:cubicBezTo>
                    <a:cubicBezTo>
                      <a:pt x="8753" y="5231"/>
                      <a:pt x="8716" y="5287"/>
                      <a:pt x="8660" y="5315"/>
                    </a:cubicBezTo>
                    <a:cubicBezTo>
                      <a:pt x="8585" y="5370"/>
                      <a:pt x="8511" y="5426"/>
                      <a:pt x="8428" y="5472"/>
                    </a:cubicBezTo>
                    <a:cubicBezTo>
                      <a:pt x="8353" y="5519"/>
                      <a:pt x="8260" y="5556"/>
                      <a:pt x="8186" y="5603"/>
                    </a:cubicBezTo>
                    <a:cubicBezTo>
                      <a:pt x="8167" y="5603"/>
                      <a:pt x="8158" y="5612"/>
                      <a:pt x="8167" y="5640"/>
                    </a:cubicBezTo>
                    <a:cubicBezTo>
                      <a:pt x="8186" y="5640"/>
                      <a:pt x="8205" y="5640"/>
                      <a:pt x="8232" y="5649"/>
                    </a:cubicBezTo>
                    <a:cubicBezTo>
                      <a:pt x="8335" y="5658"/>
                      <a:pt x="8428" y="5686"/>
                      <a:pt x="8520" y="5723"/>
                    </a:cubicBezTo>
                    <a:cubicBezTo>
                      <a:pt x="8623" y="5761"/>
                      <a:pt x="8688" y="5844"/>
                      <a:pt x="8595" y="5965"/>
                    </a:cubicBezTo>
                    <a:cubicBezTo>
                      <a:pt x="8530" y="6058"/>
                      <a:pt x="8455" y="6132"/>
                      <a:pt x="8363" y="6179"/>
                    </a:cubicBezTo>
                    <a:cubicBezTo>
                      <a:pt x="8307" y="6216"/>
                      <a:pt x="8251" y="6244"/>
                      <a:pt x="8205" y="6271"/>
                    </a:cubicBezTo>
                    <a:cubicBezTo>
                      <a:pt x="8056" y="6337"/>
                      <a:pt x="7917" y="6402"/>
                      <a:pt x="7768" y="6467"/>
                    </a:cubicBezTo>
                    <a:cubicBezTo>
                      <a:pt x="7759" y="6467"/>
                      <a:pt x="7749" y="6485"/>
                      <a:pt x="7731" y="6504"/>
                    </a:cubicBezTo>
                    <a:lnTo>
                      <a:pt x="7796" y="6504"/>
                    </a:lnTo>
                    <a:cubicBezTo>
                      <a:pt x="7917" y="6532"/>
                      <a:pt x="7972" y="6643"/>
                      <a:pt x="7907" y="6755"/>
                    </a:cubicBezTo>
                    <a:cubicBezTo>
                      <a:pt x="7889" y="6782"/>
                      <a:pt x="7861" y="6810"/>
                      <a:pt x="7833" y="6829"/>
                    </a:cubicBezTo>
                    <a:cubicBezTo>
                      <a:pt x="7805" y="6857"/>
                      <a:pt x="7768" y="6875"/>
                      <a:pt x="7740" y="6894"/>
                    </a:cubicBezTo>
                    <a:cubicBezTo>
                      <a:pt x="7573" y="6978"/>
                      <a:pt x="7396" y="7052"/>
                      <a:pt x="7220" y="7108"/>
                    </a:cubicBezTo>
                    <a:cubicBezTo>
                      <a:pt x="7025" y="7163"/>
                      <a:pt x="6839" y="7238"/>
                      <a:pt x="6662" y="7321"/>
                    </a:cubicBezTo>
                    <a:cubicBezTo>
                      <a:pt x="6421" y="7451"/>
                      <a:pt x="6170" y="7544"/>
                      <a:pt x="5910" y="7600"/>
                    </a:cubicBezTo>
                    <a:cubicBezTo>
                      <a:pt x="5817" y="7628"/>
                      <a:pt x="5724" y="7647"/>
                      <a:pt x="5631" y="7656"/>
                    </a:cubicBezTo>
                    <a:cubicBezTo>
                      <a:pt x="5362" y="7702"/>
                      <a:pt x="5083" y="7730"/>
                      <a:pt x="4813" y="7730"/>
                    </a:cubicBezTo>
                    <a:cubicBezTo>
                      <a:pt x="4581" y="7730"/>
                      <a:pt x="4358" y="7721"/>
                      <a:pt x="4135" y="7721"/>
                    </a:cubicBezTo>
                    <a:cubicBezTo>
                      <a:pt x="4061" y="7716"/>
                      <a:pt x="3989" y="7714"/>
                      <a:pt x="3918" y="7714"/>
                    </a:cubicBezTo>
                    <a:cubicBezTo>
                      <a:pt x="3847" y="7714"/>
                      <a:pt x="3777" y="7716"/>
                      <a:pt x="3708" y="7721"/>
                    </a:cubicBezTo>
                    <a:cubicBezTo>
                      <a:pt x="3656" y="7724"/>
                      <a:pt x="3605" y="7726"/>
                      <a:pt x="3555" y="7726"/>
                    </a:cubicBezTo>
                    <a:cubicBezTo>
                      <a:pt x="3443" y="7726"/>
                      <a:pt x="3334" y="7716"/>
                      <a:pt x="3225" y="7684"/>
                    </a:cubicBezTo>
                    <a:cubicBezTo>
                      <a:pt x="3215" y="7674"/>
                      <a:pt x="3197" y="7674"/>
                      <a:pt x="3187" y="7674"/>
                    </a:cubicBezTo>
                    <a:cubicBezTo>
                      <a:pt x="3160" y="7665"/>
                      <a:pt x="3132" y="7665"/>
                      <a:pt x="3104" y="7665"/>
                    </a:cubicBezTo>
                    <a:cubicBezTo>
                      <a:pt x="2890" y="7628"/>
                      <a:pt x="2686" y="7600"/>
                      <a:pt x="2472" y="7581"/>
                    </a:cubicBezTo>
                    <a:cubicBezTo>
                      <a:pt x="2407" y="7572"/>
                      <a:pt x="2333" y="7563"/>
                      <a:pt x="2268" y="7563"/>
                    </a:cubicBezTo>
                    <a:cubicBezTo>
                      <a:pt x="2082" y="7563"/>
                      <a:pt x="1896" y="7563"/>
                      <a:pt x="1710" y="7581"/>
                    </a:cubicBezTo>
                    <a:cubicBezTo>
                      <a:pt x="1608" y="7600"/>
                      <a:pt x="1515" y="7619"/>
                      <a:pt x="1422" y="7665"/>
                    </a:cubicBezTo>
                    <a:cubicBezTo>
                      <a:pt x="1385" y="7674"/>
                      <a:pt x="1348" y="7693"/>
                      <a:pt x="1311" y="7712"/>
                    </a:cubicBezTo>
                    <a:cubicBezTo>
                      <a:pt x="1255" y="7749"/>
                      <a:pt x="1190" y="7786"/>
                      <a:pt x="1125" y="7804"/>
                    </a:cubicBezTo>
                    <a:cubicBezTo>
                      <a:pt x="939" y="7869"/>
                      <a:pt x="763" y="7944"/>
                      <a:pt x="595" y="8046"/>
                    </a:cubicBezTo>
                    <a:cubicBezTo>
                      <a:pt x="400" y="8158"/>
                      <a:pt x="214" y="8288"/>
                      <a:pt x="47" y="8436"/>
                    </a:cubicBezTo>
                    <a:cubicBezTo>
                      <a:pt x="29" y="8446"/>
                      <a:pt x="19" y="8464"/>
                      <a:pt x="1" y="8483"/>
                    </a:cubicBezTo>
                    <a:cubicBezTo>
                      <a:pt x="29" y="8483"/>
                      <a:pt x="38" y="8492"/>
                      <a:pt x="47" y="8492"/>
                    </a:cubicBezTo>
                    <a:cubicBezTo>
                      <a:pt x="177" y="8501"/>
                      <a:pt x="307" y="8520"/>
                      <a:pt x="437" y="8538"/>
                    </a:cubicBezTo>
                    <a:cubicBezTo>
                      <a:pt x="577" y="8548"/>
                      <a:pt x="707" y="8585"/>
                      <a:pt x="837" y="8641"/>
                    </a:cubicBezTo>
                    <a:cubicBezTo>
                      <a:pt x="874" y="8659"/>
                      <a:pt x="911" y="8678"/>
                      <a:pt x="948" y="8696"/>
                    </a:cubicBezTo>
                    <a:cubicBezTo>
                      <a:pt x="1060" y="8743"/>
                      <a:pt x="1171" y="8780"/>
                      <a:pt x="1292" y="8799"/>
                    </a:cubicBezTo>
                    <a:cubicBezTo>
                      <a:pt x="1351" y="8810"/>
                      <a:pt x="1413" y="8822"/>
                      <a:pt x="1475" y="8822"/>
                    </a:cubicBezTo>
                    <a:cubicBezTo>
                      <a:pt x="1511" y="8822"/>
                      <a:pt x="1546" y="8818"/>
                      <a:pt x="1580" y="8808"/>
                    </a:cubicBezTo>
                    <a:cubicBezTo>
                      <a:pt x="1701" y="8771"/>
                      <a:pt x="1822" y="8752"/>
                      <a:pt x="1943" y="8696"/>
                    </a:cubicBezTo>
                    <a:cubicBezTo>
                      <a:pt x="1998" y="8668"/>
                      <a:pt x="2073" y="8650"/>
                      <a:pt x="2138" y="8650"/>
                    </a:cubicBezTo>
                    <a:cubicBezTo>
                      <a:pt x="2240" y="8668"/>
                      <a:pt x="2342" y="8668"/>
                      <a:pt x="2444" y="8706"/>
                    </a:cubicBezTo>
                    <a:cubicBezTo>
                      <a:pt x="2546" y="8752"/>
                      <a:pt x="2649" y="8780"/>
                      <a:pt x="2760" y="8789"/>
                    </a:cubicBezTo>
                    <a:cubicBezTo>
                      <a:pt x="2890" y="8799"/>
                      <a:pt x="3011" y="8817"/>
                      <a:pt x="3141" y="8817"/>
                    </a:cubicBezTo>
                    <a:cubicBezTo>
                      <a:pt x="3355" y="8836"/>
                      <a:pt x="3578" y="8845"/>
                      <a:pt x="3782" y="8919"/>
                    </a:cubicBezTo>
                    <a:cubicBezTo>
                      <a:pt x="3819" y="8929"/>
                      <a:pt x="3856" y="8938"/>
                      <a:pt x="3884" y="8938"/>
                    </a:cubicBezTo>
                    <a:cubicBezTo>
                      <a:pt x="4052" y="8966"/>
                      <a:pt x="4219" y="8975"/>
                      <a:pt x="4377" y="8984"/>
                    </a:cubicBezTo>
                    <a:cubicBezTo>
                      <a:pt x="4432" y="8984"/>
                      <a:pt x="4498" y="8994"/>
                      <a:pt x="4553" y="9003"/>
                    </a:cubicBezTo>
                    <a:cubicBezTo>
                      <a:pt x="4693" y="9022"/>
                      <a:pt x="4841" y="9040"/>
                      <a:pt x="4990" y="9049"/>
                    </a:cubicBezTo>
                    <a:cubicBezTo>
                      <a:pt x="5129" y="9049"/>
                      <a:pt x="5278" y="9059"/>
                      <a:pt x="5417" y="9087"/>
                    </a:cubicBezTo>
                    <a:cubicBezTo>
                      <a:pt x="5585" y="9124"/>
                      <a:pt x="5761" y="9152"/>
                      <a:pt x="5919" y="9226"/>
                    </a:cubicBezTo>
                    <a:cubicBezTo>
                      <a:pt x="5956" y="9245"/>
                      <a:pt x="5993" y="9254"/>
                      <a:pt x="6030" y="9263"/>
                    </a:cubicBezTo>
                    <a:cubicBezTo>
                      <a:pt x="6154" y="9288"/>
                      <a:pt x="6274" y="9296"/>
                      <a:pt x="6395" y="9296"/>
                    </a:cubicBezTo>
                    <a:cubicBezTo>
                      <a:pt x="6456" y="9296"/>
                      <a:pt x="6517" y="9294"/>
                      <a:pt x="6579" y="9291"/>
                    </a:cubicBezTo>
                    <a:cubicBezTo>
                      <a:pt x="6619" y="9288"/>
                      <a:pt x="6660" y="9286"/>
                      <a:pt x="6702" y="9286"/>
                    </a:cubicBezTo>
                    <a:cubicBezTo>
                      <a:pt x="6803" y="9286"/>
                      <a:pt x="6904" y="9298"/>
                      <a:pt x="6997" y="9337"/>
                    </a:cubicBezTo>
                    <a:cubicBezTo>
                      <a:pt x="7043" y="9356"/>
                      <a:pt x="7080" y="9356"/>
                      <a:pt x="7127" y="9365"/>
                    </a:cubicBezTo>
                    <a:cubicBezTo>
                      <a:pt x="7313" y="9402"/>
                      <a:pt x="7498" y="9412"/>
                      <a:pt x="7694" y="9412"/>
                    </a:cubicBezTo>
                    <a:cubicBezTo>
                      <a:pt x="7768" y="9412"/>
                      <a:pt x="7842" y="9402"/>
                      <a:pt x="7917" y="9375"/>
                    </a:cubicBezTo>
                    <a:cubicBezTo>
                      <a:pt x="7991" y="9337"/>
                      <a:pt x="8074" y="9328"/>
                      <a:pt x="8158" y="9328"/>
                    </a:cubicBezTo>
                    <a:lnTo>
                      <a:pt x="8372" y="9328"/>
                    </a:lnTo>
                    <a:cubicBezTo>
                      <a:pt x="8390" y="9328"/>
                      <a:pt x="8409" y="9319"/>
                      <a:pt x="8437" y="9319"/>
                    </a:cubicBezTo>
                    <a:cubicBezTo>
                      <a:pt x="8428" y="9300"/>
                      <a:pt x="8418" y="9291"/>
                      <a:pt x="8409" y="9282"/>
                    </a:cubicBezTo>
                    <a:lnTo>
                      <a:pt x="8455" y="9282"/>
                    </a:lnTo>
                    <a:cubicBezTo>
                      <a:pt x="8585" y="9310"/>
                      <a:pt x="8725" y="9319"/>
                      <a:pt x="8855" y="9319"/>
                    </a:cubicBezTo>
                    <a:lnTo>
                      <a:pt x="9338" y="9319"/>
                    </a:lnTo>
                    <a:cubicBezTo>
                      <a:pt x="9477" y="9319"/>
                      <a:pt x="9617" y="9310"/>
                      <a:pt x="9756" y="9291"/>
                    </a:cubicBezTo>
                    <a:cubicBezTo>
                      <a:pt x="10239" y="9235"/>
                      <a:pt x="10713" y="9114"/>
                      <a:pt x="11168" y="8929"/>
                    </a:cubicBezTo>
                    <a:cubicBezTo>
                      <a:pt x="11363" y="8845"/>
                      <a:pt x="11559" y="8743"/>
                      <a:pt x="11726" y="8594"/>
                    </a:cubicBezTo>
                    <a:cubicBezTo>
                      <a:pt x="12051" y="8315"/>
                      <a:pt x="12395" y="8055"/>
                      <a:pt x="12729" y="7786"/>
                    </a:cubicBezTo>
                    <a:cubicBezTo>
                      <a:pt x="12785" y="7749"/>
                      <a:pt x="12831" y="7702"/>
                      <a:pt x="12887" y="7656"/>
                    </a:cubicBezTo>
                    <a:cubicBezTo>
                      <a:pt x="12961" y="7600"/>
                      <a:pt x="13036" y="7526"/>
                      <a:pt x="13110" y="7470"/>
                    </a:cubicBezTo>
                    <a:cubicBezTo>
                      <a:pt x="13231" y="7349"/>
                      <a:pt x="13361" y="7228"/>
                      <a:pt x="13491" y="7126"/>
                    </a:cubicBezTo>
                    <a:cubicBezTo>
                      <a:pt x="13733" y="6922"/>
                      <a:pt x="13909" y="6680"/>
                      <a:pt x="14030" y="6392"/>
                    </a:cubicBezTo>
                    <a:cubicBezTo>
                      <a:pt x="14049" y="6346"/>
                      <a:pt x="14067" y="6299"/>
                      <a:pt x="14086" y="6262"/>
                    </a:cubicBezTo>
                    <a:cubicBezTo>
                      <a:pt x="14188" y="5993"/>
                      <a:pt x="14271" y="5723"/>
                      <a:pt x="14346" y="5454"/>
                    </a:cubicBezTo>
                    <a:cubicBezTo>
                      <a:pt x="14494" y="4934"/>
                      <a:pt x="14652" y="4413"/>
                      <a:pt x="14755" y="3884"/>
                    </a:cubicBezTo>
                    <a:cubicBezTo>
                      <a:pt x="14801" y="3689"/>
                      <a:pt x="14838" y="3494"/>
                      <a:pt x="14838" y="3298"/>
                    </a:cubicBezTo>
                    <a:cubicBezTo>
                      <a:pt x="14848" y="3122"/>
                      <a:pt x="14838" y="2936"/>
                      <a:pt x="14829" y="2750"/>
                    </a:cubicBezTo>
                    <a:cubicBezTo>
                      <a:pt x="14829" y="2713"/>
                      <a:pt x="14820" y="2676"/>
                      <a:pt x="14810" y="2639"/>
                    </a:cubicBezTo>
                    <a:cubicBezTo>
                      <a:pt x="14782" y="2630"/>
                      <a:pt x="14782" y="2611"/>
                      <a:pt x="14782" y="2583"/>
                    </a:cubicBezTo>
                    <a:cubicBezTo>
                      <a:pt x="14764" y="2472"/>
                      <a:pt x="14773" y="2360"/>
                      <a:pt x="14699" y="2267"/>
                    </a:cubicBezTo>
                    <a:cubicBezTo>
                      <a:pt x="14690" y="2249"/>
                      <a:pt x="14699" y="2221"/>
                      <a:pt x="14699" y="2202"/>
                    </a:cubicBezTo>
                    <a:cubicBezTo>
                      <a:pt x="14699" y="2054"/>
                      <a:pt x="14643" y="1923"/>
                      <a:pt x="14578" y="1793"/>
                    </a:cubicBezTo>
                    <a:cubicBezTo>
                      <a:pt x="14560" y="1756"/>
                      <a:pt x="14532" y="1719"/>
                      <a:pt x="14513" y="1682"/>
                    </a:cubicBezTo>
                    <a:cubicBezTo>
                      <a:pt x="14420" y="1552"/>
                      <a:pt x="14309" y="1422"/>
                      <a:pt x="14197" y="1301"/>
                    </a:cubicBezTo>
                    <a:cubicBezTo>
                      <a:pt x="14151" y="1264"/>
                      <a:pt x="14104" y="1217"/>
                      <a:pt x="14076" y="1152"/>
                    </a:cubicBezTo>
                    <a:cubicBezTo>
                      <a:pt x="14076" y="1143"/>
                      <a:pt x="14067" y="1134"/>
                      <a:pt x="14049" y="1124"/>
                    </a:cubicBezTo>
                    <a:cubicBezTo>
                      <a:pt x="13881" y="948"/>
                      <a:pt x="13705" y="781"/>
                      <a:pt x="13500" y="651"/>
                    </a:cubicBezTo>
                    <a:cubicBezTo>
                      <a:pt x="13051" y="363"/>
                      <a:pt x="12559" y="232"/>
                      <a:pt x="12031" y="232"/>
                    </a:cubicBezTo>
                    <a:cubicBezTo>
                      <a:pt x="12013" y="232"/>
                      <a:pt x="11995" y="232"/>
                      <a:pt x="11977" y="233"/>
                    </a:cubicBezTo>
                    <a:cubicBezTo>
                      <a:pt x="11779" y="240"/>
                      <a:pt x="11581" y="257"/>
                      <a:pt x="11384" y="257"/>
                    </a:cubicBezTo>
                    <a:cubicBezTo>
                      <a:pt x="11321" y="257"/>
                      <a:pt x="11259" y="256"/>
                      <a:pt x="11196" y="251"/>
                    </a:cubicBezTo>
                    <a:cubicBezTo>
                      <a:pt x="11167" y="251"/>
                      <a:pt x="11138" y="252"/>
                      <a:pt x="11109" y="252"/>
                    </a:cubicBezTo>
                    <a:cubicBezTo>
                      <a:pt x="11036" y="252"/>
                      <a:pt x="10965" y="247"/>
                      <a:pt x="10899" y="214"/>
                    </a:cubicBezTo>
                    <a:cubicBezTo>
                      <a:pt x="10899" y="205"/>
                      <a:pt x="10899" y="205"/>
                      <a:pt x="10890" y="205"/>
                    </a:cubicBezTo>
                    <a:cubicBezTo>
                      <a:pt x="10732" y="140"/>
                      <a:pt x="10555" y="112"/>
                      <a:pt x="10397" y="28"/>
                    </a:cubicBezTo>
                    <a:cubicBezTo>
                      <a:pt x="10388" y="19"/>
                      <a:pt x="10369" y="19"/>
                      <a:pt x="10360" y="19"/>
                    </a:cubicBezTo>
                    <a:cubicBezTo>
                      <a:pt x="10283" y="7"/>
                      <a:pt x="10206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1100;p53">
                <a:extLst>
                  <a:ext uri="{FF2B5EF4-FFF2-40B4-BE49-F238E27FC236}">
                    <a16:creationId xmlns:a16="http://schemas.microsoft.com/office/drawing/2014/main" id="{9606F204-AFC6-968A-8409-AD23D24696ED}"/>
                  </a:ext>
                </a:extLst>
              </p:cNvPr>
              <p:cNvSpPr/>
              <p:nvPr/>
            </p:nvSpPr>
            <p:spPr>
              <a:xfrm>
                <a:off x="4900284" y="3322305"/>
                <a:ext cx="1304802" cy="691056"/>
              </a:xfrm>
              <a:custGeom>
                <a:avLst/>
                <a:gdLst/>
                <a:ahLst/>
                <a:cxnLst/>
                <a:rect l="l" t="t" r="r" b="b"/>
                <a:pathLst>
                  <a:path w="11038" h="5846" extrusionOk="0">
                    <a:moveTo>
                      <a:pt x="9537" y="1"/>
                    </a:moveTo>
                    <a:cubicBezTo>
                      <a:pt x="9526" y="1"/>
                      <a:pt x="9514" y="3"/>
                      <a:pt x="9505" y="12"/>
                    </a:cubicBezTo>
                    <a:cubicBezTo>
                      <a:pt x="9514" y="12"/>
                      <a:pt x="9514" y="21"/>
                      <a:pt x="9523" y="21"/>
                    </a:cubicBezTo>
                    <a:cubicBezTo>
                      <a:pt x="9533" y="21"/>
                      <a:pt x="9533" y="31"/>
                      <a:pt x="9542" y="31"/>
                    </a:cubicBezTo>
                    <a:cubicBezTo>
                      <a:pt x="9412" y="40"/>
                      <a:pt x="9291" y="59"/>
                      <a:pt x="9170" y="68"/>
                    </a:cubicBezTo>
                    <a:lnTo>
                      <a:pt x="9133" y="68"/>
                    </a:lnTo>
                    <a:cubicBezTo>
                      <a:pt x="9078" y="65"/>
                      <a:pt x="9024" y="64"/>
                      <a:pt x="8969" y="64"/>
                    </a:cubicBezTo>
                    <a:cubicBezTo>
                      <a:pt x="8819" y="64"/>
                      <a:pt x="8670" y="73"/>
                      <a:pt x="8520" y="86"/>
                    </a:cubicBezTo>
                    <a:cubicBezTo>
                      <a:pt x="8306" y="105"/>
                      <a:pt x="8102" y="142"/>
                      <a:pt x="7898" y="226"/>
                    </a:cubicBezTo>
                    <a:cubicBezTo>
                      <a:pt x="7805" y="263"/>
                      <a:pt x="7721" y="300"/>
                      <a:pt x="7628" y="337"/>
                    </a:cubicBezTo>
                    <a:cubicBezTo>
                      <a:pt x="7479" y="393"/>
                      <a:pt x="7331" y="440"/>
                      <a:pt x="7182" y="477"/>
                    </a:cubicBezTo>
                    <a:cubicBezTo>
                      <a:pt x="6978" y="514"/>
                      <a:pt x="6764" y="523"/>
                      <a:pt x="6560" y="523"/>
                    </a:cubicBezTo>
                    <a:cubicBezTo>
                      <a:pt x="6527" y="524"/>
                      <a:pt x="6494" y="525"/>
                      <a:pt x="6461" y="525"/>
                    </a:cubicBezTo>
                    <a:cubicBezTo>
                      <a:pt x="6252" y="525"/>
                      <a:pt x="6045" y="502"/>
                      <a:pt x="5844" y="486"/>
                    </a:cubicBezTo>
                    <a:cubicBezTo>
                      <a:pt x="5686" y="467"/>
                      <a:pt x="5538" y="440"/>
                      <a:pt x="5389" y="402"/>
                    </a:cubicBezTo>
                    <a:cubicBezTo>
                      <a:pt x="5277" y="365"/>
                      <a:pt x="5175" y="347"/>
                      <a:pt x="5064" y="328"/>
                    </a:cubicBezTo>
                    <a:cubicBezTo>
                      <a:pt x="5012" y="323"/>
                      <a:pt x="4961" y="320"/>
                      <a:pt x="4910" y="320"/>
                    </a:cubicBezTo>
                    <a:cubicBezTo>
                      <a:pt x="4785" y="320"/>
                      <a:pt x="4662" y="338"/>
                      <a:pt x="4544" y="384"/>
                    </a:cubicBezTo>
                    <a:cubicBezTo>
                      <a:pt x="4506" y="393"/>
                      <a:pt x="4478" y="402"/>
                      <a:pt x="4441" y="421"/>
                    </a:cubicBezTo>
                    <a:cubicBezTo>
                      <a:pt x="4190" y="514"/>
                      <a:pt x="3958" y="635"/>
                      <a:pt x="3726" y="755"/>
                    </a:cubicBezTo>
                    <a:cubicBezTo>
                      <a:pt x="3364" y="941"/>
                      <a:pt x="3001" y="1127"/>
                      <a:pt x="2620" y="1285"/>
                    </a:cubicBezTo>
                    <a:cubicBezTo>
                      <a:pt x="2481" y="1341"/>
                      <a:pt x="2342" y="1387"/>
                      <a:pt x="2193" y="1415"/>
                    </a:cubicBezTo>
                    <a:cubicBezTo>
                      <a:pt x="2072" y="1434"/>
                      <a:pt x="1951" y="1462"/>
                      <a:pt x="1831" y="1489"/>
                    </a:cubicBezTo>
                    <a:cubicBezTo>
                      <a:pt x="1673" y="1527"/>
                      <a:pt x="1515" y="1545"/>
                      <a:pt x="1357" y="1564"/>
                    </a:cubicBezTo>
                    <a:cubicBezTo>
                      <a:pt x="1315" y="1566"/>
                      <a:pt x="1273" y="1567"/>
                      <a:pt x="1231" y="1567"/>
                    </a:cubicBezTo>
                    <a:cubicBezTo>
                      <a:pt x="1106" y="1567"/>
                      <a:pt x="983" y="1557"/>
                      <a:pt x="864" y="1536"/>
                    </a:cubicBezTo>
                    <a:cubicBezTo>
                      <a:pt x="813" y="1526"/>
                      <a:pt x="763" y="1521"/>
                      <a:pt x="713" y="1521"/>
                    </a:cubicBezTo>
                    <a:cubicBezTo>
                      <a:pt x="619" y="1521"/>
                      <a:pt x="528" y="1540"/>
                      <a:pt x="437" y="1582"/>
                    </a:cubicBezTo>
                    <a:cubicBezTo>
                      <a:pt x="418" y="1582"/>
                      <a:pt x="400" y="1592"/>
                      <a:pt x="381" y="1601"/>
                    </a:cubicBezTo>
                    <a:cubicBezTo>
                      <a:pt x="316" y="1619"/>
                      <a:pt x="260" y="1657"/>
                      <a:pt x="195" y="1703"/>
                    </a:cubicBezTo>
                    <a:cubicBezTo>
                      <a:pt x="102" y="1768"/>
                      <a:pt x="65" y="1870"/>
                      <a:pt x="37" y="1972"/>
                    </a:cubicBezTo>
                    <a:cubicBezTo>
                      <a:pt x="0" y="2065"/>
                      <a:pt x="10" y="2158"/>
                      <a:pt x="47" y="2242"/>
                    </a:cubicBezTo>
                    <a:cubicBezTo>
                      <a:pt x="75" y="2326"/>
                      <a:pt x="102" y="2400"/>
                      <a:pt x="121" y="2483"/>
                    </a:cubicBezTo>
                    <a:cubicBezTo>
                      <a:pt x="177" y="2641"/>
                      <a:pt x="195" y="2799"/>
                      <a:pt x="177" y="2967"/>
                    </a:cubicBezTo>
                    <a:cubicBezTo>
                      <a:pt x="158" y="3106"/>
                      <a:pt x="140" y="3245"/>
                      <a:pt x="130" y="3385"/>
                    </a:cubicBezTo>
                    <a:cubicBezTo>
                      <a:pt x="112" y="3608"/>
                      <a:pt x="121" y="3831"/>
                      <a:pt x="186" y="4054"/>
                    </a:cubicBezTo>
                    <a:cubicBezTo>
                      <a:pt x="223" y="4202"/>
                      <a:pt x="288" y="4332"/>
                      <a:pt x="353" y="4472"/>
                    </a:cubicBezTo>
                    <a:cubicBezTo>
                      <a:pt x="465" y="4695"/>
                      <a:pt x="623" y="4853"/>
                      <a:pt x="836" y="4964"/>
                    </a:cubicBezTo>
                    <a:cubicBezTo>
                      <a:pt x="967" y="5038"/>
                      <a:pt x="1097" y="5113"/>
                      <a:pt x="1227" y="5178"/>
                    </a:cubicBezTo>
                    <a:cubicBezTo>
                      <a:pt x="1347" y="5252"/>
                      <a:pt x="1459" y="5336"/>
                      <a:pt x="1552" y="5438"/>
                    </a:cubicBezTo>
                    <a:cubicBezTo>
                      <a:pt x="1561" y="5457"/>
                      <a:pt x="1570" y="5466"/>
                      <a:pt x="1580" y="5475"/>
                    </a:cubicBezTo>
                    <a:cubicBezTo>
                      <a:pt x="1719" y="5605"/>
                      <a:pt x="1877" y="5698"/>
                      <a:pt x="2063" y="5745"/>
                    </a:cubicBezTo>
                    <a:cubicBezTo>
                      <a:pt x="2249" y="5791"/>
                      <a:pt x="2444" y="5810"/>
                      <a:pt x="2630" y="5828"/>
                    </a:cubicBezTo>
                    <a:cubicBezTo>
                      <a:pt x="2739" y="5841"/>
                      <a:pt x="2846" y="5846"/>
                      <a:pt x="2952" y="5846"/>
                    </a:cubicBezTo>
                    <a:cubicBezTo>
                      <a:pt x="3081" y="5846"/>
                      <a:pt x="3208" y="5838"/>
                      <a:pt x="3336" y="5828"/>
                    </a:cubicBezTo>
                    <a:cubicBezTo>
                      <a:pt x="3354" y="5819"/>
                      <a:pt x="3382" y="5819"/>
                      <a:pt x="3382" y="5810"/>
                    </a:cubicBezTo>
                    <a:cubicBezTo>
                      <a:pt x="3410" y="5772"/>
                      <a:pt x="3438" y="5763"/>
                      <a:pt x="3475" y="5763"/>
                    </a:cubicBezTo>
                    <a:cubicBezTo>
                      <a:pt x="3522" y="5754"/>
                      <a:pt x="3568" y="5735"/>
                      <a:pt x="3614" y="5726"/>
                    </a:cubicBezTo>
                    <a:cubicBezTo>
                      <a:pt x="3670" y="5717"/>
                      <a:pt x="3707" y="5689"/>
                      <a:pt x="3726" y="5642"/>
                    </a:cubicBezTo>
                    <a:cubicBezTo>
                      <a:pt x="3754" y="5568"/>
                      <a:pt x="3791" y="5522"/>
                      <a:pt x="3837" y="5475"/>
                    </a:cubicBezTo>
                    <a:cubicBezTo>
                      <a:pt x="3865" y="5457"/>
                      <a:pt x="3884" y="5438"/>
                      <a:pt x="3902" y="5410"/>
                    </a:cubicBezTo>
                    <a:cubicBezTo>
                      <a:pt x="3977" y="5354"/>
                      <a:pt x="4051" y="5299"/>
                      <a:pt x="4116" y="5234"/>
                    </a:cubicBezTo>
                    <a:cubicBezTo>
                      <a:pt x="4544" y="4880"/>
                      <a:pt x="4980" y="4537"/>
                      <a:pt x="5426" y="4202"/>
                    </a:cubicBezTo>
                    <a:cubicBezTo>
                      <a:pt x="5556" y="4109"/>
                      <a:pt x="5686" y="4007"/>
                      <a:pt x="5816" y="3896"/>
                    </a:cubicBezTo>
                    <a:cubicBezTo>
                      <a:pt x="6049" y="3710"/>
                      <a:pt x="6281" y="3515"/>
                      <a:pt x="6513" y="3329"/>
                    </a:cubicBezTo>
                    <a:cubicBezTo>
                      <a:pt x="6690" y="3190"/>
                      <a:pt x="6876" y="3041"/>
                      <a:pt x="7043" y="2892"/>
                    </a:cubicBezTo>
                    <a:cubicBezTo>
                      <a:pt x="7433" y="2549"/>
                      <a:pt x="7832" y="2214"/>
                      <a:pt x="8223" y="1870"/>
                    </a:cubicBezTo>
                    <a:cubicBezTo>
                      <a:pt x="8278" y="1815"/>
                      <a:pt x="8343" y="1759"/>
                      <a:pt x="8399" y="1703"/>
                    </a:cubicBezTo>
                    <a:cubicBezTo>
                      <a:pt x="8455" y="1666"/>
                      <a:pt x="8501" y="1619"/>
                      <a:pt x="8557" y="1582"/>
                    </a:cubicBezTo>
                    <a:cubicBezTo>
                      <a:pt x="8687" y="1489"/>
                      <a:pt x="8817" y="1396"/>
                      <a:pt x="8947" y="1294"/>
                    </a:cubicBezTo>
                    <a:cubicBezTo>
                      <a:pt x="8966" y="1276"/>
                      <a:pt x="8994" y="1257"/>
                      <a:pt x="9012" y="1229"/>
                    </a:cubicBezTo>
                    <a:cubicBezTo>
                      <a:pt x="9059" y="1183"/>
                      <a:pt x="9105" y="1146"/>
                      <a:pt x="9161" y="1108"/>
                    </a:cubicBezTo>
                    <a:cubicBezTo>
                      <a:pt x="9235" y="1053"/>
                      <a:pt x="9319" y="997"/>
                      <a:pt x="9403" y="951"/>
                    </a:cubicBezTo>
                    <a:cubicBezTo>
                      <a:pt x="9644" y="811"/>
                      <a:pt x="9895" y="709"/>
                      <a:pt x="10174" y="663"/>
                    </a:cubicBezTo>
                    <a:cubicBezTo>
                      <a:pt x="10397" y="625"/>
                      <a:pt x="10629" y="597"/>
                      <a:pt x="10852" y="560"/>
                    </a:cubicBezTo>
                    <a:cubicBezTo>
                      <a:pt x="10917" y="551"/>
                      <a:pt x="10982" y="542"/>
                      <a:pt x="11038" y="514"/>
                    </a:cubicBezTo>
                    <a:cubicBezTo>
                      <a:pt x="11001" y="477"/>
                      <a:pt x="11001" y="477"/>
                      <a:pt x="10954" y="449"/>
                    </a:cubicBezTo>
                    <a:cubicBezTo>
                      <a:pt x="10666" y="309"/>
                      <a:pt x="10378" y="198"/>
                      <a:pt x="10081" y="96"/>
                    </a:cubicBezTo>
                    <a:cubicBezTo>
                      <a:pt x="9914" y="40"/>
                      <a:pt x="9746" y="12"/>
                      <a:pt x="9570" y="3"/>
                    </a:cubicBezTo>
                    <a:cubicBezTo>
                      <a:pt x="9561" y="3"/>
                      <a:pt x="9549" y="1"/>
                      <a:pt x="95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" name="Google Shape;1319;p61"/>
          <p:cNvGrpSpPr/>
          <p:nvPr/>
        </p:nvGrpSpPr>
        <p:grpSpPr>
          <a:xfrm>
            <a:off x="6207844" y="2387996"/>
            <a:ext cx="2936156" cy="2661466"/>
            <a:chOff x="798313" y="1193580"/>
            <a:chExt cx="3147600" cy="2762975"/>
          </a:xfrm>
        </p:grpSpPr>
        <p:sp>
          <p:nvSpPr>
            <p:cNvPr id="1320" name="Google Shape;1320;p61"/>
            <p:cNvSpPr/>
            <p:nvPr/>
          </p:nvSpPr>
          <p:spPr>
            <a:xfrm flipH="1">
              <a:off x="798313" y="1193580"/>
              <a:ext cx="3145553" cy="2762975"/>
            </a:xfrm>
            <a:custGeom>
              <a:avLst/>
              <a:gdLst/>
              <a:ahLst/>
              <a:cxnLst/>
              <a:rect l="l" t="t" r="r" b="b"/>
              <a:pathLst>
                <a:path w="26964" h="23595" extrusionOk="0">
                  <a:moveTo>
                    <a:pt x="4516" y="14604"/>
                  </a:moveTo>
                  <a:lnTo>
                    <a:pt x="4516" y="14604"/>
                  </a:lnTo>
                  <a:cubicBezTo>
                    <a:pt x="4511" y="14605"/>
                    <a:pt x="4507" y="14606"/>
                    <a:pt x="4504" y="14606"/>
                  </a:cubicBezTo>
                  <a:lnTo>
                    <a:pt x="4513" y="14606"/>
                  </a:lnTo>
                  <a:cubicBezTo>
                    <a:pt x="4514" y="14605"/>
                    <a:pt x="4515" y="14604"/>
                    <a:pt x="4516" y="14604"/>
                  </a:cubicBezTo>
                  <a:close/>
                  <a:moveTo>
                    <a:pt x="11545" y="0"/>
                  </a:moveTo>
                  <a:cubicBezTo>
                    <a:pt x="11526" y="0"/>
                    <a:pt x="11507" y="0"/>
                    <a:pt x="11489" y="10"/>
                  </a:cubicBezTo>
                  <a:lnTo>
                    <a:pt x="11367" y="10"/>
                  </a:lnTo>
                  <a:cubicBezTo>
                    <a:pt x="11339" y="10"/>
                    <a:pt x="11311" y="10"/>
                    <a:pt x="11283" y="19"/>
                  </a:cubicBezTo>
                  <a:lnTo>
                    <a:pt x="11236" y="19"/>
                  </a:lnTo>
                  <a:cubicBezTo>
                    <a:pt x="11217" y="28"/>
                    <a:pt x="11208" y="28"/>
                    <a:pt x="11198" y="28"/>
                  </a:cubicBezTo>
                  <a:cubicBezTo>
                    <a:pt x="11170" y="28"/>
                    <a:pt x="11142" y="38"/>
                    <a:pt x="11105" y="38"/>
                  </a:cubicBezTo>
                  <a:cubicBezTo>
                    <a:pt x="11058" y="47"/>
                    <a:pt x="11011" y="47"/>
                    <a:pt x="10964" y="56"/>
                  </a:cubicBezTo>
                  <a:cubicBezTo>
                    <a:pt x="10936" y="56"/>
                    <a:pt x="10917" y="56"/>
                    <a:pt x="10889" y="66"/>
                  </a:cubicBezTo>
                  <a:lnTo>
                    <a:pt x="10833" y="66"/>
                  </a:lnTo>
                  <a:cubicBezTo>
                    <a:pt x="10786" y="75"/>
                    <a:pt x="10740" y="75"/>
                    <a:pt x="10693" y="84"/>
                  </a:cubicBezTo>
                  <a:cubicBezTo>
                    <a:pt x="10683" y="84"/>
                    <a:pt x="10665" y="84"/>
                    <a:pt x="10655" y="94"/>
                  </a:cubicBezTo>
                  <a:lnTo>
                    <a:pt x="10627" y="94"/>
                  </a:lnTo>
                  <a:cubicBezTo>
                    <a:pt x="10609" y="94"/>
                    <a:pt x="10580" y="103"/>
                    <a:pt x="10562" y="103"/>
                  </a:cubicBezTo>
                  <a:cubicBezTo>
                    <a:pt x="10534" y="113"/>
                    <a:pt x="10515" y="113"/>
                    <a:pt x="10496" y="122"/>
                  </a:cubicBezTo>
                  <a:cubicBezTo>
                    <a:pt x="10468" y="122"/>
                    <a:pt x="10449" y="131"/>
                    <a:pt x="10421" y="141"/>
                  </a:cubicBezTo>
                  <a:cubicBezTo>
                    <a:pt x="10384" y="150"/>
                    <a:pt x="10337" y="169"/>
                    <a:pt x="10290" y="187"/>
                  </a:cubicBezTo>
                  <a:cubicBezTo>
                    <a:pt x="10262" y="187"/>
                    <a:pt x="10243" y="206"/>
                    <a:pt x="10215" y="216"/>
                  </a:cubicBezTo>
                  <a:cubicBezTo>
                    <a:pt x="10197" y="216"/>
                    <a:pt x="10178" y="225"/>
                    <a:pt x="10168" y="234"/>
                  </a:cubicBezTo>
                  <a:cubicBezTo>
                    <a:pt x="10122" y="244"/>
                    <a:pt x="10084" y="262"/>
                    <a:pt x="10037" y="281"/>
                  </a:cubicBezTo>
                  <a:cubicBezTo>
                    <a:pt x="10019" y="281"/>
                    <a:pt x="10000" y="290"/>
                    <a:pt x="9981" y="300"/>
                  </a:cubicBezTo>
                  <a:cubicBezTo>
                    <a:pt x="9962" y="309"/>
                    <a:pt x="9944" y="319"/>
                    <a:pt x="9925" y="328"/>
                  </a:cubicBezTo>
                  <a:cubicBezTo>
                    <a:pt x="9906" y="328"/>
                    <a:pt x="9897" y="337"/>
                    <a:pt x="9888" y="347"/>
                  </a:cubicBezTo>
                  <a:lnTo>
                    <a:pt x="9878" y="356"/>
                  </a:lnTo>
                  <a:cubicBezTo>
                    <a:pt x="9859" y="365"/>
                    <a:pt x="9850" y="375"/>
                    <a:pt x="9831" y="384"/>
                  </a:cubicBezTo>
                  <a:cubicBezTo>
                    <a:pt x="9803" y="403"/>
                    <a:pt x="9775" y="422"/>
                    <a:pt x="9747" y="440"/>
                  </a:cubicBezTo>
                  <a:cubicBezTo>
                    <a:pt x="9747" y="450"/>
                    <a:pt x="9738" y="450"/>
                    <a:pt x="9728" y="459"/>
                  </a:cubicBezTo>
                  <a:cubicBezTo>
                    <a:pt x="9710" y="468"/>
                    <a:pt x="9682" y="487"/>
                    <a:pt x="9663" y="506"/>
                  </a:cubicBezTo>
                  <a:lnTo>
                    <a:pt x="9654" y="506"/>
                  </a:lnTo>
                  <a:cubicBezTo>
                    <a:pt x="9644" y="515"/>
                    <a:pt x="9625" y="525"/>
                    <a:pt x="9616" y="543"/>
                  </a:cubicBezTo>
                  <a:cubicBezTo>
                    <a:pt x="9607" y="553"/>
                    <a:pt x="9597" y="562"/>
                    <a:pt x="9579" y="571"/>
                  </a:cubicBezTo>
                  <a:lnTo>
                    <a:pt x="9579" y="581"/>
                  </a:lnTo>
                  <a:lnTo>
                    <a:pt x="9560" y="590"/>
                  </a:lnTo>
                  <a:lnTo>
                    <a:pt x="9560" y="599"/>
                  </a:lnTo>
                  <a:lnTo>
                    <a:pt x="9541" y="609"/>
                  </a:lnTo>
                  <a:cubicBezTo>
                    <a:pt x="9541" y="618"/>
                    <a:pt x="9532" y="618"/>
                    <a:pt x="9532" y="628"/>
                  </a:cubicBezTo>
                  <a:cubicBezTo>
                    <a:pt x="9522" y="628"/>
                    <a:pt x="9513" y="637"/>
                    <a:pt x="9513" y="637"/>
                  </a:cubicBezTo>
                  <a:lnTo>
                    <a:pt x="9485" y="665"/>
                  </a:lnTo>
                  <a:lnTo>
                    <a:pt x="9476" y="674"/>
                  </a:lnTo>
                  <a:cubicBezTo>
                    <a:pt x="9466" y="674"/>
                    <a:pt x="9466" y="674"/>
                    <a:pt x="9457" y="684"/>
                  </a:cubicBezTo>
                  <a:cubicBezTo>
                    <a:pt x="9448" y="693"/>
                    <a:pt x="9448" y="693"/>
                    <a:pt x="9438" y="702"/>
                  </a:cubicBezTo>
                  <a:lnTo>
                    <a:pt x="9419" y="702"/>
                  </a:lnTo>
                  <a:cubicBezTo>
                    <a:pt x="9410" y="712"/>
                    <a:pt x="9401" y="712"/>
                    <a:pt x="9391" y="721"/>
                  </a:cubicBezTo>
                  <a:cubicBezTo>
                    <a:pt x="9382" y="721"/>
                    <a:pt x="9373" y="731"/>
                    <a:pt x="9363" y="731"/>
                  </a:cubicBezTo>
                  <a:cubicBezTo>
                    <a:pt x="9345" y="740"/>
                    <a:pt x="9326" y="749"/>
                    <a:pt x="9307" y="749"/>
                  </a:cubicBezTo>
                  <a:cubicBezTo>
                    <a:pt x="9288" y="759"/>
                    <a:pt x="9270" y="768"/>
                    <a:pt x="9251" y="777"/>
                  </a:cubicBezTo>
                  <a:cubicBezTo>
                    <a:pt x="9213" y="796"/>
                    <a:pt x="9176" y="815"/>
                    <a:pt x="9139" y="834"/>
                  </a:cubicBezTo>
                  <a:cubicBezTo>
                    <a:pt x="9101" y="843"/>
                    <a:pt x="9064" y="862"/>
                    <a:pt x="9026" y="880"/>
                  </a:cubicBezTo>
                  <a:cubicBezTo>
                    <a:pt x="9017" y="890"/>
                    <a:pt x="8998" y="899"/>
                    <a:pt x="8979" y="908"/>
                  </a:cubicBezTo>
                  <a:cubicBezTo>
                    <a:pt x="8961" y="918"/>
                    <a:pt x="8942" y="927"/>
                    <a:pt x="8933" y="936"/>
                  </a:cubicBezTo>
                  <a:cubicBezTo>
                    <a:pt x="8914" y="946"/>
                    <a:pt x="8895" y="965"/>
                    <a:pt x="8876" y="974"/>
                  </a:cubicBezTo>
                  <a:cubicBezTo>
                    <a:pt x="8858" y="983"/>
                    <a:pt x="8839" y="993"/>
                    <a:pt x="8820" y="1011"/>
                  </a:cubicBezTo>
                  <a:cubicBezTo>
                    <a:pt x="8792" y="1030"/>
                    <a:pt x="8755" y="1058"/>
                    <a:pt x="8727" y="1077"/>
                  </a:cubicBezTo>
                  <a:cubicBezTo>
                    <a:pt x="8699" y="1105"/>
                    <a:pt x="8670" y="1133"/>
                    <a:pt x="8633" y="1161"/>
                  </a:cubicBezTo>
                  <a:cubicBezTo>
                    <a:pt x="8605" y="1189"/>
                    <a:pt x="8577" y="1208"/>
                    <a:pt x="8549" y="1236"/>
                  </a:cubicBezTo>
                  <a:cubicBezTo>
                    <a:pt x="8521" y="1264"/>
                    <a:pt x="8493" y="1302"/>
                    <a:pt x="8464" y="1330"/>
                  </a:cubicBezTo>
                  <a:cubicBezTo>
                    <a:pt x="8446" y="1348"/>
                    <a:pt x="8436" y="1358"/>
                    <a:pt x="8427" y="1377"/>
                  </a:cubicBezTo>
                  <a:cubicBezTo>
                    <a:pt x="8408" y="1386"/>
                    <a:pt x="8399" y="1405"/>
                    <a:pt x="8390" y="1423"/>
                  </a:cubicBezTo>
                  <a:cubicBezTo>
                    <a:pt x="8380" y="1433"/>
                    <a:pt x="8371" y="1442"/>
                    <a:pt x="8361" y="1451"/>
                  </a:cubicBezTo>
                  <a:cubicBezTo>
                    <a:pt x="8361" y="1461"/>
                    <a:pt x="8352" y="1470"/>
                    <a:pt x="8352" y="1470"/>
                  </a:cubicBezTo>
                  <a:cubicBezTo>
                    <a:pt x="8333" y="1489"/>
                    <a:pt x="8324" y="1508"/>
                    <a:pt x="8315" y="1526"/>
                  </a:cubicBezTo>
                  <a:cubicBezTo>
                    <a:pt x="8296" y="1564"/>
                    <a:pt x="8277" y="1601"/>
                    <a:pt x="8258" y="1639"/>
                  </a:cubicBezTo>
                  <a:cubicBezTo>
                    <a:pt x="8221" y="1714"/>
                    <a:pt x="8184" y="1779"/>
                    <a:pt x="8146" y="1854"/>
                  </a:cubicBezTo>
                  <a:cubicBezTo>
                    <a:pt x="8137" y="1873"/>
                    <a:pt x="8127" y="1891"/>
                    <a:pt x="8118" y="1910"/>
                  </a:cubicBezTo>
                  <a:cubicBezTo>
                    <a:pt x="8118" y="1920"/>
                    <a:pt x="8109" y="1938"/>
                    <a:pt x="8099" y="1957"/>
                  </a:cubicBezTo>
                  <a:cubicBezTo>
                    <a:pt x="8090" y="1994"/>
                    <a:pt x="8071" y="2032"/>
                    <a:pt x="8052" y="2069"/>
                  </a:cubicBezTo>
                  <a:lnTo>
                    <a:pt x="8006" y="2182"/>
                  </a:lnTo>
                  <a:cubicBezTo>
                    <a:pt x="7996" y="2219"/>
                    <a:pt x="7978" y="2257"/>
                    <a:pt x="7968" y="2294"/>
                  </a:cubicBezTo>
                  <a:cubicBezTo>
                    <a:pt x="7959" y="2313"/>
                    <a:pt x="7959" y="2332"/>
                    <a:pt x="7949" y="2350"/>
                  </a:cubicBezTo>
                  <a:lnTo>
                    <a:pt x="7931" y="2416"/>
                  </a:lnTo>
                  <a:cubicBezTo>
                    <a:pt x="7921" y="2453"/>
                    <a:pt x="7912" y="2491"/>
                    <a:pt x="7903" y="2528"/>
                  </a:cubicBezTo>
                  <a:cubicBezTo>
                    <a:pt x="7903" y="2547"/>
                    <a:pt x="7893" y="2556"/>
                    <a:pt x="7893" y="2575"/>
                  </a:cubicBezTo>
                  <a:cubicBezTo>
                    <a:pt x="7884" y="2594"/>
                    <a:pt x="7875" y="2612"/>
                    <a:pt x="7875" y="2631"/>
                  </a:cubicBezTo>
                  <a:cubicBezTo>
                    <a:pt x="7865" y="2650"/>
                    <a:pt x="7856" y="2669"/>
                    <a:pt x="7847" y="2678"/>
                  </a:cubicBezTo>
                  <a:cubicBezTo>
                    <a:pt x="7837" y="2697"/>
                    <a:pt x="7837" y="2715"/>
                    <a:pt x="7828" y="2734"/>
                  </a:cubicBezTo>
                  <a:cubicBezTo>
                    <a:pt x="7828" y="2753"/>
                    <a:pt x="7818" y="2772"/>
                    <a:pt x="7818" y="2790"/>
                  </a:cubicBezTo>
                  <a:cubicBezTo>
                    <a:pt x="7809" y="2800"/>
                    <a:pt x="7800" y="2818"/>
                    <a:pt x="7800" y="2837"/>
                  </a:cubicBezTo>
                  <a:cubicBezTo>
                    <a:pt x="7790" y="2865"/>
                    <a:pt x="7781" y="2884"/>
                    <a:pt x="7772" y="2912"/>
                  </a:cubicBezTo>
                  <a:lnTo>
                    <a:pt x="7762" y="2912"/>
                  </a:lnTo>
                  <a:lnTo>
                    <a:pt x="7706" y="2968"/>
                  </a:lnTo>
                  <a:cubicBezTo>
                    <a:pt x="7678" y="2987"/>
                    <a:pt x="7659" y="3006"/>
                    <a:pt x="7641" y="3024"/>
                  </a:cubicBezTo>
                  <a:cubicBezTo>
                    <a:pt x="7594" y="3062"/>
                    <a:pt x="7556" y="3099"/>
                    <a:pt x="7519" y="3146"/>
                  </a:cubicBezTo>
                  <a:cubicBezTo>
                    <a:pt x="7500" y="3165"/>
                    <a:pt x="7481" y="3184"/>
                    <a:pt x="7463" y="3202"/>
                  </a:cubicBezTo>
                  <a:cubicBezTo>
                    <a:pt x="7444" y="3230"/>
                    <a:pt x="7435" y="3249"/>
                    <a:pt x="7416" y="3277"/>
                  </a:cubicBezTo>
                  <a:cubicBezTo>
                    <a:pt x="7388" y="3324"/>
                    <a:pt x="7360" y="3371"/>
                    <a:pt x="7322" y="3418"/>
                  </a:cubicBezTo>
                  <a:cubicBezTo>
                    <a:pt x="7313" y="3446"/>
                    <a:pt x="7294" y="3474"/>
                    <a:pt x="7275" y="3502"/>
                  </a:cubicBezTo>
                  <a:cubicBezTo>
                    <a:pt x="7266" y="3530"/>
                    <a:pt x="7257" y="3549"/>
                    <a:pt x="7238" y="3577"/>
                  </a:cubicBezTo>
                  <a:cubicBezTo>
                    <a:pt x="7219" y="3633"/>
                    <a:pt x="7191" y="3680"/>
                    <a:pt x="7172" y="3736"/>
                  </a:cubicBezTo>
                  <a:cubicBezTo>
                    <a:pt x="7163" y="3755"/>
                    <a:pt x="7163" y="3783"/>
                    <a:pt x="7154" y="3811"/>
                  </a:cubicBezTo>
                  <a:cubicBezTo>
                    <a:pt x="7144" y="3839"/>
                    <a:pt x="7135" y="3867"/>
                    <a:pt x="7135" y="3895"/>
                  </a:cubicBezTo>
                  <a:lnTo>
                    <a:pt x="7116" y="3933"/>
                  </a:lnTo>
                  <a:cubicBezTo>
                    <a:pt x="7116" y="3951"/>
                    <a:pt x="7116" y="3970"/>
                    <a:pt x="7107" y="3989"/>
                  </a:cubicBezTo>
                  <a:cubicBezTo>
                    <a:pt x="7097" y="4017"/>
                    <a:pt x="7097" y="4045"/>
                    <a:pt x="7088" y="4073"/>
                  </a:cubicBezTo>
                  <a:cubicBezTo>
                    <a:pt x="7088" y="4101"/>
                    <a:pt x="7079" y="4129"/>
                    <a:pt x="7069" y="4157"/>
                  </a:cubicBezTo>
                  <a:cubicBezTo>
                    <a:pt x="7069" y="4185"/>
                    <a:pt x="7060" y="4213"/>
                    <a:pt x="7051" y="4242"/>
                  </a:cubicBezTo>
                  <a:cubicBezTo>
                    <a:pt x="7041" y="4288"/>
                    <a:pt x="7032" y="4345"/>
                    <a:pt x="7023" y="4401"/>
                  </a:cubicBezTo>
                  <a:cubicBezTo>
                    <a:pt x="7013" y="4448"/>
                    <a:pt x="7004" y="4494"/>
                    <a:pt x="6994" y="4550"/>
                  </a:cubicBezTo>
                  <a:cubicBezTo>
                    <a:pt x="6985" y="4597"/>
                    <a:pt x="6976" y="4644"/>
                    <a:pt x="6976" y="4700"/>
                  </a:cubicBezTo>
                  <a:cubicBezTo>
                    <a:pt x="6976" y="4747"/>
                    <a:pt x="6966" y="4794"/>
                    <a:pt x="6966" y="4850"/>
                  </a:cubicBezTo>
                  <a:cubicBezTo>
                    <a:pt x="6966" y="4897"/>
                    <a:pt x="6976" y="4953"/>
                    <a:pt x="6976" y="5000"/>
                  </a:cubicBezTo>
                  <a:cubicBezTo>
                    <a:pt x="6976" y="5023"/>
                    <a:pt x="6976" y="5040"/>
                    <a:pt x="6976" y="5056"/>
                  </a:cubicBezTo>
                  <a:cubicBezTo>
                    <a:pt x="6976" y="5178"/>
                    <a:pt x="6985" y="5290"/>
                    <a:pt x="7004" y="5403"/>
                  </a:cubicBezTo>
                  <a:cubicBezTo>
                    <a:pt x="7004" y="5459"/>
                    <a:pt x="7013" y="5515"/>
                    <a:pt x="7013" y="5571"/>
                  </a:cubicBezTo>
                  <a:cubicBezTo>
                    <a:pt x="7023" y="5627"/>
                    <a:pt x="7032" y="5683"/>
                    <a:pt x="7051" y="5730"/>
                  </a:cubicBezTo>
                  <a:lnTo>
                    <a:pt x="7069" y="5814"/>
                  </a:lnTo>
                  <a:lnTo>
                    <a:pt x="7088" y="5899"/>
                  </a:lnTo>
                  <a:cubicBezTo>
                    <a:pt x="7107" y="5955"/>
                    <a:pt x="7126" y="6011"/>
                    <a:pt x="7144" y="6067"/>
                  </a:cubicBezTo>
                  <a:cubicBezTo>
                    <a:pt x="7154" y="6123"/>
                    <a:pt x="7172" y="6180"/>
                    <a:pt x="7191" y="6245"/>
                  </a:cubicBezTo>
                  <a:cubicBezTo>
                    <a:pt x="7200" y="6264"/>
                    <a:pt x="7210" y="6292"/>
                    <a:pt x="7219" y="6320"/>
                  </a:cubicBezTo>
                  <a:cubicBezTo>
                    <a:pt x="7229" y="6348"/>
                    <a:pt x="7238" y="6376"/>
                    <a:pt x="7247" y="6404"/>
                  </a:cubicBezTo>
                  <a:cubicBezTo>
                    <a:pt x="7266" y="6460"/>
                    <a:pt x="7285" y="6517"/>
                    <a:pt x="7313" y="6573"/>
                  </a:cubicBezTo>
                  <a:cubicBezTo>
                    <a:pt x="7332" y="6620"/>
                    <a:pt x="7360" y="6676"/>
                    <a:pt x="7378" y="6723"/>
                  </a:cubicBezTo>
                  <a:cubicBezTo>
                    <a:pt x="7397" y="6779"/>
                    <a:pt x="7425" y="6826"/>
                    <a:pt x="7453" y="6882"/>
                  </a:cubicBezTo>
                  <a:cubicBezTo>
                    <a:pt x="7463" y="6910"/>
                    <a:pt x="7472" y="6929"/>
                    <a:pt x="7491" y="6957"/>
                  </a:cubicBezTo>
                  <a:cubicBezTo>
                    <a:pt x="7500" y="6985"/>
                    <a:pt x="7509" y="7013"/>
                    <a:pt x="7528" y="7041"/>
                  </a:cubicBezTo>
                  <a:cubicBezTo>
                    <a:pt x="7538" y="7060"/>
                    <a:pt x="7556" y="7088"/>
                    <a:pt x="7566" y="7116"/>
                  </a:cubicBezTo>
                  <a:cubicBezTo>
                    <a:pt x="7584" y="7144"/>
                    <a:pt x="7594" y="7163"/>
                    <a:pt x="7603" y="7191"/>
                  </a:cubicBezTo>
                  <a:cubicBezTo>
                    <a:pt x="7622" y="7219"/>
                    <a:pt x="7641" y="7247"/>
                    <a:pt x="7659" y="7275"/>
                  </a:cubicBezTo>
                  <a:cubicBezTo>
                    <a:pt x="7669" y="7294"/>
                    <a:pt x="7687" y="7322"/>
                    <a:pt x="7706" y="7341"/>
                  </a:cubicBezTo>
                  <a:cubicBezTo>
                    <a:pt x="7734" y="7387"/>
                    <a:pt x="7772" y="7425"/>
                    <a:pt x="7809" y="7472"/>
                  </a:cubicBezTo>
                  <a:lnTo>
                    <a:pt x="7856" y="7537"/>
                  </a:lnTo>
                  <a:cubicBezTo>
                    <a:pt x="7875" y="7556"/>
                    <a:pt x="7893" y="7575"/>
                    <a:pt x="7912" y="7603"/>
                  </a:cubicBezTo>
                  <a:cubicBezTo>
                    <a:pt x="7949" y="7640"/>
                    <a:pt x="7996" y="7678"/>
                    <a:pt x="8034" y="7715"/>
                  </a:cubicBezTo>
                  <a:cubicBezTo>
                    <a:pt x="8052" y="7734"/>
                    <a:pt x="8071" y="7762"/>
                    <a:pt x="8090" y="7781"/>
                  </a:cubicBezTo>
                  <a:cubicBezTo>
                    <a:pt x="8118" y="7799"/>
                    <a:pt x="8137" y="7827"/>
                    <a:pt x="8165" y="7846"/>
                  </a:cubicBezTo>
                  <a:cubicBezTo>
                    <a:pt x="8184" y="7865"/>
                    <a:pt x="8202" y="7874"/>
                    <a:pt x="8221" y="7893"/>
                  </a:cubicBezTo>
                  <a:cubicBezTo>
                    <a:pt x="8202" y="7902"/>
                    <a:pt x="8193" y="7912"/>
                    <a:pt x="8174" y="7921"/>
                  </a:cubicBezTo>
                  <a:cubicBezTo>
                    <a:pt x="8109" y="7959"/>
                    <a:pt x="8052" y="7996"/>
                    <a:pt x="7996" y="8033"/>
                  </a:cubicBezTo>
                  <a:cubicBezTo>
                    <a:pt x="7968" y="8052"/>
                    <a:pt x="7940" y="8080"/>
                    <a:pt x="7912" y="8099"/>
                  </a:cubicBezTo>
                  <a:cubicBezTo>
                    <a:pt x="7893" y="8108"/>
                    <a:pt x="7875" y="8127"/>
                    <a:pt x="7865" y="8136"/>
                  </a:cubicBezTo>
                  <a:cubicBezTo>
                    <a:pt x="7847" y="8146"/>
                    <a:pt x="7828" y="8165"/>
                    <a:pt x="7818" y="8174"/>
                  </a:cubicBezTo>
                  <a:cubicBezTo>
                    <a:pt x="7790" y="8193"/>
                    <a:pt x="7762" y="8211"/>
                    <a:pt x="7744" y="8239"/>
                  </a:cubicBezTo>
                  <a:cubicBezTo>
                    <a:pt x="7725" y="8249"/>
                    <a:pt x="7715" y="8267"/>
                    <a:pt x="7697" y="8277"/>
                  </a:cubicBezTo>
                  <a:lnTo>
                    <a:pt x="7669" y="8305"/>
                  </a:lnTo>
                  <a:lnTo>
                    <a:pt x="7659" y="8314"/>
                  </a:lnTo>
                  <a:cubicBezTo>
                    <a:pt x="7650" y="8324"/>
                    <a:pt x="7641" y="8333"/>
                    <a:pt x="7641" y="8342"/>
                  </a:cubicBezTo>
                  <a:lnTo>
                    <a:pt x="7631" y="8342"/>
                  </a:lnTo>
                  <a:lnTo>
                    <a:pt x="7631" y="8352"/>
                  </a:lnTo>
                  <a:lnTo>
                    <a:pt x="7622" y="8361"/>
                  </a:lnTo>
                  <a:lnTo>
                    <a:pt x="7612" y="8361"/>
                  </a:lnTo>
                  <a:lnTo>
                    <a:pt x="7612" y="8370"/>
                  </a:lnTo>
                  <a:cubicBezTo>
                    <a:pt x="7603" y="8370"/>
                    <a:pt x="7594" y="8380"/>
                    <a:pt x="7594" y="8389"/>
                  </a:cubicBezTo>
                  <a:lnTo>
                    <a:pt x="7584" y="8399"/>
                  </a:lnTo>
                  <a:cubicBezTo>
                    <a:pt x="7575" y="8417"/>
                    <a:pt x="7556" y="8427"/>
                    <a:pt x="7547" y="8445"/>
                  </a:cubicBezTo>
                  <a:cubicBezTo>
                    <a:pt x="7538" y="8455"/>
                    <a:pt x="7528" y="8473"/>
                    <a:pt x="7519" y="8492"/>
                  </a:cubicBezTo>
                  <a:cubicBezTo>
                    <a:pt x="7500" y="8511"/>
                    <a:pt x="7491" y="8530"/>
                    <a:pt x="7481" y="8539"/>
                  </a:cubicBezTo>
                  <a:cubicBezTo>
                    <a:pt x="7472" y="8548"/>
                    <a:pt x="7472" y="8558"/>
                    <a:pt x="7463" y="8558"/>
                  </a:cubicBezTo>
                  <a:cubicBezTo>
                    <a:pt x="7378" y="8492"/>
                    <a:pt x="7285" y="8417"/>
                    <a:pt x="7200" y="8333"/>
                  </a:cubicBezTo>
                  <a:cubicBezTo>
                    <a:pt x="7135" y="8286"/>
                    <a:pt x="7079" y="8230"/>
                    <a:pt x="7023" y="8174"/>
                  </a:cubicBezTo>
                  <a:cubicBezTo>
                    <a:pt x="7013" y="8165"/>
                    <a:pt x="7013" y="8165"/>
                    <a:pt x="7013" y="8165"/>
                  </a:cubicBezTo>
                  <a:cubicBezTo>
                    <a:pt x="6994" y="8136"/>
                    <a:pt x="6985" y="8118"/>
                    <a:pt x="6976" y="8090"/>
                  </a:cubicBezTo>
                  <a:cubicBezTo>
                    <a:pt x="6976" y="8080"/>
                    <a:pt x="6976" y="8071"/>
                    <a:pt x="6976" y="8062"/>
                  </a:cubicBezTo>
                  <a:cubicBezTo>
                    <a:pt x="6976" y="7968"/>
                    <a:pt x="6985" y="7884"/>
                    <a:pt x="6985" y="7790"/>
                  </a:cubicBezTo>
                  <a:cubicBezTo>
                    <a:pt x="6985" y="7696"/>
                    <a:pt x="6985" y="7603"/>
                    <a:pt x="6985" y="7500"/>
                  </a:cubicBezTo>
                  <a:cubicBezTo>
                    <a:pt x="6985" y="7331"/>
                    <a:pt x="6966" y="7153"/>
                    <a:pt x="6938" y="6985"/>
                  </a:cubicBezTo>
                  <a:cubicBezTo>
                    <a:pt x="6920" y="6863"/>
                    <a:pt x="6882" y="6732"/>
                    <a:pt x="6854" y="6610"/>
                  </a:cubicBezTo>
                  <a:cubicBezTo>
                    <a:pt x="6845" y="6582"/>
                    <a:pt x="6826" y="6545"/>
                    <a:pt x="6817" y="6517"/>
                  </a:cubicBezTo>
                  <a:cubicBezTo>
                    <a:pt x="6807" y="6517"/>
                    <a:pt x="6807" y="6517"/>
                    <a:pt x="6807" y="6507"/>
                  </a:cubicBezTo>
                  <a:cubicBezTo>
                    <a:pt x="6798" y="6498"/>
                    <a:pt x="6779" y="6498"/>
                    <a:pt x="6770" y="6498"/>
                  </a:cubicBezTo>
                  <a:cubicBezTo>
                    <a:pt x="6760" y="6498"/>
                    <a:pt x="6760" y="6498"/>
                    <a:pt x="6751" y="6507"/>
                  </a:cubicBezTo>
                  <a:cubicBezTo>
                    <a:pt x="6751" y="6507"/>
                    <a:pt x="6751" y="6507"/>
                    <a:pt x="6751" y="6517"/>
                  </a:cubicBezTo>
                  <a:cubicBezTo>
                    <a:pt x="6742" y="6526"/>
                    <a:pt x="6742" y="6535"/>
                    <a:pt x="6742" y="6545"/>
                  </a:cubicBezTo>
                  <a:cubicBezTo>
                    <a:pt x="6742" y="6545"/>
                    <a:pt x="6742" y="6554"/>
                    <a:pt x="6742" y="6563"/>
                  </a:cubicBezTo>
                  <a:lnTo>
                    <a:pt x="6723" y="6741"/>
                  </a:lnTo>
                  <a:cubicBezTo>
                    <a:pt x="6714" y="6798"/>
                    <a:pt x="6714" y="6844"/>
                    <a:pt x="6704" y="6901"/>
                  </a:cubicBezTo>
                  <a:cubicBezTo>
                    <a:pt x="6704" y="6929"/>
                    <a:pt x="6704" y="6966"/>
                    <a:pt x="6695" y="7004"/>
                  </a:cubicBezTo>
                  <a:cubicBezTo>
                    <a:pt x="6686" y="7144"/>
                    <a:pt x="6686" y="7284"/>
                    <a:pt x="6704" y="7425"/>
                  </a:cubicBezTo>
                  <a:cubicBezTo>
                    <a:pt x="6704" y="7453"/>
                    <a:pt x="6704" y="7481"/>
                    <a:pt x="6714" y="7509"/>
                  </a:cubicBezTo>
                  <a:cubicBezTo>
                    <a:pt x="6732" y="7659"/>
                    <a:pt x="6760" y="7799"/>
                    <a:pt x="6826" y="7940"/>
                  </a:cubicBezTo>
                  <a:cubicBezTo>
                    <a:pt x="6826" y="7949"/>
                    <a:pt x="6826" y="7959"/>
                    <a:pt x="6826" y="7968"/>
                  </a:cubicBezTo>
                  <a:cubicBezTo>
                    <a:pt x="6817" y="7959"/>
                    <a:pt x="6807" y="7949"/>
                    <a:pt x="6798" y="7949"/>
                  </a:cubicBezTo>
                  <a:cubicBezTo>
                    <a:pt x="6798" y="7940"/>
                    <a:pt x="6789" y="7930"/>
                    <a:pt x="6779" y="7930"/>
                  </a:cubicBezTo>
                  <a:cubicBezTo>
                    <a:pt x="6686" y="7809"/>
                    <a:pt x="6583" y="7696"/>
                    <a:pt x="6489" y="7575"/>
                  </a:cubicBezTo>
                  <a:cubicBezTo>
                    <a:pt x="6470" y="7565"/>
                    <a:pt x="6461" y="7547"/>
                    <a:pt x="6451" y="7528"/>
                  </a:cubicBezTo>
                  <a:cubicBezTo>
                    <a:pt x="6442" y="7528"/>
                    <a:pt x="6442" y="7518"/>
                    <a:pt x="6433" y="7509"/>
                  </a:cubicBezTo>
                  <a:cubicBezTo>
                    <a:pt x="6423" y="7490"/>
                    <a:pt x="6405" y="7472"/>
                    <a:pt x="6386" y="7453"/>
                  </a:cubicBezTo>
                  <a:cubicBezTo>
                    <a:pt x="6348" y="7415"/>
                    <a:pt x="6348" y="7369"/>
                    <a:pt x="6367" y="7322"/>
                  </a:cubicBezTo>
                  <a:cubicBezTo>
                    <a:pt x="6395" y="7247"/>
                    <a:pt x="6405" y="7181"/>
                    <a:pt x="6405" y="7107"/>
                  </a:cubicBezTo>
                  <a:cubicBezTo>
                    <a:pt x="6414" y="7032"/>
                    <a:pt x="6423" y="6957"/>
                    <a:pt x="6423" y="6872"/>
                  </a:cubicBezTo>
                  <a:cubicBezTo>
                    <a:pt x="6433" y="6854"/>
                    <a:pt x="6433" y="6826"/>
                    <a:pt x="6433" y="6798"/>
                  </a:cubicBezTo>
                  <a:cubicBezTo>
                    <a:pt x="6433" y="6788"/>
                    <a:pt x="6433" y="6769"/>
                    <a:pt x="6433" y="6760"/>
                  </a:cubicBezTo>
                  <a:cubicBezTo>
                    <a:pt x="6451" y="6507"/>
                    <a:pt x="6433" y="6264"/>
                    <a:pt x="6386" y="6020"/>
                  </a:cubicBezTo>
                  <a:cubicBezTo>
                    <a:pt x="6386" y="6002"/>
                    <a:pt x="6377" y="5992"/>
                    <a:pt x="6377" y="5974"/>
                  </a:cubicBezTo>
                  <a:cubicBezTo>
                    <a:pt x="6367" y="5955"/>
                    <a:pt x="6367" y="5946"/>
                    <a:pt x="6358" y="5927"/>
                  </a:cubicBezTo>
                  <a:cubicBezTo>
                    <a:pt x="6358" y="5908"/>
                    <a:pt x="6348" y="5889"/>
                    <a:pt x="6339" y="5871"/>
                  </a:cubicBezTo>
                  <a:cubicBezTo>
                    <a:pt x="6339" y="5852"/>
                    <a:pt x="6320" y="5843"/>
                    <a:pt x="6302" y="5833"/>
                  </a:cubicBezTo>
                  <a:lnTo>
                    <a:pt x="6274" y="5833"/>
                  </a:lnTo>
                  <a:cubicBezTo>
                    <a:pt x="6274" y="5843"/>
                    <a:pt x="6274" y="5843"/>
                    <a:pt x="6274" y="5852"/>
                  </a:cubicBezTo>
                  <a:cubicBezTo>
                    <a:pt x="6274" y="5852"/>
                    <a:pt x="6264" y="5861"/>
                    <a:pt x="6264" y="5871"/>
                  </a:cubicBezTo>
                  <a:cubicBezTo>
                    <a:pt x="6264" y="5880"/>
                    <a:pt x="6255" y="5889"/>
                    <a:pt x="6255" y="5899"/>
                  </a:cubicBezTo>
                  <a:cubicBezTo>
                    <a:pt x="6245" y="5964"/>
                    <a:pt x="6227" y="6039"/>
                    <a:pt x="6217" y="6114"/>
                  </a:cubicBezTo>
                  <a:cubicBezTo>
                    <a:pt x="6217" y="6142"/>
                    <a:pt x="6208" y="6170"/>
                    <a:pt x="6208" y="6189"/>
                  </a:cubicBezTo>
                  <a:cubicBezTo>
                    <a:pt x="6199" y="6245"/>
                    <a:pt x="6199" y="6311"/>
                    <a:pt x="6189" y="6367"/>
                  </a:cubicBezTo>
                  <a:cubicBezTo>
                    <a:pt x="6180" y="6517"/>
                    <a:pt x="6171" y="6657"/>
                    <a:pt x="6171" y="6807"/>
                  </a:cubicBezTo>
                  <a:lnTo>
                    <a:pt x="6171" y="6816"/>
                  </a:lnTo>
                  <a:cubicBezTo>
                    <a:pt x="6180" y="6938"/>
                    <a:pt x="6189" y="7060"/>
                    <a:pt x="6217" y="7181"/>
                  </a:cubicBezTo>
                  <a:cubicBezTo>
                    <a:pt x="6217" y="7191"/>
                    <a:pt x="6217" y="7200"/>
                    <a:pt x="6217" y="7210"/>
                  </a:cubicBezTo>
                  <a:cubicBezTo>
                    <a:pt x="6217" y="7219"/>
                    <a:pt x="6217" y="7219"/>
                    <a:pt x="6217" y="7228"/>
                  </a:cubicBezTo>
                  <a:cubicBezTo>
                    <a:pt x="6208" y="7210"/>
                    <a:pt x="6189" y="7191"/>
                    <a:pt x="6180" y="7172"/>
                  </a:cubicBezTo>
                  <a:cubicBezTo>
                    <a:pt x="6096" y="7060"/>
                    <a:pt x="6021" y="6938"/>
                    <a:pt x="5946" y="6816"/>
                  </a:cubicBezTo>
                  <a:cubicBezTo>
                    <a:pt x="5937" y="6798"/>
                    <a:pt x="5918" y="6779"/>
                    <a:pt x="5908" y="6760"/>
                  </a:cubicBezTo>
                  <a:cubicBezTo>
                    <a:pt x="5890" y="6723"/>
                    <a:pt x="5871" y="6685"/>
                    <a:pt x="5852" y="6648"/>
                  </a:cubicBezTo>
                  <a:cubicBezTo>
                    <a:pt x="5843" y="6648"/>
                    <a:pt x="5843" y="6638"/>
                    <a:pt x="5843" y="6638"/>
                  </a:cubicBezTo>
                  <a:cubicBezTo>
                    <a:pt x="5815" y="6582"/>
                    <a:pt x="5777" y="6517"/>
                    <a:pt x="5749" y="6460"/>
                  </a:cubicBezTo>
                  <a:cubicBezTo>
                    <a:pt x="5740" y="6442"/>
                    <a:pt x="5731" y="6423"/>
                    <a:pt x="5731" y="6404"/>
                  </a:cubicBezTo>
                  <a:cubicBezTo>
                    <a:pt x="5731" y="6404"/>
                    <a:pt x="5731" y="6395"/>
                    <a:pt x="5731" y="6395"/>
                  </a:cubicBezTo>
                  <a:cubicBezTo>
                    <a:pt x="5731" y="6386"/>
                    <a:pt x="5731" y="6367"/>
                    <a:pt x="5731" y="6357"/>
                  </a:cubicBezTo>
                  <a:cubicBezTo>
                    <a:pt x="5731" y="6348"/>
                    <a:pt x="5731" y="6339"/>
                    <a:pt x="5740" y="6329"/>
                  </a:cubicBezTo>
                  <a:cubicBezTo>
                    <a:pt x="5749" y="6273"/>
                    <a:pt x="5768" y="6217"/>
                    <a:pt x="5777" y="6161"/>
                  </a:cubicBezTo>
                  <a:cubicBezTo>
                    <a:pt x="5787" y="6133"/>
                    <a:pt x="5796" y="6105"/>
                    <a:pt x="5796" y="6077"/>
                  </a:cubicBezTo>
                  <a:cubicBezTo>
                    <a:pt x="5824" y="5964"/>
                    <a:pt x="5852" y="5852"/>
                    <a:pt x="5871" y="5740"/>
                  </a:cubicBezTo>
                  <a:cubicBezTo>
                    <a:pt x="5890" y="5683"/>
                    <a:pt x="5899" y="5627"/>
                    <a:pt x="5899" y="5571"/>
                  </a:cubicBezTo>
                  <a:cubicBezTo>
                    <a:pt x="5918" y="5459"/>
                    <a:pt x="5927" y="5346"/>
                    <a:pt x="5918" y="5234"/>
                  </a:cubicBezTo>
                  <a:cubicBezTo>
                    <a:pt x="5908" y="5150"/>
                    <a:pt x="5899" y="5056"/>
                    <a:pt x="5890" y="4962"/>
                  </a:cubicBezTo>
                  <a:cubicBezTo>
                    <a:pt x="5890" y="4916"/>
                    <a:pt x="5880" y="4859"/>
                    <a:pt x="5871" y="4803"/>
                  </a:cubicBezTo>
                  <a:cubicBezTo>
                    <a:pt x="5871" y="4775"/>
                    <a:pt x="5871" y="4756"/>
                    <a:pt x="5862" y="4728"/>
                  </a:cubicBezTo>
                  <a:cubicBezTo>
                    <a:pt x="5862" y="4719"/>
                    <a:pt x="5862" y="4710"/>
                    <a:pt x="5852" y="4700"/>
                  </a:cubicBezTo>
                  <a:cubicBezTo>
                    <a:pt x="5852" y="4682"/>
                    <a:pt x="5843" y="4672"/>
                    <a:pt x="5843" y="4653"/>
                  </a:cubicBezTo>
                  <a:cubicBezTo>
                    <a:pt x="5843" y="4644"/>
                    <a:pt x="5834" y="4635"/>
                    <a:pt x="5834" y="4635"/>
                  </a:cubicBezTo>
                  <a:cubicBezTo>
                    <a:pt x="5824" y="4616"/>
                    <a:pt x="5815" y="4607"/>
                    <a:pt x="5796" y="4597"/>
                  </a:cubicBezTo>
                  <a:cubicBezTo>
                    <a:pt x="5787" y="4588"/>
                    <a:pt x="5777" y="4588"/>
                    <a:pt x="5759" y="4588"/>
                  </a:cubicBezTo>
                  <a:cubicBezTo>
                    <a:pt x="5759" y="4597"/>
                    <a:pt x="5759" y="4597"/>
                    <a:pt x="5749" y="4607"/>
                  </a:cubicBezTo>
                  <a:cubicBezTo>
                    <a:pt x="5731" y="4653"/>
                    <a:pt x="5731" y="4700"/>
                    <a:pt x="5712" y="4738"/>
                  </a:cubicBezTo>
                  <a:cubicBezTo>
                    <a:pt x="5702" y="4794"/>
                    <a:pt x="5693" y="4850"/>
                    <a:pt x="5684" y="4906"/>
                  </a:cubicBezTo>
                  <a:cubicBezTo>
                    <a:pt x="5674" y="4916"/>
                    <a:pt x="5674" y="4925"/>
                    <a:pt x="5674" y="4934"/>
                  </a:cubicBezTo>
                  <a:cubicBezTo>
                    <a:pt x="5665" y="4972"/>
                    <a:pt x="5656" y="5019"/>
                    <a:pt x="5646" y="5056"/>
                  </a:cubicBezTo>
                  <a:cubicBezTo>
                    <a:pt x="5646" y="5084"/>
                    <a:pt x="5646" y="5103"/>
                    <a:pt x="5637" y="5122"/>
                  </a:cubicBezTo>
                  <a:cubicBezTo>
                    <a:pt x="5637" y="5159"/>
                    <a:pt x="5628" y="5187"/>
                    <a:pt x="5628" y="5215"/>
                  </a:cubicBezTo>
                  <a:cubicBezTo>
                    <a:pt x="5618" y="5234"/>
                    <a:pt x="5618" y="5253"/>
                    <a:pt x="5618" y="5271"/>
                  </a:cubicBezTo>
                  <a:cubicBezTo>
                    <a:pt x="5609" y="5300"/>
                    <a:pt x="5609" y="5337"/>
                    <a:pt x="5609" y="5365"/>
                  </a:cubicBezTo>
                  <a:cubicBezTo>
                    <a:pt x="5599" y="5421"/>
                    <a:pt x="5590" y="5477"/>
                    <a:pt x="5590" y="5534"/>
                  </a:cubicBezTo>
                  <a:cubicBezTo>
                    <a:pt x="5590" y="5571"/>
                    <a:pt x="5590" y="5599"/>
                    <a:pt x="5581" y="5637"/>
                  </a:cubicBezTo>
                  <a:cubicBezTo>
                    <a:pt x="5581" y="5655"/>
                    <a:pt x="5581" y="5674"/>
                    <a:pt x="5581" y="5693"/>
                  </a:cubicBezTo>
                  <a:cubicBezTo>
                    <a:pt x="5581" y="5740"/>
                    <a:pt x="5581" y="5796"/>
                    <a:pt x="5590" y="5852"/>
                  </a:cubicBezTo>
                  <a:cubicBezTo>
                    <a:pt x="5590" y="5880"/>
                    <a:pt x="5590" y="5917"/>
                    <a:pt x="5590" y="5955"/>
                  </a:cubicBezTo>
                  <a:cubicBezTo>
                    <a:pt x="5599" y="5974"/>
                    <a:pt x="5599" y="5992"/>
                    <a:pt x="5599" y="6011"/>
                  </a:cubicBezTo>
                  <a:cubicBezTo>
                    <a:pt x="5599" y="6067"/>
                    <a:pt x="5618" y="6114"/>
                    <a:pt x="5599" y="6189"/>
                  </a:cubicBezTo>
                  <a:cubicBezTo>
                    <a:pt x="5590" y="6152"/>
                    <a:pt x="5571" y="6114"/>
                    <a:pt x="5553" y="6077"/>
                  </a:cubicBezTo>
                  <a:cubicBezTo>
                    <a:pt x="5459" y="5843"/>
                    <a:pt x="5365" y="5618"/>
                    <a:pt x="5281" y="5384"/>
                  </a:cubicBezTo>
                  <a:cubicBezTo>
                    <a:pt x="5253" y="5309"/>
                    <a:pt x="5225" y="5225"/>
                    <a:pt x="5197" y="5140"/>
                  </a:cubicBezTo>
                  <a:cubicBezTo>
                    <a:pt x="5253" y="5065"/>
                    <a:pt x="5290" y="4991"/>
                    <a:pt x="5328" y="4916"/>
                  </a:cubicBezTo>
                  <a:cubicBezTo>
                    <a:pt x="5347" y="4859"/>
                    <a:pt x="5375" y="4803"/>
                    <a:pt x="5393" y="4747"/>
                  </a:cubicBezTo>
                  <a:lnTo>
                    <a:pt x="5450" y="4616"/>
                  </a:lnTo>
                  <a:cubicBezTo>
                    <a:pt x="5506" y="4466"/>
                    <a:pt x="5562" y="4316"/>
                    <a:pt x="5609" y="4157"/>
                  </a:cubicBezTo>
                  <a:cubicBezTo>
                    <a:pt x="5628" y="4092"/>
                    <a:pt x="5637" y="4017"/>
                    <a:pt x="5656" y="3951"/>
                  </a:cubicBezTo>
                  <a:cubicBezTo>
                    <a:pt x="5656" y="3942"/>
                    <a:pt x="5656" y="3933"/>
                    <a:pt x="5656" y="3923"/>
                  </a:cubicBezTo>
                  <a:cubicBezTo>
                    <a:pt x="5656" y="3914"/>
                    <a:pt x="5665" y="3895"/>
                    <a:pt x="5665" y="3886"/>
                  </a:cubicBezTo>
                  <a:cubicBezTo>
                    <a:pt x="5665" y="3858"/>
                    <a:pt x="5674" y="3830"/>
                    <a:pt x="5674" y="3811"/>
                  </a:cubicBezTo>
                  <a:cubicBezTo>
                    <a:pt x="5674" y="3792"/>
                    <a:pt x="5665" y="3783"/>
                    <a:pt x="5656" y="3773"/>
                  </a:cubicBezTo>
                  <a:cubicBezTo>
                    <a:pt x="5656" y="3764"/>
                    <a:pt x="5656" y="3764"/>
                    <a:pt x="5646" y="3755"/>
                  </a:cubicBezTo>
                  <a:cubicBezTo>
                    <a:pt x="5646" y="3745"/>
                    <a:pt x="5646" y="3745"/>
                    <a:pt x="5646" y="3745"/>
                  </a:cubicBezTo>
                  <a:cubicBezTo>
                    <a:pt x="5637" y="3745"/>
                    <a:pt x="5637" y="3745"/>
                    <a:pt x="5637" y="3755"/>
                  </a:cubicBezTo>
                  <a:cubicBezTo>
                    <a:pt x="5618" y="3773"/>
                    <a:pt x="5599" y="3783"/>
                    <a:pt x="5590" y="3801"/>
                  </a:cubicBezTo>
                  <a:cubicBezTo>
                    <a:pt x="5581" y="3801"/>
                    <a:pt x="5581" y="3811"/>
                    <a:pt x="5571" y="3811"/>
                  </a:cubicBezTo>
                  <a:cubicBezTo>
                    <a:pt x="5525" y="3876"/>
                    <a:pt x="5487" y="3933"/>
                    <a:pt x="5450" y="3998"/>
                  </a:cubicBezTo>
                  <a:cubicBezTo>
                    <a:pt x="5384" y="4092"/>
                    <a:pt x="5328" y="4195"/>
                    <a:pt x="5290" y="4288"/>
                  </a:cubicBezTo>
                  <a:cubicBezTo>
                    <a:pt x="5281" y="4307"/>
                    <a:pt x="5281" y="4316"/>
                    <a:pt x="5272" y="4326"/>
                  </a:cubicBezTo>
                  <a:cubicBezTo>
                    <a:pt x="5272" y="4326"/>
                    <a:pt x="5272" y="4335"/>
                    <a:pt x="5272" y="4335"/>
                  </a:cubicBezTo>
                  <a:cubicBezTo>
                    <a:pt x="5197" y="4513"/>
                    <a:pt x="5150" y="4700"/>
                    <a:pt x="5150" y="4897"/>
                  </a:cubicBezTo>
                  <a:cubicBezTo>
                    <a:pt x="5150" y="4906"/>
                    <a:pt x="5150" y="4916"/>
                    <a:pt x="5150" y="4916"/>
                  </a:cubicBezTo>
                  <a:cubicBezTo>
                    <a:pt x="5150" y="4925"/>
                    <a:pt x="5150" y="4925"/>
                    <a:pt x="5150" y="4925"/>
                  </a:cubicBezTo>
                  <a:cubicBezTo>
                    <a:pt x="5141" y="4934"/>
                    <a:pt x="5141" y="4934"/>
                    <a:pt x="5122" y="4944"/>
                  </a:cubicBezTo>
                  <a:cubicBezTo>
                    <a:pt x="5084" y="4841"/>
                    <a:pt x="5047" y="4738"/>
                    <a:pt x="5019" y="4635"/>
                  </a:cubicBezTo>
                  <a:cubicBezTo>
                    <a:pt x="4982" y="4513"/>
                    <a:pt x="4944" y="4401"/>
                    <a:pt x="4907" y="4279"/>
                  </a:cubicBezTo>
                  <a:cubicBezTo>
                    <a:pt x="4897" y="4251"/>
                    <a:pt x="4897" y="4223"/>
                    <a:pt x="4888" y="4195"/>
                  </a:cubicBezTo>
                  <a:cubicBezTo>
                    <a:pt x="4879" y="4185"/>
                    <a:pt x="4879" y="4167"/>
                    <a:pt x="4869" y="4148"/>
                  </a:cubicBezTo>
                  <a:cubicBezTo>
                    <a:pt x="4869" y="4139"/>
                    <a:pt x="4869" y="4129"/>
                    <a:pt x="4869" y="4129"/>
                  </a:cubicBezTo>
                  <a:cubicBezTo>
                    <a:pt x="4860" y="4120"/>
                    <a:pt x="4860" y="4110"/>
                    <a:pt x="4860" y="4101"/>
                  </a:cubicBezTo>
                  <a:cubicBezTo>
                    <a:pt x="4850" y="4073"/>
                    <a:pt x="4850" y="4045"/>
                    <a:pt x="4850" y="4017"/>
                  </a:cubicBezTo>
                  <a:cubicBezTo>
                    <a:pt x="4860" y="3998"/>
                    <a:pt x="4879" y="3979"/>
                    <a:pt x="4888" y="3970"/>
                  </a:cubicBezTo>
                  <a:cubicBezTo>
                    <a:pt x="4991" y="3942"/>
                    <a:pt x="5056" y="3876"/>
                    <a:pt x="5094" y="3783"/>
                  </a:cubicBezTo>
                  <a:cubicBezTo>
                    <a:pt x="5178" y="3661"/>
                    <a:pt x="5234" y="3521"/>
                    <a:pt x="5244" y="3371"/>
                  </a:cubicBezTo>
                  <a:cubicBezTo>
                    <a:pt x="5253" y="3240"/>
                    <a:pt x="5244" y="3118"/>
                    <a:pt x="5225" y="2996"/>
                  </a:cubicBezTo>
                  <a:cubicBezTo>
                    <a:pt x="5337" y="2940"/>
                    <a:pt x="5412" y="2818"/>
                    <a:pt x="5356" y="2659"/>
                  </a:cubicBezTo>
                  <a:lnTo>
                    <a:pt x="5141" y="2107"/>
                  </a:lnTo>
                  <a:cubicBezTo>
                    <a:pt x="5066" y="1920"/>
                    <a:pt x="5010" y="1686"/>
                    <a:pt x="4804" y="1620"/>
                  </a:cubicBezTo>
                  <a:cubicBezTo>
                    <a:pt x="4767" y="1609"/>
                    <a:pt x="4731" y="1604"/>
                    <a:pt x="4698" y="1604"/>
                  </a:cubicBezTo>
                  <a:cubicBezTo>
                    <a:pt x="4646" y="1604"/>
                    <a:pt x="4600" y="1616"/>
                    <a:pt x="4560" y="1639"/>
                  </a:cubicBezTo>
                  <a:cubicBezTo>
                    <a:pt x="4467" y="1573"/>
                    <a:pt x="4373" y="1526"/>
                    <a:pt x="4270" y="1489"/>
                  </a:cubicBezTo>
                  <a:cubicBezTo>
                    <a:pt x="4215" y="1472"/>
                    <a:pt x="4162" y="1463"/>
                    <a:pt x="4111" y="1463"/>
                  </a:cubicBezTo>
                  <a:cubicBezTo>
                    <a:pt x="4047" y="1463"/>
                    <a:pt x="3985" y="1477"/>
                    <a:pt x="3924" y="1508"/>
                  </a:cubicBezTo>
                  <a:cubicBezTo>
                    <a:pt x="3821" y="1573"/>
                    <a:pt x="3764" y="1667"/>
                    <a:pt x="3708" y="1770"/>
                  </a:cubicBezTo>
                  <a:cubicBezTo>
                    <a:pt x="3596" y="1948"/>
                    <a:pt x="3521" y="2163"/>
                    <a:pt x="3540" y="2378"/>
                  </a:cubicBezTo>
                  <a:cubicBezTo>
                    <a:pt x="3549" y="2406"/>
                    <a:pt x="3549" y="2425"/>
                    <a:pt x="3558" y="2453"/>
                  </a:cubicBezTo>
                  <a:cubicBezTo>
                    <a:pt x="3521" y="2472"/>
                    <a:pt x="3493" y="2500"/>
                    <a:pt x="3465" y="2528"/>
                  </a:cubicBezTo>
                  <a:cubicBezTo>
                    <a:pt x="3390" y="2631"/>
                    <a:pt x="3380" y="2772"/>
                    <a:pt x="3437" y="2884"/>
                  </a:cubicBezTo>
                  <a:cubicBezTo>
                    <a:pt x="3483" y="2978"/>
                    <a:pt x="3568" y="3034"/>
                    <a:pt x="3643" y="3099"/>
                  </a:cubicBezTo>
                  <a:cubicBezTo>
                    <a:pt x="3708" y="3155"/>
                    <a:pt x="3774" y="3212"/>
                    <a:pt x="3839" y="3268"/>
                  </a:cubicBezTo>
                  <a:cubicBezTo>
                    <a:pt x="3961" y="3521"/>
                    <a:pt x="4158" y="3745"/>
                    <a:pt x="4392" y="3895"/>
                  </a:cubicBezTo>
                  <a:cubicBezTo>
                    <a:pt x="4493" y="3953"/>
                    <a:pt x="4600" y="3989"/>
                    <a:pt x="4709" y="3989"/>
                  </a:cubicBezTo>
                  <a:cubicBezTo>
                    <a:pt x="4740" y="3989"/>
                    <a:pt x="4772" y="3986"/>
                    <a:pt x="4804" y="3979"/>
                  </a:cubicBezTo>
                  <a:cubicBezTo>
                    <a:pt x="4804" y="3989"/>
                    <a:pt x="4804" y="3998"/>
                    <a:pt x="4813" y="4017"/>
                  </a:cubicBezTo>
                  <a:cubicBezTo>
                    <a:pt x="4822" y="4082"/>
                    <a:pt x="4832" y="4139"/>
                    <a:pt x="4850" y="4204"/>
                  </a:cubicBezTo>
                  <a:cubicBezTo>
                    <a:pt x="4860" y="4232"/>
                    <a:pt x="4869" y="4270"/>
                    <a:pt x="4869" y="4298"/>
                  </a:cubicBezTo>
                  <a:cubicBezTo>
                    <a:pt x="4907" y="4438"/>
                    <a:pt x="4944" y="4569"/>
                    <a:pt x="4982" y="4710"/>
                  </a:cubicBezTo>
                  <a:cubicBezTo>
                    <a:pt x="4982" y="4719"/>
                    <a:pt x="4991" y="4719"/>
                    <a:pt x="4991" y="4728"/>
                  </a:cubicBezTo>
                  <a:cubicBezTo>
                    <a:pt x="4991" y="4728"/>
                    <a:pt x="4991" y="4738"/>
                    <a:pt x="4991" y="4738"/>
                  </a:cubicBezTo>
                  <a:lnTo>
                    <a:pt x="4991" y="4747"/>
                  </a:lnTo>
                  <a:cubicBezTo>
                    <a:pt x="4991" y="4756"/>
                    <a:pt x="4991" y="4756"/>
                    <a:pt x="4991" y="4766"/>
                  </a:cubicBezTo>
                  <a:cubicBezTo>
                    <a:pt x="4963" y="4756"/>
                    <a:pt x="4953" y="4747"/>
                    <a:pt x="4935" y="4738"/>
                  </a:cubicBezTo>
                  <a:cubicBezTo>
                    <a:pt x="4888" y="4691"/>
                    <a:pt x="4841" y="4644"/>
                    <a:pt x="4785" y="4597"/>
                  </a:cubicBezTo>
                  <a:cubicBezTo>
                    <a:pt x="4635" y="4466"/>
                    <a:pt x="4476" y="4354"/>
                    <a:pt x="4317" y="4242"/>
                  </a:cubicBezTo>
                  <a:cubicBezTo>
                    <a:pt x="4279" y="4223"/>
                    <a:pt x="4251" y="4195"/>
                    <a:pt x="4214" y="4176"/>
                  </a:cubicBezTo>
                  <a:cubicBezTo>
                    <a:pt x="4176" y="4148"/>
                    <a:pt x="4139" y="4129"/>
                    <a:pt x="4101" y="4110"/>
                  </a:cubicBezTo>
                  <a:cubicBezTo>
                    <a:pt x="4083" y="4101"/>
                    <a:pt x="4064" y="4092"/>
                    <a:pt x="4045" y="4082"/>
                  </a:cubicBezTo>
                  <a:cubicBezTo>
                    <a:pt x="4008" y="4054"/>
                    <a:pt x="3970" y="4036"/>
                    <a:pt x="3933" y="4017"/>
                  </a:cubicBezTo>
                  <a:lnTo>
                    <a:pt x="3914" y="4017"/>
                  </a:lnTo>
                  <a:cubicBezTo>
                    <a:pt x="3905" y="4007"/>
                    <a:pt x="3895" y="4007"/>
                    <a:pt x="3886" y="4007"/>
                  </a:cubicBezTo>
                  <a:lnTo>
                    <a:pt x="3867" y="4007"/>
                  </a:lnTo>
                  <a:cubicBezTo>
                    <a:pt x="3867" y="4007"/>
                    <a:pt x="3867" y="4017"/>
                    <a:pt x="3867" y="4017"/>
                  </a:cubicBezTo>
                  <a:cubicBezTo>
                    <a:pt x="3867" y="4026"/>
                    <a:pt x="3867" y="4036"/>
                    <a:pt x="3867" y="4036"/>
                  </a:cubicBezTo>
                  <a:cubicBezTo>
                    <a:pt x="3867" y="4045"/>
                    <a:pt x="3867" y="4054"/>
                    <a:pt x="3877" y="4054"/>
                  </a:cubicBezTo>
                  <a:cubicBezTo>
                    <a:pt x="3914" y="4110"/>
                    <a:pt x="3942" y="4176"/>
                    <a:pt x="3989" y="4223"/>
                  </a:cubicBezTo>
                  <a:cubicBezTo>
                    <a:pt x="4120" y="4401"/>
                    <a:pt x="4270" y="4550"/>
                    <a:pt x="4438" y="4691"/>
                  </a:cubicBezTo>
                  <a:cubicBezTo>
                    <a:pt x="4626" y="4831"/>
                    <a:pt x="4841" y="4925"/>
                    <a:pt x="5056" y="4991"/>
                  </a:cubicBezTo>
                  <a:cubicBezTo>
                    <a:pt x="5084" y="5037"/>
                    <a:pt x="5094" y="5084"/>
                    <a:pt x="5113" y="5122"/>
                  </a:cubicBezTo>
                  <a:cubicBezTo>
                    <a:pt x="5122" y="5168"/>
                    <a:pt x="5141" y="5215"/>
                    <a:pt x="5150" y="5253"/>
                  </a:cubicBezTo>
                  <a:cubicBezTo>
                    <a:pt x="5159" y="5271"/>
                    <a:pt x="5169" y="5300"/>
                    <a:pt x="5178" y="5318"/>
                  </a:cubicBezTo>
                  <a:cubicBezTo>
                    <a:pt x="5178" y="5337"/>
                    <a:pt x="5187" y="5356"/>
                    <a:pt x="5187" y="5374"/>
                  </a:cubicBezTo>
                  <a:lnTo>
                    <a:pt x="5197" y="5374"/>
                  </a:lnTo>
                  <a:cubicBezTo>
                    <a:pt x="5197" y="5393"/>
                    <a:pt x="5206" y="5403"/>
                    <a:pt x="5206" y="5421"/>
                  </a:cubicBezTo>
                  <a:cubicBezTo>
                    <a:pt x="5216" y="5449"/>
                    <a:pt x="5225" y="5468"/>
                    <a:pt x="5234" y="5496"/>
                  </a:cubicBezTo>
                  <a:lnTo>
                    <a:pt x="5281" y="5627"/>
                  </a:lnTo>
                  <a:cubicBezTo>
                    <a:pt x="5300" y="5665"/>
                    <a:pt x="5319" y="5702"/>
                    <a:pt x="5328" y="5749"/>
                  </a:cubicBezTo>
                  <a:cubicBezTo>
                    <a:pt x="5328" y="5749"/>
                    <a:pt x="5328" y="5749"/>
                    <a:pt x="5337" y="5758"/>
                  </a:cubicBezTo>
                  <a:lnTo>
                    <a:pt x="5375" y="5871"/>
                  </a:lnTo>
                  <a:cubicBezTo>
                    <a:pt x="5393" y="5917"/>
                    <a:pt x="5412" y="5955"/>
                    <a:pt x="5422" y="5992"/>
                  </a:cubicBezTo>
                  <a:cubicBezTo>
                    <a:pt x="5431" y="6002"/>
                    <a:pt x="5440" y="6020"/>
                    <a:pt x="5440" y="6039"/>
                  </a:cubicBezTo>
                  <a:cubicBezTo>
                    <a:pt x="5450" y="6058"/>
                    <a:pt x="5468" y="6086"/>
                    <a:pt x="5478" y="6114"/>
                  </a:cubicBezTo>
                  <a:cubicBezTo>
                    <a:pt x="5478" y="6123"/>
                    <a:pt x="5487" y="6142"/>
                    <a:pt x="5496" y="6152"/>
                  </a:cubicBezTo>
                  <a:cubicBezTo>
                    <a:pt x="5506" y="6180"/>
                    <a:pt x="5525" y="6208"/>
                    <a:pt x="5525" y="6255"/>
                  </a:cubicBezTo>
                  <a:cubicBezTo>
                    <a:pt x="5525" y="6245"/>
                    <a:pt x="5515" y="6245"/>
                    <a:pt x="5506" y="6236"/>
                  </a:cubicBezTo>
                  <a:cubicBezTo>
                    <a:pt x="5487" y="6217"/>
                    <a:pt x="5468" y="6208"/>
                    <a:pt x="5450" y="6198"/>
                  </a:cubicBezTo>
                  <a:cubicBezTo>
                    <a:pt x="5440" y="6180"/>
                    <a:pt x="5422" y="6170"/>
                    <a:pt x="5403" y="6152"/>
                  </a:cubicBezTo>
                  <a:cubicBezTo>
                    <a:pt x="5356" y="6114"/>
                    <a:pt x="5309" y="6077"/>
                    <a:pt x="5262" y="6039"/>
                  </a:cubicBezTo>
                  <a:cubicBezTo>
                    <a:pt x="5187" y="5983"/>
                    <a:pt x="5113" y="5936"/>
                    <a:pt x="5038" y="5899"/>
                  </a:cubicBezTo>
                  <a:cubicBezTo>
                    <a:pt x="5000" y="5880"/>
                    <a:pt x="4963" y="5852"/>
                    <a:pt x="4916" y="5833"/>
                  </a:cubicBezTo>
                  <a:cubicBezTo>
                    <a:pt x="4832" y="5796"/>
                    <a:pt x="4757" y="5758"/>
                    <a:pt x="4673" y="5721"/>
                  </a:cubicBezTo>
                  <a:cubicBezTo>
                    <a:pt x="4551" y="5655"/>
                    <a:pt x="4420" y="5599"/>
                    <a:pt x="4289" y="5534"/>
                  </a:cubicBezTo>
                  <a:cubicBezTo>
                    <a:pt x="4214" y="5496"/>
                    <a:pt x="4130" y="5459"/>
                    <a:pt x="4055" y="5412"/>
                  </a:cubicBezTo>
                  <a:cubicBezTo>
                    <a:pt x="4036" y="5403"/>
                    <a:pt x="4017" y="5403"/>
                    <a:pt x="3998" y="5393"/>
                  </a:cubicBezTo>
                  <a:cubicBezTo>
                    <a:pt x="3989" y="5384"/>
                    <a:pt x="3980" y="5384"/>
                    <a:pt x="3970" y="5384"/>
                  </a:cubicBezTo>
                  <a:cubicBezTo>
                    <a:pt x="3961" y="5374"/>
                    <a:pt x="3961" y="5374"/>
                    <a:pt x="3961" y="5374"/>
                  </a:cubicBezTo>
                  <a:cubicBezTo>
                    <a:pt x="3942" y="5374"/>
                    <a:pt x="3924" y="5374"/>
                    <a:pt x="3924" y="5393"/>
                  </a:cubicBezTo>
                  <a:cubicBezTo>
                    <a:pt x="3914" y="5403"/>
                    <a:pt x="3924" y="5412"/>
                    <a:pt x="3924" y="5431"/>
                  </a:cubicBezTo>
                  <a:cubicBezTo>
                    <a:pt x="3933" y="5431"/>
                    <a:pt x="3933" y="5431"/>
                    <a:pt x="3933" y="5440"/>
                  </a:cubicBezTo>
                  <a:cubicBezTo>
                    <a:pt x="3933" y="5440"/>
                    <a:pt x="3942" y="5449"/>
                    <a:pt x="3942" y="5449"/>
                  </a:cubicBezTo>
                  <a:cubicBezTo>
                    <a:pt x="3952" y="5459"/>
                    <a:pt x="3961" y="5468"/>
                    <a:pt x="3970" y="5477"/>
                  </a:cubicBezTo>
                  <a:cubicBezTo>
                    <a:pt x="3970" y="5477"/>
                    <a:pt x="3980" y="5487"/>
                    <a:pt x="3980" y="5487"/>
                  </a:cubicBezTo>
                  <a:cubicBezTo>
                    <a:pt x="4092" y="5580"/>
                    <a:pt x="4195" y="5674"/>
                    <a:pt x="4307" y="5768"/>
                  </a:cubicBezTo>
                  <a:cubicBezTo>
                    <a:pt x="4504" y="5927"/>
                    <a:pt x="4710" y="6049"/>
                    <a:pt x="4944" y="6152"/>
                  </a:cubicBezTo>
                  <a:cubicBezTo>
                    <a:pt x="5056" y="6198"/>
                    <a:pt x="5178" y="6236"/>
                    <a:pt x="5300" y="6264"/>
                  </a:cubicBezTo>
                  <a:cubicBezTo>
                    <a:pt x="5319" y="6273"/>
                    <a:pt x="5337" y="6273"/>
                    <a:pt x="5356" y="6283"/>
                  </a:cubicBezTo>
                  <a:cubicBezTo>
                    <a:pt x="5422" y="6292"/>
                    <a:pt x="5487" y="6301"/>
                    <a:pt x="5562" y="6301"/>
                  </a:cubicBezTo>
                  <a:cubicBezTo>
                    <a:pt x="5609" y="6386"/>
                    <a:pt x="5656" y="6479"/>
                    <a:pt x="5702" y="6563"/>
                  </a:cubicBezTo>
                  <a:lnTo>
                    <a:pt x="5740" y="6629"/>
                  </a:lnTo>
                  <a:cubicBezTo>
                    <a:pt x="5740" y="6638"/>
                    <a:pt x="5749" y="6638"/>
                    <a:pt x="5749" y="6638"/>
                  </a:cubicBezTo>
                  <a:cubicBezTo>
                    <a:pt x="5787" y="6695"/>
                    <a:pt x="5815" y="6760"/>
                    <a:pt x="5852" y="6816"/>
                  </a:cubicBezTo>
                  <a:cubicBezTo>
                    <a:pt x="5880" y="6863"/>
                    <a:pt x="5918" y="6919"/>
                    <a:pt x="5946" y="6975"/>
                  </a:cubicBezTo>
                  <a:cubicBezTo>
                    <a:pt x="5965" y="6994"/>
                    <a:pt x="5974" y="7022"/>
                    <a:pt x="5993" y="7050"/>
                  </a:cubicBezTo>
                  <a:cubicBezTo>
                    <a:pt x="5993" y="7069"/>
                    <a:pt x="6002" y="7078"/>
                    <a:pt x="6011" y="7088"/>
                  </a:cubicBezTo>
                  <a:lnTo>
                    <a:pt x="6002" y="7088"/>
                  </a:lnTo>
                  <a:cubicBezTo>
                    <a:pt x="5974" y="7060"/>
                    <a:pt x="5955" y="7050"/>
                    <a:pt x="5946" y="7041"/>
                  </a:cubicBezTo>
                  <a:cubicBezTo>
                    <a:pt x="5937" y="7041"/>
                    <a:pt x="5937" y="7041"/>
                    <a:pt x="5937" y="7032"/>
                  </a:cubicBezTo>
                  <a:cubicBezTo>
                    <a:pt x="5927" y="7022"/>
                    <a:pt x="5908" y="7013"/>
                    <a:pt x="5899" y="7004"/>
                  </a:cubicBezTo>
                  <a:cubicBezTo>
                    <a:pt x="5862" y="6985"/>
                    <a:pt x="5834" y="6966"/>
                    <a:pt x="5805" y="6947"/>
                  </a:cubicBezTo>
                  <a:cubicBezTo>
                    <a:pt x="5787" y="6929"/>
                    <a:pt x="5768" y="6919"/>
                    <a:pt x="5749" y="6910"/>
                  </a:cubicBezTo>
                  <a:cubicBezTo>
                    <a:pt x="5731" y="6901"/>
                    <a:pt x="5721" y="6891"/>
                    <a:pt x="5702" y="6882"/>
                  </a:cubicBezTo>
                  <a:cubicBezTo>
                    <a:pt x="5525" y="6798"/>
                    <a:pt x="5347" y="6713"/>
                    <a:pt x="5159" y="6629"/>
                  </a:cubicBezTo>
                  <a:cubicBezTo>
                    <a:pt x="5056" y="6582"/>
                    <a:pt x="4953" y="6535"/>
                    <a:pt x="4841" y="6489"/>
                  </a:cubicBezTo>
                  <a:cubicBezTo>
                    <a:pt x="4776" y="6460"/>
                    <a:pt x="4710" y="6432"/>
                    <a:pt x="4644" y="6404"/>
                  </a:cubicBezTo>
                  <a:cubicBezTo>
                    <a:pt x="4607" y="6395"/>
                    <a:pt x="4579" y="6386"/>
                    <a:pt x="4551" y="6376"/>
                  </a:cubicBezTo>
                  <a:cubicBezTo>
                    <a:pt x="4523" y="6376"/>
                    <a:pt x="4504" y="6404"/>
                    <a:pt x="4513" y="6423"/>
                  </a:cubicBezTo>
                  <a:cubicBezTo>
                    <a:pt x="4532" y="6442"/>
                    <a:pt x="4541" y="6470"/>
                    <a:pt x="4560" y="6489"/>
                  </a:cubicBezTo>
                  <a:cubicBezTo>
                    <a:pt x="4757" y="6676"/>
                    <a:pt x="4963" y="6844"/>
                    <a:pt x="5206" y="6966"/>
                  </a:cubicBezTo>
                  <a:cubicBezTo>
                    <a:pt x="5290" y="7004"/>
                    <a:pt x="5375" y="7041"/>
                    <a:pt x="5459" y="7069"/>
                  </a:cubicBezTo>
                  <a:cubicBezTo>
                    <a:pt x="5534" y="7097"/>
                    <a:pt x="5599" y="7116"/>
                    <a:pt x="5674" y="7144"/>
                  </a:cubicBezTo>
                  <a:cubicBezTo>
                    <a:pt x="5768" y="7172"/>
                    <a:pt x="5862" y="7200"/>
                    <a:pt x="5955" y="7219"/>
                  </a:cubicBezTo>
                  <a:cubicBezTo>
                    <a:pt x="6011" y="7228"/>
                    <a:pt x="6068" y="7238"/>
                    <a:pt x="6133" y="7238"/>
                  </a:cubicBezTo>
                  <a:cubicBezTo>
                    <a:pt x="6142" y="7256"/>
                    <a:pt x="6152" y="7275"/>
                    <a:pt x="6171" y="7284"/>
                  </a:cubicBezTo>
                  <a:cubicBezTo>
                    <a:pt x="6302" y="7472"/>
                    <a:pt x="6433" y="7640"/>
                    <a:pt x="6573" y="7799"/>
                  </a:cubicBezTo>
                  <a:cubicBezTo>
                    <a:pt x="6601" y="7827"/>
                    <a:pt x="6620" y="7856"/>
                    <a:pt x="6639" y="7884"/>
                  </a:cubicBezTo>
                  <a:cubicBezTo>
                    <a:pt x="6639" y="7884"/>
                    <a:pt x="6639" y="7893"/>
                    <a:pt x="6639" y="7893"/>
                  </a:cubicBezTo>
                  <a:lnTo>
                    <a:pt x="6639" y="7902"/>
                  </a:lnTo>
                  <a:cubicBezTo>
                    <a:pt x="6611" y="7884"/>
                    <a:pt x="6583" y="7865"/>
                    <a:pt x="6564" y="7856"/>
                  </a:cubicBezTo>
                  <a:cubicBezTo>
                    <a:pt x="6536" y="7846"/>
                    <a:pt x="6508" y="7827"/>
                    <a:pt x="6489" y="7818"/>
                  </a:cubicBezTo>
                  <a:cubicBezTo>
                    <a:pt x="6433" y="7781"/>
                    <a:pt x="6377" y="7753"/>
                    <a:pt x="6311" y="7724"/>
                  </a:cubicBezTo>
                  <a:cubicBezTo>
                    <a:pt x="6096" y="7640"/>
                    <a:pt x="5880" y="7565"/>
                    <a:pt x="5656" y="7481"/>
                  </a:cubicBezTo>
                  <a:cubicBezTo>
                    <a:pt x="5609" y="7462"/>
                    <a:pt x="5553" y="7444"/>
                    <a:pt x="5496" y="7425"/>
                  </a:cubicBezTo>
                  <a:cubicBezTo>
                    <a:pt x="5478" y="7415"/>
                    <a:pt x="5459" y="7406"/>
                    <a:pt x="5440" y="7406"/>
                  </a:cubicBezTo>
                  <a:lnTo>
                    <a:pt x="5384" y="7387"/>
                  </a:lnTo>
                  <a:lnTo>
                    <a:pt x="5337" y="7378"/>
                  </a:lnTo>
                  <a:cubicBezTo>
                    <a:pt x="5319" y="7369"/>
                    <a:pt x="5309" y="7369"/>
                    <a:pt x="5300" y="7369"/>
                  </a:cubicBezTo>
                  <a:lnTo>
                    <a:pt x="5281" y="7369"/>
                  </a:lnTo>
                  <a:cubicBezTo>
                    <a:pt x="5281" y="7406"/>
                    <a:pt x="5281" y="7425"/>
                    <a:pt x="5281" y="7434"/>
                  </a:cubicBezTo>
                  <a:cubicBezTo>
                    <a:pt x="5281" y="7434"/>
                    <a:pt x="5290" y="7444"/>
                    <a:pt x="5300" y="7453"/>
                  </a:cubicBezTo>
                  <a:cubicBezTo>
                    <a:pt x="5347" y="7481"/>
                    <a:pt x="5384" y="7518"/>
                    <a:pt x="5431" y="7547"/>
                  </a:cubicBezTo>
                  <a:cubicBezTo>
                    <a:pt x="5450" y="7565"/>
                    <a:pt x="5478" y="7584"/>
                    <a:pt x="5496" y="7603"/>
                  </a:cubicBezTo>
                  <a:cubicBezTo>
                    <a:pt x="5628" y="7696"/>
                    <a:pt x="5768" y="7762"/>
                    <a:pt x="5908" y="7827"/>
                  </a:cubicBezTo>
                  <a:cubicBezTo>
                    <a:pt x="6142" y="7930"/>
                    <a:pt x="6405" y="7987"/>
                    <a:pt x="6667" y="8015"/>
                  </a:cubicBezTo>
                  <a:lnTo>
                    <a:pt x="6686" y="8015"/>
                  </a:lnTo>
                  <a:cubicBezTo>
                    <a:pt x="6723" y="8015"/>
                    <a:pt x="6751" y="8024"/>
                    <a:pt x="6770" y="8043"/>
                  </a:cubicBezTo>
                  <a:cubicBezTo>
                    <a:pt x="6789" y="8043"/>
                    <a:pt x="6798" y="8052"/>
                    <a:pt x="6817" y="8071"/>
                  </a:cubicBezTo>
                  <a:cubicBezTo>
                    <a:pt x="6817" y="8071"/>
                    <a:pt x="6826" y="8071"/>
                    <a:pt x="6826" y="8080"/>
                  </a:cubicBezTo>
                  <a:cubicBezTo>
                    <a:pt x="6938" y="8183"/>
                    <a:pt x="7051" y="8286"/>
                    <a:pt x="7163" y="8389"/>
                  </a:cubicBezTo>
                  <a:cubicBezTo>
                    <a:pt x="7172" y="8399"/>
                    <a:pt x="7191" y="8408"/>
                    <a:pt x="7172" y="8427"/>
                  </a:cubicBezTo>
                  <a:cubicBezTo>
                    <a:pt x="7126" y="8417"/>
                    <a:pt x="7076" y="8413"/>
                    <a:pt x="7027" y="8413"/>
                  </a:cubicBezTo>
                  <a:cubicBezTo>
                    <a:pt x="6978" y="8413"/>
                    <a:pt x="6929" y="8417"/>
                    <a:pt x="6882" y="8427"/>
                  </a:cubicBezTo>
                  <a:cubicBezTo>
                    <a:pt x="6854" y="8427"/>
                    <a:pt x="6826" y="8427"/>
                    <a:pt x="6798" y="8436"/>
                  </a:cubicBezTo>
                  <a:cubicBezTo>
                    <a:pt x="6723" y="8445"/>
                    <a:pt x="6648" y="8464"/>
                    <a:pt x="6564" y="8473"/>
                  </a:cubicBezTo>
                  <a:cubicBezTo>
                    <a:pt x="6423" y="8502"/>
                    <a:pt x="6283" y="8530"/>
                    <a:pt x="6142" y="8558"/>
                  </a:cubicBezTo>
                  <a:cubicBezTo>
                    <a:pt x="6124" y="8558"/>
                    <a:pt x="6105" y="8567"/>
                    <a:pt x="6096" y="8576"/>
                  </a:cubicBezTo>
                  <a:cubicBezTo>
                    <a:pt x="6086" y="8576"/>
                    <a:pt x="6077" y="8576"/>
                    <a:pt x="6077" y="8586"/>
                  </a:cubicBezTo>
                  <a:cubicBezTo>
                    <a:pt x="6077" y="8595"/>
                    <a:pt x="6077" y="8605"/>
                    <a:pt x="6077" y="8605"/>
                  </a:cubicBezTo>
                  <a:cubicBezTo>
                    <a:pt x="6086" y="8623"/>
                    <a:pt x="6096" y="8633"/>
                    <a:pt x="6105" y="8633"/>
                  </a:cubicBezTo>
                  <a:cubicBezTo>
                    <a:pt x="6114" y="8642"/>
                    <a:pt x="6114" y="8642"/>
                    <a:pt x="6124" y="8642"/>
                  </a:cubicBezTo>
                  <a:cubicBezTo>
                    <a:pt x="6217" y="8670"/>
                    <a:pt x="6311" y="8689"/>
                    <a:pt x="6395" y="8708"/>
                  </a:cubicBezTo>
                  <a:cubicBezTo>
                    <a:pt x="6451" y="8717"/>
                    <a:pt x="6498" y="8726"/>
                    <a:pt x="6545" y="8736"/>
                  </a:cubicBezTo>
                  <a:cubicBezTo>
                    <a:pt x="6591" y="8739"/>
                    <a:pt x="6636" y="8741"/>
                    <a:pt x="6680" y="8741"/>
                  </a:cubicBezTo>
                  <a:cubicBezTo>
                    <a:pt x="6882" y="8741"/>
                    <a:pt x="7071" y="8703"/>
                    <a:pt x="7247" y="8595"/>
                  </a:cubicBezTo>
                  <a:cubicBezTo>
                    <a:pt x="7266" y="8586"/>
                    <a:pt x="7285" y="8586"/>
                    <a:pt x="7294" y="8567"/>
                  </a:cubicBezTo>
                  <a:cubicBezTo>
                    <a:pt x="7313" y="8558"/>
                    <a:pt x="7332" y="8558"/>
                    <a:pt x="7350" y="8548"/>
                  </a:cubicBezTo>
                  <a:cubicBezTo>
                    <a:pt x="7350" y="8548"/>
                    <a:pt x="7350" y="8558"/>
                    <a:pt x="7350" y="8558"/>
                  </a:cubicBezTo>
                  <a:cubicBezTo>
                    <a:pt x="7360" y="8558"/>
                    <a:pt x="7369" y="8567"/>
                    <a:pt x="7378" y="8567"/>
                  </a:cubicBezTo>
                  <a:cubicBezTo>
                    <a:pt x="7397" y="8576"/>
                    <a:pt x="7406" y="8595"/>
                    <a:pt x="7425" y="8605"/>
                  </a:cubicBezTo>
                  <a:cubicBezTo>
                    <a:pt x="7416" y="8623"/>
                    <a:pt x="7406" y="8633"/>
                    <a:pt x="7397" y="8651"/>
                  </a:cubicBezTo>
                  <a:cubicBezTo>
                    <a:pt x="7388" y="8661"/>
                    <a:pt x="7378" y="8670"/>
                    <a:pt x="7378" y="8679"/>
                  </a:cubicBezTo>
                  <a:lnTo>
                    <a:pt x="7369" y="8679"/>
                  </a:lnTo>
                  <a:lnTo>
                    <a:pt x="7369" y="8689"/>
                  </a:lnTo>
                  <a:cubicBezTo>
                    <a:pt x="7360" y="8708"/>
                    <a:pt x="7350" y="8726"/>
                    <a:pt x="7332" y="8745"/>
                  </a:cubicBezTo>
                  <a:cubicBezTo>
                    <a:pt x="7322" y="8754"/>
                    <a:pt x="7313" y="8773"/>
                    <a:pt x="7303" y="8782"/>
                  </a:cubicBezTo>
                  <a:cubicBezTo>
                    <a:pt x="7294" y="8801"/>
                    <a:pt x="7285" y="8820"/>
                    <a:pt x="7275" y="8839"/>
                  </a:cubicBezTo>
                  <a:cubicBezTo>
                    <a:pt x="7266" y="8848"/>
                    <a:pt x="7257" y="8867"/>
                    <a:pt x="7247" y="8876"/>
                  </a:cubicBezTo>
                  <a:cubicBezTo>
                    <a:pt x="7238" y="8895"/>
                    <a:pt x="7229" y="8914"/>
                    <a:pt x="7219" y="8923"/>
                  </a:cubicBezTo>
                  <a:cubicBezTo>
                    <a:pt x="7219" y="8942"/>
                    <a:pt x="7210" y="8951"/>
                    <a:pt x="7200" y="8970"/>
                  </a:cubicBezTo>
                  <a:cubicBezTo>
                    <a:pt x="7200" y="8979"/>
                    <a:pt x="7191" y="8988"/>
                    <a:pt x="7191" y="8998"/>
                  </a:cubicBezTo>
                  <a:cubicBezTo>
                    <a:pt x="7182" y="9007"/>
                    <a:pt x="7182" y="9017"/>
                    <a:pt x="7182" y="9017"/>
                  </a:cubicBezTo>
                  <a:cubicBezTo>
                    <a:pt x="7172" y="9045"/>
                    <a:pt x="7163" y="9063"/>
                    <a:pt x="7154" y="9082"/>
                  </a:cubicBezTo>
                  <a:cubicBezTo>
                    <a:pt x="7154" y="9082"/>
                    <a:pt x="7154" y="9091"/>
                    <a:pt x="7144" y="9101"/>
                  </a:cubicBezTo>
                  <a:lnTo>
                    <a:pt x="7144" y="9110"/>
                  </a:lnTo>
                  <a:lnTo>
                    <a:pt x="7135" y="9119"/>
                  </a:lnTo>
                  <a:cubicBezTo>
                    <a:pt x="7135" y="9148"/>
                    <a:pt x="7126" y="9166"/>
                    <a:pt x="7107" y="9194"/>
                  </a:cubicBezTo>
                  <a:lnTo>
                    <a:pt x="7107" y="9204"/>
                  </a:lnTo>
                  <a:lnTo>
                    <a:pt x="7107" y="9213"/>
                  </a:lnTo>
                  <a:cubicBezTo>
                    <a:pt x="7097" y="9213"/>
                    <a:pt x="7097" y="9222"/>
                    <a:pt x="7097" y="9222"/>
                  </a:cubicBezTo>
                  <a:cubicBezTo>
                    <a:pt x="7088" y="9241"/>
                    <a:pt x="7088" y="9251"/>
                    <a:pt x="7079" y="9269"/>
                  </a:cubicBezTo>
                  <a:cubicBezTo>
                    <a:pt x="7069" y="9297"/>
                    <a:pt x="7060" y="9335"/>
                    <a:pt x="7051" y="9372"/>
                  </a:cubicBezTo>
                  <a:cubicBezTo>
                    <a:pt x="7041" y="9391"/>
                    <a:pt x="7041" y="9410"/>
                    <a:pt x="7032" y="9428"/>
                  </a:cubicBezTo>
                  <a:cubicBezTo>
                    <a:pt x="7032" y="9447"/>
                    <a:pt x="7023" y="9457"/>
                    <a:pt x="7023" y="9475"/>
                  </a:cubicBezTo>
                  <a:cubicBezTo>
                    <a:pt x="7023" y="9485"/>
                    <a:pt x="7013" y="9503"/>
                    <a:pt x="7013" y="9513"/>
                  </a:cubicBezTo>
                  <a:cubicBezTo>
                    <a:pt x="7013" y="9522"/>
                    <a:pt x="7013" y="9541"/>
                    <a:pt x="7004" y="9550"/>
                  </a:cubicBezTo>
                  <a:cubicBezTo>
                    <a:pt x="7004" y="9588"/>
                    <a:pt x="6994" y="9625"/>
                    <a:pt x="6985" y="9663"/>
                  </a:cubicBezTo>
                  <a:lnTo>
                    <a:pt x="6985" y="9672"/>
                  </a:lnTo>
                  <a:cubicBezTo>
                    <a:pt x="6985" y="9672"/>
                    <a:pt x="6985" y="9672"/>
                    <a:pt x="6985" y="9681"/>
                  </a:cubicBezTo>
                  <a:lnTo>
                    <a:pt x="6985" y="9691"/>
                  </a:lnTo>
                  <a:lnTo>
                    <a:pt x="6985" y="9700"/>
                  </a:lnTo>
                  <a:cubicBezTo>
                    <a:pt x="6985" y="9709"/>
                    <a:pt x="6976" y="9709"/>
                    <a:pt x="6976" y="9719"/>
                  </a:cubicBezTo>
                  <a:cubicBezTo>
                    <a:pt x="6976" y="9719"/>
                    <a:pt x="6966" y="9719"/>
                    <a:pt x="6966" y="9709"/>
                  </a:cubicBezTo>
                  <a:lnTo>
                    <a:pt x="6957" y="9709"/>
                  </a:lnTo>
                  <a:cubicBezTo>
                    <a:pt x="6948" y="9700"/>
                    <a:pt x="6948" y="9700"/>
                    <a:pt x="6938" y="9691"/>
                  </a:cubicBezTo>
                  <a:lnTo>
                    <a:pt x="6929" y="9681"/>
                  </a:lnTo>
                  <a:cubicBezTo>
                    <a:pt x="6920" y="9681"/>
                    <a:pt x="6910" y="9672"/>
                    <a:pt x="6901" y="9663"/>
                  </a:cubicBezTo>
                  <a:cubicBezTo>
                    <a:pt x="6892" y="9663"/>
                    <a:pt x="6882" y="9653"/>
                    <a:pt x="6873" y="9653"/>
                  </a:cubicBezTo>
                  <a:cubicBezTo>
                    <a:pt x="6873" y="9644"/>
                    <a:pt x="6863" y="9644"/>
                    <a:pt x="6854" y="9644"/>
                  </a:cubicBezTo>
                  <a:cubicBezTo>
                    <a:pt x="6835" y="9625"/>
                    <a:pt x="6817" y="9625"/>
                    <a:pt x="6798" y="9616"/>
                  </a:cubicBezTo>
                  <a:lnTo>
                    <a:pt x="6667" y="9616"/>
                  </a:lnTo>
                  <a:cubicBezTo>
                    <a:pt x="6657" y="9625"/>
                    <a:pt x="6648" y="9625"/>
                    <a:pt x="6639" y="9625"/>
                  </a:cubicBezTo>
                  <a:cubicBezTo>
                    <a:pt x="6629" y="9625"/>
                    <a:pt x="6620" y="9625"/>
                    <a:pt x="6611" y="9634"/>
                  </a:cubicBezTo>
                  <a:lnTo>
                    <a:pt x="6583" y="9634"/>
                  </a:lnTo>
                  <a:lnTo>
                    <a:pt x="6573" y="9644"/>
                  </a:lnTo>
                  <a:cubicBezTo>
                    <a:pt x="6564" y="9644"/>
                    <a:pt x="6554" y="9644"/>
                    <a:pt x="6536" y="9653"/>
                  </a:cubicBezTo>
                  <a:cubicBezTo>
                    <a:pt x="6526" y="9653"/>
                    <a:pt x="6508" y="9653"/>
                    <a:pt x="6489" y="9663"/>
                  </a:cubicBezTo>
                  <a:cubicBezTo>
                    <a:pt x="6470" y="9663"/>
                    <a:pt x="6461" y="9672"/>
                    <a:pt x="6442" y="9672"/>
                  </a:cubicBezTo>
                  <a:lnTo>
                    <a:pt x="6414" y="9672"/>
                  </a:lnTo>
                  <a:cubicBezTo>
                    <a:pt x="6386" y="9672"/>
                    <a:pt x="6367" y="9681"/>
                    <a:pt x="6339" y="9681"/>
                  </a:cubicBezTo>
                  <a:lnTo>
                    <a:pt x="6330" y="9691"/>
                  </a:lnTo>
                  <a:cubicBezTo>
                    <a:pt x="6302" y="9691"/>
                    <a:pt x="6274" y="9700"/>
                    <a:pt x="6245" y="9700"/>
                  </a:cubicBezTo>
                  <a:cubicBezTo>
                    <a:pt x="6227" y="9709"/>
                    <a:pt x="6217" y="9709"/>
                    <a:pt x="6208" y="9709"/>
                  </a:cubicBezTo>
                  <a:lnTo>
                    <a:pt x="6189" y="9709"/>
                  </a:lnTo>
                  <a:cubicBezTo>
                    <a:pt x="6171" y="9719"/>
                    <a:pt x="6152" y="9719"/>
                    <a:pt x="6133" y="9719"/>
                  </a:cubicBezTo>
                  <a:cubicBezTo>
                    <a:pt x="6114" y="9728"/>
                    <a:pt x="6096" y="9728"/>
                    <a:pt x="6086" y="9737"/>
                  </a:cubicBezTo>
                  <a:cubicBezTo>
                    <a:pt x="6068" y="9737"/>
                    <a:pt x="6049" y="9747"/>
                    <a:pt x="6030" y="9747"/>
                  </a:cubicBezTo>
                  <a:cubicBezTo>
                    <a:pt x="6021" y="9756"/>
                    <a:pt x="6002" y="9766"/>
                    <a:pt x="5983" y="9775"/>
                  </a:cubicBezTo>
                  <a:cubicBezTo>
                    <a:pt x="5974" y="9784"/>
                    <a:pt x="5965" y="9794"/>
                    <a:pt x="5955" y="9812"/>
                  </a:cubicBezTo>
                  <a:cubicBezTo>
                    <a:pt x="5927" y="9831"/>
                    <a:pt x="5908" y="9850"/>
                    <a:pt x="5890" y="9887"/>
                  </a:cubicBezTo>
                  <a:cubicBezTo>
                    <a:pt x="5880" y="9906"/>
                    <a:pt x="5871" y="9915"/>
                    <a:pt x="5862" y="9934"/>
                  </a:cubicBezTo>
                  <a:cubicBezTo>
                    <a:pt x="5852" y="9943"/>
                    <a:pt x="5843" y="9962"/>
                    <a:pt x="5843" y="9972"/>
                  </a:cubicBezTo>
                  <a:lnTo>
                    <a:pt x="5843" y="9981"/>
                  </a:lnTo>
                  <a:cubicBezTo>
                    <a:pt x="5834" y="9981"/>
                    <a:pt x="5834" y="9990"/>
                    <a:pt x="5834" y="10000"/>
                  </a:cubicBezTo>
                  <a:lnTo>
                    <a:pt x="5834" y="10009"/>
                  </a:lnTo>
                  <a:cubicBezTo>
                    <a:pt x="5834" y="10009"/>
                    <a:pt x="5824" y="10018"/>
                    <a:pt x="5824" y="10028"/>
                  </a:cubicBezTo>
                  <a:cubicBezTo>
                    <a:pt x="5824" y="10037"/>
                    <a:pt x="5824" y="10046"/>
                    <a:pt x="5815" y="10056"/>
                  </a:cubicBezTo>
                  <a:lnTo>
                    <a:pt x="5815" y="10074"/>
                  </a:lnTo>
                  <a:lnTo>
                    <a:pt x="5815" y="10084"/>
                  </a:lnTo>
                  <a:lnTo>
                    <a:pt x="5805" y="10084"/>
                  </a:lnTo>
                  <a:cubicBezTo>
                    <a:pt x="5796" y="10121"/>
                    <a:pt x="5787" y="10159"/>
                    <a:pt x="5777" y="10196"/>
                  </a:cubicBezTo>
                  <a:lnTo>
                    <a:pt x="5777" y="10206"/>
                  </a:lnTo>
                  <a:cubicBezTo>
                    <a:pt x="5777" y="10206"/>
                    <a:pt x="5768" y="10215"/>
                    <a:pt x="5768" y="10224"/>
                  </a:cubicBezTo>
                  <a:cubicBezTo>
                    <a:pt x="5759" y="10224"/>
                    <a:pt x="5759" y="10234"/>
                    <a:pt x="5749" y="10234"/>
                  </a:cubicBezTo>
                  <a:cubicBezTo>
                    <a:pt x="5740" y="10243"/>
                    <a:pt x="5740" y="10252"/>
                    <a:pt x="5731" y="10252"/>
                  </a:cubicBezTo>
                  <a:lnTo>
                    <a:pt x="5712" y="10262"/>
                  </a:lnTo>
                  <a:lnTo>
                    <a:pt x="5712" y="10271"/>
                  </a:lnTo>
                  <a:lnTo>
                    <a:pt x="5693" y="10271"/>
                  </a:lnTo>
                  <a:cubicBezTo>
                    <a:pt x="5684" y="10280"/>
                    <a:pt x="5674" y="10290"/>
                    <a:pt x="5665" y="10299"/>
                  </a:cubicBezTo>
                  <a:cubicBezTo>
                    <a:pt x="5646" y="10299"/>
                    <a:pt x="5637" y="10309"/>
                    <a:pt x="5618" y="10318"/>
                  </a:cubicBezTo>
                  <a:cubicBezTo>
                    <a:pt x="5609" y="10318"/>
                    <a:pt x="5599" y="10318"/>
                    <a:pt x="5590" y="10327"/>
                  </a:cubicBezTo>
                  <a:cubicBezTo>
                    <a:pt x="5581" y="10327"/>
                    <a:pt x="5571" y="10337"/>
                    <a:pt x="5571" y="10337"/>
                  </a:cubicBezTo>
                  <a:cubicBezTo>
                    <a:pt x="5534" y="10355"/>
                    <a:pt x="5506" y="10374"/>
                    <a:pt x="5478" y="10393"/>
                  </a:cubicBezTo>
                  <a:lnTo>
                    <a:pt x="5468" y="10402"/>
                  </a:lnTo>
                  <a:cubicBezTo>
                    <a:pt x="5459" y="10412"/>
                    <a:pt x="5450" y="10421"/>
                    <a:pt x="5431" y="10421"/>
                  </a:cubicBezTo>
                  <a:lnTo>
                    <a:pt x="5431" y="10430"/>
                  </a:lnTo>
                  <a:cubicBezTo>
                    <a:pt x="5412" y="10440"/>
                    <a:pt x="5393" y="10449"/>
                    <a:pt x="5375" y="10458"/>
                  </a:cubicBezTo>
                  <a:cubicBezTo>
                    <a:pt x="5356" y="10477"/>
                    <a:pt x="5347" y="10486"/>
                    <a:pt x="5337" y="10496"/>
                  </a:cubicBezTo>
                  <a:cubicBezTo>
                    <a:pt x="5328" y="10496"/>
                    <a:pt x="5319" y="10505"/>
                    <a:pt x="5309" y="10515"/>
                  </a:cubicBezTo>
                  <a:cubicBezTo>
                    <a:pt x="5309" y="10515"/>
                    <a:pt x="5300" y="10515"/>
                    <a:pt x="5300" y="10524"/>
                  </a:cubicBezTo>
                  <a:lnTo>
                    <a:pt x="5290" y="10524"/>
                  </a:lnTo>
                  <a:cubicBezTo>
                    <a:pt x="5281" y="10533"/>
                    <a:pt x="5262" y="10552"/>
                    <a:pt x="5244" y="10571"/>
                  </a:cubicBezTo>
                  <a:cubicBezTo>
                    <a:pt x="5234" y="10580"/>
                    <a:pt x="5225" y="10599"/>
                    <a:pt x="5216" y="10618"/>
                  </a:cubicBezTo>
                  <a:lnTo>
                    <a:pt x="5206" y="10627"/>
                  </a:lnTo>
                  <a:cubicBezTo>
                    <a:pt x="5197" y="10636"/>
                    <a:pt x="5197" y="10646"/>
                    <a:pt x="5187" y="10664"/>
                  </a:cubicBezTo>
                  <a:cubicBezTo>
                    <a:pt x="5178" y="10683"/>
                    <a:pt x="5169" y="10702"/>
                    <a:pt x="5169" y="10721"/>
                  </a:cubicBezTo>
                  <a:cubicBezTo>
                    <a:pt x="5169" y="10739"/>
                    <a:pt x="5159" y="10758"/>
                    <a:pt x="5159" y="10777"/>
                  </a:cubicBezTo>
                  <a:cubicBezTo>
                    <a:pt x="5159" y="10777"/>
                    <a:pt x="5159" y="10786"/>
                    <a:pt x="5159" y="10786"/>
                  </a:cubicBezTo>
                  <a:cubicBezTo>
                    <a:pt x="5159" y="10786"/>
                    <a:pt x="5159" y="10786"/>
                    <a:pt x="5150" y="10777"/>
                  </a:cubicBezTo>
                  <a:cubicBezTo>
                    <a:pt x="5010" y="10552"/>
                    <a:pt x="4944" y="10309"/>
                    <a:pt x="4972" y="10037"/>
                  </a:cubicBezTo>
                  <a:cubicBezTo>
                    <a:pt x="4972" y="9990"/>
                    <a:pt x="4972" y="9934"/>
                    <a:pt x="4972" y="9878"/>
                  </a:cubicBezTo>
                  <a:cubicBezTo>
                    <a:pt x="4972" y="9859"/>
                    <a:pt x="4972" y="9850"/>
                    <a:pt x="4972" y="9831"/>
                  </a:cubicBezTo>
                  <a:cubicBezTo>
                    <a:pt x="4972" y="9794"/>
                    <a:pt x="4963" y="9756"/>
                    <a:pt x="4963" y="9719"/>
                  </a:cubicBezTo>
                  <a:cubicBezTo>
                    <a:pt x="4963" y="9663"/>
                    <a:pt x="4963" y="9606"/>
                    <a:pt x="4982" y="9550"/>
                  </a:cubicBezTo>
                  <a:cubicBezTo>
                    <a:pt x="5038" y="9428"/>
                    <a:pt x="5056" y="9297"/>
                    <a:pt x="5066" y="9166"/>
                  </a:cubicBezTo>
                  <a:cubicBezTo>
                    <a:pt x="5066" y="9138"/>
                    <a:pt x="5066" y="9110"/>
                    <a:pt x="5066" y="9082"/>
                  </a:cubicBezTo>
                  <a:cubicBezTo>
                    <a:pt x="5066" y="8998"/>
                    <a:pt x="5047" y="8914"/>
                    <a:pt x="5019" y="8839"/>
                  </a:cubicBezTo>
                  <a:cubicBezTo>
                    <a:pt x="5010" y="8839"/>
                    <a:pt x="5010" y="8829"/>
                    <a:pt x="5010" y="8829"/>
                  </a:cubicBezTo>
                  <a:cubicBezTo>
                    <a:pt x="5010" y="8820"/>
                    <a:pt x="5010" y="8820"/>
                    <a:pt x="5010" y="8820"/>
                  </a:cubicBezTo>
                  <a:cubicBezTo>
                    <a:pt x="4961" y="8723"/>
                    <a:pt x="4836" y="8632"/>
                    <a:pt x="4699" y="8632"/>
                  </a:cubicBezTo>
                  <a:cubicBezTo>
                    <a:pt x="4650" y="8632"/>
                    <a:pt x="4600" y="8643"/>
                    <a:pt x="4551" y="8670"/>
                  </a:cubicBezTo>
                  <a:cubicBezTo>
                    <a:pt x="4504" y="8689"/>
                    <a:pt x="4467" y="8717"/>
                    <a:pt x="4448" y="8754"/>
                  </a:cubicBezTo>
                  <a:cubicBezTo>
                    <a:pt x="4438" y="8782"/>
                    <a:pt x="4429" y="8801"/>
                    <a:pt x="4429" y="8829"/>
                  </a:cubicBezTo>
                  <a:cubicBezTo>
                    <a:pt x="4420" y="8876"/>
                    <a:pt x="4438" y="8914"/>
                    <a:pt x="4457" y="8960"/>
                  </a:cubicBezTo>
                  <a:cubicBezTo>
                    <a:pt x="4476" y="8988"/>
                    <a:pt x="4495" y="9007"/>
                    <a:pt x="4513" y="9035"/>
                  </a:cubicBezTo>
                  <a:cubicBezTo>
                    <a:pt x="4541" y="9082"/>
                    <a:pt x="4579" y="9129"/>
                    <a:pt x="4616" y="9176"/>
                  </a:cubicBezTo>
                  <a:cubicBezTo>
                    <a:pt x="4673" y="9251"/>
                    <a:pt x="4738" y="9316"/>
                    <a:pt x="4804" y="9391"/>
                  </a:cubicBezTo>
                  <a:cubicBezTo>
                    <a:pt x="4841" y="9428"/>
                    <a:pt x="4860" y="9466"/>
                    <a:pt x="4860" y="9522"/>
                  </a:cubicBezTo>
                  <a:cubicBezTo>
                    <a:pt x="4860" y="9550"/>
                    <a:pt x="4869" y="9588"/>
                    <a:pt x="4869" y="9616"/>
                  </a:cubicBezTo>
                  <a:cubicBezTo>
                    <a:pt x="4879" y="9663"/>
                    <a:pt x="4888" y="9719"/>
                    <a:pt x="4888" y="9766"/>
                  </a:cubicBezTo>
                  <a:cubicBezTo>
                    <a:pt x="4897" y="9850"/>
                    <a:pt x="4888" y="9934"/>
                    <a:pt x="4888" y="10018"/>
                  </a:cubicBezTo>
                  <a:cubicBezTo>
                    <a:pt x="4888" y="10018"/>
                    <a:pt x="4879" y="10028"/>
                    <a:pt x="4879" y="10037"/>
                  </a:cubicBezTo>
                  <a:lnTo>
                    <a:pt x="4869" y="10037"/>
                  </a:lnTo>
                  <a:cubicBezTo>
                    <a:pt x="4860" y="10037"/>
                    <a:pt x="4860" y="10028"/>
                    <a:pt x="4860" y="10028"/>
                  </a:cubicBezTo>
                  <a:lnTo>
                    <a:pt x="4850" y="10028"/>
                  </a:lnTo>
                  <a:cubicBezTo>
                    <a:pt x="4841" y="10018"/>
                    <a:pt x="4832" y="10009"/>
                    <a:pt x="4832" y="10000"/>
                  </a:cubicBezTo>
                  <a:cubicBezTo>
                    <a:pt x="4785" y="9943"/>
                    <a:pt x="4747" y="9887"/>
                    <a:pt x="4719" y="9822"/>
                  </a:cubicBezTo>
                  <a:cubicBezTo>
                    <a:pt x="4719" y="9803"/>
                    <a:pt x="4710" y="9784"/>
                    <a:pt x="4701" y="9766"/>
                  </a:cubicBezTo>
                  <a:cubicBezTo>
                    <a:pt x="4691" y="9728"/>
                    <a:pt x="4682" y="9691"/>
                    <a:pt x="4663" y="9663"/>
                  </a:cubicBezTo>
                  <a:cubicBezTo>
                    <a:pt x="4635" y="9597"/>
                    <a:pt x="4607" y="9541"/>
                    <a:pt x="4570" y="9485"/>
                  </a:cubicBezTo>
                  <a:cubicBezTo>
                    <a:pt x="4560" y="9457"/>
                    <a:pt x="4541" y="9438"/>
                    <a:pt x="4523" y="9410"/>
                  </a:cubicBezTo>
                  <a:cubicBezTo>
                    <a:pt x="4476" y="9344"/>
                    <a:pt x="4429" y="9297"/>
                    <a:pt x="4345" y="9269"/>
                  </a:cubicBezTo>
                  <a:cubicBezTo>
                    <a:pt x="4321" y="9259"/>
                    <a:pt x="4299" y="9254"/>
                    <a:pt x="4278" y="9254"/>
                  </a:cubicBezTo>
                  <a:cubicBezTo>
                    <a:pt x="4241" y="9254"/>
                    <a:pt x="4210" y="9271"/>
                    <a:pt x="4186" y="9307"/>
                  </a:cubicBezTo>
                  <a:cubicBezTo>
                    <a:pt x="4139" y="9363"/>
                    <a:pt x="4130" y="9428"/>
                    <a:pt x="4130" y="9485"/>
                  </a:cubicBezTo>
                  <a:cubicBezTo>
                    <a:pt x="4130" y="9503"/>
                    <a:pt x="4130" y="9522"/>
                    <a:pt x="4139" y="9531"/>
                  </a:cubicBezTo>
                  <a:cubicBezTo>
                    <a:pt x="4148" y="9578"/>
                    <a:pt x="4167" y="9616"/>
                    <a:pt x="4204" y="9653"/>
                  </a:cubicBezTo>
                  <a:cubicBezTo>
                    <a:pt x="4214" y="9672"/>
                    <a:pt x="4223" y="9681"/>
                    <a:pt x="4242" y="9691"/>
                  </a:cubicBezTo>
                  <a:cubicBezTo>
                    <a:pt x="4242" y="9691"/>
                    <a:pt x="4251" y="9700"/>
                    <a:pt x="4261" y="9709"/>
                  </a:cubicBezTo>
                  <a:cubicBezTo>
                    <a:pt x="4345" y="9784"/>
                    <a:pt x="4457" y="9850"/>
                    <a:pt x="4560" y="9906"/>
                  </a:cubicBezTo>
                  <a:cubicBezTo>
                    <a:pt x="4626" y="9925"/>
                    <a:pt x="4682" y="9953"/>
                    <a:pt x="4738" y="9990"/>
                  </a:cubicBezTo>
                  <a:cubicBezTo>
                    <a:pt x="4776" y="10018"/>
                    <a:pt x="4822" y="10056"/>
                    <a:pt x="4850" y="10093"/>
                  </a:cubicBezTo>
                  <a:cubicBezTo>
                    <a:pt x="4869" y="10121"/>
                    <a:pt x="4888" y="10159"/>
                    <a:pt x="4897" y="10196"/>
                  </a:cubicBezTo>
                  <a:cubicBezTo>
                    <a:pt x="4897" y="10215"/>
                    <a:pt x="4897" y="10224"/>
                    <a:pt x="4907" y="10243"/>
                  </a:cubicBezTo>
                  <a:cubicBezTo>
                    <a:pt x="4907" y="10262"/>
                    <a:pt x="4907" y="10271"/>
                    <a:pt x="4907" y="10290"/>
                  </a:cubicBezTo>
                  <a:cubicBezTo>
                    <a:pt x="4925" y="10412"/>
                    <a:pt x="4963" y="10533"/>
                    <a:pt x="5028" y="10646"/>
                  </a:cubicBezTo>
                  <a:cubicBezTo>
                    <a:pt x="5038" y="10674"/>
                    <a:pt x="5047" y="10692"/>
                    <a:pt x="5066" y="10721"/>
                  </a:cubicBezTo>
                  <a:cubicBezTo>
                    <a:pt x="5075" y="10730"/>
                    <a:pt x="5084" y="10739"/>
                    <a:pt x="5084" y="10758"/>
                  </a:cubicBezTo>
                  <a:cubicBezTo>
                    <a:pt x="5084" y="10767"/>
                    <a:pt x="5084" y="10777"/>
                    <a:pt x="5075" y="10786"/>
                  </a:cubicBezTo>
                  <a:cubicBezTo>
                    <a:pt x="4869" y="10674"/>
                    <a:pt x="4682" y="10533"/>
                    <a:pt x="4495" y="10393"/>
                  </a:cubicBezTo>
                  <a:cubicBezTo>
                    <a:pt x="4410" y="10327"/>
                    <a:pt x="4345" y="10252"/>
                    <a:pt x="4298" y="10159"/>
                  </a:cubicBezTo>
                  <a:cubicBezTo>
                    <a:pt x="4279" y="10131"/>
                    <a:pt x="4261" y="10103"/>
                    <a:pt x="4251" y="10074"/>
                  </a:cubicBezTo>
                  <a:cubicBezTo>
                    <a:pt x="4251" y="10074"/>
                    <a:pt x="4251" y="10074"/>
                    <a:pt x="4242" y="10065"/>
                  </a:cubicBezTo>
                  <a:cubicBezTo>
                    <a:pt x="4158" y="9878"/>
                    <a:pt x="4120" y="9663"/>
                    <a:pt x="4101" y="9447"/>
                  </a:cubicBezTo>
                  <a:cubicBezTo>
                    <a:pt x="4101" y="9344"/>
                    <a:pt x="4101" y="9241"/>
                    <a:pt x="4101" y="9148"/>
                  </a:cubicBezTo>
                  <a:cubicBezTo>
                    <a:pt x="4101" y="9138"/>
                    <a:pt x="4101" y="9129"/>
                    <a:pt x="4101" y="9129"/>
                  </a:cubicBezTo>
                  <a:cubicBezTo>
                    <a:pt x="4092" y="8970"/>
                    <a:pt x="4083" y="8820"/>
                    <a:pt x="4064" y="8670"/>
                  </a:cubicBezTo>
                  <a:cubicBezTo>
                    <a:pt x="4064" y="8661"/>
                    <a:pt x="4064" y="8651"/>
                    <a:pt x="4064" y="8651"/>
                  </a:cubicBezTo>
                  <a:cubicBezTo>
                    <a:pt x="4064" y="8633"/>
                    <a:pt x="4064" y="8614"/>
                    <a:pt x="4055" y="8595"/>
                  </a:cubicBezTo>
                  <a:cubicBezTo>
                    <a:pt x="4055" y="8558"/>
                    <a:pt x="4045" y="8520"/>
                    <a:pt x="4027" y="8483"/>
                  </a:cubicBezTo>
                  <a:cubicBezTo>
                    <a:pt x="4017" y="8436"/>
                    <a:pt x="4008" y="8389"/>
                    <a:pt x="4008" y="8333"/>
                  </a:cubicBezTo>
                  <a:cubicBezTo>
                    <a:pt x="3998" y="8314"/>
                    <a:pt x="3998" y="8286"/>
                    <a:pt x="3998" y="8258"/>
                  </a:cubicBezTo>
                  <a:cubicBezTo>
                    <a:pt x="4008" y="8183"/>
                    <a:pt x="4017" y="8108"/>
                    <a:pt x="4017" y="8033"/>
                  </a:cubicBezTo>
                  <a:cubicBezTo>
                    <a:pt x="4017" y="8033"/>
                    <a:pt x="4017" y="8024"/>
                    <a:pt x="4017" y="8015"/>
                  </a:cubicBezTo>
                  <a:cubicBezTo>
                    <a:pt x="4017" y="7996"/>
                    <a:pt x="4027" y="7977"/>
                    <a:pt x="4027" y="7959"/>
                  </a:cubicBezTo>
                  <a:cubicBezTo>
                    <a:pt x="4027" y="7940"/>
                    <a:pt x="4036" y="7912"/>
                    <a:pt x="4045" y="7893"/>
                  </a:cubicBezTo>
                  <a:cubicBezTo>
                    <a:pt x="4045" y="7874"/>
                    <a:pt x="4055" y="7856"/>
                    <a:pt x="4064" y="7837"/>
                  </a:cubicBezTo>
                  <a:cubicBezTo>
                    <a:pt x="4083" y="7818"/>
                    <a:pt x="4101" y="7790"/>
                    <a:pt x="4111" y="7771"/>
                  </a:cubicBezTo>
                  <a:cubicBezTo>
                    <a:pt x="4130" y="7743"/>
                    <a:pt x="4148" y="7706"/>
                    <a:pt x="4167" y="7678"/>
                  </a:cubicBezTo>
                  <a:cubicBezTo>
                    <a:pt x="4195" y="7612"/>
                    <a:pt x="4214" y="7547"/>
                    <a:pt x="4232" y="7481"/>
                  </a:cubicBezTo>
                  <a:cubicBezTo>
                    <a:pt x="4242" y="7472"/>
                    <a:pt x="4242" y="7453"/>
                    <a:pt x="4242" y="7434"/>
                  </a:cubicBezTo>
                  <a:cubicBezTo>
                    <a:pt x="4242" y="7415"/>
                    <a:pt x="4242" y="7397"/>
                    <a:pt x="4242" y="7378"/>
                  </a:cubicBezTo>
                  <a:cubicBezTo>
                    <a:pt x="4242" y="7322"/>
                    <a:pt x="4214" y="7256"/>
                    <a:pt x="4176" y="7210"/>
                  </a:cubicBezTo>
                  <a:cubicBezTo>
                    <a:pt x="4148" y="7191"/>
                    <a:pt x="4120" y="7163"/>
                    <a:pt x="4092" y="7144"/>
                  </a:cubicBezTo>
                  <a:lnTo>
                    <a:pt x="4083" y="7144"/>
                  </a:lnTo>
                  <a:cubicBezTo>
                    <a:pt x="4036" y="7116"/>
                    <a:pt x="3989" y="7097"/>
                    <a:pt x="3942" y="7088"/>
                  </a:cubicBezTo>
                  <a:lnTo>
                    <a:pt x="3933" y="7088"/>
                  </a:lnTo>
                  <a:cubicBezTo>
                    <a:pt x="3916" y="7086"/>
                    <a:pt x="3899" y="7085"/>
                    <a:pt x="3884" y="7085"/>
                  </a:cubicBezTo>
                  <a:cubicBezTo>
                    <a:pt x="3761" y="7085"/>
                    <a:pt x="3677" y="7147"/>
                    <a:pt x="3652" y="7247"/>
                  </a:cubicBezTo>
                  <a:cubicBezTo>
                    <a:pt x="3643" y="7275"/>
                    <a:pt x="3643" y="7312"/>
                    <a:pt x="3643" y="7341"/>
                  </a:cubicBezTo>
                  <a:cubicBezTo>
                    <a:pt x="3643" y="7369"/>
                    <a:pt x="3652" y="7387"/>
                    <a:pt x="3661" y="7415"/>
                  </a:cubicBezTo>
                  <a:cubicBezTo>
                    <a:pt x="3671" y="7444"/>
                    <a:pt x="3689" y="7472"/>
                    <a:pt x="3699" y="7509"/>
                  </a:cubicBezTo>
                  <a:cubicBezTo>
                    <a:pt x="3708" y="7518"/>
                    <a:pt x="3708" y="7528"/>
                    <a:pt x="3718" y="7537"/>
                  </a:cubicBezTo>
                  <a:cubicBezTo>
                    <a:pt x="3755" y="7593"/>
                    <a:pt x="3792" y="7659"/>
                    <a:pt x="3830" y="7724"/>
                  </a:cubicBezTo>
                  <a:cubicBezTo>
                    <a:pt x="3858" y="7771"/>
                    <a:pt x="3895" y="7818"/>
                    <a:pt x="3924" y="7865"/>
                  </a:cubicBezTo>
                  <a:cubicBezTo>
                    <a:pt x="3924" y="7874"/>
                    <a:pt x="3924" y="7884"/>
                    <a:pt x="3933" y="7893"/>
                  </a:cubicBezTo>
                  <a:cubicBezTo>
                    <a:pt x="3952" y="7949"/>
                    <a:pt x="3961" y="8015"/>
                    <a:pt x="3952" y="8080"/>
                  </a:cubicBezTo>
                  <a:cubicBezTo>
                    <a:pt x="3952" y="8099"/>
                    <a:pt x="3942" y="8108"/>
                    <a:pt x="3942" y="8118"/>
                  </a:cubicBezTo>
                  <a:cubicBezTo>
                    <a:pt x="3933" y="8136"/>
                    <a:pt x="3933" y="8155"/>
                    <a:pt x="3924" y="8165"/>
                  </a:cubicBezTo>
                  <a:cubicBezTo>
                    <a:pt x="3924" y="8155"/>
                    <a:pt x="3914" y="8155"/>
                    <a:pt x="3914" y="8146"/>
                  </a:cubicBezTo>
                  <a:cubicBezTo>
                    <a:pt x="3905" y="8127"/>
                    <a:pt x="3895" y="8118"/>
                    <a:pt x="3886" y="8099"/>
                  </a:cubicBezTo>
                  <a:cubicBezTo>
                    <a:pt x="3802" y="7930"/>
                    <a:pt x="3699" y="7771"/>
                    <a:pt x="3577" y="7631"/>
                  </a:cubicBezTo>
                  <a:cubicBezTo>
                    <a:pt x="3530" y="7575"/>
                    <a:pt x="3493" y="7509"/>
                    <a:pt x="3465" y="7444"/>
                  </a:cubicBezTo>
                  <a:cubicBezTo>
                    <a:pt x="3437" y="7341"/>
                    <a:pt x="3390" y="7238"/>
                    <a:pt x="3334" y="7135"/>
                  </a:cubicBezTo>
                  <a:cubicBezTo>
                    <a:pt x="3296" y="7069"/>
                    <a:pt x="3259" y="7004"/>
                    <a:pt x="3212" y="6938"/>
                  </a:cubicBezTo>
                  <a:cubicBezTo>
                    <a:pt x="3193" y="6919"/>
                    <a:pt x="3184" y="6901"/>
                    <a:pt x="3165" y="6882"/>
                  </a:cubicBezTo>
                  <a:cubicBezTo>
                    <a:pt x="3156" y="6872"/>
                    <a:pt x="3146" y="6854"/>
                    <a:pt x="3128" y="6844"/>
                  </a:cubicBezTo>
                  <a:cubicBezTo>
                    <a:pt x="3118" y="6826"/>
                    <a:pt x="3100" y="6807"/>
                    <a:pt x="3090" y="6798"/>
                  </a:cubicBezTo>
                  <a:cubicBezTo>
                    <a:pt x="3034" y="6741"/>
                    <a:pt x="2969" y="6713"/>
                    <a:pt x="2903" y="6713"/>
                  </a:cubicBezTo>
                  <a:cubicBezTo>
                    <a:pt x="2894" y="6710"/>
                    <a:pt x="2883" y="6709"/>
                    <a:pt x="2872" y="6709"/>
                  </a:cubicBezTo>
                  <a:cubicBezTo>
                    <a:pt x="2850" y="6709"/>
                    <a:pt x="2825" y="6713"/>
                    <a:pt x="2800" y="6713"/>
                  </a:cubicBezTo>
                  <a:cubicBezTo>
                    <a:pt x="2744" y="6723"/>
                    <a:pt x="2697" y="6751"/>
                    <a:pt x="2641" y="6779"/>
                  </a:cubicBezTo>
                  <a:cubicBezTo>
                    <a:pt x="2613" y="6798"/>
                    <a:pt x="2585" y="6816"/>
                    <a:pt x="2557" y="6835"/>
                  </a:cubicBezTo>
                  <a:cubicBezTo>
                    <a:pt x="2547" y="6844"/>
                    <a:pt x="2538" y="6863"/>
                    <a:pt x="2528" y="6872"/>
                  </a:cubicBezTo>
                  <a:cubicBezTo>
                    <a:pt x="2491" y="6919"/>
                    <a:pt x="2472" y="6966"/>
                    <a:pt x="2472" y="7022"/>
                  </a:cubicBezTo>
                  <a:cubicBezTo>
                    <a:pt x="2482" y="7041"/>
                    <a:pt x="2482" y="7069"/>
                    <a:pt x="2500" y="7097"/>
                  </a:cubicBezTo>
                  <a:cubicBezTo>
                    <a:pt x="2500" y="7116"/>
                    <a:pt x="2510" y="7125"/>
                    <a:pt x="2519" y="7144"/>
                  </a:cubicBezTo>
                  <a:cubicBezTo>
                    <a:pt x="2566" y="7210"/>
                    <a:pt x="2622" y="7266"/>
                    <a:pt x="2697" y="7303"/>
                  </a:cubicBezTo>
                  <a:cubicBezTo>
                    <a:pt x="2809" y="7359"/>
                    <a:pt x="2922" y="7415"/>
                    <a:pt x="3043" y="7462"/>
                  </a:cubicBezTo>
                  <a:lnTo>
                    <a:pt x="3128" y="7500"/>
                  </a:lnTo>
                  <a:cubicBezTo>
                    <a:pt x="3212" y="7537"/>
                    <a:pt x="3296" y="7565"/>
                    <a:pt x="3380" y="7603"/>
                  </a:cubicBezTo>
                  <a:cubicBezTo>
                    <a:pt x="3418" y="7621"/>
                    <a:pt x="3455" y="7650"/>
                    <a:pt x="3483" y="7678"/>
                  </a:cubicBezTo>
                  <a:cubicBezTo>
                    <a:pt x="3624" y="7856"/>
                    <a:pt x="3755" y="8043"/>
                    <a:pt x="3849" y="8258"/>
                  </a:cubicBezTo>
                  <a:cubicBezTo>
                    <a:pt x="3858" y="8286"/>
                    <a:pt x="3877" y="8324"/>
                    <a:pt x="3886" y="8352"/>
                  </a:cubicBezTo>
                  <a:cubicBezTo>
                    <a:pt x="3933" y="8473"/>
                    <a:pt x="3970" y="8605"/>
                    <a:pt x="3980" y="8754"/>
                  </a:cubicBezTo>
                  <a:cubicBezTo>
                    <a:pt x="3970" y="8754"/>
                    <a:pt x="3970" y="8754"/>
                    <a:pt x="3961" y="8745"/>
                  </a:cubicBezTo>
                  <a:cubicBezTo>
                    <a:pt x="3952" y="8745"/>
                    <a:pt x="3933" y="8736"/>
                    <a:pt x="3924" y="8726"/>
                  </a:cubicBezTo>
                  <a:cubicBezTo>
                    <a:pt x="3905" y="8708"/>
                    <a:pt x="3895" y="8679"/>
                    <a:pt x="3877" y="8661"/>
                  </a:cubicBezTo>
                  <a:cubicBezTo>
                    <a:pt x="3867" y="8642"/>
                    <a:pt x="3858" y="8633"/>
                    <a:pt x="3849" y="8614"/>
                  </a:cubicBezTo>
                  <a:cubicBezTo>
                    <a:pt x="3830" y="8595"/>
                    <a:pt x="3821" y="8576"/>
                    <a:pt x="3802" y="8548"/>
                  </a:cubicBezTo>
                  <a:cubicBezTo>
                    <a:pt x="3755" y="8473"/>
                    <a:pt x="3699" y="8408"/>
                    <a:pt x="3633" y="8342"/>
                  </a:cubicBezTo>
                  <a:cubicBezTo>
                    <a:pt x="3577" y="8286"/>
                    <a:pt x="3530" y="8239"/>
                    <a:pt x="3465" y="8202"/>
                  </a:cubicBezTo>
                  <a:cubicBezTo>
                    <a:pt x="3418" y="8174"/>
                    <a:pt x="3371" y="8146"/>
                    <a:pt x="3315" y="8127"/>
                  </a:cubicBezTo>
                  <a:cubicBezTo>
                    <a:pt x="3287" y="8118"/>
                    <a:pt x="3268" y="8118"/>
                    <a:pt x="3240" y="8108"/>
                  </a:cubicBezTo>
                  <a:cubicBezTo>
                    <a:pt x="3219" y="8102"/>
                    <a:pt x="3199" y="8099"/>
                    <a:pt x="3178" y="8099"/>
                  </a:cubicBezTo>
                  <a:cubicBezTo>
                    <a:pt x="3134" y="8099"/>
                    <a:pt x="3091" y="8114"/>
                    <a:pt x="3053" y="8146"/>
                  </a:cubicBezTo>
                  <a:cubicBezTo>
                    <a:pt x="3025" y="8174"/>
                    <a:pt x="2987" y="8202"/>
                    <a:pt x="2959" y="8239"/>
                  </a:cubicBezTo>
                  <a:cubicBezTo>
                    <a:pt x="2950" y="8258"/>
                    <a:pt x="2931" y="8267"/>
                    <a:pt x="2922" y="8277"/>
                  </a:cubicBezTo>
                  <a:cubicBezTo>
                    <a:pt x="2912" y="8296"/>
                    <a:pt x="2903" y="8314"/>
                    <a:pt x="2903" y="8333"/>
                  </a:cubicBezTo>
                  <a:cubicBezTo>
                    <a:pt x="2894" y="8342"/>
                    <a:pt x="2894" y="8352"/>
                    <a:pt x="2894" y="8352"/>
                  </a:cubicBezTo>
                  <a:cubicBezTo>
                    <a:pt x="2894" y="8389"/>
                    <a:pt x="2903" y="8427"/>
                    <a:pt x="2931" y="8455"/>
                  </a:cubicBezTo>
                  <a:cubicBezTo>
                    <a:pt x="2931" y="8464"/>
                    <a:pt x="2940" y="8464"/>
                    <a:pt x="2950" y="8473"/>
                  </a:cubicBezTo>
                  <a:cubicBezTo>
                    <a:pt x="2978" y="8492"/>
                    <a:pt x="3006" y="8511"/>
                    <a:pt x="3025" y="8530"/>
                  </a:cubicBezTo>
                  <a:cubicBezTo>
                    <a:pt x="3034" y="8539"/>
                    <a:pt x="3034" y="8539"/>
                    <a:pt x="3034" y="8539"/>
                  </a:cubicBezTo>
                  <a:cubicBezTo>
                    <a:pt x="3072" y="8558"/>
                    <a:pt x="3100" y="8576"/>
                    <a:pt x="3128" y="8595"/>
                  </a:cubicBezTo>
                  <a:cubicBezTo>
                    <a:pt x="3212" y="8642"/>
                    <a:pt x="3296" y="8670"/>
                    <a:pt x="3380" y="8689"/>
                  </a:cubicBezTo>
                  <a:cubicBezTo>
                    <a:pt x="3446" y="8708"/>
                    <a:pt x="3512" y="8717"/>
                    <a:pt x="3586" y="8726"/>
                  </a:cubicBezTo>
                  <a:cubicBezTo>
                    <a:pt x="3605" y="8726"/>
                    <a:pt x="3624" y="8736"/>
                    <a:pt x="3652" y="8736"/>
                  </a:cubicBezTo>
                  <a:lnTo>
                    <a:pt x="3689" y="8736"/>
                  </a:lnTo>
                  <a:cubicBezTo>
                    <a:pt x="3727" y="8736"/>
                    <a:pt x="3755" y="8745"/>
                    <a:pt x="3792" y="8745"/>
                  </a:cubicBezTo>
                  <a:cubicBezTo>
                    <a:pt x="3914" y="8773"/>
                    <a:pt x="3989" y="8857"/>
                    <a:pt x="3998" y="8970"/>
                  </a:cubicBezTo>
                  <a:cubicBezTo>
                    <a:pt x="3998" y="8979"/>
                    <a:pt x="3998" y="8979"/>
                    <a:pt x="3998" y="8979"/>
                  </a:cubicBezTo>
                  <a:cubicBezTo>
                    <a:pt x="4008" y="9148"/>
                    <a:pt x="4017" y="9316"/>
                    <a:pt x="4027" y="9485"/>
                  </a:cubicBezTo>
                  <a:cubicBezTo>
                    <a:pt x="4045" y="9700"/>
                    <a:pt x="4092" y="9915"/>
                    <a:pt x="4195" y="10103"/>
                  </a:cubicBezTo>
                  <a:cubicBezTo>
                    <a:pt x="4195" y="10103"/>
                    <a:pt x="4195" y="10112"/>
                    <a:pt x="4204" y="10112"/>
                  </a:cubicBezTo>
                  <a:cubicBezTo>
                    <a:pt x="4204" y="10121"/>
                    <a:pt x="4223" y="10140"/>
                    <a:pt x="4204" y="10159"/>
                  </a:cubicBezTo>
                  <a:cubicBezTo>
                    <a:pt x="4195" y="10149"/>
                    <a:pt x="4195" y="10149"/>
                    <a:pt x="4186" y="10149"/>
                  </a:cubicBezTo>
                  <a:cubicBezTo>
                    <a:pt x="4186" y="10149"/>
                    <a:pt x="4176" y="10149"/>
                    <a:pt x="4176" y="10140"/>
                  </a:cubicBezTo>
                  <a:cubicBezTo>
                    <a:pt x="4158" y="10131"/>
                    <a:pt x="4139" y="10112"/>
                    <a:pt x="4120" y="10093"/>
                  </a:cubicBezTo>
                  <a:cubicBezTo>
                    <a:pt x="4101" y="10084"/>
                    <a:pt x="4092" y="10065"/>
                    <a:pt x="4083" y="10056"/>
                  </a:cubicBezTo>
                  <a:cubicBezTo>
                    <a:pt x="3755" y="9766"/>
                    <a:pt x="3427" y="9475"/>
                    <a:pt x="3062" y="9222"/>
                  </a:cubicBezTo>
                  <a:cubicBezTo>
                    <a:pt x="3043" y="9213"/>
                    <a:pt x="3034" y="9204"/>
                    <a:pt x="3015" y="9185"/>
                  </a:cubicBezTo>
                  <a:cubicBezTo>
                    <a:pt x="3006" y="9176"/>
                    <a:pt x="2997" y="9166"/>
                    <a:pt x="2997" y="9157"/>
                  </a:cubicBezTo>
                  <a:cubicBezTo>
                    <a:pt x="2959" y="9091"/>
                    <a:pt x="2931" y="9026"/>
                    <a:pt x="2903" y="8970"/>
                  </a:cubicBezTo>
                  <a:cubicBezTo>
                    <a:pt x="2856" y="8857"/>
                    <a:pt x="2819" y="8754"/>
                    <a:pt x="2800" y="8633"/>
                  </a:cubicBezTo>
                  <a:cubicBezTo>
                    <a:pt x="2800" y="8605"/>
                    <a:pt x="2791" y="8576"/>
                    <a:pt x="2781" y="8539"/>
                  </a:cubicBezTo>
                  <a:cubicBezTo>
                    <a:pt x="2763" y="8473"/>
                    <a:pt x="2744" y="8408"/>
                    <a:pt x="2725" y="8342"/>
                  </a:cubicBezTo>
                  <a:cubicBezTo>
                    <a:pt x="2697" y="8267"/>
                    <a:pt x="2660" y="8202"/>
                    <a:pt x="2622" y="8136"/>
                  </a:cubicBezTo>
                  <a:cubicBezTo>
                    <a:pt x="2585" y="8071"/>
                    <a:pt x="2538" y="8005"/>
                    <a:pt x="2482" y="7949"/>
                  </a:cubicBezTo>
                  <a:cubicBezTo>
                    <a:pt x="2472" y="7940"/>
                    <a:pt x="2454" y="7921"/>
                    <a:pt x="2444" y="7912"/>
                  </a:cubicBezTo>
                  <a:cubicBezTo>
                    <a:pt x="2407" y="7884"/>
                    <a:pt x="2360" y="7856"/>
                    <a:pt x="2313" y="7846"/>
                  </a:cubicBezTo>
                  <a:cubicBezTo>
                    <a:pt x="2285" y="7841"/>
                    <a:pt x="2259" y="7839"/>
                    <a:pt x="2234" y="7839"/>
                  </a:cubicBezTo>
                  <a:cubicBezTo>
                    <a:pt x="2208" y="7839"/>
                    <a:pt x="2182" y="7841"/>
                    <a:pt x="2154" y="7846"/>
                  </a:cubicBezTo>
                  <a:cubicBezTo>
                    <a:pt x="2135" y="7846"/>
                    <a:pt x="2117" y="7856"/>
                    <a:pt x="2098" y="7856"/>
                  </a:cubicBezTo>
                  <a:cubicBezTo>
                    <a:pt x="2023" y="7884"/>
                    <a:pt x="1957" y="7921"/>
                    <a:pt x="1892" y="7977"/>
                  </a:cubicBezTo>
                  <a:cubicBezTo>
                    <a:pt x="1836" y="8024"/>
                    <a:pt x="1798" y="8080"/>
                    <a:pt x="1798" y="8155"/>
                  </a:cubicBezTo>
                  <a:cubicBezTo>
                    <a:pt x="1798" y="8165"/>
                    <a:pt x="1798" y="8165"/>
                    <a:pt x="1798" y="8174"/>
                  </a:cubicBezTo>
                  <a:cubicBezTo>
                    <a:pt x="1798" y="8183"/>
                    <a:pt x="1798" y="8193"/>
                    <a:pt x="1798" y="8202"/>
                  </a:cubicBezTo>
                  <a:cubicBezTo>
                    <a:pt x="1808" y="8230"/>
                    <a:pt x="1817" y="8267"/>
                    <a:pt x="1836" y="8305"/>
                  </a:cubicBezTo>
                  <a:cubicBezTo>
                    <a:pt x="1864" y="8342"/>
                    <a:pt x="1892" y="8389"/>
                    <a:pt x="1929" y="8417"/>
                  </a:cubicBezTo>
                  <a:cubicBezTo>
                    <a:pt x="1957" y="8436"/>
                    <a:pt x="1976" y="8455"/>
                    <a:pt x="1995" y="8464"/>
                  </a:cubicBezTo>
                  <a:cubicBezTo>
                    <a:pt x="2126" y="8539"/>
                    <a:pt x="2266" y="8614"/>
                    <a:pt x="2397" y="8679"/>
                  </a:cubicBezTo>
                  <a:cubicBezTo>
                    <a:pt x="2491" y="8726"/>
                    <a:pt x="2575" y="8773"/>
                    <a:pt x="2669" y="8829"/>
                  </a:cubicBezTo>
                  <a:cubicBezTo>
                    <a:pt x="2772" y="8885"/>
                    <a:pt x="2828" y="8979"/>
                    <a:pt x="2903" y="9110"/>
                  </a:cubicBezTo>
                  <a:cubicBezTo>
                    <a:pt x="2856" y="9091"/>
                    <a:pt x="2837" y="9082"/>
                    <a:pt x="2819" y="9073"/>
                  </a:cubicBezTo>
                  <a:cubicBezTo>
                    <a:pt x="2547" y="8914"/>
                    <a:pt x="2266" y="8782"/>
                    <a:pt x="1967" y="8679"/>
                  </a:cubicBezTo>
                  <a:cubicBezTo>
                    <a:pt x="1957" y="8679"/>
                    <a:pt x="1948" y="8679"/>
                    <a:pt x="1939" y="8670"/>
                  </a:cubicBezTo>
                  <a:cubicBezTo>
                    <a:pt x="1892" y="8651"/>
                    <a:pt x="1845" y="8623"/>
                    <a:pt x="1808" y="8586"/>
                  </a:cubicBezTo>
                  <a:lnTo>
                    <a:pt x="1555" y="8417"/>
                  </a:lnTo>
                  <a:cubicBezTo>
                    <a:pt x="1442" y="8342"/>
                    <a:pt x="1330" y="8258"/>
                    <a:pt x="1218" y="8183"/>
                  </a:cubicBezTo>
                  <a:cubicBezTo>
                    <a:pt x="1087" y="8099"/>
                    <a:pt x="937" y="8043"/>
                    <a:pt x="787" y="8024"/>
                  </a:cubicBezTo>
                  <a:cubicBezTo>
                    <a:pt x="721" y="8005"/>
                    <a:pt x="665" y="8005"/>
                    <a:pt x="600" y="8005"/>
                  </a:cubicBezTo>
                  <a:cubicBezTo>
                    <a:pt x="534" y="8005"/>
                    <a:pt x="459" y="8024"/>
                    <a:pt x="394" y="8043"/>
                  </a:cubicBezTo>
                  <a:cubicBezTo>
                    <a:pt x="366" y="8043"/>
                    <a:pt x="338" y="8052"/>
                    <a:pt x="310" y="8062"/>
                  </a:cubicBezTo>
                  <a:cubicBezTo>
                    <a:pt x="169" y="8118"/>
                    <a:pt x="85" y="8211"/>
                    <a:pt x="29" y="8342"/>
                  </a:cubicBezTo>
                  <a:cubicBezTo>
                    <a:pt x="1" y="8436"/>
                    <a:pt x="1" y="8520"/>
                    <a:pt x="29" y="8586"/>
                  </a:cubicBezTo>
                  <a:cubicBezTo>
                    <a:pt x="66" y="8661"/>
                    <a:pt x="122" y="8717"/>
                    <a:pt x="207" y="8745"/>
                  </a:cubicBezTo>
                  <a:cubicBezTo>
                    <a:pt x="263" y="8773"/>
                    <a:pt x="319" y="8782"/>
                    <a:pt x="375" y="8792"/>
                  </a:cubicBezTo>
                  <a:cubicBezTo>
                    <a:pt x="494" y="8812"/>
                    <a:pt x="614" y="8821"/>
                    <a:pt x="733" y="8821"/>
                  </a:cubicBezTo>
                  <a:cubicBezTo>
                    <a:pt x="950" y="8821"/>
                    <a:pt x="1165" y="8790"/>
                    <a:pt x="1377" y="8736"/>
                  </a:cubicBezTo>
                  <a:cubicBezTo>
                    <a:pt x="1396" y="8736"/>
                    <a:pt x="1414" y="8726"/>
                    <a:pt x="1433" y="8726"/>
                  </a:cubicBezTo>
                  <a:cubicBezTo>
                    <a:pt x="1470" y="8717"/>
                    <a:pt x="1508" y="8708"/>
                    <a:pt x="1545" y="8698"/>
                  </a:cubicBezTo>
                  <a:cubicBezTo>
                    <a:pt x="1581" y="8688"/>
                    <a:pt x="1620" y="8680"/>
                    <a:pt x="1659" y="8680"/>
                  </a:cubicBezTo>
                  <a:cubicBezTo>
                    <a:pt x="1690" y="8680"/>
                    <a:pt x="1722" y="8685"/>
                    <a:pt x="1751" y="8698"/>
                  </a:cubicBezTo>
                  <a:cubicBezTo>
                    <a:pt x="1854" y="8726"/>
                    <a:pt x="1957" y="8764"/>
                    <a:pt x="2060" y="8811"/>
                  </a:cubicBezTo>
                  <a:cubicBezTo>
                    <a:pt x="2145" y="8839"/>
                    <a:pt x="2220" y="8867"/>
                    <a:pt x="2294" y="8904"/>
                  </a:cubicBezTo>
                  <a:cubicBezTo>
                    <a:pt x="2388" y="8942"/>
                    <a:pt x="2482" y="8988"/>
                    <a:pt x="2566" y="9035"/>
                  </a:cubicBezTo>
                  <a:cubicBezTo>
                    <a:pt x="2585" y="9045"/>
                    <a:pt x="2585" y="9063"/>
                    <a:pt x="2594" y="9073"/>
                  </a:cubicBezTo>
                  <a:lnTo>
                    <a:pt x="2547" y="9073"/>
                  </a:lnTo>
                  <a:cubicBezTo>
                    <a:pt x="2438" y="9051"/>
                    <a:pt x="2331" y="9042"/>
                    <a:pt x="2226" y="9042"/>
                  </a:cubicBezTo>
                  <a:cubicBezTo>
                    <a:pt x="2152" y="9042"/>
                    <a:pt x="2078" y="9046"/>
                    <a:pt x="2004" y="9054"/>
                  </a:cubicBezTo>
                  <a:cubicBezTo>
                    <a:pt x="1911" y="9063"/>
                    <a:pt x="1817" y="9082"/>
                    <a:pt x="1723" y="9101"/>
                  </a:cubicBezTo>
                  <a:cubicBezTo>
                    <a:pt x="1536" y="9148"/>
                    <a:pt x="1452" y="9269"/>
                    <a:pt x="1461" y="9457"/>
                  </a:cubicBezTo>
                  <a:cubicBezTo>
                    <a:pt x="1461" y="9569"/>
                    <a:pt x="1508" y="9653"/>
                    <a:pt x="1592" y="9681"/>
                  </a:cubicBezTo>
                  <a:cubicBezTo>
                    <a:pt x="1620" y="9695"/>
                    <a:pt x="1652" y="9704"/>
                    <a:pt x="1690" y="9704"/>
                  </a:cubicBezTo>
                  <a:cubicBezTo>
                    <a:pt x="1703" y="9704"/>
                    <a:pt x="1718" y="9702"/>
                    <a:pt x="1733" y="9700"/>
                  </a:cubicBezTo>
                  <a:cubicBezTo>
                    <a:pt x="1836" y="9691"/>
                    <a:pt x="1948" y="9672"/>
                    <a:pt x="2042" y="9625"/>
                  </a:cubicBezTo>
                  <a:cubicBezTo>
                    <a:pt x="2098" y="9597"/>
                    <a:pt x="2154" y="9569"/>
                    <a:pt x="2220" y="9541"/>
                  </a:cubicBezTo>
                  <a:cubicBezTo>
                    <a:pt x="2313" y="9494"/>
                    <a:pt x="2407" y="9447"/>
                    <a:pt x="2500" y="9400"/>
                  </a:cubicBezTo>
                  <a:cubicBezTo>
                    <a:pt x="2594" y="9354"/>
                    <a:pt x="2697" y="9307"/>
                    <a:pt x="2791" y="9260"/>
                  </a:cubicBezTo>
                  <a:cubicBezTo>
                    <a:pt x="2813" y="9249"/>
                    <a:pt x="2831" y="9244"/>
                    <a:pt x="2852" y="9244"/>
                  </a:cubicBezTo>
                  <a:cubicBezTo>
                    <a:pt x="2867" y="9244"/>
                    <a:pt x="2884" y="9247"/>
                    <a:pt x="2903" y="9251"/>
                  </a:cubicBezTo>
                  <a:cubicBezTo>
                    <a:pt x="2959" y="9260"/>
                    <a:pt x="2997" y="9288"/>
                    <a:pt x="3043" y="9316"/>
                  </a:cubicBezTo>
                  <a:cubicBezTo>
                    <a:pt x="3390" y="9560"/>
                    <a:pt x="3708" y="9840"/>
                    <a:pt x="4027" y="10121"/>
                  </a:cubicBezTo>
                  <a:cubicBezTo>
                    <a:pt x="4036" y="10131"/>
                    <a:pt x="4036" y="10149"/>
                    <a:pt x="4055" y="10177"/>
                  </a:cubicBezTo>
                  <a:cubicBezTo>
                    <a:pt x="4027" y="10168"/>
                    <a:pt x="3998" y="10168"/>
                    <a:pt x="3970" y="10159"/>
                  </a:cubicBezTo>
                  <a:lnTo>
                    <a:pt x="3895" y="10159"/>
                  </a:lnTo>
                  <a:cubicBezTo>
                    <a:pt x="3839" y="10159"/>
                    <a:pt x="3792" y="10159"/>
                    <a:pt x="3746" y="10177"/>
                  </a:cubicBezTo>
                  <a:cubicBezTo>
                    <a:pt x="3718" y="10177"/>
                    <a:pt x="3699" y="10187"/>
                    <a:pt x="3671" y="10196"/>
                  </a:cubicBezTo>
                  <a:cubicBezTo>
                    <a:pt x="3615" y="10215"/>
                    <a:pt x="3558" y="10234"/>
                    <a:pt x="3502" y="10252"/>
                  </a:cubicBezTo>
                  <a:cubicBezTo>
                    <a:pt x="3483" y="10252"/>
                    <a:pt x="3465" y="10262"/>
                    <a:pt x="3437" y="10271"/>
                  </a:cubicBezTo>
                  <a:cubicBezTo>
                    <a:pt x="3437" y="10262"/>
                    <a:pt x="3427" y="10252"/>
                    <a:pt x="3427" y="10243"/>
                  </a:cubicBezTo>
                  <a:cubicBezTo>
                    <a:pt x="3418" y="10234"/>
                    <a:pt x="3409" y="10234"/>
                    <a:pt x="3409" y="10224"/>
                  </a:cubicBezTo>
                  <a:cubicBezTo>
                    <a:pt x="3380" y="10196"/>
                    <a:pt x="3362" y="10168"/>
                    <a:pt x="3343" y="10140"/>
                  </a:cubicBezTo>
                  <a:cubicBezTo>
                    <a:pt x="3324" y="10112"/>
                    <a:pt x="3306" y="10084"/>
                    <a:pt x="3287" y="10056"/>
                  </a:cubicBezTo>
                  <a:cubicBezTo>
                    <a:pt x="3277" y="10037"/>
                    <a:pt x="3268" y="10018"/>
                    <a:pt x="3259" y="10009"/>
                  </a:cubicBezTo>
                  <a:cubicBezTo>
                    <a:pt x="3240" y="9981"/>
                    <a:pt x="3221" y="9953"/>
                    <a:pt x="3193" y="9934"/>
                  </a:cubicBezTo>
                  <a:cubicBezTo>
                    <a:pt x="3118" y="9840"/>
                    <a:pt x="3025" y="9766"/>
                    <a:pt x="2912" y="9719"/>
                  </a:cubicBezTo>
                  <a:cubicBezTo>
                    <a:pt x="2884" y="9700"/>
                    <a:pt x="2856" y="9691"/>
                    <a:pt x="2828" y="9681"/>
                  </a:cubicBezTo>
                  <a:cubicBezTo>
                    <a:pt x="2772" y="9663"/>
                    <a:pt x="2716" y="9653"/>
                    <a:pt x="2650" y="9644"/>
                  </a:cubicBezTo>
                  <a:lnTo>
                    <a:pt x="2613" y="9644"/>
                  </a:lnTo>
                  <a:cubicBezTo>
                    <a:pt x="2596" y="9641"/>
                    <a:pt x="2581" y="9640"/>
                    <a:pt x="2565" y="9640"/>
                  </a:cubicBezTo>
                  <a:cubicBezTo>
                    <a:pt x="2519" y="9640"/>
                    <a:pt x="2477" y="9651"/>
                    <a:pt x="2435" y="9672"/>
                  </a:cubicBezTo>
                  <a:cubicBezTo>
                    <a:pt x="2397" y="9691"/>
                    <a:pt x="2360" y="9709"/>
                    <a:pt x="2341" y="9747"/>
                  </a:cubicBezTo>
                  <a:cubicBezTo>
                    <a:pt x="2322" y="9775"/>
                    <a:pt x="2313" y="9812"/>
                    <a:pt x="2313" y="9850"/>
                  </a:cubicBezTo>
                  <a:cubicBezTo>
                    <a:pt x="2313" y="9878"/>
                    <a:pt x="2313" y="9906"/>
                    <a:pt x="2332" y="9934"/>
                  </a:cubicBezTo>
                  <a:cubicBezTo>
                    <a:pt x="2360" y="9990"/>
                    <a:pt x="2397" y="10046"/>
                    <a:pt x="2454" y="10074"/>
                  </a:cubicBezTo>
                  <a:cubicBezTo>
                    <a:pt x="2463" y="10074"/>
                    <a:pt x="2472" y="10084"/>
                    <a:pt x="2491" y="10093"/>
                  </a:cubicBezTo>
                  <a:cubicBezTo>
                    <a:pt x="2510" y="10103"/>
                    <a:pt x="2538" y="10121"/>
                    <a:pt x="2566" y="10131"/>
                  </a:cubicBezTo>
                  <a:cubicBezTo>
                    <a:pt x="2603" y="10149"/>
                    <a:pt x="2641" y="10168"/>
                    <a:pt x="2678" y="10177"/>
                  </a:cubicBezTo>
                  <a:cubicBezTo>
                    <a:pt x="2828" y="10224"/>
                    <a:pt x="2987" y="10262"/>
                    <a:pt x="3146" y="10299"/>
                  </a:cubicBezTo>
                  <a:cubicBezTo>
                    <a:pt x="3156" y="10299"/>
                    <a:pt x="3165" y="10299"/>
                    <a:pt x="3165" y="10309"/>
                  </a:cubicBezTo>
                  <a:cubicBezTo>
                    <a:pt x="3184" y="10309"/>
                    <a:pt x="3193" y="10318"/>
                    <a:pt x="3193" y="10337"/>
                  </a:cubicBezTo>
                  <a:cubicBezTo>
                    <a:pt x="2922" y="10412"/>
                    <a:pt x="2650" y="10449"/>
                    <a:pt x="2379" y="10449"/>
                  </a:cubicBezTo>
                  <a:cubicBezTo>
                    <a:pt x="2332" y="10440"/>
                    <a:pt x="2294" y="10440"/>
                    <a:pt x="2257" y="10440"/>
                  </a:cubicBezTo>
                  <a:cubicBezTo>
                    <a:pt x="2229" y="10440"/>
                    <a:pt x="2201" y="10430"/>
                    <a:pt x="2173" y="10421"/>
                  </a:cubicBezTo>
                  <a:cubicBezTo>
                    <a:pt x="2163" y="10412"/>
                    <a:pt x="2145" y="10402"/>
                    <a:pt x="2135" y="10402"/>
                  </a:cubicBezTo>
                  <a:cubicBezTo>
                    <a:pt x="2088" y="10374"/>
                    <a:pt x="2051" y="10346"/>
                    <a:pt x="2004" y="10327"/>
                  </a:cubicBezTo>
                  <a:lnTo>
                    <a:pt x="1939" y="10280"/>
                  </a:lnTo>
                  <a:cubicBezTo>
                    <a:pt x="1911" y="10262"/>
                    <a:pt x="1882" y="10252"/>
                    <a:pt x="1854" y="10234"/>
                  </a:cubicBezTo>
                  <a:cubicBezTo>
                    <a:pt x="1714" y="10149"/>
                    <a:pt x="1564" y="10074"/>
                    <a:pt x="1405" y="10028"/>
                  </a:cubicBezTo>
                  <a:cubicBezTo>
                    <a:pt x="1377" y="10018"/>
                    <a:pt x="1349" y="10009"/>
                    <a:pt x="1321" y="10000"/>
                  </a:cubicBezTo>
                  <a:cubicBezTo>
                    <a:pt x="1265" y="9990"/>
                    <a:pt x="1199" y="9981"/>
                    <a:pt x="1133" y="9981"/>
                  </a:cubicBezTo>
                  <a:cubicBezTo>
                    <a:pt x="1002" y="9981"/>
                    <a:pt x="927" y="10018"/>
                    <a:pt x="871" y="10084"/>
                  </a:cubicBezTo>
                  <a:cubicBezTo>
                    <a:pt x="843" y="10121"/>
                    <a:pt x="824" y="10168"/>
                    <a:pt x="806" y="10224"/>
                  </a:cubicBezTo>
                  <a:cubicBezTo>
                    <a:pt x="806" y="10243"/>
                    <a:pt x="796" y="10262"/>
                    <a:pt x="796" y="10280"/>
                  </a:cubicBezTo>
                  <a:cubicBezTo>
                    <a:pt x="787" y="10309"/>
                    <a:pt x="787" y="10327"/>
                    <a:pt x="787" y="10355"/>
                  </a:cubicBezTo>
                  <a:cubicBezTo>
                    <a:pt x="787" y="10402"/>
                    <a:pt x="787" y="10440"/>
                    <a:pt x="796" y="10477"/>
                  </a:cubicBezTo>
                  <a:cubicBezTo>
                    <a:pt x="806" y="10524"/>
                    <a:pt x="824" y="10571"/>
                    <a:pt x="862" y="10599"/>
                  </a:cubicBezTo>
                  <a:cubicBezTo>
                    <a:pt x="899" y="10636"/>
                    <a:pt x="946" y="10664"/>
                    <a:pt x="1012" y="10683"/>
                  </a:cubicBezTo>
                  <a:cubicBezTo>
                    <a:pt x="1096" y="10702"/>
                    <a:pt x="1171" y="10721"/>
                    <a:pt x="1246" y="10721"/>
                  </a:cubicBezTo>
                  <a:cubicBezTo>
                    <a:pt x="1302" y="10730"/>
                    <a:pt x="1358" y="10730"/>
                    <a:pt x="1414" y="10730"/>
                  </a:cubicBezTo>
                  <a:lnTo>
                    <a:pt x="1489" y="10730"/>
                  </a:lnTo>
                  <a:cubicBezTo>
                    <a:pt x="1527" y="10730"/>
                    <a:pt x="1555" y="10721"/>
                    <a:pt x="1592" y="10721"/>
                  </a:cubicBezTo>
                  <a:cubicBezTo>
                    <a:pt x="1648" y="10711"/>
                    <a:pt x="1714" y="10702"/>
                    <a:pt x="1770" y="10692"/>
                  </a:cubicBezTo>
                  <a:cubicBezTo>
                    <a:pt x="1873" y="10674"/>
                    <a:pt x="1985" y="10636"/>
                    <a:pt x="2088" y="10589"/>
                  </a:cubicBezTo>
                  <a:cubicBezTo>
                    <a:pt x="2174" y="10550"/>
                    <a:pt x="2267" y="10531"/>
                    <a:pt x="2365" y="10531"/>
                  </a:cubicBezTo>
                  <a:cubicBezTo>
                    <a:pt x="2385" y="10531"/>
                    <a:pt x="2405" y="10532"/>
                    <a:pt x="2425" y="10533"/>
                  </a:cubicBezTo>
                  <a:lnTo>
                    <a:pt x="2472" y="10533"/>
                  </a:lnTo>
                  <a:cubicBezTo>
                    <a:pt x="2594" y="10533"/>
                    <a:pt x="2716" y="10524"/>
                    <a:pt x="2828" y="10505"/>
                  </a:cubicBezTo>
                  <a:cubicBezTo>
                    <a:pt x="2847" y="10505"/>
                    <a:pt x="2875" y="10496"/>
                    <a:pt x="2894" y="10496"/>
                  </a:cubicBezTo>
                  <a:cubicBezTo>
                    <a:pt x="2922" y="10496"/>
                    <a:pt x="2950" y="10486"/>
                    <a:pt x="2978" y="10486"/>
                  </a:cubicBezTo>
                  <a:cubicBezTo>
                    <a:pt x="3025" y="10477"/>
                    <a:pt x="3062" y="10468"/>
                    <a:pt x="3109" y="10458"/>
                  </a:cubicBezTo>
                  <a:lnTo>
                    <a:pt x="3109" y="10458"/>
                  </a:lnTo>
                  <a:cubicBezTo>
                    <a:pt x="3090" y="10486"/>
                    <a:pt x="3072" y="10505"/>
                    <a:pt x="3053" y="10524"/>
                  </a:cubicBezTo>
                  <a:lnTo>
                    <a:pt x="3043" y="10524"/>
                  </a:lnTo>
                  <a:cubicBezTo>
                    <a:pt x="3043" y="10533"/>
                    <a:pt x="3034" y="10533"/>
                    <a:pt x="3025" y="10543"/>
                  </a:cubicBezTo>
                  <a:lnTo>
                    <a:pt x="2903" y="10618"/>
                  </a:lnTo>
                  <a:cubicBezTo>
                    <a:pt x="2866" y="10646"/>
                    <a:pt x="2837" y="10674"/>
                    <a:pt x="2800" y="10702"/>
                  </a:cubicBezTo>
                  <a:cubicBezTo>
                    <a:pt x="2772" y="10730"/>
                    <a:pt x="2734" y="10758"/>
                    <a:pt x="2706" y="10786"/>
                  </a:cubicBezTo>
                  <a:cubicBezTo>
                    <a:pt x="2688" y="10814"/>
                    <a:pt x="2669" y="10842"/>
                    <a:pt x="2660" y="10861"/>
                  </a:cubicBezTo>
                  <a:cubicBezTo>
                    <a:pt x="2650" y="10880"/>
                    <a:pt x="2641" y="10889"/>
                    <a:pt x="2641" y="10898"/>
                  </a:cubicBezTo>
                  <a:cubicBezTo>
                    <a:pt x="2631" y="10926"/>
                    <a:pt x="2622" y="10955"/>
                    <a:pt x="2631" y="10973"/>
                  </a:cubicBezTo>
                  <a:cubicBezTo>
                    <a:pt x="2631" y="11029"/>
                    <a:pt x="2678" y="11067"/>
                    <a:pt x="2744" y="11095"/>
                  </a:cubicBezTo>
                  <a:cubicBezTo>
                    <a:pt x="2772" y="11104"/>
                    <a:pt x="2791" y="11104"/>
                    <a:pt x="2809" y="11114"/>
                  </a:cubicBezTo>
                  <a:lnTo>
                    <a:pt x="2828" y="11114"/>
                  </a:lnTo>
                  <a:cubicBezTo>
                    <a:pt x="2875" y="11123"/>
                    <a:pt x="2922" y="11123"/>
                    <a:pt x="2969" y="11123"/>
                  </a:cubicBezTo>
                  <a:cubicBezTo>
                    <a:pt x="2987" y="11114"/>
                    <a:pt x="3006" y="11114"/>
                    <a:pt x="3015" y="11114"/>
                  </a:cubicBezTo>
                  <a:cubicBezTo>
                    <a:pt x="3100" y="11086"/>
                    <a:pt x="3184" y="11058"/>
                    <a:pt x="3249" y="11011"/>
                  </a:cubicBezTo>
                  <a:cubicBezTo>
                    <a:pt x="3315" y="10973"/>
                    <a:pt x="3371" y="10926"/>
                    <a:pt x="3418" y="10870"/>
                  </a:cubicBezTo>
                  <a:cubicBezTo>
                    <a:pt x="3427" y="10852"/>
                    <a:pt x="3446" y="10842"/>
                    <a:pt x="3455" y="10814"/>
                  </a:cubicBezTo>
                  <a:cubicBezTo>
                    <a:pt x="3530" y="10711"/>
                    <a:pt x="3596" y="10608"/>
                    <a:pt x="3633" y="10486"/>
                  </a:cubicBezTo>
                  <a:cubicBezTo>
                    <a:pt x="3652" y="10421"/>
                    <a:pt x="3680" y="10365"/>
                    <a:pt x="3718" y="10309"/>
                  </a:cubicBezTo>
                  <a:cubicBezTo>
                    <a:pt x="3746" y="10262"/>
                    <a:pt x="3792" y="10224"/>
                    <a:pt x="3858" y="10224"/>
                  </a:cubicBezTo>
                  <a:lnTo>
                    <a:pt x="3942" y="10215"/>
                  </a:lnTo>
                  <a:cubicBezTo>
                    <a:pt x="4064" y="10215"/>
                    <a:pt x="4176" y="10234"/>
                    <a:pt x="4270" y="10327"/>
                  </a:cubicBezTo>
                  <a:cubicBezTo>
                    <a:pt x="4326" y="10383"/>
                    <a:pt x="4392" y="10421"/>
                    <a:pt x="4457" y="10468"/>
                  </a:cubicBezTo>
                  <a:cubicBezTo>
                    <a:pt x="4551" y="10543"/>
                    <a:pt x="4644" y="10608"/>
                    <a:pt x="4738" y="10674"/>
                  </a:cubicBezTo>
                  <a:cubicBezTo>
                    <a:pt x="4879" y="10758"/>
                    <a:pt x="5019" y="10842"/>
                    <a:pt x="5159" y="10917"/>
                  </a:cubicBezTo>
                  <a:cubicBezTo>
                    <a:pt x="5159" y="10936"/>
                    <a:pt x="5159" y="10945"/>
                    <a:pt x="5159" y="10964"/>
                  </a:cubicBezTo>
                  <a:lnTo>
                    <a:pt x="5159" y="10973"/>
                  </a:lnTo>
                  <a:cubicBezTo>
                    <a:pt x="5150" y="11001"/>
                    <a:pt x="5141" y="11029"/>
                    <a:pt x="5131" y="11058"/>
                  </a:cubicBezTo>
                  <a:cubicBezTo>
                    <a:pt x="5122" y="11067"/>
                    <a:pt x="5113" y="11076"/>
                    <a:pt x="5113" y="11095"/>
                  </a:cubicBezTo>
                  <a:lnTo>
                    <a:pt x="5103" y="11095"/>
                  </a:lnTo>
                  <a:cubicBezTo>
                    <a:pt x="5103" y="11114"/>
                    <a:pt x="5094" y="11142"/>
                    <a:pt x="5084" y="11161"/>
                  </a:cubicBezTo>
                  <a:cubicBezTo>
                    <a:pt x="5075" y="11189"/>
                    <a:pt x="5066" y="11207"/>
                    <a:pt x="5066" y="11226"/>
                  </a:cubicBezTo>
                  <a:cubicBezTo>
                    <a:pt x="5056" y="11245"/>
                    <a:pt x="5056" y="11264"/>
                    <a:pt x="5056" y="11282"/>
                  </a:cubicBezTo>
                  <a:cubicBezTo>
                    <a:pt x="5056" y="11301"/>
                    <a:pt x="5047" y="11320"/>
                    <a:pt x="5047" y="11338"/>
                  </a:cubicBezTo>
                  <a:lnTo>
                    <a:pt x="5047" y="11376"/>
                  </a:lnTo>
                  <a:cubicBezTo>
                    <a:pt x="5047" y="11385"/>
                    <a:pt x="5047" y="11395"/>
                    <a:pt x="5047" y="11413"/>
                  </a:cubicBezTo>
                  <a:cubicBezTo>
                    <a:pt x="5056" y="11432"/>
                    <a:pt x="5056" y="11451"/>
                    <a:pt x="5056" y="11470"/>
                  </a:cubicBezTo>
                  <a:cubicBezTo>
                    <a:pt x="5056" y="11488"/>
                    <a:pt x="5056" y="11516"/>
                    <a:pt x="5056" y="11535"/>
                  </a:cubicBezTo>
                  <a:cubicBezTo>
                    <a:pt x="5066" y="11544"/>
                    <a:pt x="5066" y="11554"/>
                    <a:pt x="5066" y="11563"/>
                  </a:cubicBezTo>
                  <a:cubicBezTo>
                    <a:pt x="5066" y="11582"/>
                    <a:pt x="5075" y="11591"/>
                    <a:pt x="5075" y="11610"/>
                  </a:cubicBezTo>
                  <a:cubicBezTo>
                    <a:pt x="5084" y="11629"/>
                    <a:pt x="5084" y="11647"/>
                    <a:pt x="5094" y="11666"/>
                  </a:cubicBezTo>
                  <a:cubicBezTo>
                    <a:pt x="5094" y="11685"/>
                    <a:pt x="5103" y="11704"/>
                    <a:pt x="5113" y="11722"/>
                  </a:cubicBezTo>
                  <a:cubicBezTo>
                    <a:pt x="5113" y="11732"/>
                    <a:pt x="5122" y="11741"/>
                    <a:pt x="5122" y="11750"/>
                  </a:cubicBezTo>
                  <a:cubicBezTo>
                    <a:pt x="5122" y="11750"/>
                    <a:pt x="5122" y="11760"/>
                    <a:pt x="5122" y="11760"/>
                  </a:cubicBezTo>
                  <a:cubicBezTo>
                    <a:pt x="5113" y="11779"/>
                    <a:pt x="5113" y="11788"/>
                    <a:pt x="5103" y="11807"/>
                  </a:cubicBezTo>
                  <a:cubicBezTo>
                    <a:pt x="5094" y="11825"/>
                    <a:pt x="5084" y="11853"/>
                    <a:pt x="5084" y="11872"/>
                  </a:cubicBezTo>
                  <a:cubicBezTo>
                    <a:pt x="5075" y="11900"/>
                    <a:pt x="5066" y="11947"/>
                    <a:pt x="5066" y="11994"/>
                  </a:cubicBezTo>
                  <a:cubicBezTo>
                    <a:pt x="5066" y="12013"/>
                    <a:pt x="5066" y="12041"/>
                    <a:pt x="5066" y="12059"/>
                  </a:cubicBezTo>
                  <a:cubicBezTo>
                    <a:pt x="5066" y="12087"/>
                    <a:pt x="5066" y="12106"/>
                    <a:pt x="5075" y="12125"/>
                  </a:cubicBezTo>
                  <a:cubicBezTo>
                    <a:pt x="5075" y="12162"/>
                    <a:pt x="5084" y="12209"/>
                    <a:pt x="5094" y="12256"/>
                  </a:cubicBezTo>
                  <a:cubicBezTo>
                    <a:pt x="5103" y="12284"/>
                    <a:pt x="5122" y="12322"/>
                    <a:pt x="5131" y="12350"/>
                  </a:cubicBezTo>
                  <a:cubicBezTo>
                    <a:pt x="5150" y="12387"/>
                    <a:pt x="5169" y="12425"/>
                    <a:pt x="5187" y="12453"/>
                  </a:cubicBezTo>
                  <a:lnTo>
                    <a:pt x="5187" y="12462"/>
                  </a:lnTo>
                  <a:cubicBezTo>
                    <a:pt x="5216" y="12499"/>
                    <a:pt x="5234" y="12537"/>
                    <a:pt x="5253" y="12565"/>
                  </a:cubicBezTo>
                  <a:cubicBezTo>
                    <a:pt x="5262" y="12584"/>
                    <a:pt x="5272" y="12593"/>
                    <a:pt x="5290" y="12612"/>
                  </a:cubicBezTo>
                  <a:cubicBezTo>
                    <a:pt x="5300" y="12631"/>
                    <a:pt x="5309" y="12649"/>
                    <a:pt x="5328" y="12668"/>
                  </a:cubicBezTo>
                  <a:cubicBezTo>
                    <a:pt x="5337" y="12677"/>
                    <a:pt x="5347" y="12687"/>
                    <a:pt x="5356" y="12705"/>
                  </a:cubicBezTo>
                  <a:cubicBezTo>
                    <a:pt x="5375" y="12724"/>
                    <a:pt x="5384" y="12743"/>
                    <a:pt x="5403" y="12762"/>
                  </a:cubicBezTo>
                  <a:cubicBezTo>
                    <a:pt x="5412" y="12771"/>
                    <a:pt x="5412" y="12780"/>
                    <a:pt x="5422" y="12790"/>
                  </a:cubicBezTo>
                  <a:cubicBezTo>
                    <a:pt x="5431" y="12790"/>
                    <a:pt x="5431" y="12799"/>
                    <a:pt x="5440" y="12808"/>
                  </a:cubicBezTo>
                  <a:lnTo>
                    <a:pt x="5450" y="12818"/>
                  </a:lnTo>
                  <a:lnTo>
                    <a:pt x="5450" y="12827"/>
                  </a:lnTo>
                  <a:cubicBezTo>
                    <a:pt x="5459" y="12836"/>
                    <a:pt x="5468" y="12846"/>
                    <a:pt x="5478" y="12855"/>
                  </a:cubicBezTo>
                  <a:cubicBezTo>
                    <a:pt x="5487" y="12874"/>
                    <a:pt x="5487" y="12883"/>
                    <a:pt x="5496" y="12893"/>
                  </a:cubicBezTo>
                  <a:cubicBezTo>
                    <a:pt x="5496" y="12893"/>
                    <a:pt x="5496" y="12893"/>
                    <a:pt x="5487" y="12902"/>
                  </a:cubicBezTo>
                  <a:cubicBezTo>
                    <a:pt x="5487" y="12902"/>
                    <a:pt x="5478" y="12902"/>
                    <a:pt x="5468" y="12911"/>
                  </a:cubicBezTo>
                  <a:cubicBezTo>
                    <a:pt x="5459" y="12911"/>
                    <a:pt x="5440" y="12921"/>
                    <a:pt x="5422" y="12921"/>
                  </a:cubicBezTo>
                  <a:lnTo>
                    <a:pt x="5412" y="12930"/>
                  </a:lnTo>
                  <a:cubicBezTo>
                    <a:pt x="5393" y="12930"/>
                    <a:pt x="5375" y="12939"/>
                    <a:pt x="5347" y="12949"/>
                  </a:cubicBezTo>
                  <a:cubicBezTo>
                    <a:pt x="5328" y="12958"/>
                    <a:pt x="5309" y="12968"/>
                    <a:pt x="5290" y="12977"/>
                  </a:cubicBezTo>
                  <a:cubicBezTo>
                    <a:pt x="5281" y="12986"/>
                    <a:pt x="5281" y="12986"/>
                    <a:pt x="5272" y="12996"/>
                  </a:cubicBezTo>
                  <a:cubicBezTo>
                    <a:pt x="5262" y="13005"/>
                    <a:pt x="5262" y="13005"/>
                    <a:pt x="5262" y="13005"/>
                  </a:cubicBezTo>
                  <a:cubicBezTo>
                    <a:pt x="5253" y="13014"/>
                    <a:pt x="5244" y="13024"/>
                    <a:pt x="5234" y="13033"/>
                  </a:cubicBezTo>
                  <a:cubicBezTo>
                    <a:pt x="5225" y="13042"/>
                    <a:pt x="5225" y="13052"/>
                    <a:pt x="5216" y="13052"/>
                  </a:cubicBezTo>
                  <a:lnTo>
                    <a:pt x="5216" y="13061"/>
                  </a:lnTo>
                  <a:lnTo>
                    <a:pt x="5206" y="13071"/>
                  </a:lnTo>
                  <a:cubicBezTo>
                    <a:pt x="5197" y="13080"/>
                    <a:pt x="5197" y="13089"/>
                    <a:pt x="5197" y="13089"/>
                  </a:cubicBezTo>
                  <a:lnTo>
                    <a:pt x="5197" y="13099"/>
                  </a:lnTo>
                  <a:cubicBezTo>
                    <a:pt x="5187" y="13108"/>
                    <a:pt x="5187" y="13108"/>
                    <a:pt x="5187" y="13117"/>
                  </a:cubicBezTo>
                  <a:cubicBezTo>
                    <a:pt x="5169" y="13145"/>
                    <a:pt x="5150" y="13183"/>
                    <a:pt x="5141" y="13230"/>
                  </a:cubicBezTo>
                  <a:cubicBezTo>
                    <a:pt x="5122" y="13267"/>
                    <a:pt x="5113" y="13305"/>
                    <a:pt x="5103" y="13351"/>
                  </a:cubicBezTo>
                  <a:cubicBezTo>
                    <a:pt x="5103" y="13389"/>
                    <a:pt x="5094" y="13436"/>
                    <a:pt x="5084" y="13473"/>
                  </a:cubicBezTo>
                  <a:cubicBezTo>
                    <a:pt x="5084" y="13501"/>
                    <a:pt x="5084" y="13539"/>
                    <a:pt x="5075" y="13567"/>
                  </a:cubicBezTo>
                  <a:lnTo>
                    <a:pt x="5075" y="13576"/>
                  </a:lnTo>
                  <a:lnTo>
                    <a:pt x="5075" y="13604"/>
                  </a:lnTo>
                  <a:lnTo>
                    <a:pt x="5075" y="13614"/>
                  </a:lnTo>
                  <a:cubicBezTo>
                    <a:pt x="5075" y="13632"/>
                    <a:pt x="5075" y="13651"/>
                    <a:pt x="5066" y="13670"/>
                  </a:cubicBezTo>
                  <a:cubicBezTo>
                    <a:pt x="5066" y="13688"/>
                    <a:pt x="5066" y="13698"/>
                    <a:pt x="5056" y="13717"/>
                  </a:cubicBezTo>
                  <a:cubicBezTo>
                    <a:pt x="5056" y="13735"/>
                    <a:pt x="5047" y="13745"/>
                    <a:pt x="5047" y="13754"/>
                  </a:cubicBezTo>
                  <a:cubicBezTo>
                    <a:pt x="5047" y="13763"/>
                    <a:pt x="5038" y="13773"/>
                    <a:pt x="5038" y="13782"/>
                  </a:cubicBezTo>
                  <a:cubicBezTo>
                    <a:pt x="5019" y="13801"/>
                    <a:pt x="5010" y="13820"/>
                    <a:pt x="5000" y="13829"/>
                  </a:cubicBezTo>
                  <a:lnTo>
                    <a:pt x="5000" y="13838"/>
                  </a:lnTo>
                  <a:cubicBezTo>
                    <a:pt x="4991" y="13857"/>
                    <a:pt x="4982" y="13866"/>
                    <a:pt x="4972" y="13876"/>
                  </a:cubicBezTo>
                  <a:cubicBezTo>
                    <a:pt x="4963" y="13894"/>
                    <a:pt x="4953" y="13913"/>
                    <a:pt x="4944" y="13932"/>
                  </a:cubicBezTo>
                  <a:cubicBezTo>
                    <a:pt x="4935" y="13951"/>
                    <a:pt x="4925" y="13969"/>
                    <a:pt x="4916" y="13988"/>
                  </a:cubicBezTo>
                  <a:cubicBezTo>
                    <a:pt x="4907" y="14026"/>
                    <a:pt x="4897" y="14063"/>
                    <a:pt x="4897" y="14100"/>
                  </a:cubicBezTo>
                  <a:lnTo>
                    <a:pt x="4897" y="14110"/>
                  </a:lnTo>
                  <a:cubicBezTo>
                    <a:pt x="4888" y="14138"/>
                    <a:pt x="4879" y="14175"/>
                    <a:pt x="4879" y="14213"/>
                  </a:cubicBezTo>
                  <a:cubicBezTo>
                    <a:pt x="4869" y="14232"/>
                    <a:pt x="4860" y="14260"/>
                    <a:pt x="4850" y="14269"/>
                  </a:cubicBezTo>
                  <a:cubicBezTo>
                    <a:pt x="4850" y="14278"/>
                    <a:pt x="4841" y="14297"/>
                    <a:pt x="4841" y="14306"/>
                  </a:cubicBezTo>
                  <a:cubicBezTo>
                    <a:pt x="4832" y="14316"/>
                    <a:pt x="4822" y="14325"/>
                    <a:pt x="4822" y="14335"/>
                  </a:cubicBezTo>
                  <a:lnTo>
                    <a:pt x="4813" y="14344"/>
                  </a:lnTo>
                  <a:lnTo>
                    <a:pt x="4804" y="14372"/>
                  </a:lnTo>
                  <a:lnTo>
                    <a:pt x="4794" y="14381"/>
                  </a:lnTo>
                  <a:cubicBezTo>
                    <a:pt x="4785" y="14400"/>
                    <a:pt x="4766" y="14419"/>
                    <a:pt x="4747" y="14438"/>
                  </a:cubicBezTo>
                  <a:cubicBezTo>
                    <a:pt x="4738" y="14447"/>
                    <a:pt x="4729" y="14456"/>
                    <a:pt x="4719" y="14456"/>
                  </a:cubicBezTo>
                  <a:lnTo>
                    <a:pt x="4710" y="14466"/>
                  </a:lnTo>
                  <a:lnTo>
                    <a:pt x="4710" y="14475"/>
                  </a:lnTo>
                  <a:lnTo>
                    <a:pt x="4701" y="14475"/>
                  </a:lnTo>
                  <a:cubicBezTo>
                    <a:pt x="4701" y="14475"/>
                    <a:pt x="4691" y="14484"/>
                    <a:pt x="4691" y="14484"/>
                  </a:cubicBezTo>
                  <a:lnTo>
                    <a:pt x="4673" y="14494"/>
                  </a:lnTo>
                  <a:lnTo>
                    <a:pt x="4663" y="14503"/>
                  </a:lnTo>
                  <a:cubicBezTo>
                    <a:pt x="4654" y="14512"/>
                    <a:pt x="4644" y="14512"/>
                    <a:pt x="4635" y="14522"/>
                  </a:cubicBezTo>
                  <a:cubicBezTo>
                    <a:pt x="4590" y="14549"/>
                    <a:pt x="4537" y="14584"/>
                    <a:pt x="4516" y="14604"/>
                  </a:cubicBezTo>
                  <a:lnTo>
                    <a:pt x="4516" y="14604"/>
                  </a:lnTo>
                  <a:cubicBezTo>
                    <a:pt x="4520" y="14602"/>
                    <a:pt x="4525" y="14601"/>
                    <a:pt x="4529" y="14599"/>
                  </a:cubicBezTo>
                  <a:lnTo>
                    <a:pt x="4529" y="14599"/>
                  </a:lnTo>
                  <a:lnTo>
                    <a:pt x="4485" y="14634"/>
                  </a:lnTo>
                  <a:lnTo>
                    <a:pt x="4476" y="14634"/>
                  </a:lnTo>
                  <a:cubicBezTo>
                    <a:pt x="4467" y="14643"/>
                    <a:pt x="4448" y="14653"/>
                    <a:pt x="4438" y="14662"/>
                  </a:cubicBezTo>
                  <a:cubicBezTo>
                    <a:pt x="4410" y="14681"/>
                    <a:pt x="4373" y="14700"/>
                    <a:pt x="4335" y="14728"/>
                  </a:cubicBezTo>
                  <a:cubicBezTo>
                    <a:pt x="4307" y="14746"/>
                    <a:pt x="4279" y="14775"/>
                    <a:pt x="4251" y="14803"/>
                  </a:cubicBezTo>
                  <a:lnTo>
                    <a:pt x="4242" y="14803"/>
                  </a:lnTo>
                  <a:lnTo>
                    <a:pt x="4214" y="14831"/>
                  </a:lnTo>
                  <a:cubicBezTo>
                    <a:pt x="4204" y="14840"/>
                    <a:pt x="4186" y="14849"/>
                    <a:pt x="4176" y="14859"/>
                  </a:cubicBezTo>
                  <a:lnTo>
                    <a:pt x="4176" y="14868"/>
                  </a:lnTo>
                  <a:lnTo>
                    <a:pt x="4167" y="14878"/>
                  </a:lnTo>
                  <a:cubicBezTo>
                    <a:pt x="4130" y="14906"/>
                    <a:pt x="4101" y="14952"/>
                    <a:pt x="4083" y="14990"/>
                  </a:cubicBezTo>
                  <a:cubicBezTo>
                    <a:pt x="4045" y="15046"/>
                    <a:pt x="4017" y="15112"/>
                    <a:pt x="3980" y="15196"/>
                  </a:cubicBezTo>
                  <a:cubicBezTo>
                    <a:pt x="3961" y="15233"/>
                    <a:pt x="3952" y="15280"/>
                    <a:pt x="3942" y="15308"/>
                  </a:cubicBezTo>
                  <a:lnTo>
                    <a:pt x="3942" y="15346"/>
                  </a:lnTo>
                  <a:cubicBezTo>
                    <a:pt x="3933" y="15355"/>
                    <a:pt x="3933" y="15364"/>
                    <a:pt x="3933" y="15374"/>
                  </a:cubicBezTo>
                  <a:cubicBezTo>
                    <a:pt x="3933" y="15383"/>
                    <a:pt x="3924" y="15393"/>
                    <a:pt x="3924" y="15411"/>
                  </a:cubicBezTo>
                  <a:lnTo>
                    <a:pt x="3924" y="15430"/>
                  </a:lnTo>
                  <a:lnTo>
                    <a:pt x="3914" y="15458"/>
                  </a:lnTo>
                  <a:cubicBezTo>
                    <a:pt x="3914" y="15458"/>
                    <a:pt x="3914" y="15467"/>
                    <a:pt x="3905" y="15467"/>
                  </a:cubicBezTo>
                  <a:lnTo>
                    <a:pt x="3905" y="15477"/>
                  </a:lnTo>
                  <a:lnTo>
                    <a:pt x="3905" y="15486"/>
                  </a:lnTo>
                  <a:cubicBezTo>
                    <a:pt x="3877" y="15524"/>
                    <a:pt x="3849" y="15561"/>
                    <a:pt x="3839" y="15598"/>
                  </a:cubicBezTo>
                  <a:cubicBezTo>
                    <a:pt x="3830" y="15608"/>
                    <a:pt x="3830" y="15627"/>
                    <a:pt x="3821" y="15636"/>
                  </a:cubicBezTo>
                  <a:cubicBezTo>
                    <a:pt x="3811" y="15655"/>
                    <a:pt x="3802" y="15683"/>
                    <a:pt x="3792" y="15701"/>
                  </a:cubicBezTo>
                  <a:cubicBezTo>
                    <a:pt x="3783" y="15711"/>
                    <a:pt x="3774" y="15720"/>
                    <a:pt x="3774" y="15730"/>
                  </a:cubicBezTo>
                  <a:lnTo>
                    <a:pt x="3774" y="15739"/>
                  </a:lnTo>
                  <a:lnTo>
                    <a:pt x="3764" y="15739"/>
                  </a:lnTo>
                  <a:cubicBezTo>
                    <a:pt x="3755" y="15758"/>
                    <a:pt x="3746" y="15767"/>
                    <a:pt x="3736" y="15786"/>
                  </a:cubicBezTo>
                  <a:cubicBezTo>
                    <a:pt x="3736" y="15795"/>
                    <a:pt x="3727" y="15804"/>
                    <a:pt x="3718" y="15823"/>
                  </a:cubicBezTo>
                  <a:lnTo>
                    <a:pt x="3708" y="15833"/>
                  </a:lnTo>
                  <a:cubicBezTo>
                    <a:pt x="3708" y="15842"/>
                    <a:pt x="3699" y="15851"/>
                    <a:pt x="3689" y="15861"/>
                  </a:cubicBezTo>
                  <a:cubicBezTo>
                    <a:pt x="3680" y="15889"/>
                    <a:pt x="3661" y="15907"/>
                    <a:pt x="3643" y="15936"/>
                  </a:cubicBezTo>
                  <a:cubicBezTo>
                    <a:pt x="3643" y="15936"/>
                    <a:pt x="3643" y="15936"/>
                    <a:pt x="3643" y="15945"/>
                  </a:cubicBezTo>
                  <a:lnTo>
                    <a:pt x="3633" y="15945"/>
                  </a:lnTo>
                  <a:lnTo>
                    <a:pt x="3633" y="15954"/>
                  </a:lnTo>
                  <a:cubicBezTo>
                    <a:pt x="3624" y="15954"/>
                    <a:pt x="3624" y="15954"/>
                    <a:pt x="3624" y="15964"/>
                  </a:cubicBezTo>
                  <a:cubicBezTo>
                    <a:pt x="3615" y="15964"/>
                    <a:pt x="3615" y="15973"/>
                    <a:pt x="3615" y="15973"/>
                  </a:cubicBezTo>
                  <a:cubicBezTo>
                    <a:pt x="3615" y="15973"/>
                    <a:pt x="3615" y="15982"/>
                    <a:pt x="3605" y="15982"/>
                  </a:cubicBezTo>
                  <a:lnTo>
                    <a:pt x="3596" y="15992"/>
                  </a:lnTo>
                  <a:lnTo>
                    <a:pt x="3558" y="16039"/>
                  </a:lnTo>
                  <a:lnTo>
                    <a:pt x="3521" y="16076"/>
                  </a:lnTo>
                  <a:cubicBezTo>
                    <a:pt x="3483" y="16104"/>
                    <a:pt x="3455" y="16132"/>
                    <a:pt x="3437" y="16151"/>
                  </a:cubicBezTo>
                  <a:lnTo>
                    <a:pt x="3427" y="16160"/>
                  </a:lnTo>
                  <a:cubicBezTo>
                    <a:pt x="3399" y="16188"/>
                    <a:pt x="3371" y="16207"/>
                    <a:pt x="3352" y="16235"/>
                  </a:cubicBezTo>
                  <a:lnTo>
                    <a:pt x="3343" y="16235"/>
                  </a:lnTo>
                  <a:lnTo>
                    <a:pt x="3343" y="16245"/>
                  </a:lnTo>
                  <a:lnTo>
                    <a:pt x="3324" y="16254"/>
                  </a:lnTo>
                  <a:cubicBezTo>
                    <a:pt x="3315" y="16263"/>
                    <a:pt x="3306" y="16273"/>
                    <a:pt x="3296" y="16282"/>
                  </a:cubicBezTo>
                  <a:cubicBezTo>
                    <a:pt x="3277" y="16301"/>
                    <a:pt x="3268" y="16319"/>
                    <a:pt x="3249" y="16338"/>
                  </a:cubicBezTo>
                  <a:cubicBezTo>
                    <a:pt x="3240" y="16357"/>
                    <a:pt x="3221" y="16366"/>
                    <a:pt x="3212" y="16385"/>
                  </a:cubicBezTo>
                  <a:cubicBezTo>
                    <a:pt x="3203" y="16404"/>
                    <a:pt x="3193" y="16422"/>
                    <a:pt x="3184" y="16441"/>
                  </a:cubicBezTo>
                  <a:lnTo>
                    <a:pt x="3175" y="16441"/>
                  </a:lnTo>
                  <a:lnTo>
                    <a:pt x="3175" y="16450"/>
                  </a:lnTo>
                  <a:lnTo>
                    <a:pt x="3175" y="16460"/>
                  </a:lnTo>
                  <a:lnTo>
                    <a:pt x="3165" y="16460"/>
                  </a:lnTo>
                  <a:cubicBezTo>
                    <a:pt x="3165" y="16479"/>
                    <a:pt x="3156" y="16488"/>
                    <a:pt x="3156" y="16497"/>
                  </a:cubicBezTo>
                  <a:cubicBezTo>
                    <a:pt x="3146" y="16497"/>
                    <a:pt x="3146" y="16507"/>
                    <a:pt x="3146" y="16516"/>
                  </a:cubicBezTo>
                  <a:lnTo>
                    <a:pt x="3137" y="16525"/>
                  </a:lnTo>
                  <a:cubicBezTo>
                    <a:pt x="3137" y="16525"/>
                    <a:pt x="3137" y="16535"/>
                    <a:pt x="3137" y="16544"/>
                  </a:cubicBezTo>
                  <a:cubicBezTo>
                    <a:pt x="3128" y="16553"/>
                    <a:pt x="3128" y="16563"/>
                    <a:pt x="3118" y="16582"/>
                  </a:cubicBezTo>
                  <a:cubicBezTo>
                    <a:pt x="3109" y="16619"/>
                    <a:pt x="3090" y="16656"/>
                    <a:pt x="3081" y="16694"/>
                  </a:cubicBezTo>
                  <a:cubicBezTo>
                    <a:pt x="3081" y="16722"/>
                    <a:pt x="3072" y="16741"/>
                    <a:pt x="3072" y="16759"/>
                  </a:cubicBezTo>
                  <a:lnTo>
                    <a:pt x="3062" y="16769"/>
                  </a:lnTo>
                  <a:cubicBezTo>
                    <a:pt x="3062" y="16797"/>
                    <a:pt x="3053" y="16834"/>
                    <a:pt x="3043" y="16872"/>
                  </a:cubicBezTo>
                  <a:cubicBezTo>
                    <a:pt x="3043" y="16891"/>
                    <a:pt x="3043" y="16919"/>
                    <a:pt x="3043" y="16937"/>
                  </a:cubicBezTo>
                  <a:cubicBezTo>
                    <a:pt x="3043" y="16956"/>
                    <a:pt x="3043" y="16984"/>
                    <a:pt x="3053" y="17003"/>
                  </a:cubicBezTo>
                  <a:cubicBezTo>
                    <a:pt x="3053" y="17022"/>
                    <a:pt x="3053" y="17040"/>
                    <a:pt x="3053" y="17050"/>
                  </a:cubicBezTo>
                  <a:lnTo>
                    <a:pt x="3053" y="17059"/>
                  </a:lnTo>
                  <a:lnTo>
                    <a:pt x="3062" y="17068"/>
                  </a:lnTo>
                  <a:cubicBezTo>
                    <a:pt x="3062" y="17087"/>
                    <a:pt x="3072" y="17106"/>
                    <a:pt x="3072" y="17125"/>
                  </a:cubicBezTo>
                  <a:lnTo>
                    <a:pt x="3081" y="17134"/>
                  </a:lnTo>
                  <a:cubicBezTo>
                    <a:pt x="3090" y="17171"/>
                    <a:pt x="3100" y="17209"/>
                    <a:pt x="3118" y="17246"/>
                  </a:cubicBezTo>
                  <a:lnTo>
                    <a:pt x="3118" y="17256"/>
                  </a:lnTo>
                  <a:lnTo>
                    <a:pt x="3118" y="17265"/>
                  </a:lnTo>
                  <a:cubicBezTo>
                    <a:pt x="3128" y="17274"/>
                    <a:pt x="3137" y="17293"/>
                    <a:pt x="3146" y="17312"/>
                  </a:cubicBezTo>
                  <a:cubicBezTo>
                    <a:pt x="3156" y="17331"/>
                    <a:pt x="3156" y="17349"/>
                    <a:pt x="3165" y="17368"/>
                  </a:cubicBezTo>
                  <a:cubicBezTo>
                    <a:pt x="3175" y="17387"/>
                    <a:pt x="3184" y="17405"/>
                    <a:pt x="3193" y="17424"/>
                  </a:cubicBezTo>
                  <a:lnTo>
                    <a:pt x="3193" y="17434"/>
                  </a:lnTo>
                  <a:cubicBezTo>
                    <a:pt x="3203" y="17443"/>
                    <a:pt x="3203" y="17452"/>
                    <a:pt x="3212" y="17471"/>
                  </a:cubicBezTo>
                  <a:cubicBezTo>
                    <a:pt x="3212" y="17471"/>
                    <a:pt x="3221" y="17480"/>
                    <a:pt x="3221" y="17480"/>
                  </a:cubicBezTo>
                  <a:cubicBezTo>
                    <a:pt x="3221" y="17490"/>
                    <a:pt x="3221" y="17499"/>
                    <a:pt x="3231" y="17508"/>
                  </a:cubicBezTo>
                  <a:cubicBezTo>
                    <a:pt x="3231" y="17518"/>
                    <a:pt x="3240" y="17527"/>
                    <a:pt x="3240" y="17537"/>
                  </a:cubicBezTo>
                  <a:cubicBezTo>
                    <a:pt x="3240" y="17546"/>
                    <a:pt x="3240" y="17555"/>
                    <a:pt x="3240" y="17565"/>
                  </a:cubicBezTo>
                  <a:cubicBezTo>
                    <a:pt x="3249" y="17574"/>
                    <a:pt x="3249" y="17583"/>
                    <a:pt x="3249" y="17583"/>
                  </a:cubicBezTo>
                  <a:cubicBezTo>
                    <a:pt x="3249" y="17593"/>
                    <a:pt x="3249" y="17593"/>
                    <a:pt x="3249" y="17593"/>
                  </a:cubicBezTo>
                  <a:cubicBezTo>
                    <a:pt x="3249" y="17602"/>
                    <a:pt x="3249" y="17611"/>
                    <a:pt x="3249" y="17621"/>
                  </a:cubicBezTo>
                  <a:lnTo>
                    <a:pt x="3249" y="17630"/>
                  </a:lnTo>
                  <a:lnTo>
                    <a:pt x="3249" y="17640"/>
                  </a:lnTo>
                  <a:cubicBezTo>
                    <a:pt x="3249" y="17658"/>
                    <a:pt x="3249" y="17668"/>
                    <a:pt x="3259" y="17677"/>
                  </a:cubicBezTo>
                  <a:lnTo>
                    <a:pt x="3259" y="17686"/>
                  </a:lnTo>
                  <a:cubicBezTo>
                    <a:pt x="3259" y="17733"/>
                    <a:pt x="3259" y="17780"/>
                    <a:pt x="3259" y="17827"/>
                  </a:cubicBezTo>
                  <a:cubicBezTo>
                    <a:pt x="3268" y="17808"/>
                    <a:pt x="3277" y="17789"/>
                    <a:pt x="3277" y="17771"/>
                  </a:cubicBezTo>
                  <a:cubicBezTo>
                    <a:pt x="3277" y="17771"/>
                    <a:pt x="3277" y="17761"/>
                    <a:pt x="3277" y="17761"/>
                  </a:cubicBezTo>
                  <a:cubicBezTo>
                    <a:pt x="3287" y="17789"/>
                    <a:pt x="3287" y="17817"/>
                    <a:pt x="3296" y="17846"/>
                  </a:cubicBezTo>
                  <a:cubicBezTo>
                    <a:pt x="3296" y="17874"/>
                    <a:pt x="3306" y="17902"/>
                    <a:pt x="3315" y="17920"/>
                  </a:cubicBezTo>
                  <a:cubicBezTo>
                    <a:pt x="3315" y="17930"/>
                    <a:pt x="3315" y="17939"/>
                    <a:pt x="3315" y="17939"/>
                  </a:cubicBezTo>
                  <a:cubicBezTo>
                    <a:pt x="3315" y="17939"/>
                    <a:pt x="3315" y="17949"/>
                    <a:pt x="3315" y="17949"/>
                  </a:cubicBezTo>
                  <a:cubicBezTo>
                    <a:pt x="3315" y="17949"/>
                    <a:pt x="3315" y="17958"/>
                    <a:pt x="3315" y="17958"/>
                  </a:cubicBezTo>
                  <a:lnTo>
                    <a:pt x="3315" y="17967"/>
                  </a:lnTo>
                  <a:lnTo>
                    <a:pt x="3324" y="17967"/>
                  </a:lnTo>
                  <a:cubicBezTo>
                    <a:pt x="3324" y="18005"/>
                    <a:pt x="3324" y="18042"/>
                    <a:pt x="3334" y="18070"/>
                  </a:cubicBezTo>
                  <a:lnTo>
                    <a:pt x="3334" y="18089"/>
                  </a:lnTo>
                  <a:cubicBezTo>
                    <a:pt x="3334" y="18136"/>
                    <a:pt x="3334" y="18173"/>
                    <a:pt x="3334" y="18211"/>
                  </a:cubicBezTo>
                  <a:cubicBezTo>
                    <a:pt x="3334" y="18229"/>
                    <a:pt x="3343" y="18239"/>
                    <a:pt x="3343" y="18257"/>
                  </a:cubicBezTo>
                  <a:cubicBezTo>
                    <a:pt x="3343" y="18276"/>
                    <a:pt x="3343" y="18286"/>
                    <a:pt x="3343" y="18304"/>
                  </a:cubicBezTo>
                  <a:lnTo>
                    <a:pt x="3343" y="18314"/>
                  </a:lnTo>
                  <a:lnTo>
                    <a:pt x="3343" y="18332"/>
                  </a:lnTo>
                  <a:cubicBezTo>
                    <a:pt x="3352" y="18360"/>
                    <a:pt x="3352" y="18398"/>
                    <a:pt x="3352" y="18426"/>
                  </a:cubicBezTo>
                  <a:lnTo>
                    <a:pt x="3352" y="18435"/>
                  </a:lnTo>
                  <a:cubicBezTo>
                    <a:pt x="3352" y="18482"/>
                    <a:pt x="3362" y="18529"/>
                    <a:pt x="3362" y="18576"/>
                  </a:cubicBezTo>
                  <a:cubicBezTo>
                    <a:pt x="3362" y="18585"/>
                    <a:pt x="3362" y="18595"/>
                    <a:pt x="3371" y="18604"/>
                  </a:cubicBezTo>
                  <a:cubicBezTo>
                    <a:pt x="3371" y="18623"/>
                    <a:pt x="3371" y="18632"/>
                    <a:pt x="3371" y="18651"/>
                  </a:cubicBezTo>
                  <a:lnTo>
                    <a:pt x="3380" y="18660"/>
                  </a:lnTo>
                  <a:cubicBezTo>
                    <a:pt x="3380" y="18679"/>
                    <a:pt x="3390" y="18698"/>
                    <a:pt x="3399" y="18716"/>
                  </a:cubicBezTo>
                  <a:cubicBezTo>
                    <a:pt x="3409" y="18744"/>
                    <a:pt x="3418" y="18763"/>
                    <a:pt x="3427" y="18782"/>
                  </a:cubicBezTo>
                  <a:cubicBezTo>
                    <a:pt x="3427" y="18801"/>
                    <a:pt x="3437" y="18819"/>
                    <a:pt x="3446" y="18838"/>
                  </a:cubicBezTo>
                  <a:cubicBezTo>
                    <a:pt x="3455" y="18847"/>
                    <a:pt x="3465" y="18866"/>
                    <a:pt x="3465" y="18885"/>
                  </a:cubicBezTo>
                  <a:lnTo>
                    <a:pt x="3474" y="18885"/>
                  </a:lnTo>
                  <a:lnTo>
                    <a:pt x="3474" y="18894"/>
                  </a:lnTo>
                  <a:lnTo>
                    <a:pt x="3483" y="18904"/>
                  </a:lnTo>
                  <a:cubicBezTo>
                    <a:pt x="3502" y="18941"/>
                    <a:pt x="3521" y="18978"/>
                    <a:pt x="3540" y="19025"/>
                  </a:cubicBezTo>
                  <a:cubicBezTo>
                    <a:pt x="3558" y="19053"/>
                    <a:pt x="3577" y="19081"/>
                    <a:pt x="3596" y="19109"/>
                  </a:cubicBezTo>
                  <a:cubicBezTo>
                    <a:pt x="3605" y="19119"/>
                    <a:pt x="3605" y="19128"/>
                    <a:pt x="3615" y="19138"/>
                  </a:cubicBezTo>
                  <a:cubicBezTo>
                    <a:pt x="3652" y="19203"/>
                    <a:pt x="3708" y="19269"/>
                    <a:pt x="3746" y="19325"/>
                  </a:cubicBezTo>
                  <a:lnTo>
                    <a:pt x="3764" y="19344"/>
                  </a:lnTo>
                  <a:cubicBezTo>
                    <a:pt x="3774" y="19353"/>
                    <a:pt x="3783" y="19372"/>
                    <a:pt x="3792" y="19381"/>
                  </a:cubicBezTo>
                  <a:lnTo>
                    <a:pt x="3802" y="19390"/>
                  </a:lnTo>
                  <a:lnTo>
                    <a:pt x="3802" y="19400"/>
                  </a:lnTo>
                  <a:cubicBezTo>
                    <a:pt x="3821" y="19418"/>
                    <a:pt x="3839" y="19447"/>
                    <a:pt x="3858" y="19475"/>
                  </a:cubicBezTo>
                  <a:cubicBezTo>
                    <a:pt x="3877" y="19493"/>
                    <a:pt x="3895" y="19521"/>
                    <a:pt x="3914" y="19550"/>
                  </a:cubicBezTo>
                  <a:cubicBezTo>
                    <a:pt x="3933" y="19568"/>
                    <a:pt x="3942" y="19587"/>
                    <a:pt x="3961" y="19596"/>
                  </a:cubicBezTo>
                  <a:cubicBezTo>
                    <a:pt x="3970" y="19615"/>
                    <a:pt x="3989" y="19634"/>
                    <a:pt x="3998" y="19653"/>
                  </a:cubicBezTo>
                  <a:cubicBezTo>
                    <a:pt x="4027" y="19681"/>
                    <a:pt x="4055" y="19709"/>
                    <a:pt x="4092" y="19746"/>
                  </a:cubicBezTo>
                  <a:cubicBezTo>
                    <a:pt x="4120" y="19774"/>
                    <a:pt x="4158" y="19812"/>
                    <a:pt x="4195" y="19840"/>
                  </a:cubicBezTo>
                  <a:lnTo>
                    <a:pt x="4232" y="19877"/>
                  </a:lnTo>
                  <a:cubicBezTo>
                    <a:pt x="4242" y="19887"/>
                    <a:pt x="4251" y="19896"/>
                    <a:pt x="4261" y="19915"/>
                  </a:cubicBezTo>
                  <a:lnTo>
                    <a:pt x="4261" y="19924"/>
                  </a:lnTo>
                  <a:cubicBezTo>
                    <a:pt x="4270" y="19933"/>
                    <a:pt x="4279" y="19943"/>
                    <a:pt x="4289" y="19962"/>
                  </a:cubicBezTo>
                  <a:cubicBezTo>
                    <a:pt x="4298" y="19980"/>
                    <a:pt x="4317" y="19999"/>
                    <a:pt x="4326" y="20018"/>
                  </a:cubicBezTo>
                  <a:cubicBezTo>
                    <a:pt x="4335" y="20027"/>
                    <a:pt x="4345" y="20036"/>
                    <a:pt x="4354" y="20055"/>
                  </a:cubicBezTo>
                  <a:cubicBezTo>
                    <a:pt x="4364" y="20064"/>
                    <a:pt x="4373" y="20083"/>
                    <a:pt x="4392" y="20093"/>
                  </a:cubicBezTo>
                  <a:cubicBezTo>
                    <a:pt x="4420" y="20130"/>
                    <a:pt x="4438" y="20158"/>
                    <a:pt x="4467" y="20186"/>
                  </a:cubicBezTo>
                  <a:cubicBezTo>
                    <a:pt x="4495" y="20214"/>
                    <a:pt x="4532" y="20252"/>
                    <a:pt x="4560" y="20280"/>
                  </a:cubicBezTo>
                  <a:cubicBezTo>
                    <a:pt x="4579" y="20299"/>
                    <a:pt x="4607" y="20327"/>
                    <a:pt x="4644" y="20355"/>
                  </a:cubicBezTo>
                  <a:cubicBezTo>
                    <a:pt x="4663" y="20373"/>
                    <a:pt x="4691" y="20402"/>
                    <a:pt x="4719" y="20430"/>
                  </a:cubicBezTo>
                  <a:cubicBezTo>
                    <a:pt x="4738" y="20448"/>
                    <a:pt x="4757" y="20458"/>
                    <a:pt x="4776" y="20476"/>
                  </a:cubicBezTo>
                  <a:lnTo>
                    <a:pt x="4785" y="20476"/>
                  </a:lnTo>
                  <a:lnTo>
                    <a:pt x="4794" y="20486"/>
                  </a:lnTo>
                  <a:lnTo>
                    <a:pt x="4813" y="20505"/>
                  </a:lnTo>
                  <a:lnTo>
                    <a:pt x="4832" y="20523"/>
                  </a:lnTo>
                  <a:lnTo>
                    <a:pt x="4832" y="20533"/>
                  </a:lnTo>
                  <a:lnTo>
                    <a:pt x="4841" y="20533"/>
                  </a:lnTo>
                  <a:cubicBezTo>
                    <a:pt x="4841" y="20542"/>
                    <a:pt x="4850" y="20542"/>
                    <a:pt x="4860" y="20551"/>
                  </a:cubicBezTo>
                  <a:lnTo>
                    <a:pt x="4888" y="20579"/>
                  </a:lnTo>
                  <a:cubicBezTo>
                    <a:pt x="4925" y="20608"/>
                    <a:pt x="4953" y="20636"/>
                    <a:pt x="4982" y="20654"/>
                  </a:cubicBezTo>
                  <a:cubicBezTo>
                    <a:pt x="5000" y="20673"/>
                    <a:pt x="5019" y="20692"/>
                    <a:pt x="5038" y="20711"/>
                  </a:cubicBezTo>
                  <a:cubicBezTo>
                    <a:pt x="5131" y="20795"/>
                    <a:pt x="5225" y="20879"/>
                    <a:pt x="5319" y="20954"/>
                  </a:cubicBezTo>
                  <a:cubicBezTo>
                    <a:pt x="5337" y="20963"/>
                    <a:pt x="5347" y="20973"/>
                    <a:pt x="5365" y="20982"/>
                  </a:cubicBezTo>
                  <a:cubicBezTo>
                    <a:pt x="5375" y="20991"/>
                    <a:pt x="5393" y="21010"/>
                    <a:pt x="5412" y="21019"/>
                  </a:cubicBezTo>
                  <a:cubicBezTo>
                    <a:pt x="5422" y="21029"/>
                    <a:pt x="5440" y="21038"/>
                    <a:pt x="5459" y="21048"/>
                  </a:cubicBezTo>
                  <a:cubicBezTo>
                    <a:pt x="5468" y="21057"/>
                    <a:pt x="5487" y="21066"/>
                    <a:pt x="5496" y="21076"/>
                  </a:cubicBezTo>
                  <a:lnTo>
                    <a:pt x="5506" y="21085"/>
                  </a:lnTo>
                  <a:lnTo>
                    <a:pt x="5571" y="21132"/>
                  </a:lnTo>
                  <a:lnTo>
                    <a:pt x="5609" y="21151"/>
                  </a:lnTo>
                  <a:lnTo>
                    <a:pt x="5618" y="21160"/>
                  </a:lnTo>
                  <a:cubicBezTo>
                    <a:pt x="5646" y="21179"/>
                    <a:pt x="5674" y="21197"/>
                    <a:pt x="5702" y="21216"/>
                  </a:cubicBezTo>
                  <a:lnTo>
                    <a:pt x="5712" y="21216"/>
                  </a:lnTo>
                  <a:cubicBezTo>
                    <a:pt x="5721" y="21225"/>
                    <a:pt x="5740" y="21225"/>
                    <a:pt x="5749" y="21235"/>
                  </a:cubicBezTo>
                  <a:lnTo>
                    <a:pt x="5777" y="21254"/>
                  </a:lnTo>
                  <a:lnTo>
                    <a:pt x="5805" y="21272"/>
                  </a:lnTo>
                  <a:cubicBezTo>
                    <a:pt x="5824" y="21282"/>
                    <a:pt x="5843" y="21282"/>
                    <a:pt x="5862" y="21300"/>
                  </a:cubicBezTo>
                  <a:lnTo>
                    <a:pt x="5871" y="21300"/>
                  </a:lnTo>
                  <a:cubicBezTo>
                    <a:pt x="5880" y="21310"/>
                    <a:pt x="5899" y="21310"/>
                    <a:pt x="5908" y="21319"/>
                  </a:cubicBezTo>
                  <a:lnTo>
                    <a:pt x="5937" y="21338"/>
                  </a:lnTo>
                  <a:lnTo>
                    <a:pt x="5955" y="21347"/>
                  </a:lnTo>
                  <a:lnTo>
                    <a:pt x="5965" y="21357"/>
                  </a:lnTo>
                  <a:lnTo>
                    <a:pt x="5983" y="21366"/>
                  </a:lnTo>
                  <a:lnTo>
                    <a:pt x="6021" y="21385"/>
                  </a:lnTo>
                  <a:cubicBezTo>
                    <a:pt x="6049" y="21394"/>
                    <a:pt x="6077" y="21413"/>
                    <a:pt x="6105" y="21431"/>
                  </a:cubicBezTo>
                  <a:lnTo>
                    <a:pt x="6124" y="21441"/>
                  </a:lnTo>
                  <a:cubicBezTo>
                    <a:pt x="6189" y="21478"/>
                    <a:pt x="6255" y="21516"/>
                    <a:pt x="6339" y="21563"/>
                  </a:cubicBezTo>
                  <a:cubicBezTo>
                    <a:pt x="6395" y="21591"/>
                    <a:pt x="6442" y="21628"/>
                    <a:pt x="6508" y="21666"/>
                  </a:cubicBezTo>
                  <a:cubicBezTo>
                    <a:pt x="6554" y="21694"/>
                    <a:pt x="6611" y="21722"/>
                    <a:pt x="6667" y="21750"/>
                  </a:cubicBezTo>
                  <a:cubicBezTo>
                    <a:pt x="6686" y="21769"/>
                    <a:pt x="6704" y="21778"/>
                    <a:pt x="6723" y="21787"/>
                  </a:cubicBezTo>
                  <a:lnTo>
                    <a:pt x="6732" y="21787"/>
                  </a:lnTo>
                  <a:cubicBezTo>
                    <a:pt x="6742" y="21797"/>
                    <a:pt x="6751" y="21797"/>
                    <a:pt x="6760" y="21806"/>
                  </a:cubicBezTo>
                  <a:lnTo>
                    <a:pt x="6770" y="21806"/>
                  </a:lnTo>
                  <a:lnTo>
                    <a:pt x="6770" y="21815"/>
                  </a:lnTo>
                  <a:lnTo>
                    <a:pt x="6779" y="21815"/>
                  </a:lnTo>
                  <a:cubicBezTo>
                    <a:pt x="6789" y="21815"/>
                    <a:pt x="6789" y="21825"/>
                    <a:pt x="6798" y="21825"/>
                  </a:cubicBezTo>
                  <a:cubicBezTo>
                    <a:pt x="6807" y="21834"/>
                    <a:pt x="6807" y="21834"/>
                    <a:pt x="6817" y="21834"/>
                  </a:cubicBezTo>
                  <a:lnTo>
                    <a:pt x="6845" y="21843"/>
                  </a:lnTo>
                  <a:lnTo>
                    <a:pt x="6845" y="21853"/>
                  </a:lnTo>
                  <a:cubicBezTo>
                    <a:pt x="6873" y="21862"/>
                    <a:pt x="6901" y="21871"/>
                    <a:pt x="6920" y="21890"/>
                  </a:cubicBezTo>
                  <a:lnTo>
                    <a:pt x="6948" y="21900"/>
                  </a:lnTo>
                  <a:cubicBezTo>
                    <a:pt x="6976" y="21909"/>
                    <a:pt x="7004" y="21918"/>
                    <a:pt x="7032" y="21937"/>
                  </a:cubicBezTo>
                  <a:cubicBezTo>
                    <a:pt x="7041" y="21937"/>
                    <a:pt x="7051" y="21946"/>
                    <a:pt x="7060" y="21946"/>
                  </a:cubicBezTo>
                  <a:lnTo>
                    <a:pt x="7069" y="21956"/>
                  </a:lnTo>
                  <a:cubicBezTo>
                    <a:pt x="7088" y="21965"/>
                    <a:pt x="7116" y="21974"/>
                    <a:pt x="7135" y="21984"/>
                  </a:cubicBezTo>
                  <a:lnTo>
                    <a:pt x="7172" y="21993"/>
                  </a:lnTo>
                  <a:cubicBezTo>
                    <a:pt x="7200" y="22012"/>
                    <a:pt x="7229" y="22021"/>
                    <a:pt x="7247" y="22031"/>
                  </a:cubicBezTo>
                  <a:cubicBezTo>
                    <a:pt x="7257" y="22031"/>
                    <a:pt x="7275" y="22040"/>
                    <a:pt x="7285" y="22040"/>
                  </a:cubicBezTo>
                  <a:cubicBezTo>
                    <a:pt x="7313" y="22049"/>
                    <a:pt x="7332" y="22059"/>
                    <a:pt x="7360" y="22068"/>
                  </a:cubicBezTo>
                  <a:lnTo>
                    <a:pt x="7388" y="22087"/>
                  </a:lnTo>
                  <a:lnTo>
                    <a:pt x="7406" y="22087"/>
                  </a:lnTo>
                  <a:cubicBezTo>
                    <a:pt x="7425" y="22096"/>
                    <a:pt x="7453" y="22106"/>
                    <a:pt x="7472" y="22115"/>
                  </a:cubicBezTo>
                  <a:lnTo>
                    <a:pt x="7547" y="22143"/>
                  </a:lnTo>
                  <a:lnTo>
                    <a:pt x="7603" y="22162"/>
                  </a:lnTo>
                  <a:cubicBezTo>
                    <a:pt x="7641" y="22180"/>
                    <a:pt x="7687" y="22190"/>
                    <a:pt x="7734" y="22209"/>
                  </a:cubicBezTo>
                  <a:cubicBezTo>
                    <a:pt x="7762" y="22218"/>
                    <a:pt x="7781" y="22227"/>
                    <a:pt x="7809" y="22237"/>
                  </a:cubicBezTo>
                  <a:lnTo>
                    <a:pt x="7828" y="22246"/>
                  </a:lnTo>
                  <a:cubicBezTo>
                    <a:pt x="7865" y="22255"/>
                    <a:pt x="7884" y="22265"/>
                    <a:pt x="7912" y="22274"/>
                  </a:cubicBezTo>
                  <a:cubicBezTo>
                    <a:pt x="7921" y="22274"/>
                    <a:pt x="7940" y="22283"/>
                    <a:pt x="7949" y="22283"/>
                  </a:cubicBezTo>
                  <a:cubicBezTo>
                    <a:pt x="7978" y="22293"/>
                    <a:pt x="8006" y="22302"/>
                    <a:pt x="8034" y="22312"/>
                  </a:cubicBezTo>
                  <a:cubicBezTo>
                    <a:pt x="8052" y="22321"/>
                    <a:pt x="8071" y="22321"/>
                    <a:pt x="8090" y="22330"/>
                  </a:cubicBezTo>
                  <a:lnTo>
                    <a:pt x="8109" y="22330"/>
                  </a:lnTo>
                  <a:lnTo>
                    <a:pt x="8118" y="22340"/>
                  </a:lnTo>
                  <a:lnTo>
                    <a:pt x="8146" y="22349"/>
                  </a:lnTo>
                  <a:cubicBezTo>
                    <a:pt x="8184" y="22358"/>
                    <a:pt x="8221" y="22377"/>
                    <a:pt x="8268" y="22386"/>
                  </a:cubicBezTo>
                  <a:cubicBezTo>
                    <a:pt x="8315" y="22405"/>
                    <a:pt x="8361" y="22415"/>
                    <a:pt x="8418" y="22433"/>
                  </a:cubicBezTo>
                  <a:lnTo>
                    <a:pt x="8436" y="22443"/>
                  </a:lnTo>
                  <a:lnTo>
                    <a:pt x="8474" y="22452"/>
                  </a:lnTo>
                  <a:cubicBezTo>
                    <a:pt x="8511" y="22461"/>
                    <a:pt x="8549" y="22480"/>
                    <a:pt x="8586" y="22489"/>
                  </a:cubicBezTo>
                  <a:lnTo>
                    <a:pt x="8596" y="22489"/>
                  </a:lnTo>
                  <a:lnTo>
                    <a:pt x="8605" y="22499"/>
                  </a:lnTo>
                  <a:lnTo>
                    <a:pt x="8624" y="22499"/>
                  </a:lnTo>
                  <a:cubicBezTo>
                    <a:pt x="8633" y="22508"/>
                    <a:pt x="8642" y="22508"/>
                    <a:pt x="8652" y="22508"/>
                  </a:cubicBezTo>
                  <a:lnTo>
                    <a:pt x="8708" y="22527"/>
                  </a:lnTo>
                  <a:lnTo>
                    <a:pt x="8727" y="22536"/>
                  </a:lnTo>
                  <a:cubicBezTo>
                    <a:pt x="8773" y="22546"/>
                    <a:pt x="8820" y="22564"/>
                    <a:pt x="8867" y="22574"/>
                  </a:cubicBezTo>
                  <a:lnTo>
                    <a:pt x="9120" y="22658"/>
                  </a:lnTo>
                  <a:cubicBezTo>
                    <a:pt x="9120" y="22658"/>
                    <a:pt x="9129" y="22667"/>
                    <a:pt x="9139" y="22667"/>
                  </a:cubicBezTo>
                  <a:cubicBezTo>
                    <a:pt x="9167" y="22677"/>
                    <a:pt x="9195" y="22686"/>
                    <a:pt x="9213" y="22695"/>
                  </a:cubicBezTo>
                  <a:cubicBezTo>
                    <a:pt x="9251" y="22705"/>
                    <a:pt x="9279" y="22714"/>
                    <a:pt x="9316" y="22724"/>
                  </a:cubicBezTo>
                  <a:cubicBezTo>
                    <a:pt x="9391" y="22752"/>
                    <a:pt x="9466" y="22770"/>
                    <a:pt x="9541" y="22798"/>
                  </a:cubicBezTo>
                  <a:lnTo>
                    <a:pt x="9560" y="22798"/>
                  </a:lnTo>
                  <a:cubicBezTo>
                    <a:pt x="9588" y="22817"/>
                    <a:pt x="9625" y="22826"/>
                    <a:pt x="9663" y="22836"/>
                  </a:cubicBezTo>
                  <a:cubicBezTo>
                    <a:pt x="9682" y="22845"/>
                    <a:pt x="9700" y="22855"/>
                    <a:pt x="9719" y="22855"/>
                  </a:cubicBezTo>
                  <a:cubicBezTo>
                    <a:pt x="9738" y="22864"/>
                    <a:pt x="9756" y="22864"/>
                    <a:pt x="9775" y="22873"/>
                  </a:cubicBezTo>
                  <a:cubicBezTo>
                    <a:pt x="9869" y="22892"/>
                    <a:pt x="9953" y="22920"/>
                    <a:pt x="10028" y="22939"/>
                  </a:cubicBezTo>
                  <a:cubicBezTo>
                    <a:pt x="10047" y="22948"/>
                    <a:pt x="10065" y="22948"/>
                    <a:pt x="10084" y="22958"/>
                  </a:cubicBezTo>
                  <a:lnTo>
                    <a:pt x="10112" y="22958"/>
                  </a:lnTo>
                  <a:lnTo>
                    <a:pt x="10122" y="22967"/>
                  </a:lnTo>
                  <a:cubicBezTo>
                    <a:pt x="10159" y="22976"/>
                    <a:pt x="10187" y="22986"/>
                    <a:pt x="10225" y="22995"/>
                  </a:cubicBezTo>
                  <a:lnTo>
                    <a:pt x="10300" y="23014"/>
                  </a:lnTo>
                  <a:lnTo>
                    <a:pt x="10374" y="23032"/>
                  </a:lnTo>
                  <a:cubicBezTo>
                    <a:pt x="10393" y="23042"/>
                    <a:pt x="10412" y="23042"/>
                    <a:pt x="10431" y="23051"/>
                  </a:cubicBezTo>
                  <a:lnTo>
                    <a:pt x="10449" y="23051"/>
                  </a:lnTo>
                  <a:cubicBezTo>
                    <a:pt x="10459" y="23061"/>
                    <a:pt x="10468" y="23061"/>
                    <a:pt x="10477" y="23061"/>
                  </a:cubicBezTo>
                  <a:lnTo>
                    <a:pt x="10506" y="23070"/>
                  </a:lnTo>
                  <a:lnTo>
                    <a:pt x="10515" y="23070"/>
                  </a:lnTo>
                  <a:lnTo>
                    <a:pt x="10543" y="23079"/>
                  </a:lnTo>
                  <a:lnTo>
                    <a:pt x="10571" y="23089"/>
                  </a:lnTo>
                  <a:cubicBezTo>
                    <a:pt x="10590" y="23098"/>
                    <a:pt x="10609" y="23098"/>
                    <a:pt x="10627" y="23107"/>
                  </a:cubicBezTo>
                  <a:cubicBezTo>
                    <a:pt x="10646" y="23117"/>
                    <a:pt x="10674" y="23117"/>
                    <a:pt x="10693" y="23126"/>
                  </a:cubicBezTo>
                  <a:cubicBezTo>
                    <a:pt x="10693" y="23126"/>
                    <a:pt x="10702" y="23126"/>
                    <a:pt x="10711" y="23135"/>
                  </a:cubicBezTo>
                  <a:lnTo>
                    <a:pt x="10730" y="23135"/>
                  </a:lnTo>
                  <a:lnTo>
                    <a:pt x="10740" y="23145"/>
                  </a:lnTo>
                  <a:cubicBezTo>
                    <a:pt x="10758" y="23154"/>
                    <a:pt x="10777" y="23164"/>
                    <a:pt x="10805" y="23173"/>
                  </a:cubicBezTo>
                  <a:cubicBezTo>
                    <a:pt x="10814" y="23182"/>
                    <a:pt x="10824" y="23182"/>
                    <a:pt x="10824" y="23192"/>
                  </a:cubicBezTo>
                  <a:cubicBezTo>
                    <a:pt x="10908" y="23229"/>
                    <a:pt x="10983" y="23257"/>
                    <a:pt x="11058" y="23295"/>
                  </a:cubicBezTo>
                  <a:lnTo>
                    <a:pt x="11067" y="23295"/>
                  </a:lnTo>
                  <a:cubicBezTo>
                    <a:pt x="11086" y="23304"/>
                    <a:pt x="11114" y="23313"/>
                    <a:pt x="11133" y="23313"/>
                  </a:cubicBezTo>
                  <a:cubicBezTo>
                    <a:pt x="11152" y="23323"/>
                    <a:pt x="11170" y="23332"/>
                    <a:pt x="11180" y="23332"/>
                  </a:cubicBezTo>
                  <a:lnTo>
                    <a:pt x="11189" y="23341"/>
                  </a:lnTo>
                  <a:cubicBezTo>
                    <a:pt x="11236" y="23351"/>
                    <a:pt x="11283" y="23370"/>
                    <a:pt x="11320" y="23379"/>
                  </a:cubicBezTo>
                  <a:cubicBezTo>
                    <a:pt x="11358" y="23398"/>
                    <a:pt x="11395" y="23407"/>
                    <a:pt x="11432" y="23416"/>
                  </a:cubicBezTo>
                  <a:lnTo>
                    <a:pt x="11451" y="23416"/>
                  </a:lnTo>
                  <a:cubicBezTo>
                    <a:pt x="11489" y="23435"/>
                    <a:pt x="11535" y="23444"/>
                    <a:pt x="11554" y="23444"/>
                  </a:cubicBezTo>
                  <a:lnTo>
                    <a:pt x="11563" y="23444"/>
                  </a:lnTo>
                  <a:lnTo>
                    <a:pt x="11573" y="23454"/>
                  </a:lnTo>
                  <a:cubicBezTo>
                    <a:pt x="11592" y="23454"/>
                    <a:pt x="11620" y="23463"/>
                    <a:pt x="11648" y="23473"/>
                  </a:cubicBezTo>
                  <a:cubicBezTo>
                    <a:pt x="11695" y="23482"/>
                    <a:pt x="11732" y="23491"/>
                    <a:pt x="11779" y="23501"/>
                  </a:cubicBezTo>
                  <a:lnTo>
                    <a:pt x="11835" y="23519"/>
                  </a:lnTo>
                  <a:cubicBezTo>
                    <a:pt x="11882" y="23529"/>
                    <a:pt x="11919" y="23529"/>
                    <a:pt x="11966" y="23538"/>
                  </a:cubicBezTo>
                  <a:cubicBezTo>
                    <a:pt x="11994" y="23547"/>
                    <a:pt x="12022" y="23547"/>
                    <a:pt x="12060" y="23557"/>
                  </a:cubicBezTo>
                  <a:lnTo>
                    <a:pt x="12107" y="23557"/>
                  </a:lnTo>
                  <a:cubicBezTo>
                    <a:pt x="12144" y="23566"/>
                    <a:pt x="12181" y="23566"/>
                    <a:pt x="12228" y="23576"/>
                  </a:cubicBezTo>
                  <a:cubicBezTo>
                    <a:pt x="12247" y="23576"/>
                    <a:pt x="12266" y="23576"/>
                    <a:pt x="12294" y="23585"/>
                  </a:cubicBezTo>
                  <a:lnTo>
                    <a:pt x="12444" y="23585"/>
                  </a:lnTo>
                  <a:cubicBezTo>
                    <a:pt x="12481" y="23594"/>
                    <a:pt x="12528" y="23594"/>
                    <a:pt x="12565" y="23594"/>
                  </a:cubicBezTo>
                  <a:lnTo>
                    <a:pt x="12631" y="23594"/>
                  </a:lnTo>
                  <a:lnTo>
                    <a:pt x="12668" y="23585"/>
                  </a:lnTo>
                  <a:lnTo>
                    <a:pt x="12687" y="23585"/>
                  </a:lnTo>
                  <a:cubicBezTo>
                    <a:pt x="12724" y="23585"/>
                    <a:pt x="12762" y="23576"/>
                    <a:pt x="12818" y="23566"/>
                  </a:cubicBezTo>
                  <a:cubicBezTo>
                    <a:pt x="12837" y="23557"/>
                    <a:pt x="12856" y="23557"/>
                    <a:pt x="12884" y="23547"/>
                  </a:cubicBezTo>
                  <a:cubicBezTo>
                    <a:pt x="12893" y="23547"/>
                    <a:pt x="12902" y="23538"/>
                    <a:pt x="12921" y="23538"/>
                  </a:cubicBezTo>
                  <a:lnTo>
                    <a:pt x="12921" y="23529"/>
                  </a:lnTo>
                  <a:lnTo>
                    <a:pt x="12930" y="23529"/>
                  </a:lnTo>
                  <a:cubicBezTo>
                    <a:pt x="12940" y="23529"/>
                    <a:pt x="12949" y="23519"/>
                    <a:pt x="12949" y="23519"/>
                  </a:cubicBezTo>
                  <a:cubicBezTo>
                    <a:pt x="12959" y="23519"/>
                    <a:pt x="12959" y="23510"/>
                    <a:pt x="12968" y="23510"/>
                  </a:cubicBezTo>
                  <a:cubicBezTo>
                    <a:pt x="12977" y="23510"/>
                    <a:pt x="12987" y="23501"/>
                    <a:pt x="12996" y="23501"/>
                  </a:cubicBezTo>
                  <a:lnTo>
                    <a:pt x="13015" y="23491"/>
                  </a:lnTo>
                  <a:cubicBezTo>
                    <a:pt x="13024" y="23482"/>
                    <a:pt x="13033" y="23473"/>
                    <a:pt x="13052" y="23463"/>
                  </a:cubicBezTo>
                  <a:lnTo>
                    <a:pt x="13062" y="23454"/>
                  </a:lnTo>
                  <a:lnTo>
                    <a:pt x="13080" y="23444"/>
                  </a:lnTo>
                  <a:cubicBezTo>
                    <a:pt x="13090" y="23444"/>
                    <a:pt x="13099" y="23444"/>
                    <a:pt x="13099" y="23435"/>
                  </a:cubicBezTo>
                  <a:cubicBezTo>
                    <a:pt x="13108" y="23435"/>
                    <a:pt x="13108" y="23435"/>
                    <a:pt x="13108" y="23426"/>
                  </a:cubicBezTo>
                  <a:cubicBezTo>
                    <a:pt x="13146" y="23407"/>
                    <a:pt x="13183" y="23379"/>
                    <a:pt x="13211" y="23351"/>
                  </a:cubicBezTo>
                  <a:cubicBezTo>
                    <a:pt x="13239" y="23341"/>
                    <a:pt x="13258" y="23323"/>
                    <a:pt x="13277" y="23304"/>
                  </a:cubicBezTo>
                  <a:lnTo>
                    <a:pt x="13324" y="23267"/>
                  </a:lnTo>
                  <a:cubicBezTo>
                    <a:pt x="13333" y="23257"/>
                    <a:pt x="13352" y="23238"/>
                    <a:pt x="13371" y="23229"/>
                  </a:cubicBezTo>
                  <a:cubicBezTo>
                    <a:pt x="13389" y="23220"/>
                    <a:pt x="13408" y="23201"/>
                    <a:pt x="13427" y="23192"/>
                  </a:cubicBezTo>
                  <a:lnTo>
                    <a:pt x="13427" y="23182"/>
                  </a:lnTo>
                  <a:cubicBezTo>
                    <a:pt x="13455" y="23164"/>
                    <a:pt x="13492" y="23135"/>
                    <a:pt x="13539" y="23107"/>
                  </a:cubicBezTo>
                  <a:cubicBezTo>
                    <a:pt x="13567" y="23079"/>
                    <a:pt x="13614" y="23051"/>
                    <a:pt x="13651" y="23032"/>
                  </a:cubicBezTo>
                  <a:cubicBezTo>
                    <a:pt x="13670" y="23023"/>
                    <a:pt x="13679" y="23014"/>
                    <a:pt x="13689" y="23014"/>
                  </a:cubicBezTo>
                  <a:cubicBezTo>
                    <a:pt x="13698" y="23004"/>
                    <a:pt x="13717" y="23004"/>
                    <a:pt x="13736" y="22995"/>
                  </a:cubicBezTo>
                  <a:cubicBezTo>
                    <a:pt x="13764" y="22986"/>
                    <a:pt x="13792" y="22976"/>
                    <a:pt x="13820" y="22967"/>
                  </a:cubicBezTo>
                  <a:cubicBezTo>
                    <a:pt x="13857" y="22967"/>
                    <a:pt x="13895" y="22958"/>
                    <a:pt x="13932" y="22958"/>
                  </a:cubicBezTo>
                  <a:lnTo>
                    <a:pt x="13951" y="22958"/>
                  </a:lnTo>
                  <a:cubicBezTo>
                    <a:pt x="13970" y="22948"/>
                    <a:pt x="13979" y="22948"/>
                    <a:pt x="13998" y="22948"/>
                  </a:cubicBezTo>
                  <a:cubicBezTo>
                    <a:pt x="14007" y="22948"/>
                    <a:pt x="14026" y="22948"/>
                    <a:pt x="14035" y="22939"/>
                  </a:cubicBezTo>
                  <a:cubicBezTo>
                    <a:pt x="14045" y="22939"/>
                    <a:pt x="14054" y="22939"/>
                    <a:pt x="14073" y="22929"/>
                  </a:cubicBezTo>
                  <a:cubicBezTo>
                    <a:pt x="14082" y="22929"/>
                    <a:pt x="14091" y="22920"/>
                    <a:pt x="14101" y="22920"/>
                  </a:cubicBezTo>
                  <a:lnTo>
                    <a:pt x="14138" y="22901"/>
                  </a:lnTo>
                  <a:cubicBezTo>
                    <a:pt x="14148" y="22892"/>
                    <a:pt x="14157" y="22883"/>
                    <a:pt x="14166" y="22873"/>
                  </a:cubicBezTo>
                  <a:cubicBezTo>
                    <a:pt x="14185" y="22864"/>
                    <a:pt x="14194" y="22855"/>
                    <a:pt x="14204" y="22836"/>
                  </a:cubicBezTo>
                  <a:cubicBezTo>
                    <a:pt x="14213" y="22826"/>
                    <a:pt x="14213" y="22808"/>
                    <a:pt x="14223" y="22789"/>
                  </a:cubicBezTo>
                  <a:cubicBezTo>
                    <a:pt x="14232" y="22780"/>
                    <a:pt x="14232" y="22761"/>
                    <a:pt x="14232" y="22752"/>
                  </a:cubicBezTo>
                  <a:cubicBezTo>
                    <a:pt x="14232" y="22733"/>
                    <a:pt x="14232" y="22724"/>
                    <a:pt x="14232" y="22705"/>
                  </a:cubicBezTo>
                  <a:cubicBezTo>
                    <a:pt x="14232" y="22695"/>
                    <a:pt x="14223" y="22686"/>
                    <a:pt x="14223" y="22667"/>
                  </a:cubicBezTo>
                  <a:lnTo>
                    <a:pt x="14223" y="22667"/>
                  </a:lnTo>
                  <a:cubicBezTo>
                    <a:pt x="14232" y="22677"/>
                    <a:pt x="14251" y="22677"/>
                    <a:pt x="14269" y="22686"/>
                  </a:cubicBezTo>
                  <a:lnTo>
                    <a:pt x="14325" y="22686"/>
                  </a:lnTo>
                  <a:cubicBezTo>
                    <a:pt x="14344" y="22695"/>
                    <a:pt x="14372" y="22695"/>
                    <a:pt x="14391" y="22705"/>
                  </a:cubicBezTo>
                  <a:lnTo>
                    <a:pt x="14400" y="22705"/>
                  </a:lnTo>
                  <a:cubicBezTo>
                    <a:pt x="14419" y="22705"/>
                    <a:pt x="14428" y="22714"/>
                    <a:pt x="14447" y="22714"/>
                  </a:cubicBezTo>
                  <a:lnTo>
                    <a:pt x="14457" y="22714"/>
                  </a:lnTo>
                  <a:lnTo>
                    <a:pt x="14475" y="22724"/>
                  </a:lnTo>
                  <a:cubicBezTo>
                    <a:pt x="14485" y="22724"/>
                    <a:pt x="14522" y="22733"/>
                    <a:pt x="14550" y="22733"/>
                  </a:cubicBezTo>
                  <a:cubicBezTo>
                    <a:pt x="14569" y="22742"/>
                    <a:pt x="14588" y="22742"/>
                    <a:pt x="14606" y="22742"/>
                  </a:cubicBezTo>
                  <a:lnTo>
                    <a:pt x="14672" y="22742"/>
                  </a:lnTo>
                  <a:cubicBezTo>
                    <a:pt x="14700" y="22742"/>
                    <a:pt x="14737" y="22733"/>
                    <a:pt x="14775" y="22724"/>
                  </a:cubicBezTo>
                  <a:cubicBezTo>
                    <a:pt x="14803" y="22724"/>
                    <a:pt x="14822" y="22714"/>
                    <a:pt x="14831" y="22714"/>
                  </a:cubicBezTo>
                  <a:lnTo>
                    <a:pt x="14850" y="22705"/>
                  </a:lnTo>
                  <a:lnTo>
                    <a:pt x="14859" y="22705"/>
                  </a:lnTo>
                  <a:cubicBezTo>
                    <a:pt x="14869" y="22705"/>
                    <a:pt x="14869" y="22705"/>
                    <a:pt x="14878" y="22695"/>
                  </a:cubicBezTo>
                  <a:lnTo>
                    <a:pt x="14897" y="22695"/>
                  </a:lnTo>
                  <a:cubicBezTo>
                    <a:pt x="14934" y="22695"/>
                    <a:pt x="14962" y="22686"/>
                    <a:pt x="14990" y="22677"/>
                  </a:cubicBezTo>
                  <a:cubicBezTo>
                    <a:pt x="15000" y="22667"/>
                    <a:pt x="15018" y="22667"/>
                    <a:pt x="15028" y="22667"/>
                  </a:cubicBezTo>
                  <a:cubicBezTo>
                    <a:pt x="15046" y="22658"/>
                    <a:pt x="15075" y="22649"/>
                    <a:pt x="15093" y="22639"/>
                  </a:cubicBezTo>
                  <a:cubicBezTo>
                    <a:pt x="15112" y="22630"/>
                    <a:pt x="15131" y="22621"/>
                    <a:pt x="15140" y="22621"/>
                  </a:cubicBezTo>
                  <a:lnTo>
                    <a:pt x="15149" y="22621"/>
                  </a:lnTo>
                  <a:lnTo>
                    <a:pt x="15159" y="22611"/>
                  </a:lnTo>
                  <a:cubicBezTo>
                    <a:pt x="15168" y="22602"/>
                    <a:pt x="15187" y="22602"/>
                    <a:pt x="15196" y="22592"/>
                  </a:cubicBezTo>
                  <a:cubicBezTo>
                    <a:pt x="15234" y="22602"/>
                    <a:pt x="15271" y="22602"/>
                    <a:pt x="15309" y="22602"/>
                  </a:cubicBezTo>
                  <a:lnTo>
                    <a:pt x="15580" y="22602"/>
                  </a:lnTo>
                  <a:cubicBezTo>
                    <a:pt x="15608" y="22592"/>
                    <a:pt x="15636" y="22592"/>
                    <a:pt x="15674" y="22592"/>
                  </a:cubicBezTo>
                  <a:lnTo>
                    <a:pt x="15692" y="22592"/>
                  </a:lnTo>
                  <a:cubicBezTo>
                    <a:pt x="15711" y="22583"/>
                    <a:pt x="15739" y="22583"/>
                    <a:pt x="15758" y="22583"/>
                  </a:cubicBezTo>
                  <a:lnTo>
                    <a:pt x="15833" y="22583"/>
                  </a:lnTo>
                  <a:cubicBezTo>
                    <a:pt x="15833" y="22583"/>
                    <a:pt x="15842" y="22574"/>
                    <a:pt x="15842" y="22574"/>
                  </a:cubicBezTo>
                  <a:lnTo>
                    <a:pt x="16226" y="22574"/>
                  </a:lnTo>
                  <a:cubicBezTo>
                    <a:pt x="16235" y="22564"/>
                    <a:pt x="16254" y="22564"/>
                    <a:pt x="16264" y="22564"/>
                  </a:cubicBezTo>
                  <a:lnTo>
                    <a:pt x="16292" y="22564"/>
                  </a:lnTo>
                  <a:cubicBezTo>
                    <a:pt x="16310" y="22564"/>
                    <a:pt x="16320" y="22564"/>
                    <a:pt x="16338" y="22555"/>
                  </a:cubicBezTo>
                  <a:lnTo>
                    <a:pt x="16432" y="22546"/>
                  </a:lnTo>
                  <a:cubicBezTo>
                    <a:pt x="16460" y="22546"/>
                    <a:pt x="16498" y="22546"/>
                    <a:pt x="16535" y="22536"/>
                  </a:cubicBezTo>
                  <a:lnTo>
                    <a:pt x="16582" y="22527"/>
                  </a:lnTo>
                  <a:lnTo>
                    <a:pt x="16601" y="22518"/>
                  </a:lnTo>
                  <a:cubicBezTo>
                    <a:pt x="16610" y="22518"/>
                    <a:pt x="16619" y="22518"/>
                    <a:pt x="16629" y="22508"/>
                  </a:cubicBezTo>
                  <a:cubicBezTo>
                    <a:pt x="16638" y="22508"/>
                    <a:pt x="16657" y="22508"/>
                    <a:pt x="16666" y="22499"/>
                  </a:cubicBezTo>
                  <a:lnTo>
                    <a:pt x="16685" y="22499"/>
                  </a:lnTo>
                  <a:cubicBezTo>
                    <a:pt x="16704" y="22489"/>
                    <a:pt x="16713" y="22489"/>
                    <a:pt x="16732" y="22480"/>
                  </a:cubicBezTo>
                  <a:cubicBezTo>
                    <a:pt x="16750" y="22471"/>
                    <a:pt x="16769" y="22471"/>
                    <a:pt x="16788" y="22461"/>
                  </a:cubicBezTo>
                  <a:cubicBezTo>
                    <a:pt x="16825" y="22443"/>
                    <a:pt x="16863" y="22424"/>
                    <a:pt x="16900" y="22415"/>
                  </a:cubicBezTo>
                  <a:cubicBezTo>
                    <a:pt x="16947" y="22396"/>
                    <a:pt x="16985" y="22386"/>
                    <a:pt x="17031" y="22377"/>
                  </a:cubicBezTo>
                  <a:lnTo>
                    <a:pt x="17041" y="22377"/>
                  </a:lnTo>
                  <a:cubicBezTo>
                    <a:pt x="17050" y="22368"/>
                    <a:pt x="17059" y="22368"/>
                    <a:pt x="17069" y="22368"/>
                  </a:cubicBezTo>
                  <a:cubicBezTo>
                    <a:pt x="17078" y="22358"/>
                    <a:pt x="17097" y="22349"/>
                    <a:pt x="17106" y="22349"/>
                  </a:cubicBezTo>
                  <a:cubicBezTo>
                    <a:pt x="17125" y="22340"/>
                    <a:pt x="17134" y="22330"/>
                    <a:pt x="17134" y="22330"/>
                  </a:cubicBezTo>
                  <a:lnTo>
                    <a:pt x="17144" y="22330"/>
                  </a:lnTo>
                  <a:cubicBezTo>
                    <a:pt x="17162" y="22321"/>
                    <a:pt x="17172" y="22312"/>
                    <a:pt x="17181" y="22312"/>
                  </a:cubicBezTo>
                  <a:lnTo>
                    <a:pt x="17190" y="22302"/>
                  </a:lnTo>
                  <a:cubicBezTo>
                    <a:pt x="17200" y="22293"/>
                    <a:pt x="17209" y="22293"/>
                    <a:pt x="17219" y="22283"/>
                  </a:cubicBezTo>
                  <a:cubicBezTo>
                    <a:pt x="17228" y="22283"/>
                    <a:pt x="17237" y="22274"/>
                    <a:pt x="17247" y="22274"/>
                  </a:cubicBezTo>
                  <a:cubicBezTo>
                    <a:pt x="17293" y="22246"/>
                    <a:pt x="17350" y="22218"/>
                    <a:pt x="17406" y="22171"/>
                  </a:cubicBezTo>
                  <a:cubicBezTo>
                    <a:pt x="17425" y="22152"/>
                    <a:pt x="17434" y="22143"/>
                    <a:pt x="17453" y="22124"/>
                  </a:cubicBezTo>
                  <a:cubicBezTo>
                    <a:pt x="17462" y="22124"/>
                    <a:pt x="17471" y="22115"/>
                    <a:pt x="17481" y="22115"/>
                  </a:cubicBezTo>
                  <a:cubicBezTo>
                    <a:pt x="17499" y="22106"/>
                    <a:pt x="17528" y="22096"/>
                    <a:pt x="17546" y="22087"/>
                  </a:cubicBezTo>
                  <a:cubicBezTo>
                    <a:pt x="17574" y="22077"/>
                    <a:pt x="17602" y="22059"/>
                    <a:pt x="17631" y="22049"/>
                  </a:cubicBezTo>
                  <a:lnTo>
                    <a:pt x="17631" y="22049"/>
                  </a:lnTo>
                  <a:lnTo>
                    <a:pt x="17621" y="22059"/>
                  </a:lnTo>
                  <a:cubicBezTo>
                    <a:pt x="17621" y="22059"/>
                    <a:pt x="17612" y="22068"/>
                    <a:pt x="17612" y="22068"/>
                  </a:cubicBezTo>
                  <a:cubicBezTo>
                    <a:pt x="17584" y="22087"/>
                    <a:pt x="17556" y="22106"/>
                    <a:pt x="17518" y="22124"/>
                  </a:cubicBezTo>
                  <a:cubicBezTo>
                    <a:pt x="17546" y="22124"/>
                    <a:pt x="17574" y="22115"/>
                    <a:pt x="17612" y="22106"/>
                  </a:cubicBezTo>
                  <a:cubicBezTo>
                    <a:pt x="17649" y="22096"/>
                    <a:pt x="17687" y="22087"/>
                    <a:pt x="17724" y="22068"/>
                  </a:cubicBezTo>
                  <a:cubicBezTo>
                    <a:pt x="17734" y="22068"/>
                    <a:pt x="17743" y="22059"/>
                    <a:pt x="17752" y="22059"/>
                  </a:cubicBezTo>
                  <a:lnTo>
                    <a:pt x="17752" y="22049"/>
                  </a:lnTo>
                  <a:lnTo>
                    <a:pt x="17771" y="22049"/>
                  </a:lnTo>
                  <a:cubicBezTo>
                    <a:pt x="17771" y="22049"/>
                    <a:pt x="17780" y="22040"/>
                    <a:pt x="17790" y="22040"/>
                  </a:cubicBezTo>
                  <a:lnTo>
                    <a:pt x="17790" y="22031"/>
                  </a:lnTo>
                  <a:cubicBezTo>
                    <a:pt x="17808" y="22031"/>
                    <a:pt x="17818" y="22021"/>
                    <a:pt x="17827" y="22012"/>
                  </a:cubicBezTo>
                  <a:cubicBezTo>
                    <a:pt x="17846" y="22003"/>
                    <a:pt x="17855" y="22003"/>
                    <a:pt x="17865" y="21993"/>
                  </a:cubicBezTo>
                  <a:cubicBezTo>
                    <a:pt x="17893" y="21974"/>
                    <a:pt x="17921" y="21956"/>
                    <a:pt x="17940" y="21937"/>
                  </a:cubicBezTo>
                  <a:cubicBezTo>
                    <a:pt x="17958" y="21928"/>
                    <a:pt x="17977" y="21909"/>
                    <a:pt x="17986" y="21900"/>
                  </a:cubicBezTo>
                  <a:lnTo>
                    <a:pt x="17986" y="21890"/>
                  </a:lnTo>
                  <a:cubicBezTo>
                    <a:pt x="17996" y="21890"/>
                    <a:pt x="17996" y="21881"/>
                    <a:pt x="18005" y="21881"/>
                  </a:cubicBezTo>
                  <a:cubicBezTo>
                    <a:pt x="18014" y="21871"/>
                    <a:pt x="18033" y="21853"/>
                    <a:pt x="18052" y="21834"/>
                  </a:cubicBezTo>
                  <a:lnTo>
                    <a:pt x="18061" y="21825"/>
                  </a:lnTo>
                  <a:lnTo>
                    <a:pt x="18071" y="21815"/>
                  </a:lnTo>
                  <a:lnTo>
                    <a:pt x="18108" y="21778"/>
                  </a:lnTo>
                  <a:lnTo>
                    <a:pt x="18127" y="21759"/>
                  </a:lnTo>
                  <a:lnTo>
                    <a:pt x="18164" y="21712"/>
                  </a:lnTo>
                  <a:cubicBezTo>
                    <a:pt x="18174" y="21703"/>
                    <a:pt x="18192" y="21694"/>
                    <a:pt x="18202" y="21675"/>
                  </a:cubicBezTo>
                  <a:lnTo>
                    <a:pt x="18220" y="21656"/>
                  </a:lnTo>
                  <a:cubicBezTo>
                    <a:pt x="18230" y="21637"/>
                    <a:pt x="18248" y="21619"/>
                    <a:pt x="18258" y="21600"/>
                  </a:cubicBezTo>
                  <a:lnTo>
                    <a:pt x="18267" y="21600"/>
                  </a:lnTo>
                  <a:lnTo>
                    <a:pt x="18267" y="21591"/>
                  </a:lnTo>
                  <a:lnTo>
                    <a:pt x="18277" y="21581"/>
                  </a:lnTo>
                  <a:cubicBezTo>
                    <a:pt x="18286" y="21563"/>
                    <a:pt x="18305" y="21544"/>
                    <a:pt x="18323" y="21525"/>
                  </a:cubicBezTo>
                  <a:cubicBezTo>
                    <a:pt x="18398" y="21431"/>
                    <a:pt x="18464" y="21347"/>
                    <a:pt x="18520" y="21272"/>
                  </a:cubicBezTo>
                  <a:cubicBezTo>
                    <a:pt x="18548" y="21244"/>
                    <a:pt x="18576" y="21197"/>
                    <a:pt x="18604" y="21160"/>
                  </a:cubicBezTo>
                  <a:cubicBezTo>
                    <a:pt x="18642" y="21122"/>
                    <a:pt x="18670" y="21076"/>
                    <a:pt x="18698" y="21029"/>
                  </a:cubicBezTo>
                  <a:lnTo>
                    <a:pt x="18707" y="21019"/>
                  </a:lnTo>
                  <a:lnTo>
                    <a:pt x="18717" y="21010"/>
                  </a:lnTo>
                  <a:cubicBezTo>
                    <a:pt x="18726" y="21001"/>
                    <a:pt x="18735" y="20982"/>
                    <a:pt x="18745" y="20963"/>
                  </a:cubicBezTo>
                  <a:lnTo>
                    <a:pt x="18763" y="20935"/>
                  </a:lnTo>
                  <a:cubicBezTo>
                    <a:pt x="18773" y="20917"/>
                    <a:pt x="18782" y="20907"/>
                    <a:pt x="18792" y="20888"/>
                  </a:cubicBezTo>
                  <a:lnTo>
                    <a:pt x="18801" y="20870"/>
                  </a:lnTo>
                  <a:cubicBezTo>
                    <a:pt x="18801" y="20870"/>
                    <a:pt x="18801" y="20870"/>
                    <a:pt x="18810" y="20860"/>
                  </a:cubicBezTo>
                  <a:lnTo>
                    <a:pt x="18820" y="20832"/>
                  </a:lnTo>
                  <a:lnTo>
                    <a:pt x="18838" y="20814"/>
                  </a:lnTo>
                  <a:cubicBezTo>
                    <a:pt x="18848" y="20795"/>
                    <a:pt x="18848" y="20785"/>
                    <a:pt x="18857" y="20776"/>
                  </a:cubicBezTo>
                  <a:lnTo>
                    <a:pt x="18857" y="20767"/>
                  </a:lnTo>
                  <a:lnTo>
                    <a:pt x="18866" y="20757"/>
                  </a:lnTo>
                  <a:cubicBezTo>
                    <a:pt x="18913" y="20673"/>
                    <a:pt x="18969" y="20579"/>
                    <a:pt x="19026" y="20476"/>
                  </a:cubicBezTo>
                  <a:cubicBezTo>
                    <a:pt x="19044" y="20430"/>
                    <a:pt x="19072" y="20383"/>
                    <a:pt x="19100" y="20327"/>
                  </a:cubicBezTo>
                  <a:cubicBezTo>
                    <a:pt x="19119" y="20280"/>
                    <a:pt x="19147" y="20233"/>
                    <a:pt x="19166" y="20196"/>
                  </a:cubicBezTo>
                  <a:lnTo>
                    <a:pt x="19166" y="20186"/>
                  </a:lnTo>
                  <a:lnTo>
                    <a:pt x="19166" y="20177"/>
                  </a:lnTo>
                  <a:lnTo>
                    <a:pt x="19175" y="20177"/>
                  </a:lnTo>
                  <a:cubicBezTo>
                    <a:pt x="19203" y="20111"/>
                    <a:pt x="19232" y="20046"/>
                    <a:pt x="19260" y="19999"/>
                  </a:cubicBezTo>
                  <a:lnTo>
                    <a:pt x="19269" y="19990"/>
                  </a:lnTo>
                  <a:lnTo>
                    <a:pt x="19269" y="19980"/>
                  </a:lnTo>
                  <a:lnTo>
                    <a:pt x="19278" y="19971"/>
                  </a:lnTo>
                  <a:cubicBezTo>
                    <a:pt x="19288" y="19952"/>
                    <a:pt x="19297" y="19924"/>
                    <a:pt x="19306" y="19905"/>
                  </a:cubicBezTo>
                  <a:cubicBezTo>
                    <a:pt x="19325" y="19887"/>
                    <a:pt x="19335" y="19859"/>
                    <a:pt x="19344" y="19830"/>
                  </a:cubicBezTo>
                  <a:cubicBezTo>
                    <a:pt x="19363" y="19812"/>
                    <a:pt x="19372" y="19784"/>
                    <a:pt x="19381" y="19756"/>
                  </a:cubicBezTo>
                  <a:lnTo>
                    <a:pt x="19409" y="19699"/>
                  </a:lnTo>
                  <a:cubicBezTo>
                    <a:pt x="19419" y="19690"/>
                    <a:pt x="19419" y="19681"/>
                    <a:pt x="19428" y="19662"/>
                  </a:cubicBezTo>
                  <a:cubicBezTo>
                    <a:pt x="19438" y="19643"/>
                    <a:pt x="19438" y="19634"/>
                    <a:pt x="19447" y="19624"/>
                  </a:cubicBezTo>
                  <a:lnTo>
                    <a:pt x="19447" y="19615"/>
                  </a:lnTo>
                  <a:lnTo>
                    <a:pt x="19456" y="19596"/>
                  </a:lnTo>
                  <a:cubicBezTo>
                    <a:pt x="19466" y="19578"/>
                    <a:pt x="19475" y="19568"/>
                    <a:pt x="19484" y="19550"/>
                  </a:cubicBezTo>
                  <a:lnTo>
                    <a:pt x="19484" y="19531"/>
                  </a:lnTo>
                  <a:lnTo>
                    <a:pt x="19494" y="19521"/>
                  </a:lnTo>
                  <a:lnTo>
                    <a:pt x="19494" y="19512"/>
                  </a:lnTo>
                  <a:cubicBezTo>
                    <a:pt x="19503" y="19493"/>
                    <a:pt x="19512" y="19475"/>
                    <a:pt x="19522" y="19456"/>
                  </a:cubicBezTo>
                  <a:lnTo>
                    <a:pt x="19541" y="19409"/>
                  </a:lnTo>
                  <a:lnTo>
                    <a:pt x="19550" y="19390"/>
                  </a:lnTo>
                  <a:lnTo>
                    <a:pt x="19550" y="19381"/>
                  </a:lnTo>
                  <a:lnTo>
                    <a:pt x="19559" y="19362"/>
                  </a:lnTo>
                  <a:cubicBezTo>
                    <a:pt x="19569" y="19344"/>
                    <a:pt x="19578" y="19334"/>
                    <a:pt x="19578" y="19325"/>
                  </a:cubicBezTo>
                  <a:lnTo>
                    <a:pt x="19597" y="19269"/>
                  </a:lnTo>
                  <a:lnTo>
                    <a:pt x="19606" y="19269"/>
                  </a:lnTo>
                  <a:lnTo>
                    <a:pt x="19606" y="19259"/>
                  </a:lnTo>
                  <a:lnTo>
                    <a:pt x="19606" y="19250"/>
                  </a:lnTo>
                  <a:cubicBezTo>
                    <a:pt x="19634" y="19184"/>
                    <a:pt x="19672" y="19109"/>
                    <a:pt x="19700" y="19035"/>
                  </a:cubicBezTo>
                  <a:lnTo>
                    <a:pt x="19718" y="18988"/>
                  </a:lnTo>
                  <a:lnTo>
                    <a:pt x="19718" y="18978"/>
                  </a:lnTo>
                  <a:cubicBezTo>
                    <a:pt x="19728" y="18978"/>
                    <a:pt x="19728" y="18960"/>
                    <a:pt x="19737" y="18950"/>
                  </a:cubicBezTo>
                  <a:cubicBezTo>
                    <a:pt x="19737" y="18932"/>
                    <a:pt x="19747" y="18913"/>
                    <a:pt x="19756" y="18904"/>
                  </a:cubicBezTo>
                  <a:lnTo>
                    <a:pt x="19784" y="18838"/>
                  </a:lnTo>
                  <a:lnTo>
                    <a:pt x="19803" y="18801"/>
                  </a:lnTo>
                  <a:lnTo>
                    <a:pt x="19812" y="18772"/>
                  </a:lnTo>
                  <a:cubicBezTo>
                    <a:pt x="19821" y="18763"/>
                    <a:pt x="19821" y="18763"/>
                    <a:pt x="19821" y="18754"/>
                  </a:cubicBezTo>
                  <a:cubicBezTo>
                    <a:pt x="19831" y="18744"/>
                    <a:pt x="19831" y="18744"/>
                    <a:pt x="19831" y="18735"/>
                  </a:cubicBezTo>
                  <a:cubicBezTo>
                    <a:pt x="19840" y="18726"/>
                    <a:pt x="19849" y="18716"/>
                    <a:pt x="19859" y="18698"/>
                  </a:cubicBezTo>
                  <a:cubicBezTo>
                    <a:pt x="19868" y="18688"/>
                    <a:pt x="19868" y="18679"/>
                    <a:pt x="19878" y="18660"/>
                  </a:cubicBezTo>
                  <a:cubicBezTo>
                    <a:pt x="19896" y="18632"/>
                    <a:pt x="19915" y="18604"/>
                    <a:pt x="19924" y="18585"/>
                  </a:cubicBezTo>
                  <a:cubicBezTo>
                    <a:pt x="19962" y="18520"/>
                    <a:pt x="19990" y="18463"/>
                    <a:pt x="20009" y="18407"/>
                  </a:cubicBezTo>
                  <a:lnTo>
                    <a:pt x="20027" y="18379"/>
                  </a:lnTo>
                  <a:cubicBezTo>
                    <a:pt x="20037" y="18351"/>
                    <a:pt x="20046" y="18323"/>
                    <a:pt x="20055" y="18304"/>
                  </a:cubicBezTo>
                  <a:cubicBezTo>
                    <a:pt x="20065" y="18295"/>
                    <a:pt x="20065" y="18295"/>
                    <a:pt x="20065" y="18286"/>
                  </a:cubicBezTo>
                  <a:lnTo>
                    <a:pt x="20121" y="18201"/>
                  </a:lnTo>
                  <a:cubicBezTo>
                    <a:pt x="20158" y="18145"/>
                    <a:pt x="20196" y="18080"/>
                    <a:pt x="20233" y="18023"/>
                  </a:cubicBezTo>
                  <a:lnTo>
                    <a:pt x="20233" y="18014"/>
                  </a:lnTo>
                  <a:lnTo>
                    <a:pt x="20243" y="18005"/>
                  </a:lnTo>
                  <a:cubicBezTo>
                    <a:pt x="20261" y="17977"/>
                    <a:pt x="20280" y="17949"/>
                    <a:pt x="20290" y="17930"/>
                  </a:cubicBezTo>
                  <a:cubicBezTo>
                    <a:pt x="20308" y="17892"/>
                    <a:pt x="20327" y="17864"/>
                    <a:pt x="20346" y="17836"/>
                  </a:cubicBezTo>
                  <a:lnTo>
                    <a:pt x="20355" y="17827"/>
                  </a:lnTo>
                  <a:lnTo>
                    <a:pt x="20355" y="17817"/>
                  </a:lnTo>
                  <a:cubicBezTo>
                    <a:pt x="20364" y="17808"/>
                    <a:pt x="20374" y="17799"/>
                    <a:pt x="20374" y="17789"/>
                  </a:cubicBezTo>
                  <a:cubicBezTo>
                    <a:pt x="20383" y="17771"/>
                    <a:pt x="20393" y="17761"/>
                    <a:pt x="20402" y="17743"/>
                  </a:cubicBezTo>
                  <a:lnTo>
                    <a:pt x="20411" y="17743"/>
                  </a:lnTo>
                  <a:cubicBezTo>
                    <a:pt x="20421" y="17724"/>
                    <a:pt x="20439" y="17696"/>
                    <a:pt x="20449" y="17668"/>
                  </a:cubicBezTo>
                  <a:cubicBezTo>
                    <a:pt x="20477" y="17630"/>
                    <a:pt x="20505" y="17583"/>
                    <a:pt x="20514" y="17555"/>
                  </a:cubicBezTo>
                  <a:lnTo>
                    <a:pt x="20524" y="17537"/>
                  </a:lnTo>
                  <a:cubicBezTo>
                    <a:pt x="20552" y="17499"/>
                    <a:pt x="20570" y="17462"/>
                    <a:pt x="20589" y="17424"/>
                  </a:cubicBezTo>
                  <a:lnTo>
                    <a:pt x="20599" y="17405"/>
                  </a:lnTo>
                  <a:lnTo>
                    <a:pt x="20608" y="17405"/>
                  </a:lnTo>
                  <a:lnTo>
                    <a:pt x="20608" y="17396"/>
                  </a:lnTo>
                  <a:lnTo>
                    <a:pt x="20617" y="17387"/>
                  </a:lnTo>
                  <a:cubicBezTo>
                    <a:pt x="20636" y="17368"/>
                    <a:pt x="20655" y="17349"/>
                    <a:pt x="20673" y="17321"/>
                  </a:cubicBezTo>
                  <a:cubicBezTo>
                    <a:pt x="20692" y="17302"/>
                    <a:pt x="20711" y="17274"/>
                    <a:pt x="20730" y="17256"/>
                  </a:cubicBezTo>
                  <a:cubicBezTo>
                    <a:pt x="20767" y="17209"/>
                    <a:pt x="20814" y="17162"/>
                    <a:pt x="20861" y="17106"/>
                  </a:cubicBezTo>
                  <a:lnTo>
                    <a:pt x="20917" y="17031"/>
                  </a:lnTo>
                  <a:cubicBezTo>
                    <a:pt x="20945" y="17003"/>
                    <a:pt x="20964" y="16975"/>
                    <a:pt x="20982" y="16956"/>
                  </a:cubicBezTo>
                  <a:cubicBezTo>
                    <a:pt x="20992" y="16937"/>
                    <a:pt x="21010" y="16919"/>
                    <a:pt x="21020" y="16909"/>
                  </a:cubicBezTo>
                  <a:lnTo>
                    <a:pt x="21020" y="16900"/>
                  </a:lnTo>
                  <a:lnTo>
                    <a:pt x="21029" y="16891"/>
                  </a:lnTo>
                  <a:lnTo>
                    <a:pt x="21039" y="16872"/>
                  </a:lnTo>
                  <a:cubicBezTo>
                    <a:pt x="21048" y="16862"/>
                    <a:pt x="21048" y="16853"/>
                    <a:pt x="21057" y="16844"/>
                  </a:cubicBezTo>
                  <a:lnTo>
                    <a:pt x="21067" y="16834"/>
                  </a:lnTo>
                  <a:cubicBezTo>
                    <a:pt x="21076" y="16825"/>
                    <a:pt x="21076" y="16825"/>
                    <a:pt x="21076" y="16816"/>
                  </a:cubicBezTo>
                  <a:cubicBezTo>
                    <a:pt x="21085" y="16816"/>
                    <a:pt x="21085" y="16806"/>
                    <a:pt x="21085" y="16806"/>
                  </a:cubicBezTo>
                  <a:cubicBezTo>
                    <a:pt x="21095" y="16797"/>
                    <a:pt x="21095" y="16788"/>
                    <a:pt x="21104" y="16778"/>
                  </a:cubicBezTo>
                  <a:cubicBezTo>
                    <a:pt x="21254" y="16806"/>
                    <a:pt x="21413" y="16844"/>
                    <a:pt x="21563" y="16881"/>
                  </a:cubicBezTo>
                  <a:cubicBezTo>
                    <a:pt x="21628" y="16891"/>
                    <a:pt x="21675" y="16909"/>
                    <a:pt x="21731" y="16956"/>
                  </a:cubicBezTo>
                  <a:cubicBezTo>
                    <a:pt x="21769" y="16994"/>
                    <a:pt x="21797" y="17022"/>
                    <a:pt x="21834" y="17059"/>
                  </a:cubicBezTo>
                  <a:cubicBezTo>
                    <a:pt x="21881" y="17097"/>
                    <a:pt x="21937" y="17134"/>
                    <a:pt x="21984" y="17171"/>
                  </a:cubicBezTo>
                  <a:cubicBezTo>
                    <a:pt x="22059" y="17228"/>
                    <a:pt x="22134" y="17284"/>
                    <a:pt x="22209" y="17321"/>
                  </a:cubicBezTo>
                  <a:cubicBezTo>
                    <a:pt x="22218" y="17331"/>
                    <a:pt x="22228" y="17331"/>
                    <a:pt x="22237" y="17340"/>
                  </a:cubicBezTo>
                  <a:cubicBezTo>
                    <a:pt x="22274" y="17368"/>
                    <a:pt x="22303" y="17396"/>
                    <a:pt x="22331" y="17452"/>
                  </a:cubicBezTo>
                  <a:cubicBezTo>
                    <a:pt x="22490" y="17780"/>
                    <a:pt x="22743" y="18005"/>
                    <a:pt x="23098" y="18108"/>
                  </a:cubicBezTo>
                  <a:cubicBezTo>
                    <a:pt x="23136" y="18117"/>
                    <a:pt x="23173" y="18126"/>
                    <a:pt x="23211" y="18136"/>
                  </a:cubicBezTo>
                  <a:cubicBezTo>
                    <a:pt x="23361" y="18173"/>
                    <a:pt x="23510" y="18192"/>
                    <a:pt x="23669" y="18201"/>
                  </a:cubicBezTo>
                  <a:cubicBezTo>
                    <a:pt x="23829" y="18220"/>
                    <a:pt x="23988" y="18229"/>
                    <a:pt x="24147" y="18239"/>
                  </a:cubicBezTo>
                  <a:cubicBezTo>
                    <a:pt x="24213" y="18239"/>
                    <a:pt x="24278" y="18248"/>
                    <a:pt x="24344" y="18248"/>
                  </a:cubicBezTo>
                  <a:lnTo>
                    <a:pt x="24372" y="18248"/>
                  </a:lnTo>
                  <a:cubicBezTo>
                    <a:pt x="24400" y="18248"/>
                    <a:pt x="24437" y="18248"/>
                    <a:pt x="24465" y="18229"/>
                  </a:cubicBezTo>
                  <a:cubicBezTo>
                    <a:pt x="24465" y="18229"/>
                    <a:pt x="24465" y="18229"/>
                    <a:pt x="24475" y="18220"/>
                  </a:cubicBezTo>
                  <a:cubicBezTo>
                    <a:pt x="24475" y="18220"/>
                    <a:pt x="24484" y="18211"/>
                    <a:pt x="24484" y="18201"/>
                  </a:cubicBezTo>
                  <a:cubicBezTo>
                    <a:pt x="24493" y="18201"/>
                    <a:pt x="24493" y="18192"/>
                    <a:pt x="24493" y="18192"/>
                  </a:cubicBezTo>
                  <a:cubicBezTo>
                    <a:pt x="24493" y="18155"/>
                    <a:pt x="24475" y="18117"/>
                    <a:pt x="24447" y="18089"/>
                  </a:cubicBezTo>
                  <a:cubicBezTo>
                    <a:pt x="24428" y="18070"/>
                    <a:pt x="24400" y="18052"/>
                    <a:pt x="24381" y="18023"/>
                  </a:cubicBezTo>
                  <a:cubicBezTo>
                    <a:pt x="24362" y="18014"/>
                    <a:pt x="24353" y="17995"/>
                    <a:pt x="24334" y="17986"/>
                  </a:cubicBezTo>
                  <a:cubicBezTo>
                    <a:pt x="24259" y="17930"/>
                    <a:pt x="24175" y="17874"/>
                    <a:pt x="24100" y="17827"/>
                  </a:cubicBezTo>
                  <a:cubicBezTo>
                    <a:pt x="23754" y="17611"/>
                    <a:pt x="23379" y="17462"/>
                    <a:pt x="22967" y="17405"/>
                  </a:cubicBezTo>
                  <a:cubicBezTo>
                    <a:pt x="22883" y="17396"/>
                    <a:pt x="22808" y="17387"/>
                    <a:pt x="22733" y="17387"/>
                  </a:cubicBezTo>
                  <a:cubicBezTo>
                    <a:pt x="22677" y="17387"/>
                    <a:pt x="22621" y="17387"/>
                    <a:pt x="22565" y="17396"/>
                  </a:cubicBezTo>
                  <a:cubicBezTo>
                    <a:pt x="22537" y="17396"/>
                    <a:pt x="22518" y="17396"/>
                    <a:pt x="22490" y="17387"/>
                  </a:cubicBezTo>
                  <a:lnTo>
                    <a:pt x="22480" y="17387"/>
                  </a:lnTo>
                  <a:cubicBezTo>
                    <a:pt x="22480" y="17387"/>
                    <a:pt x="22471" y="17387"/>
                    <a:pt x="22462" y="17377"/>
                  </a:cubicBezTo>
                  <a:cubicBezTo>
                    <a:pt x="22415" y="17349"/>
                    <a:pt x="22368" y="17331"/>
                    <a:pt x="22331" y="17302"/>
                  </a:cubicBezTo>
                  <a:cubicBezTo>
                    <a:pt x="22153" y="17190"/>
                    <a:pt x="21975" y="17078"/>
                    <a:pt x="21816" y="16947"/>
                  </a:cubicBezTo>
                  <a:cubicBezTo>
                    <a:pt x="21825" y="16928"/>
                    <a:pt x="21834" y="16928"/>
                    <a:pt x="21853" y="16928"/>
                  </a:cubicBezTo>
                  <a:lnTo>
                    <a:pt x="21862" y="16928"/>
                  </a:lnTo>
                  <a:cubicBezTo>
                    <a:pt x="21947" y="16937"/>
                    <a:pt x="22040" y="16956"/>
                    <a:pt x="22134" y="16965"/>
                  </a:cubicBezTo>
                  <a:cubicBezTo>
                    <a:pt x="22373" y="16997"/>
                    <a:pt x="22610" y="17012"/>
                    <a:pt x="22846" y="17012"/>
                  </a:cubicBezTo>
                  <a:cubicBezTo>
                    <a:pt x="23250" y="17012"/>
                    <a:pt x="23652" y="16966"/>
                    <a:pt x="24053" y="16872"/>
                  </a:cubicBezTo>
                  <a:cubicBezTo>
                    <a:pt x="24465" y="16769"/>
                    <a:pt x="24877" y="16666"/>
                    <a:pt x="25280" y="16535"/>
                  </a:cubicBezTo>
                  <a:lnTo>
                    <a:pt x="25299" y="16525"/>
                  </a:lnTo>
                  <a:cubicBezTo>
                    <a:pt x="25340" y="16512"/>
                    <a:pt x="25381" y="16503"/>
                    <a:pt x="25422" y="16503"/>
                  </a:cubicBezTo>
                  <a:cubicBezTo>
                    <a:pt x="25437" y="16503"/>
                    <a:pt x="25452" y="16504"/>
                    <a:pt x="25467" y="16507"/>
                  </a:cubicBezTo>
                  <a:lnTo>
                    <a:pt x="25514" y="16507"/>
                  </a:lnTo>
                  <a:cubicBezTo>
                    <a:pt x="25608" y="16518"/>
                    <a:pt x="25702" y="16524"/>
                    <a:pt x="25796" y="16524"/>
                  </a:cubicBezTo>
                  <a:cubicBezTo>
                    <a:pt x="25927" y="16524"/>
                    <a:pt x="26057" y="16514"/>
                    <a:pt x="26188" y="16497"/>
                  </a:cubicBezTo>
                  <a:lnTo>
                    <a:pt x="26244" y="16497"/>
                  </a:lnTo>
                  <a:cubicBezTo>
                    <a:pt x="26244" y="16497"/>
                    <a:pt x="26254" y="16488"/>
                    <a:pt x="26263" y="16469"/>
                  </a:cubicBezTo>
                  <a:lnTo>
                    <a:pt x="26216" y="16469"/>
                  </a:lnTo>
                  <a:cubicBezTo>
                    <a:pt x="26193" y="16465"/>
                    <a:pt x="26172" y="16465"/>
                    <a:pt x="26151" y="16465"/>
                  </a:cubicBezTo>
                  <a:cubicBezTo>
                    <a:pt x="26130" y="16465"/>
                    <a:pt x="26108" y="16465"/>
                    <a:pt x="26085" y="16460"/>
                  </a:cubicBezTo>
                  <a:lnTo>
                    <a:pt x="25579" y="16460"/>
                  </a:lnTo>
                  <a:cubicBezTo>
                    <a:pt x="25579" y="16441"/>
                    <a:pt x="25589" y="16432"/>
                    <a:pt x="25589" y="16432"/>
                  </a:cubicBezTo>
                  <a:cubicBezTo>
                    <a:pt x="25608" y="16422"/>
                    <a:pt x="25626" y="16413"/>
                    <a:pt x="25636" y="16413"/>
                  </a:cubicBezTo>
                  <a:cubicBezTo>
                    <a:pt x="25682" y="16385"/>
                    <a:pt x="25729" y="16366"/>
                    <a:pt x="25785" y="16348"/>
                  </a:cubicBezTo>
                  <a:cubicBezTo>
                    <a:pt x="25973" y="16273"/>
                    <a:pt x="26160" y="16188"/>
                    <a:pt x="26347" y="16113"/>
                  </a:cubicBezTo>
                  <a:cubicBezTo>
                    <a:pt x="26375" y="16095"/>
                    <a:pt x="26403" y="16076"/>
                    <a:pt x="26431" y="16057"/>
                  </a:cubicBezTo>
                  <a:cubicBezTo>
                    <a:pt x="26450" y="16048"/>
                    <a:pt x="26469" y="16039"/>
                    <a:pt x="26488" y="16029"/>
                  </a:cubicBezTo>
                  <a:cubicBezTo>
                    <a:pt x="26478" y="16029"/>
                    <a:pt x="26469" y="16020"/>
                    <a:pt x="26460" y="16020"/>
                  </a:cubicBezTo>
                  <a:cubicBezTo>
                    <a:pt x="26450" y="16020"/>
                    <a:pt x="26431" y="16029"/>
                    <a:pt x="26422" y="16039"/>
                  </a:cubicBezTo>
                  <a:cubicBezTo>
                    <a:pt x="26413" y="16039"/>
                    <a:pt x="26403" y="16048"/>
                    <a:pt x="26403" y="16048"/>
                  </a:cubicBezTo>
                  <a:cubicBezTo>
                    <a:pt x="26216" y="16113"/>
                    <a:pt x="26038" y="16188"/>
                    <a:pt x="25860" y="16254"/>
                  </a:cubicBezTo>
                  <a:cubicBezTo>
                    <a:pt x="25832" y="16263"/>
                    <a:pt x="25795" y="16273"/>
                    <a:pt x="25729" y="16282"/>
                  </a:cubicBezTo>
                  <a:cubicBezTo>
                    <a:pt x="25739" y="16273"/>
                    <a:pt x="25748" y="16273"/>
                    <a:pt x="25757" y="16263"/>
                  </a:cubicBezTo>
                  <a:cubicBezTo>
                    <a:pt x="25795" y="16226"/>
                    <a:pt x="25823" y="16198"/>
                    <a:pt x="25851" y="16170"/>
                  </a:cubicBezTo>
                  <a:cubicBezTo>
                    <a:pt x="25860" y="16170"/>
                    <a:pt x="25860" y="16160"/>
                    <a:pt x="25870" y="16151"/>
                  </a:cubicBezTo>
                  <a:cubicBezTo>
                    <a:pt x="25926" y="16104"/>
                    <a:pt x="25982" y="16048"/>
                    <a:pt x="26038" y="15992"/>
                  </a:cubicBezTo>
                  <a:cubicBezTo>
                    <a:pt x="26066" y="15964"/>
                    <a:pt x="26094" y="15936"/>
                    <a:pt x="26123" y="15907"/>
                  </a:cubicBezTo>
                  <a:cubicBezTo>
                    <a:pt x="26160" y="15870"/>
                    <a:pt x="26179" y="15842"/>
                    <a:pt x="26226" y="15842"/>
                  </a:cubicBezTo>
                  <a:cubicBezTo>
                    <a:pt x="26244" y="15842"/>
                    <a:pt x="26254" y="15842"/>
                    <a:pt x="26263" y="15833"/>
                  </a:cubicBezTo>
                  <a:cubicBezTo>
                    <a:pt x="26272" y="15823"/>
                    <a:pt x="26272" y="15804"/>
                    <a:pt x="26272" y="15795"/>
                  </a:cubicBezTo>
                  <a:cubicBezTo>
                    <a:pt x="26282" y="15758"/>
                    <a:pt x="26254" y="15730"/>
                    <a:pt x="26216" y="15730"/>
                  </a:cubicBezTo>
                  <a:cubicBezTo>
                    <a:pt x="26211" y="15728"/>
                    <a:pt x="26206" y="15727"/>
                    <a:pt x="26201" y="15727"/>
                  </a:cubicBezTo>
                  <a:cubicBezTo>
                    <a:pt x="26179" y="15727"/>
                    <a:pt x="26160" y="15742"/>
                    <a:pt x="26160" y="15758"/>
                  </a:cubicBezTo>
                  <a:cubicBezTo>
                    <a:pt x="26160" y="15758"/>
                    <a:pt x="26160" y="15767"/>
                    <a:pt x="26160" y="15767"/>
                  </a:cubicBezTo>
                  <a:cubicBezTo>
                    <a:pt x="26160" y="15767"/>
                    <a:pt x="26160" y="15776"/>
                    <a:pt x="26160" y="15776"/>
                  </a:cubicBezTo>
                  <a:cubicBezTo>
                    <a:pt x="26160" y="15804"/>
                    <a:pt x="26160" y="15823"/>
                    <a:pt x="26141" y="15842"/>
                  </a:cubicBezTo>
                  <a:cubicBezTo>
                    <a:pt x="26132" y="15870"/>
                    <a:pt x="26104" y="15879"/>
                    <a:pt x="26085" y="15898"/>
                  </a:cubicBezTo>
                  <a:cubicBezTo>
                    <a:pt x="26057" y="15926"/>
                    <a:pt x="26020" y="15954"/>
                    <a:pt x="25991" y="15982"/>
                  </a:cubicBezTo>
                  <a:cubicBezTo>
                    <a:pt x="25870" y="16085"/>
                    <a:pt x="25748" y="16188"/>
                    <a:pt x="25626" y="16291"/>
                  </a:cubicBezTo>
                  <a:cubicBezTo>
                    <a:pt x="25570" y="16329"/>
                    <a:pt x="25523" y="16376"/>
                    <a:pt x="25458" y="16385"/>
                  </a:cubicBezTo>
                  <a:lnTo>
                    <a:pt x="25411" y="16385"/>
                  </a:lnTo>
                  <a:cubicBezTo>
                    <a:pt x="25430" y="16348"/>
                    <a:pt x="25448" y="16319"/>
                    <a:pt x="25467" y="16291"/>
                  </a:cubicBezTo>
                  <a:cubicBezTo>
                    <a:pt x="25486" y="16273"/>
                    <a:pt x="25495" y="16254"/>
                    <a:pt x="25514" y="16235"/>
                  </a:cubicBezTo>
                  <a:cubicBezTo>
                    <a:pt x="25523" y="16226"/>
                    <a:pt x="25523" y="16226"/>
                    <a:pt x="25533" y="16216"/>
                  </a:cubicBezTo>
                  <a:cubicBezTo>
                    <a:pt x="25561" y="16179"/>
                    <a:pt x="25589" y="16142"/>
                    <a:pt x="25608" y="16104"/>
                  </a:cubicBezTo>
                  <a:cubicBezTo>
                    <a:pt x="25608" y="16095"/>
                    <a:pt x="25617" y="16085"/>
                    <a:pt x="25617" y="16076"/>
                  </a:cubicBezTo>
                  <a:cubicBezTo>
                    <a:pt x="25626" y="16048"/>
                    <a:pt x="25645" y="16029"/>
                    <a:pt x="25673" y="16020"/>
                  </a:cubicBezTo>
                  <a:cubicBezTo>
                    <a:pt x="25692" y="16010"/>
                    <a:pt x="25711" y="16001"/>
                    <a:pt x="25729" y="15992"/>
                  </a:cubicBezTo>
                  <a:lnTo>
                    <a:pt x="25739" y="15992"/>
                  </a:lnTo>
                  <a:cubicBezTo>
                    <a:pt x="25748" y="15936"/>
                    <a:pt x="25720" y="15926"/>
                    <a:pt x="25692" y="15917"/>
                  </a:cubicBezTo>
                  <a:cubicBezTo>
                    <a:pt x="25682" y="15907"/>
                    <a:pt x="25673" y="15907"/>
                    <a:pt x="25664" y="15907"/>
                  </a:cubicBezTo>
                  <a:cubicBezTo>
                    <a:pt x="25636" y="15917"/>
                    <a:pt x="25617" y="15936"/>
                    <a:pt x="25626" y="15964"/>
                  </a:cubicBezTo>
                  <a:cubicBezTo>
                    <a:pt x="25626" y="15982"/>
                    <a:pt x="25626" y="16001"/>
                    <a:pt x="25626" y="16010"/>
                  </a:cubicBezTo>
                  <a:cubicBezTo>
                    <a:pt x="25617" y="16039"/>
                    <a:pt x="25608" y="16057"/>
                    <a:pt x="25589" y="16076"/>
                  </a:cubicBezTo>
                  <a:cubicBezTo>
                    <a:pt x="25505" y="16179"/>
                    <a:pt x="25420" y="16282"/>
                    <a:pt x="25345" y="16385"/>
                  </a:cubicBezTo>
                  <a:cubicBezTo>
                    <a:pt x="25336" y="16394"/>
                    <a:pt x="25327" y="16404"/>
                    <a:pt x="25308" y="16413"/>
                  </a:cubicBezTo>
                  <a:cubicBezTo>
                    <a:pt x="25289" y="16432"/>
                    <a:pt x="25271" y="16441"/>
                    <a:pt x="25242" y="16450"/>
                  </a:cubicBezTo>
                  <a:cubicBezTo>
                    <a:pt x="24943" y="16535"/>
                    <a:pt x="24653" y="16610"/>
                    <a:pt x="24353" y="16675"/>
                  </a:cubicBezTo>
                  <a:cubicBezTo>
                    <a:pt x="24269" y="16694"/>
                    <a:pt x="24184" y="16713"/>
                    <a:pt x="24091" y="16731"/>
                  </a:cubicBezTo>
                  <a:lnTo>
                    <a:pt x="24025" y="16731"/>
                  </a:lnTo>
                  <a:cubicBezTo>
                    <a:pt x="24053" y="16703"/>
                    <a:pt x="24072" y="16694"/>
                    <a:pt x="24091" y="16675"/>
                  </a:cubicBezTo>
                  <a:cubicBezTo>
                    <a:pt x="24184" y="16619"/>
                    <a:pt x="24269" y="16553"/>
                    <a:pt x="24344" y="16479"/>
                  </a:cubicBezTo>
                  <a:cubicBezTo>
                    <a:pt x="24428" y="16413"/>
                    <a:pt x="24503" y="16338"/>
                    <a:pt x="24578" y="16254"/>
                  </a:cubicBezTo>
                  <a:cubicBezTo>
                    <a:pt x="24587" y="16245"/>
                    <a:pt x="24596" y="16235"/>
                    <a:pt x="24606" y="16235"/>
                  </a:cubicBezTo>
                  <a:cubicBezTo>
                    <a:pt x="24634" y="16207"/>
                    <a:pt x="24671" y="16188"/>
                    <a:pt x="24709" y="16179"/>
                  </a:cubicBezTo>
                  <a:lnTo>
                    <a:pt x="24718" y="16179"/>
                  </a:lnTo>
                  <a:cubicBezTo>
                    <a:pt x="24718" y="16179"/>
                    <a:pt x="24727" y="16170"/>
                    <a:pt x="24737" y="16170"/>
                  </a:cubicBezTo>
                  <a:cubicBezTo>
                    <a:pt x="24905" y="16132"/>
                    <a:pt x="25055" y="16057"/>
                    <a:pt x="25186" y="15945"/>
                  </a:cubicBezTo>
                  <a:cubicBezTo>
                    <a:pt x="25252" y="15879"/>
                    <a:pt x="25317" y="15804"/>
                    <a:pt x="25383" y="15720"/>
                  </a:cubicBezTo>
                  <a:cubicBezTo>
                    <a:pt x="25411" y="15692"/>
                    <a:pt x="25430" y="15655"/>
                    <a:pt x="25458" y="15617"/>
                  </a:cubicBezTo>
                  <a:cubicBezTo>
                    <a:pt x="25570" y="15449"/>
                    <a:pt x="25645" y="15261"/>
                    <a:pt x="25720" y="15074"/>
                  </a:cubicBezTo>
                  <a:cubicBezTo>
                    <a:pt x="25739" y="15037"/>
                    <a:pt x="25748" y="14999"/>
                    <a:pt x="25757" y="14962"/>
                  </a:cubicBezTo>
                  <a:cubicBezTo>
                    <a:pt x="25767" y="14952"/>
                    <a:pt x="25767" y="14943"/>
                    <a:pt x="25767" y="14934"/>
                  </a:cubicBezTo>
                  <a:cubicBezTo>
                    <a:pt x="25785" y="14887"/>
                    <a:pt x="25804" y="14840"/>
                    <a:pt x="25814" y="14803"/>
                  </a:cubicBezTo>
                  <a:cubicBezTo>
                    <a:pt x="25804" y="14784"/>
                    <a:pt x="25795" y="14775"/>
                    <a:pt x="25785" y="14775"/>
                  </a:cubicBezTo>
                  <a:cubicBezTo>
                    <a:pt x="25778" y="14767"/>
                    <a:pt x="25766" y="14764"/>
                    <a:pt x="25754" y="14764"/>
                  </a:cubicBezTo>
                  <a:cubicBezTo>
                    <a:pt x="25737" y="14764"/>
                    <a:pt x="25717" y="14769"/>
                    <a:pt x="25701" y="14775"/>
                  </a:cubicBezTo>
                  <a:cubicBezTo>
                    <a:pt x="25654" y="14793"/>
                    <a:pt x="25608" y="14812"/>
                    <a:pt x="25570" y="14831"/>
                  </a:cubicBezTo>
                  <a:cubicBezTo>
                    <a:pt x="25430" y="14887"/>
                    <a:pt x="25299" y="14962"/>
                    <a:pt x="25177" y="15046"/>
                  </a:cubicBezTo>
                  <a:cubicBezTo>
                    <a:pt x="25121" y="15093"/>
                    <a:pt x="25065" y="15140"/>
                    <a:pt x="25018" y="15187"/>
                  </a:cubicBezTo>
                  <a:cubicBezTo>
                    <a:pt x="24943" y="15261"/>
                    <a:pt x="24877" y="15336"/>
                    <a:pt x="24830" y="15430"/>
                  </a:cubicBezTo>
                  <a:cubicBezTo>
                    <a:pt x="24756" y="15552"/>
                    <a:pt x="24690" y="15683"/>
                    <a:pt x="24653" y="15814"/>
                  </a:cubicBezTo>
                  <a:cubicBezTo>
                    <a:pt x="24624" y="15898"/>
                    <a:pt x="24615" y="15982"/>
                    <a:pt x="24606" y="16067"/>
                  </a:cubicBezTo>
                  <a:cubicBezTo>
                    <a:pt x="24606" y="16076"/>
                    <a:pt x="24606" y="16085"/>
                    <a:pt x="24606" y="16095"/>
                  </a:cubicBezTo>
                  <a:cubicBezTo>
                    <a:pt x="24596" y="16104"/>
                    <a:pt x="24587" y="16123"/>
                    <a:pt x="24578" y="16132"/>
                  </a:cubicBezTo>
                  <a:cubicBezTo>
                    <a:pt x="24559" y="16160"/>
                    <a:pt x="24531" y="16188"/>
                    <a:pt x="24503" y="16216"/>
                  </a:cubicBezTo>
                  <a:cubicBezTo>
                    <a:pt x="24484" y="16235"/>
                    <a:pt x="24465" y="16254"/>
                    <a:pt x="24447" y="16273"/>
                  </a:cubicBezTo>
                  <a:cubicBezTo>
                    <a:pt x="24419" y="16301"/>
                    <a:pt x="24390" y="16329"/>
                    <a:pt x="24362" y="16357"/>
                  </a:cubicBezTo>
                  <a:cubicBezTo>
                    <a:pt x="24362" y="16348"/>
                    <a:pt x="24353" y="16348"/>
                    <a:pt x="24353" y="16348"/>
                  </a:cubicBezTo>
                  <a:cubicBezTo>
                    <a:pt x="24334" y="16338"/>
                    <a:pt x="24344" y="16319"/>
                    <a:pt x="24344" y="16310"/>
                  </a:cubicBezTo>
                  <a:cubicBezTo>
                    <a:pt x="24362" y="16235"/>
                    <a:pt x="24390" y="16160"/>
                    <a:pt x="24409" y="16085"/>
                  </a:cubicBezTo>
                  <a:cubicBezTo>
                    <a:pt x="24419" y="16048"/>
                    <a:pt x="24428" y="16020"/>
                    <a:pt x="24437" y="15982"/>
                  </a:cubicBezTo>
                  <a:cubicBezTo>
                    <a:pt x="24447" y="15954"/>
                    <a:pt x="24456" y="15917"/>
                    <a:pt x="24456" y="15889"/>
                  </a:cubicBezTo>
                  <a:cubicBezTo>
                    <a:pt x="24456" y="15879"/>
                    <a:pt x="24447" y="15870"/>
                    <a:pt x="24447" y="15861"/>
                  </a:cubicBezTo>
                  <a:cubicBezTo>
                    <a:pt x="24390" y="16020"/>
                    <a:pt x="24344" y="16170"/>
                    <a:pt x="24297" y="16319"/>
                  </a:cubicBezTo>
                  <a:cubicBezTo>
                    <a:pt x="24287" y="16338"/>
                    <a:pt x="24287" y="16357"/>
                    <a:pt x="24278" y="16376"/>
                  </a:cubicBezTo>
                  <a:cubicBezTo>
                    <a:pt x="24269" y="16394"/>
                    <a:pt x="24269" y="16413"/>
                    <a:pt x="24250" y="16432"/>
                  </a:cubicBezTo>
                  <a:cubicBezTo>
                    <a:pt x="24250" y="16450"/>
                    <a:pt x="24241" y="16460"/>
                    <a:pt x="24222" y="16469"/>
                  </a:cubicBezTo>
                  <a:cubicBezTo>
                    <a:pt x="24222" y="16479"/>
                    <a:pt x="24213" y="16488"/>
                    <a:pt x="24203" y="16497"/>
                  </a:cubicBezTo>
                  <a:lnTo>
                    <a:pt x="24203" y="16460"/>
                  </a:lnTo>
                  <a:cubicBezTo>
                    <a:pt x="24203" y="16432"/>
                    <a:pt x="24203" y="16413"/>
                    <a:pt x="24203" y="16385"/>
                  </a:cubicBezTo>
                  <a:cubicBezTo>
                    <a:pt x="24194" y="16282"/>
                    <a:pt x="24194" y="16170"/>
                    <a:pt x="24194" y="16057"/>
                  </a:cubicBezTo>
                  <a:cubicBezTo>
                    <a:pt x="24194" y="16048"/>
                    <a:pt x="24184" y="16029"/>
                    <a:pt x="24184" y="16020"/>
                  </a:cubicBezTo>
                  <a:cubicBezTo>
                    <a:pt x="24184" y="16001"/>
                    <a:pt x="24175" y="15992"/>
                    <a:pt x="24175" y="15982"/>
                  </a:cubicBezTo>
                  <a:lnTo>
                    <a:pt x="24166" y="15982"/>
                  </a:lnTo>
                  <a:cubicBezTo>
                    <a:pt x="24156" y="16010"/>
                    <a:pt x="24156" y="16039"/>
                    <a:pt x="24156" y="16067"/>
                  </a:cubicBezTo>
                  <a:cubicBezTo>
                    <a:pt x="24147" y="16085"/>
                    <a:pt x="24147" y="16104"/>
                    <a:pt x="24147" y="16123"/>
                  </a:cubicBezTo>
                  <a:cubicBezTo>
                    <a:pt x="24147" y="16245"/>
                    <a:pt x="24147" y="16376"/>
                    <a:pt x="24156" y="16497"/>
                  </a:cubicBezTo>
                  <a:lnTo>
                    <a:pt x="24156" y="16507"/>
                  </a:lnTo>
                  <a:cubicBezTo>
                    <a:pt x="24156" y="16544"/>
                    <a:pt x="24128" y="16572"/>
                    <a:pt x="24100" y="16582"/>
                  </a:cubicBezTo>
                  <a:cubicBezTo>
                    <a:pt x="24063" y="16563"/>
                    <a:pt x="24063" y="16535"/>
                    <a:pt x="24053" y="16507"/>
                  </a:cubicBezTo>
                  <a:cubicBezTo>
                    <a:pt x="24053" y="16507"/>
                    <a:pt x="24053" y="16497"/>
                    <a:pt x="24053" y="16488"/>
                  </a:cubicBezTo>
                  <a:cubicBezTo>
                    <a:pt x="24016" y="16357"/>
                    <a:pt x="23978" y="16216"/>
                    <a:pt x="23941" y="16085"/>
                  </a:cubicBezTo>
                  <a:cubicBezTo>
                    <a:pt x="23922" y="16039"/>
                    <a:pt x="23922" y="15992"/>
                    <a:pt x="23941" y="15945"/>
                  </a:cubicBezTo>
                  <a:cubicBezTo>
                    <a:pt x="23950" y="15926"/>
                    <a:pt x="23960" y="15907"/>
                    <a:pt x="23950" y="15898"/>
                  </a:cubicBezTo>
                  <a:cubicBezTo>
                    <a:pt x="23941" y="15889"/>
                    <a:pt x="23941" y="15889"/>
                    <a:pt x="23932" y="15879"/>
                  </a:cubicBezTo>
                  <a:cubicBezTo>
                    <a:pt x="23922" y="15870"/>
                    <a:pt x="23913" y="15870"/>
                    <a:pt x="23894" y="15870"/>
                  </a:cubicBezTo>
                  <a:cubicBezTo>
                    <a:pt x="23885" y="15870"/>
                    <a:pt x="23875" y="15870"/>
                    <a:pt x="23875" y="15879"/>
                  </a:cubicBezTo>
                  <a:cubicBezTo>
                    <a:pt x="23847" y="15898"/>
                    <a:pt x="23829" y="15926"/>
                    <a:pt x="23838" y="15954"/>
                  </a:cubicBezTo>
                  <a:cubicBezTo>
                    <a:pt x="23904" y="16057"/>
                    <a:pt x="23904" y="16179"/>
                    <a:pt x="23941" y="16291"/>
                  </a:cubicBezTo>
                  <a:cubicBezTo>
                    <a:pt x="23950" y="16329"/>
                    <a:pt x="23969" y="16366"/>
                    <a:pt x="23978" y="16404"/>
                  </a:cubicBezTo>
                  <a:cubicBezTo>
                    <a:pt x="23988" y="16460"/>
                    <a:pt x="24007" y="16507"/>
                    <a:pt x="24025" y="16563"/>
                  </a:cubicBezTo>
                  <a:cubicBezTo>
                    <a:pt x="24025" y="16582"/>
                    <a:pt x="24035" y="16600"/>
                    <a:pt x="24035" y="16619"/>
                  </a:cubicBezTo>
                  <a:cubicBezTo>
                    <a:pt x="24016" y="16638"/>
                    <a:pt x="23997" y="16656"/>
                    <a:pt x="23978" y="16675"/>
                  </a:cubicBezTo>
                  <a:cubicBezTo>
                    <a:pt x="23904" y="16741"/>
                    <a:pt x="23829" y="16788"/>
                    <a:pt x="23726" y="16806"/>
                  </a:cubicBezTo>
                  <a:cubicBezTo>
                    <a:pt x="23422" y="16852"/>
                    <a:pt x="23118" y="16883"/>
                    <a:pt x="22814" y="16883"/>
                  </a:cubicBezTo>
                  <a:cubicBezTo>
                    <a:pt x="22678" y="16883"/>
                    <a:pt x="22542" y="16877"/>
                    <a:pt x="22406" y="16862"/>
                  </a:cubicBezTo>
                  <a:cubicBezTo>
                    <a:pt x="22368" y="16862"/>
                    <a:pt x="22321" y="16862"/>
                    <a:pt x="22274" y="16834"/>
                  </a:cubicBezTo>
                  <a:cubicBezTo>
                    <a:pt x="22284" y="16825"/>
                    <a:pt x="22284" y="16816"/>
                    <a:pt x="22293" y="16806"/>
                  </a:cubicBezTo>
                  <a:cubicBezTo>
                    <a:pt x="22303" y="16806"/>
                    <a:pt x="22303" y="16797"/>
                    <a:pt x="22312" y="16797"/>
                  </a:cubicBezTo>
                  <a:cubicBezTo>
                    <a:pt x="22424" y="16713"/>
                    <a:pt x="22537" y="16628"/>
                    <a:pt x="22640" y="16535"/>
                  </a:cubicBezTo>
                  <a:cubicBezTo>
                    <a:pt x="22864" y="16348"/>
                    <a:pt x="23070" y="16132"/>
                    <a:pt x="23276" y="15926"/>
                  </a:cubicBezTo>
                  <a:cubicBezTo>
                    <a:pt x="23454" y="15739"/>
                    <a:pt x="23623" y="15552"/>
                    <a:pt x="23791" y="15364"/>
                  </a:cubicBezTo>
                  <a:cubicBezTo>
                    <a:pt x="23801" y="15355"/>
                    <a:pt x="23810" y="15346"/>
                    <a:pt x="23819" y="15336"/>
                  </a:cubicBezTo>
                  <a:cubicBezTo>
                    <a:pt x="23857" y="15299"/>
                    <a:pt x="23885" y="15280"/>
                    <a:pt x="23932" y="15271"/>
                  </a:cubicBezTo>
                  <a:cubicBezTo>
                    <a:pt x="23978" y="15261"/>
                    <a:pt x="24025" y="15243"/>
                    <a:pt x="24072" y="15233"/>
                  </a:cubicBezTo>
                  <a:lnTo>
                    <a:pt x="24081" y="15233"/>
                  </a:lnTo>
                  <a:cubicBezTo>
                    <a:pt x="24128" y="15261"/>
                    <a:pt x="24184" y="15290"/>
                    <a:pt x="24241" y="15299"/>
                  </a:cubicBezTo>
                  <a:cubicBezTo>
                    <a:pt x="24285" y="15313"/>
                    <a:pt x="24331" y="15319"/>
                    <a:pt x="24377" y="15319"/>
                  </a:cubicBezTo>
                  <a:cubicBezTo>
                    <a:pt x="24457" y="15319"/>
                    <a:pt x="24538" y="15300"/>
                    <a:pt x="24615" y="15271"/>
                  </a:cubicBezTo>
                  <a:cubicBezTo>
                    <a:pt x="24624" y="15261"/>
                    <a:pt x="24624" y="15261"/>
                    <a:pt x="24634" y="15261"/>
                  </a:cubicBezTo>
                  <a:cubicBezTo>
                    <a:pt x="24643" y="15261"/>
                    <a:pt x="24643" y="15252"/>
                    <a:pt x="24653" y="15252"/>
                  </a:cubicBezTo>
                  <a:cubicBezTo>
                    <a:pt x="24859" y="15168"/>
                    <a:pt x="25036" y="15037"/>
                    <a:pt x="25196" y="14896"/>
                  </a:cubicBezTo>
                  <a:cubicBezTo>
                    <a:pt x="25214" y="14878"/>
                    <a:pt x="25224" y="14868"/>
                    <a:pt x="25242" y="14849"/>
                  </a:cubicBezTo>
                  <a:cubicBezTo>
                    <a:pt x="25261" y="14840"/>
                    <a:pt x="25271" y="14821"/>
                    <a:pt x="25271" y="14803"/>
                  </a:cubicBezTo>
                  <a:lnTo>
                    <a:pt x="25271" y="14793"/>
                  </a:lnTo>
                  <a:cubicBezTo>
                    <a:pt x="25271" y="14793"/>
                    <a:pt x="25271" y="14784"/>
                    <a:pt x="25261" y="14784"/>
                  </a:cubicBezTo>
                  <a:cubicBezTo>
                    <a:pt x="25261" y="14784"/>
                    <a:pt x="25261" y="14775"/>
                    <a:pt x="25261" y="14775"/>
                  </a:cubicBezTo>
                  <a:cubicBezTo>
                    <a:pt x="25252" y="14765"/>
                    <a:pt x="25242" y="14756"/>
                    <a:pt x="25214" y="14746"/>
                  </a:cubicBezTo>
                  <a:cubicBezTo>
                    <a:pt x="25158" y="14728"/>
                    <a:pt x="25102" y="14718"/>
                    <a:pt x="25046" y="14709"/>
                  </a:cubicBezTo>
                  <a:cubicBezTo>
                    <a:pt x="25002" y="14704"/>
                    <a:pt x="24958" y="14702"/>
                    <a:pt x="24916" y="14702"/>
                  </a:cubicBezTo>
                  <a:cubicBezTo>
                    <a:pt x="24705" y="14702"/>
                    <a:pt x="24512" y="14759"/>
                    <a:pt x="24325" y="14868"/>
                  </a:cubicBezTo>
                  <a:cubicBezTo>
                    <a:pt x="24306" y="14878"/>
                    <a:pt x="24287" y="14887"/>
                    <a:pt x="24269" y="14896"/>
                  </a:cubicBezTo>
                  <a:lnTo>
                    <a:pt x="24250" y="14915"/>
                  </a:lnTo>
                  <a:cubicBezTo>
                    <a:pt x="24222" y="14934"/>
                    <a:pt x="24194" y="14952"/>
                    <a:pt x="24166" y="14962"/>
                  </a:cubicBezTo>
                  <a:cubicBezTo>
                    <a:pt x="24166" y="14965"/>
                    <a:pt x="24165" y="14966"/>
                    <a:pt x="24163" y="14966"/>
                  </a:cubicBezTo>
                  <a:cubicBezTo>
                    <a:pt x="24159" y="14966"/>
                    <a:pt x="24153" y="14962"/>
                    <a:pt x="24147" y="14962"/>
                  </a:cubicBezTo>
                  <a:cubicBezTo>
                    <a:pt x="24156" y="14943"/>
                    <a:pt x="24166" y="14934"/>
                    <a:pt x="24175" y="14915"/>
                  </a:cubicBezTo>
                  <a:cubicBezTo>
                    <a:pt x="24194" y="14878"/>
                    <a:pt x="24231" y="14840"/>
                    <a:pt x="24259" y="14803"/>
                  </a:cubicBezTo>
                  <a:cubicBezTo>
                    <a:pt x="24269" y="14793"/>
                    <a:pt x="24269" y="14784"/>
                    <a:pt x="24278" y="14775"/>
                  </a:cubicBezTo>
                  <a:cubicBezTo>
                    <a:pt x="24297" y="14775"/>
                    <a:pt x="24325" y="14765"/>
                    <a:pt x="24344" y="14765"/>
                  </a:cubicBezTo>
                  <a:cubicBezTo>
                    <a:pt x="24381" y="14746"/>
                    <a:pt x="24419" y="14737"/>
                    <a:pt x="24456" y="14728"/>
                  </a:cubicBezTo>
                  <a:cubicBezTo>
                    <a:pt x="24484" y="14709"/>
                    <a:pt x="24512" y="14700"/>
                    <a:pt x="24550" y="14681"/>
                  </a:cubicBezTo>
                  <a:lnTo>
                    <a:pt x="24559" y="14681"/>
                  </a:lnTo>
                  <a:cubicBezTo>
                    <a:pt x="24634" y="14634"/>
                    <a:pt x="24709" y="14587"/>
                    <a:pt x="24774" y="14522"/>
                  </a:cubicBezTo>
                  <a:cubicBezTo>
                    <a:pt x="24849" y="14447"/>
                    <a:pt x="24905" y="14353"/>
                    <a:pt x="24943" y="14260"/>
                  </a:cubicBezTo>
                  <a:cubicBezTo>
                    <a:pt x="24952" y="14241"/>
                    <a:pt x="24962" y="14222"/>
                    <a:pt x="24971" y="14203"/>
                  </a:cubicBezTo>
                  <a:cubicBezTo>
                    <a:pt x="25027" y="14063"/>
                    <a:pt x="25065" y="13923"/>
                    <a:pt x="25111" y="13773"/>
                  </a:cubicBezTo>
                  <a:cubicBezTo>
                    <a:pt x="25111" y="13763"/>
                    <a:pt x="25121" y="13745"/>
                    <a:pt x="25121" y="13726"/>
                  </a:cubicBezTo>
                  <a:cubicBezTo>
                    <a:pt x="25121" y="13717"/>
                    <a:pt x="25121" y="13717"/>
                    <a:pt x="25121" y="13707"/>
                  </a:cubicBezTo>
                  <a:cubicBezTo>
                    <a:pt x="25121" y="13707"/>
                    <a:pt x="25121" y="13698"/>
                    <a:pt x="25111" y="13698"/>
                  </a:cubicBezTo>
                  <a:cubicBezTo>
                    <a:pt x="25111" y="13688"/>
                    <a:pt x="25102" y="13670"/>
                    <a:pt x="25093" y="13670"/>
                  </a:cubicBezTo>
                  <a:lnTo>
                    <a:pt x="25074" y="13670"/>
                  </a:lnTo>
                  <a:cubicBezTo>
                    <a:pt x="25036" y="13670"/>
                    <a:pt x="24999" y="13688"/>
                    <a:pt x="24971" y="13698"/>
                  </a:cubicBezTo>
                  <a:cubicBezTo>
                    <a:pt x="24812" y="13763"/>
                    <a:pt x="24671" y="13876"/>
                    <a:pt x="24559" y="13997"/>
                  </a:cubicBezTo>
                  <a:cubicBezTo>
                    <a:pt x="24531" y="14026"/>
                    <a:pt x="24503" y="14054"/>
                    <a:pt x="24475" y="14091"/>
                  </a:cubicBezTo>
                  <a:cubicBezTo>
                    <a:pt x="24456" y="14100"/>
                    <a:pt x="24447" y="14119"/>
                    <a:pt x="24437" y="14129"/>
                  </a:cubicBezTo>
                  <a:cubicBezTo>
                    <a:pt x="24409" y="14157"/>
                    <a:pt x="24390" y="14194"/>
                    <a:pt x="24362" y="14222"/>
                  </a:cubicBezTo>
                  <a:cubicBezTo>
                    <a:pt x="24269" y="14344"/>
                    <a:pt x="24231" y="14484"/>
                    <a:pt x="24250" y="14634"/>
                  </a:cubicBezTo>
                  <a:cubicBezTo>
                    <a:pt x="24250" y="14643"/>
                    <a:pt x="24250" y="14643"/>
                    <a:pt x="24250" y="14653"/>
                  </a:cubicBezTo>
                  <a:cubicBezTo>
                    <a:pt x="24250" y="14662"/>
                    <a:pt x="24250" y="14681"/>
                    <a:pt x="24250" y="14700"/>
                  </a:cubicBezTo>
                  <a:cubicBezTo>
                    <a:pt x="24184" y="14775"/>
                    <a:pt x="24119" y="14859"/>
                    <a:pt x="24044" y="14934"/>
                  </a:cubicBezTo>
                  <a:cubicBezTo>
                    <a:pt x="23950" y="15046"/>
                    <a:pt x="23847" y="15158"/>
                    <a:pt x="23744" y="15271"/>
                  </a:cubicBezTo>
                  <a:cubicBezTo>
                    <a:pt x="23623" y="15402"/>
                    <a:pt x="23510" y="15524"/>
                    <a:pt x="23389" y="15655"/>
                  </a:cubicBezTo>
                  <a:cubicBezTo>
                    <a:pt x="23389" y="15570"/>
                    <a:pt x="23398" y="15495"/>
                    <a:pt x="23454" y="15449"/>
                  </a:cubicBezTo>
                  <a:cubicBezTo>
                    <a:pt x="23576" y="15355"/>
                    <a:pt x="23669" y="15224"/>
                    <a:pt x="23735" y="15093"/>
                  </a:cubicBezTo>
                  <a:cubicBezTo>
                    <a:pt x="23763" y="15046"/>
                    <a:pt x="23782" y="14999"/>
                    <a:pt x="23801" y="14952"/>
                  </a:cubicBezTo>
                  <a:cubicBezTo>
                    <a:pt x="23838" y="14878"/>
                    <a:pt x="23857" y="14793"/>
                    <a:pt x="23875" y="14718"/>
                  </a:cubicBezTo>
                  <a:cubicBezTo>
                    <a:pt x="23894" y="14672"/>
                    <a:pt x="23904" y="14625"/>
                    <a:pt x="23904" y="14578"/>
                  </a:cubicBezTo>
                  <a:cubicBezTo>
                    <a:pt x="23922" y="14475"/>
                    <a:pt x="23922" y="14372"/>
                    <a:pt x="23913" y="14260"/>
                  </a:cubicBezTo>
                  <a:cubicBezTo>
                    <a:pt x="23904" y="14138"/>
                    <a:pt x="23885" y="14016"/>
                    <a:pt x="23866" y="13894"/>
                  </a:cubicBezTo>
                  <a:cubicBezTo>
                    <a:pt x="23866" y="13876"/>
                    <a:pt x="23866" y="13857"/>
                    <a:pt x="23857" y="13838"/>
                  </a:cubicBezTo>
                  <a:cubicBezTo>
                    <a:pt x="23857" y="13810"/>
                    <a:pt x="23838" y="13791"/>
                    <a:pt x="23819" y="13773"/>
                  </a:cubicBezTo>
                  <a:lnTo>
                    <a:pt x="23810" y="13773"/>
                  </a:lnTo>
                  <a:cubicBezTo>
                    <a:pt x="23804" y="13772"/>
                    <a:pt x="23798" y="13771"/>
                    <a:pt x="23792" y="13771"/>
                  </a:cubicBezTo>
                  <a:cubicBezTo>
                    <a:pt x="23753" y="13771"/>
                    <a:pt x="23721" y="13796"/>
                    <a:pt x="23688" y="13829"/>
                  </a:cubicBezTo>
                  <a:cubicBezTo>
                    <a:pt x="23660" y="13857"/>
                    <a:pt x="23632" y="13885"/>
                    <a:pt x="23604" y="13923"/>
                  </a:cubicBezTo>
                  <a:cubicBezTo>
                    <a:pt x="23576" y="13960"/>
                    <a:pt x="23548" y="13997"/>
                    <a:pt x="23520" y="14035"/>
                  </a:cubicBezTo>
                  <a:cubicBezTo>
                    <a:pt x="23473" y="14100"/>
                    <a:pt x="23435" y="14166"/>
                    <a:pt x="23398" y="14232"/>
                  </a:cubicBezTo>
                  <a:cubicBezTo>
                    <a:pt x="23314" y="14391"/>
                    <a:pt x="23267" y="14559"/>
                    <a:pt x="23229" y="14737"/>
                  </a:cubicBezTo>
                  <a:cubicBezTo>
                    <a:pt x="23220" y="14793"/>
                    <a:pt x="23211" y="14849"/>
                    <a:pt x="23201" y="14915"/>
                  </a:cubicBezTo>
                  <a:cubicBezTo>
                    <a:pt x="23201" y="14971"/>
                    <a:pt x="23201" y="15027"/>
                    <a:pt x="23211" y="15084"/>
                  </a:cubicBezTo>
                  <a:cubicBezTo>
                    <a:pt x="23220" y="15205"/>
                    <a:pt x="23267" y="15318"/>
                    <a:pt x="23342" y="15430"/>
                  </a:cubicBezTo>
                  <a:lnTo>
                    <a:pt x="23351" y="15430"/>
                  </a:lnTo>
                  <a:cubicBezTo>
                    <a:pt x="23351" y="15439"/>
                    <a:pt x="23351" y="15439"/>
                    <a:pt x="23361" y="15458"/>
                  </a:cubicBezTo>
                  <a:cubicBezTo>
                    <a:pt x="23342" y="15552"/>
                    <a:pt x="23314" y="15645"/>
                    <a:pt x="23286" y="15748"/>
                  </a:cubicBezTo>
                  <a:cubicBezTo>
                    <a:pt x="23276" y="15776"/>
                    <a:pt x="23258" y="15804"/>
                    <a:pt x="23239" y="15823"/>
                  </a:cubicBezTo>
                  <a:cubicBezTo>
                    <a:pt x="23164" y="15907"/>
                    <a:pt x="23080" y="15982"/>
                    <a:pt x="23005" y="16067"/>
                  </a:cubicBezTo>
                  <a:cubicBezTo>
                    <a:pt x="22771" y="16301"/>
                    <a:pt x="22537" y="16535"/>
                    <a:pt x="22274" y="16741"/>
                  </a:cubicBezTo>
                  <a:cubicBezTo>
                    <a:pt x="22256" y="16759"/>
                    <a:pt x="22237" y="16769"/>
                    <a:pt x="22228" y="16778"/>
                  </a:cubicBezTo>
                  <a:cubicBezTo>
                    <a:pt x="22176" y="16820"/>
                    <a:pt x="22161" y="16832"/>
                    <a:pt x="22129" y="16832"/>
                  </a:cubicBezTo>
                  <a:cubicBezTo>
                    <a:pt x="22102" y="16832"/>
                    <a:pt x="22064" y="16824"/>
                    <a:pt x="21984" y="16816"/>
                  </a:cubicBezTo>
                  <a:cubicBezTo>
                    <a:pt x="21881" y="16806"/>
                    <a:pt x="21778" y="16788"/>
                    <a:pt x="21675" y="16769"/>
                  </a:cubicBezTo>
                  <a:lnTo>
                    <a:pt x="21666" y="16769"/>
                  </a:lnTo>
                  <a:cubicBezTo>
                    <a:pt x="21647" y="16769"/>
                    <a:pt x="21638" y="16759"/>
                    <a:pt x="21610" y="16750"/>
                  </a:cubicBezTo>
                  <a:cubicBezTo>
                    <a:pt x="21834" y="16628"/>
                    <a:pt x="22040" y="16497"/>
                    <a:pt x="22228" y="16338"/>
                  </a:cubicBezTo>
                  <a:cubicBezTo>
                    <a:pt x="22293" y="16282"/>
                    <a:pt x="22349" y="16226"/>
                    <a:pt x="22406" y="16170"/>
                  </a:cubicBezTo>
                  <a:lnTo>
                    <a:pt x="22509" y="16170"/>
                  </a:lnTo>
                  <a:cubicBezTo>
                    <a:pt x="22537" y="16160"/>
                    <a:pt x="22555" y="16142"/>
                    <a:pt x="22565" y="16113"/>
                  </a:cubicBezTo>
                  <a:lnTo>
                    <a:pt x="22565" y="16104"/>
                  </a:lnTo>
                  <a:cubicBezTo>
                    <a:pt x="22565" y="16104"/>
                    <a:pt x="22565" y="16095"/>
                    <a:pt x="22555" y="16085"/>
                  </a:cubicBezTo>
                  <a:cubicBezTo>
                    <a:pt x="22548" y="16056"/>
                    <a:pt x="22524" y="16033"/>
                    <a:pt x="22495" y="16033"/>
                  </a:cubicBezTo>
                  <a:cubicBezTo>
                    <a:pt x="22487" y="16033"/>
                    <a:pt x="22479" y="16034"/>
                    <a:pt x="22471" y="16039"/>
                  </a:cubicBezTo>
                  <a:cubicBezTo>
                    <a:pt x="22434" y="16057"/>
                    <a:pt x="22396" y="16067"/>
                    <a:pt x="22396" y="16123"/>
                  </a:cubicBezTo>
                  <a:cubicBezTo>
                    <a:pt x="22396" y="16132"/>
                    <a:pt x="22387" y="16142"/>
                    <a:pt x="22387" y="16142"/>
                  </a:cubicBezTo>
                  <a:cubicBezTo>
                    <a:pt x="22387" y="16160"/>
                    <a:pt x="22368" y="16179"/>
                    <a:pt x="22359" y="16188"/>
                  </a:cubicBezTo>
                  <a:cubicBezTo>
                    <a:pt x="22349" y="16198"/>
                    <a:pt x="22349" y="16198"/>
                    <a:pt x="22340" y="16198"/>
                  </a:cubicBezTo>
                  <a:cubicBezTo>
                    <a:pt x="22106" y="16376"/>
                    <a:pt x="21862" y="16553"/>
                    <a:pt x="21600" y="16685"/>
                  </a:cubicBezTo>
                  <a:cubicBezTo>
                    <a:pt x="21591" y="16694"/>
                    <a:pt x="21591" y="16694"/>
                    <a:pt x="21582" y="16694"/>
                  </a:cubicBezTo>
                  <a:cubicBezTo>
                    <a:pt x="21572" y="16694"/>
                    <a:pt x="21563" y="16703"/>
                    <a:pt x="21554" y="16703"/>
                  </a:cubicBezTo>
                  <a:cubicBezTo>
                    <a:pt x="21535" y="16713"/>
                    <a:pt x="21507" y="16722"/>
                    <a:pt x="21479" y="16731"/>
                  </a:cubicBezTo>
                  <a:cubicBezTo>
                    <a:pt x="21497" y="16722"/>
                    <a:pt x="21507" y="16703"/>
                    <a:pt x="21516" y="16694"/>
                  </a:cubicBezTo>
                  <a:cubicBezTo>
                    <a:pt x="21572" y="16647"/>
                    <a:pt x="21610" y="16610"/>
                    <a:pt x="21647" y="16572"/>
                  </a:cubicBezTo>
                  <a:lnTo>
                    <a:pt x="21675" y="16535"/>
                  </a:lnTo>
                  <a:cubicBezTo>
                    <a:pt x="21769" y="16450"/>
                    <a:pt x="21844" y="16348"/>
                    <a:pt x="21919" y="16235"/>
                  </a:cubicBezTo>
                  <a:lnTo>
                    <a:pt x="21928" y="16235"/>
                  </a:lnTo>
                  <a:cubicBezTo>
                    <a:pt x="21947" y="16198"/>
                    <a:pt x="21975" y="16160"/>
                    <a:pt x="21994" y="16123"/>
                  </a:cubicBezTo>
                  <a:cubicBezTo>
                    <a:pt x="22031" y="16067"/>
                    <a:pt x="22068" y="16010"/>
                    <a:pt x="22143" y="16001"/>
                  </a:cubicBezTo>
                  <a:cubicBezTo>
                    <a:pt x="22190" y="15982"/>
                    <a:pt x="22200" y="15945"/>
                    <a:pt x="22190" y="15898"/>
                  </a:cubicBezTo>
                  <a:cubicBezTo>
                    <a:pt x="22181" y="15870"/>
                    <a:pt x="22162" y="15851"/>
                    <a:pt x="22143" y="15851"/>
                  </a:cubicBezTo>
                  <a:lnTo>
                    <a:pt x="22115" y="15851"/>
                  </a:lnTo>
                  <a:cubicBezTo>
                    <a:pt x="22106" y="15861"/>
                    <a:pt x="22097" y="15861"/>
                    <a:pt x="22097" y="15870"/>
                  </a:cubicBezTo>
                  <a:cubicBezTo>
                    <a:pt x="22078" y="15870"/>
                    <a:pt x="22068" y="15879"/>
                    <a:pt x="22050" y="15889"/>
                  </a:cubicBezTo>
                  <a:cubicBezTo>
                    <a:pt x="22040" y="15898"/>
                    <a:pt x="22022" y="15907"/>
                    <a:pt x="22012" y="15917"/>
                  </a:cubicBezTo>
                  <a:cubicBezTo>
                    <a:pt x="22012" y="15917"/>
                    <a:pt x="22012" y="15917"/>
                    <a:pt x="22003" y="15926"/>
                  </a:cubicBezTo>
                  <a:cubicBezTo>
                    <a:pt x="22003" y="15926"/>
                    <a:pt x="22003" y="15936"/>
                    <a:pt x="22003" y="15945"/>
                  </a:cubicBezTo>
                  <a:lnTo>
                    <a:pt x="22003" y="15964"/>
                  </a:lnTo>
                  <a:cubicBezTo>
                    <a:pt x="22003" y="15973"/>
                    <a:pt x="22003" y="15982"/>
                    <a:pt x="22003" y="15982"/>
                  </a:cubicBezTo>
                  <a:lnTo>
                    <a:pt x="22012" y="15992"/>
                  </a:lnTo>
                  <a:cubicBezTo>
                    <a:pt x="22012" y="16001"/>
                    <a:pt x="22012" y="16010"/>
                    <a:pt x="22022" y="16020"/>
                  </a:cubicBezTo>
                  <a:cubicBezTo>
                    <a:pt x="21984" y="16067"/>
                    <a:pt x="21947" y="16104"/>
                    <a:pt x="21909" y="16151"/>
                  </a:cubicBezTo>
                  <a:cubicBezTo>
                    <a:pt x="21759" y="16348"/>
                    <a:pt x="21600" y="16544"/>
                    <a:pt x="21422" y="16713"/>
                  </a:cubicBezTo>
                  <a:cubicBezTo>
                    <a:pt x="21404" y="16717"/>
                    <a:pt x="21387" y="16720"/>
                    <a:pt x="21372" y="16720"/>
                  </a:cubicBezTo>
                  <a:cubicBezTo>
                    <a:pt x="21357" y="16720"/>
                    <a:pt x="21343" y="16717"/>
                    <a:pt x="21329" y="16713"/>
                  </a:cubicBezTo>
                  <a:cubicBezTo>
                    <a:pt x="21319" y="16703"/>
                    <a:pt x="21310" y="16703"/>
                    <a:pt x="21301" y="16694"/>
                  </a:cubicBezTo>
                  <a:lnTo>
                    <a:pt x="21301" y="16675"/>
                  </a:lnTo>
                  <a:cubicBezTo>
                    <a:pt x="21301" y="16675"/>
                    <a:pt x="21301" y="16666"/>
                    <a:pt x="21301" y="16666"/>
                  </a:cubicBezTo>
                  <a:cubicBezTo>
                    <a:pt x="21329" y="16628"/>
                    <a:pt x="21357" y="16600"/>
                    <a:pt x="21385" y="16563"/>
                  </a:cubicBezTo>
                  <a:cubicBezTo>
                    <a:pt x="21460" y="16460"/>
                    <a:pt x="21525" y="16348"/>
                    <a:pt x="21572" y="16226"/>
                  </a:cubicBezTo>
                  <a:cubicBezTo>
                    <a:pt x="21591" y="16188"/>
                    <a:pt x="21619" y="16170"/>
                    <a:pt x="21638" y="16132"/>
                  </a:cubicBezTo>
                  <a:cubicBezTo>
                    <a:pt x="21647" y="16123"/>
                    <a:pt x="21657" y="16113"/>
                    <a:pt x="21657" y="16104"/>
                  </a:cubicBezTo>
                  <a:cubicBezTo>
                    <a:pt x="21657" y="16095"/>
                    <a:pt x="21657" y="16095"/>
                    <a:pt x="21657" y="16095"/>
                  </a:cubicBezTo>
                  <a:cubicBezTo>
                    <a:pt x="21657" y="16085"/>
                    <a:pt x="21657" y="16085"/>
                    <a:pt x="21647" y="16076"/>
                  </a:cubicBezTo>
                  <a:cubicBezTo>
                    <a:pt x="21647" y="16076"/>
                    <a:pt x="21647" y="16067"/>
                    <a:pt x="21638" y="16057"/>
                  </a:cubicBezTo>
                  <a:cubicBezTo>
                    <a:pt x="21627" y="16046"/>
                    <a:pt x="21613" y="16042"/>
                    <a:pt x="21597" y="16042"/>
                  </a:cubicBezTo>
                  <a:cubicBezTo>
                    <a:pt x="21586" y="16042"/>
                    <a:pt x="21575" y="16044"/>
                    <a:pt x="21563" y="16048"/>
                  </a:cubicBezTo>
                  <a:cubicBezTo>
                    <a:pt x="21525" y="16067"/>
                    <a:pt x="21516" y="16085"/>
                    <a:pt x="21516" y="16123"/>
                  </a:cubicBezTo>
                  <a:cubicBezTo>
                    <a:pt x="21516" y="16132"/>
                    <a:pt x="21516" y="16142"/>
                    <a:pt x="21516" y="16151"/>
                  </a:cubicBezTo>
                  <a:cubicBezTo>
                    <a:pt x="21516" y="16151"/>
                    <a:pt x="21525" y="16160"/>
                    <a:pt x="21525" y="16160"/>
                  </a:cubicBezTo>
                  <a:cubicBezTo>
                    <a:pt x="21525" y="16170"/>
                    <a:pt x="21525" y="16179"/>
                    <a:pt x="21525" y="16188"/>
                  </a:cubicBezTo>
                  <a:cubicBezTo>
                    <a:pt x="21525" y="16198"/>
                    <a:pt x="21525" y="16207"/>
                    <a:pt x="21525" y="16216"/>
                  </a:cubicBezTo>
                  <a:cubicBezTo>
                    <a:pt x="21507" y="16245"/>
                    <a:pt x="21488" y="16273"/>
                    <a:pt x="21469" y="16301"/>
                  </a:cubicBezTo>
                  <a:cubicBezTo>
                    <a:pt x="21394" y="16432"/>
                    <a:pt x="21310" y="16563"/>
                    <a:pt x="21207" y="16685"/>
                  </a:cubicBezTo>
                  <a:lnTo>
                    <a:pt x="21170" y="16685"/>
                  </a:lnTo>
                  <a:cubicBezTo>
                    <a:pt x="21179" y="16675"/>
                    <a:pt x="21179" y="16666"/>
                    <a:pt x="21179" y="16656"/>
                  </a:cubicBezTo>
                  <a:lnTo>
                    <a:pt x="21188" y="16656"/>
                  </a:lnTo>
                  <a:cubicBezTo>
                    <a:pt x="21188" y="16647"/>
                    <a:pt x="21188" y="16638"/>
                    <a:pt x="21198" y="16638"/>
                  </a:cubicBezTo>
                  <a:lnTo>
                    <a:pt x="21198" y="16628"/>
                  </a:lnTo>
                  <a:cubicBezTo>
                    <a:pt x="21207" y="16619"/>
                    <a:pt x="21207" y="16610"/>
                    <a:pt x="21216" y="16600"/>
                  </a:cubicBezTo>
                  <a:lnTo>
                    <a:pt x="21226" y="16572"/>
                  </a:lnTo>
                  <a:lnTo>
                    <a:pt x="21245" y="16544"/>
                  </a:lnTo>
                  <a:cubicBezTo>
                    <a:pt x="21254" y="16525"/>
                    <a:pt x="21263" y="16497"/>
                    <a:pt x="21273" y="16479"/>
                  </a:cubicBezTo>
                  <a:lnTo>
                    <a:pt x="21282" y="16450"/>
                  </a:lnTo>
                  <a:cubicBezTo>
                    <a:pt x="21291" y="16441"/>
                    <a:pt x="21301" y="16422"/>
                    <a:pt x="21301" y="16413"/>
                  </a:cubicBezTo>
                  <a:lnTo>
                    <a:pt x="21310" y="16413"/>
                  </a:lnTo>
                  <a:lnTo>
                    <a:pt x="21310" y="16404"/>
                  </a:lnTo>
                  <a:lnTo>
                    <a:pt x="21310" y="16394"/>
                  </a:lnTo>
                  <a:cubicBezTo>
                    <a:pt x="21319" y="16385"/>
                    <a:pt x="21319" y="16376"/>
                    <a:pt x="21319" y="16376"/>
                  </a:cubicBezTo>
                  <a:cubicBezTo>
                    <a:pt x="21319" y="16366"/>
                    <a:pt x="21329" y="16366"/>
                    <a:pt x="21329" y="16357"/>
                  </a:cubicBezTo>
                  <a:cubicBezTo>
                    <a:pt x="21329" y="16357"/>
                    <a:pt x="21329" y="16348"/>
                    <a:pt x="21329" y="16348"/>
                  </a:cubicBezTo>
                  <a:cubicBezTo>
                    <a:pt x="21338" y="16338"/>
                    <a:pt x="21338" y="16329"/>
                    <a:pt x="21338" y="16319"/>
                  </a:cubicBezTo>
                  <a:lnTo>
                    <a:pt x="21338" y="16310"/>
                  </a:lnTo>
                  <a:lnTo>
                    <a:pt x="21348" y="16310"/>
                  </a:lnTo>
                  <a:cubicBezTo>
                    <a:pt x="21357" y="16273"/>
                    <a:pt x="21376" y="16226"/>
                    <a:pt x="21385" y="16179"/>
                  </a:cubicBezTo>
                  <a:lnTo>
                    <a:pt x="21385" y="16170"/>
                  </a:lnTo>
                  <a:lnTo>
                    <a:pt x="21385" y="16160"/>
                  </a:lnTo>
                  <a:cubicBezTo>
                    <a:pt x="21394" y="16160"/>
                    <a:pt x="21394" y="16151"/>
                    <a:pt x="21394" y="16142"/>
                  </a:cubicBezTo>
                  <a:cubicBezTo>
                    <a:pt x="21394" y="16132"/>
                    <a:pt x="21404" y="16113"/>
                    <a:pt x="21404" y="16104"/>
                  </a:cubicBezTo>
                  <a:cubicBezTo>
                    <a:pt x="21413" y="16076"/>
                    <a:pt x="21422" y="16048"/>
                    <a:pt x="21422" y="16029"/>
                  </a:cubicBezTo>
                  <a:lnTo>
                    <a:pt x="21422" y="16020"/>
                  </a:lnTo>
                  <a:cubicBezTo>
                    <a:pt x="21422" y="16001"/>
                    <a:pt x="21432" y="15973"/>
                    <a:pt x="21432" y="15954"/>
                  </a:cubicBezTo>
                  <a:lnTo>
                    <a:pt x="21441" y="15945"/>
                  </a:lnTo>
                  <a:cubicBezTo>
                    <a:pt x="21441" y="15917"/>
                    <a:pt x="21451" y="15898"/>
                    <a:pt x="21451" y="15870"/>
                  </a:cubicBezTo>
                  <a:lnTo>
                    <a:pt x="21451" y="15861"/>
                  </a:lnTo>
                  <a:cubicBezTo>
                    <a:pt x="21460" y="15842"/>
                    <a:pt x="21469" y="15814"/>
                    <a:pt x="21469" y="15786"/>
                  </a:cubicBezTo>
                  <a:cubicBezTo>
                    <a:pt x="21479" y="15758"/>
                    <a:pt x="21488" y="15730"/>
                    <a:pt x="21497" y="15692"/>
                  </a:cubicBezTo>
                  <a:cubicBezTo>
                    <a:pt x="21516" y="15627"/>
                    <a:pt x="21525" y="15570"/>
                    <a:pt x="21544" y="15514"/>
                  </a:cubicBezTo>
                  <a:lnTo>
                    <a:pt x="21544" y="15495"/>
                  </a:lnTo>
                  <a:lnTo>
                    <a:pt x="21563" y="15430"/>
                  </a:lnTo>
                  <a:lnTo>
                    <a:pt x="21572" y="15411"/>
                  </a:lnTo>
                  <a:cubicBezTo>
                    <a:pt x="21572" y="15383"/>
                    <a:pt x="21582" y="15364"/>
                    <a:pt x="21591" y="15336"/>
                  </a:cubicBezTo>
                  <a:lnTo>
                    <a:pt x="21600" y="15318"/>
                  </a:lnTo>
                  <a:lnTo>
                    <a:pt x="21600" y="15299"/>
                  </a:lnTo>
                  <a:lnTo>
                    <a:pt x="21600" y="15290"/>
                  </a:lnTo>
                  <a:lnTo>
                    <a:pt x="21610" y="15280"/>
                  </a:lnTo>
                  <a:cubicBezTo>
                    <a:pt x="21610" y="15261"/>
                    <a:pt x="21628" y="15224"/>
                    <a:pt x="21638" y="15187"/>
                  </a:cubicBezTo>
                  <a:lnTo>
                    <a:pt x="21647" y="15149"/>
                  </a:lnTo>
                  <a:lnTo>
                    <a:pt x="21647" y="15140"/>
                  </a:lnTo>
                  <a:cubicBezTo>
                    <a:pt x="21657" y="15121"/>
                    <a:pt x="21666" y="15093"/>
                    <a:pt x="21666" y="15065"/>
                  </a:cubicBezTo>
                  <a:lnTo>
                    <a:pt x="21675" y="15055"/>
                  </a:lnTo>
                  <a:lnTo>
                    <a:pt x="21675" y="15046"/>
                  </a:lnTo>
                  <a:lnTo>
                    <a:pt x="21675" y="15037"/>
                  </a:lnTo>
                  <a:cubicBezTo>
                    <a:pt x="21685" y="15009"/>
                    <a:pt x="21694" y="14981"/>
                    <a:pt x="21694" y="14962"/>
                  </a:cubicBezTo>
                  <a:lnTo>
                    <a:pt x="21713" y="14896"/>
                  </a:lnTo>
                  <a:lnTo>
                    <a:pt x="21722" y="14868"/>
                  </a:lnTo>
                  <a:cubicBezTo>
                    <a:pt x="21722" y="14859"/>
                    <a:pt x="21731" y="14849"/>
                    <a:pt x="21731" y="14840"/>
                  </a:cubicBezTo>
                  <a:cubicBezTo>
                    <a:pt x="21731" y="14831"/>
                    <a:pt x="21741" y="14821"/>
                    <a:pt x="21741" y="14803"/>
                  </a:cubicBezTo>
                  <a:lnTo>
                    <a:pt x="21741" y="14793"/>
                  </a:lnTo>
                  <a:lnTo>
                    <a:pt x="21750" y="14784"/>
                  </a:lnTo>
                  <a:lnTo>
                    <a:pt x="21750" y="14775"/>
                  </a:lnTo>
                  <a:cubicBezTo>
                    <a:pt x="21769" y="14709"/>
                    <a:pt x="21788" y="14643"/>
                    <a:pt x="21806" y="14587"/>
                  </a:cubicBezTo>
                  <a:cubicBezTo>
                    <a:pt x="21816" y="14550"/>
                    <a:pt x="21825" y="14503"/>
                    <a:pt x="21834" y="14466"/>
                  </a:cubicBezTo>
                  <a:lnTo>
                    <a:pt x="21834" y="14456"/>
                  </a:lnTo>
                  <a:lnTo>
                    <a:pt x="21844" y="14447"/>
                  </a:lnTo>
                  <a:lnTo>
                    <a:pt x="21853" y="14409"/>
                  </a:lnTo>
                  <a:cubicBezTo>
                    <a:pt x="21853" y="14381"/>
                    <a:pt x="21862" y="14363"/>
                    <a:pt x="21872" y="14335"/>
                  </a:cubicBezTo>
                  <a:lnTo>
                    <a:pt x="21872" y="14325"/>
                  </a:lnTo>
                  <a:lnTo>
                    <a:pt x="21872" y="14316"/>
                  </a:lnTo>
                  <a:cubicBezTo>
                    <a:pt x="21900" y="14222"/>
                    <a:pt x="21919" y="14138"/>
                    <a:pt x="21937" y="14044"/>
                  </a:cubicBezTo>
                  <a:cubicBezTo>
                    <a:pt x="21947" y="14007"/>
                    <a:pt x="21947" y="13969"/>
                    <a:pt x="21956" y="13932"/>
                  </a:cubicBezTo>
                  <a:cubicBezTo>
                    <a:pt x="21965" y="13904"/>
                    <a:pt x="21965" y="13876"/>
                    <a:pt x="21975" y="13848"/>
                  </a:cubicBezTo>
                  <a:lnTo>
                    <a:pt x="21975" y="13838"/>
                  </a:lnTo>
                  <a:lnTo>
                    <a:pt x="21975" y="13820"/>
                  </a:lnTo>
                  <a:lnTo>
                    <a:pt x="21984" y="13791"/>
                  </a:lnTo>
                  <a:lnTo>
                    <a:pt x="21994" y="13745"/>
                  </a:lnTo>
                  <a:cubicBezTo>
                    <a:pt x="21994" y="13726"/>
                    <a:pt x="21994" y="13707"/>
                    <a:pt x="22003" y="13688"/>
                  </a:cubicBezTo>
                  <a:lnTo>
                    <a:pt x="22003" y="13679"/>
                  </a:lnTo>
                  <a:cubicBezTo>
                    <a:pt x="22003" y="13679"/>
                    <a:pt x="22003" y="13670"/>
                    <a:pt x="22003" y="13660"/>
                  </a:cubicBezTo>
                  <a:lnTo>
                    <a:pt x="22012" y="13660"/>
                  </a:lnTo>
                  <a:lnTo>
                    <a:pt x="22012" y="13651"/>
                  </a:lnTo>
                  <a:lnTo>
                    <a:pt x="22012" y="13632"/>
                  </a:lnTo>
                  <a:lnTo>
                    <a:pt x="22012" y="13623"/>
                  </a:lnTo>
                  <a:cubicBezTo>
                    <a:pt x="22022" y="13623"/>
                    <a:pt x="22022" y="13614"/>
                    <a:pt x="22022" y="13604"/>
                  </a:cubicBezTo>
                  <a:lnTo>
                    <a:pt x="22022" y="13595"/>
                  </a:lnTo>
                  <a:cubicBezTo>
                    <a:pt x="22031" y="13576"/>
                    <a:pt x="22031" y="13567"/>
                    <a:pt x="22031" y="13548"/>
                  </a:cubicBezTo>
                  <a:lnTo>
                    <a:pt x="22040" y="13511"/>
                  </a:lnTo>
                  <a:lnTo>
                    <a:pt x="22050" y="13501"/>
                  </a:lnTo>
                  <a:lnTo>
                    <a:pt x="22050" y="13492"/>
                  </a:lnTo>
                  <a:cubicBezTo>
                    <a:pt x="22059" y="13473"/>
                    <a:pt x="22059" y="13445"/>
                    <a:pt x="22068" y="13426"/>
                  </a:cubicBezTo>
                  <a:cubicBezTo>
                    <a:pt x="22068" y="13417"/>
                    <a:pt x="22068" y="13408"/>
                    <a:pt x="22078" y="13398"/>
                  </a:cubicBezTo>
                  <a:cubicBezTo>
                    <a:pt x="22078" y="13398"/>
                    <a:pt x="22078" y="13389"/>
                    <a:pt x="22078" y="13389"/>
                  </a:cubicBezTo>
                  <a:lnTo>
                    <a:pt x="22078" y="13380"/>
                  </a:lnTo>
                  <a:cubicBezTo>
                    <a:pt x="22078" y="13370"/>
                    <a:pt x="22087" y="13370"/>
                    <a:pt x="22087" y="13361"/>
                  </a:cubicBezTo>
                  <a:cubicBezTo>
                    <a:pt x="22087" y="13351"/>
                    <a:pt x="22087" y="13342"/>
                    <a:pt x="22097" y="13342"/>
                  </a:cubicBezTo>
                  <a:lnTo>
                    <a:pt x="22097" y="13333"/>
                  </a:lnTo>
                  <a:lnTo>
                    <a:pt x="22097" y="13323"/>
                  </a:lnTo>
                  <a:lnTo>
                    <a:pt x="22097" y="13314"/>
                  </a:lnTo>
                  <a:cubicBezTo>
                    <a:pt x="22106" y="13295"/>
                    <a:pt x="22115" y="13258"/>
                    <a:pt x="22125" y="13230"/>
                  </a:cubicBezTo>
                  <a:cubicBezTo>
                    <a:pt x="22134" y="13192"/>
                    <a:pt x="22134" y="13164"/>
                    <a:pt x="22143" y="13136"/>
                  </a:cubicBezTo>
                  <a:cubicBezTo>
                    <a:pt x="22171" y="13089"/>
                    <a:pt x="22190" y="13042"/>
                    <a:pt x="22200" y="13014"/>
                  </a:cubicBezTo>
                  <a:cubicBezTo>
                    <a:pt x="22218" y="12977"/>
                    <a:pt x="22237" y="12930"/>
                    <a:pt x="22256" y="12902"/>
                  </a:cubicBezTo>
                  <a:cubicBezTo>
                    <a:pt x="22256" y="12874"/>
                    <a:pt x="22265" y="12855"/>
                    <a:pt x="22274" y="12836"/>
                  </a:cubicBezTo>
                  <a:cubicBezTo>
                    <a:pt x="22274" y="12827"/>
                    <a:pt x="22274" y="12827"/>
                    <a:pt x="22284" y="12818"/>
                  </a:cubicBezTo>
                  <a:lnTo>
                    <a:pt x="22284" y="12808"/>
                  </a:lnTo>
                  <a:lnTo>
                    <a:pt x="22284" y="12799"/>
                  </a:lnTo>
                  <a:lnTo>
                    <a:pt x="22284" y="12790"/>
                  </a:lnTo>
                  <a:lnTo>
                    <a:pt x="22293" y="12780"/>
                  </a:lnTo>
                  <a:cubicBezTo>
                    <a:pt x="22303" y="12743"/>
                    <a:pt x="22312" y="12705"/>
                    <a:pt x="22321" y="12649"/>
                  </a:cubicBezTo>
                  <a:lnTo>
                    <a:pt x="22331" y="12621"/>
                  </a:lnTo>
                  <a:cubicBezTo>
                    <a:pt x="22340" y="12593"/>
                    <a:pt x="22340" y="12556"/>
                    <a:pt x="22349" y="12528"/>
                  </a:cubicBezTo>
                  <a:cubicBezTo>
                    <a:pt x="22349" y="12481"/>
                    <a:pt x="22359" y="12434"/>
                    <a:pt x="22368" y="12396"/>
                  </a:cubicBezTo>
                  <a:cubicBezTo>
                    <a:pt x="22368" y="12378"/>
                    <a:pt x="22377" y="12350"/>
                    <a:pt x="22377" y="12322"/>
                  </a:cubicBezTo>
                  <a:cubicBezTo>
                    <a:pt x="22377" y="12303"/>
                    <a:pt x="22377" y="12293"/>
                    <a:pt x="22387" y="12275"/>
                  </a:cubicBezTo>
                  <a:cubicBezTo>
                    <a:pt x="22387" y="12256"/>
                    <a:pt x="22387" y="12228"/>
                    <a:pt x="22396" y="12209"/>
                  </a:cubicBezTo>
                  <a:cubicBezTo>
                    <a:pt x="22396" y="12181"/>
                    <a:pt x="22396" y="12153"/>
                    <a:pt x="22406" y="12134"/>
                  </a:cubicBezTo>
                  <a:lnTo>
                    <a:pt x="22406" y="12106"/>
                  </a:lnTo>
                  <a:cubicBezTo>
                    <a:pt x="22406" y="12078"/>
                    <a:pt x="22415" y="12050"/>
                    <a:pt x="22415" y="12022"/>
                  </a:cubicBezTo>
                  <a:cubicBezTo>
                    <a:pt x="22415" y="11994"/>
                    <a:pt x="22415" y="11966"/>
                    <a:pt x="22424" y="11947"/>
                  </a:cubicBezTo>
                  <a:cubicBezTo>
                    <a:pt x="22424" y="11919"/>
                    <a:pt x="22424" y="11900"/>
                    <a:pt x="22424" y="11872"/>
                  </a:cubicBezTo>
                  <a:lnTo>
                    <a:pt x="22424" y="11863"/>
                  </a:lnTo>
                  <a:cubicBezTo>
                    <a:pt x="22424" y="11844"/>
                    <a:pt x="22424" y="11835"/>
                    <a:pt x="22434" y="11816"/>
                  </a:cubicBezTo>
                  <a:cubicBezTo>
                    <a:pt x="22434" y="11788"/>
                    <a:pt x="22434" y="11769"/>
                    <a:pt x="22434" y="11741"/>
                  </a:cubicBezTo>
                  <a:cubicBezTo>
                    <a:pt x="22490" y="11713"/>
                    <a:pt x="22555" y="11685"/>
                    <a:pt x="22611" y="11657"/>
                  </a:cubicBezTo>
                  <a:cubicBezTo>
                    <a:pt x="22628" y="11646"/>
                    <a:pt x="22641" y="11641"/>
                    <a:pt x="22655" y="11641"/>
                  </a:cubicBezTo>
                  <a:cubicBezTo>
                    <a:pt x="22665" y="11641"/>
                    <a:pt x="22675" y="11644"/>
                    <a:pt x="22686" y="11647"/>
                  </a:cubicBezTo>
                  <a:cubicBezTo>
                    <a:pt x="22743" y="11666"/>
                    <a:pt x="22799" y="11694"/>
                    <a:pt x="22855" y="11713"/>
                  </a:cubicBezTo>
                  <a:cubicBezTo>
                    <a:pt x="22874" y="11722"/>
                    <a:pt x="22883" y="11722"/>
                    <a:pt x="22902" y="11732"/>
                  </a:cubicBezTo>
                  <a:cubicBezTo>
                    <a:pt x="22930" y="11750"/>
                    <a:pt x="22967" y="11769"/>
                    <a:pt x="22995" y="11788"/>
                  </a:cubicBezTo>
                  <a:cubicBezTo>
                    <a:pt x="23005" y="11797"/>
                    <a:pt x="23023" y="11807"/>
                    <a:pt x="23042" y="11816"/>
                  </a:cubicBezTo>
                  <a:cubicBezTo>
                    <a:pt x="23052" y="11825"/>
                    <a:pt x="23061" y="11835"/>
                    <a:pt x="23070" y="11835"/>
                  </a:cubicBezTo>
                  <a:cubicBezTo>
                    <a:pt x="23089" y="11863"/>
                    <a:pt x="23108" y="11891"/>
                    <a:pt x="23117" y="11910"/>
                  </a:cubicBezTo>
                  <a:cubicBezTo>
                    <a:pt x="23164" y="11966"/>
                    <a:pt x="23211" y="12022"/>
                    <a:pt x="23258" y="12078"/>
                  </a:cubicBezTo>
                  <a:cubicBezTo>
                    <a:pt x="23276" y="12106"/>
                    <a:pt x="23304" y="12134"/>
                    <a:pt x="23323" y="12153"/>
                  </a:cubicBezTo>
                  <a:cubicBezTo>
                    <a:pt x="23332" y="12162"/>
                    <a:pt x="23332" y="12162"/>
                    <a:pt x="23332" y="12162"/>
                  </a:cubicBezTo>
                  <a:cubicBezTo>
                    <a:pt x="23407" y="12237"/>
                    <a:pt x="23492" y="12293"/>
                    <a:pt x="23585" y="12350"/>
                  </a:cubicBezTo>
                  <a:cubicBezTo>
                    <a:pt x="23613" y="12368"/>
                    <a:pt x="23641" y="12387"/>
                    <a:pt x="23679" y="12396"/>
                  </a:cubicBezTo>
                  <a:cubicBezTo>
                    <a:pt x="23791" y="12453"/>
                    <a:pt x="23913" y="12490"/>
                    <a:pt x="24044" y="12528"/>
                  </a:cubicBezTo>
                  <a:cubicBezTo>
                    <a:pt x="24184" y="12556"/>
                    <a:pt x="24325" y="12574"/>
                    <a:pt x="24465" y="12584"/>
                  </a:cubicBezTo>
                  <a:cubicBezTo>
                    <a:pt x="24540" y="12584"/>
                    <a:pt x="24615" y="12574"/>
                    <a:pt x="24690" y="12574"/>
                  </a:cubicBezTo>
                  <a:cubicBezTo>
                    <a:pt x="24896" y="12556"/>
                    <a:pt x="25102" y="12518"/>
                    <a:pt x="25308" y="12481"/>
                  </a:cubicBezTo>
                  <a:cubicBezTo>
                    <a:pt x="25327" y="12471"/>
                    <a:pt x="25355" y="12471"/>
                    <a:pt x="25383" y="12462"/>
                  </a:cubicBezTo>
                  <a:cubicBezTo>
                    <a:pt x="25383" y="12462"/>
                    <a:pt x="25392" y="12462"/>
                    <a:pt x="25392" y="12453"/>
                  </a:cubicBezTo>
                  <a:cubicBezTo>
                    <a:pt x="25430" y="12443"/>
                    <a:pt x="25439" y="12406"/>
                    <a:pt x="25420" y="12387"/>
                  </a:cubicBezTo>
                  <a:cubicBezTo>
                    <a:pt x="25411" y="12368"/>
                    <a:pt x="25402" y="12359"/>
                    <a:pt x="25392" y="12359"/>
                  </a:cubicBezTo>
                  <a:cubicBezTo>
                    <a:pt x="25383" y="12350"/>
                    <a:pt x="25383" y="12350"/>
                    <a:pt x="25383" y="12350"/>
                  </a:cubicBezTo>
                  <a:cubicBezTo>
                    <a:pt x="25345" y="12331"/>
                    <a:pt x="25299" y="12312"/>
                    <a:pt x="25261" y="12293"/>
                  </a:cubicBezTo>
                  <a:cubicBezTo>
                    <a:pt x="25214" y="12275"/>
                    <a:pt x="25177" y="12256"/>
                    <a:pt x="25130" y="12247"/>
                  </a:cubicBezTo>
                  <a:cubicBezTo>
                    <a:pt x="25111" y="12237"/>
                    <a:pt x="25093" y="12228"/>
                    <a:pt x="25065" y="12219"/>
                  </a:cubicBezTo>
                  <a:cubicBezTo>
                    <a:pt x="25008" y="12200"/>
                    <a:pt x="24952" y="12172"/>
                    <a:pt x="24896" y="12153"/>
                  </a:cubicBezTo>
                  <a:cubicBezTo>
                    <a:pt x="24849" y="12134"/>
                    <a:pt x="24812" y="12125"/>
                    <a:pt x="24774" y="12106"/>
                  </a:cubicBezTo>
                  <a:cubicBezTo>
                    <a:pt x="24718" y="12087"/>
                    <a:pt x="24662" y="12059"/>
                    <a:pt x="24606" y="12041"/>
                  </a:cubicBezTo>
                  <a:cubicBezTo>
                    <a:pt x="24540" y="12022"/>
                    <a:pt x="24475" y="12003"/>
                    <a:pt x="24400" y="11984"/>
                  </a:cubicBezTo>
                  <a:cubicBezTo>
                    <a:pt x="24259" y="11938"/>
                    <a:pt x="24110" y="11891"/>
                    <a:pt x="23950" y="11853"/>
                  </a:cubicBezTo>
                  <a:cubicBezTo>
                    <a:pt x="23857" y="11825"/>
                    <a:pt x="23754" y="11807"/>
                    <a:pt x="23660" y="11797"/>
                  </a:cubicBezTo>
                  <a:cubicBezTo>
                    <a:pt x="23623" y="11797"/>
                    <a:pt x="23585" y="11788"/>
                    <a:pt x="23548" y="11788"/>
                  </a:cubicBezTo>
                  <a:cubicBezTo>
                    <a:pt x="23482" y="11788"/>
                    <a:pt x="23417" y="11779"/>
                    <a:pt x="23342" y="11779"/>
                  </a:cubicBezTo>
                  <a:lnTo>
                    <a:pt x="23276" y="11779"/>
                  </a:lnTo>
                  <a:cubicBezTo>
                    <a:pt x="23239" y="11788"/>
                    <a:pt x="23201" y="11788"/>
                    <a:pt x="23164" y="11797"/>
                  </a:cubicBezTo>
                  <a:cubicBezTo>
                    <a:pt x="23145" y="11797"/>
                    <a:pt x="23136" y="11797"/>
                    <a:pt x="23117" y="11779"/>
                  </a:cubicBezTo>
                  <a:cubicBezTo>
                    <a:pt x="23089" y="11769"/>
                    <a:pt x="23070" y="11750"/>
                    <a:pt x="23042" y="11741"/>
                  </a:cubicBezTo>
                  <a:cubicBezTo>
                    <a:pt x="23014" y="11722"/>
                    <a:pt x="22986" y="11704"/>
                    <a:pt x="22958" y="11685"/>
                  </a:cubicBezTo>
                  <a:lnTo>
                    <a:pt x="22949" y="11685"/>
                  </a:lnTo>
                  <a:cubicBezTo>
                    <a:pt x="22920" y="11676"/>
                    <a:pt x="22892" y="11666"/>
                    <a:pt x="22855" y="11657"/>
                  </a:cubicBezTo>
                  <a:lnTo>
                    <a:pt x="22808" y="11638"/>
                  </a:lnTo>
                  <a:cubicBezTo>
                    <a:pt x="22789" y="11638"/>
                    <a:pt x="22771" y="11629"/>
                    <a:pt x="22752" y="11619"/>
                  </a:cubicBezTo>
                  <a:lnTo>
                    <a:pt x="22733" y="11619"/>
                  </a:lnTo>
                  <a:lnTo>
                    <a:pt x="22724" y="11610"/>
                  </a:lnTo>
                  <a:cubicBezTo>
                    <a:pt x="22724" y="11610"/>
                    <a:pt x="22724" y="11601"/>
                    <a:pt x="22724" y="11601"/>
                  </a:cubicBezTo>
                  <a:lnTo>
                    <a:pt x="22733" y="11601"/>
                  </a:lnTo>
                  <a:cubicBezTo>
                    <a:pt x="22892" y="11535"/>
                    <a:pt x="23052" y="11470"/>
                    <a:pt x="23211" y="11404"/>
                  </a:cubicBezTo>
                  <a:cubicBezTo>
                    <a:pt x="23239" y="11395"/>
                    <a:pt x="23276" y="11385"/>
                    <a:pt x="23304" y="11385"/>
                  </a:cubicBezTo>
                  <a:lnTo>
                    <a:pt x="23782" y="11385"/>
                  </a:lnTo>
                  <a:cubicBezTo>
                    <a:pt x="23857" y="11385"/>
                    <a:pt x="23922" y="11395"/>
                    <a:pt x="23988" y="11395"/>
                  </a:cubicBezTo>
                  <a:cubicBezTo>
                    <a:pt x="24025" y="11395"/>
                    <a:pt x="24053" y="11395"/>
                    <a:pt x="24091" y="11404"/>
                  </a:cubicBezTo>
                  <a:lnTo>
                    <a:pt x="24203" y="11404"/>
                  </a:lnTo>
                  <a:cubicBezTo>
                    <a:pt x="24250" y="11413"/>
                    <a:pt x="24297" y="11413"/>
                    <a:pt x="24344" y="11413"/>
                  </a:cubicBezTo>
                  <a:lnTo>
                    <a:pt x="24362" y="11413"/>
                  </a:lnTo>
                  <a:cubicBezTo>
                    <a:pt x="24372" y="11413"/>
                    <a:pt x="24372" y="11413"/>
                    <a:pt x="24372" y="11423"/>
                  </a:cubicBezTo>
                  <a:cubicBezTo>
                    <a:pt x="24381" y="11423"/>
                    <a:pt x="24390" y="11432"/>
                    <a:pt x="24400" y="11432"/>
                  </a:cubicBezTo>
                  <a:cubicBezTo>
                    <a:pt x="24409" y="11432"/>
                    <a:pt x="24419" y="11423"/>
                    <a:pt x="24428" y="11423"/>
                  </a:cubicBezTo>
                  <a:lnTo>
                    <a:pt x="24437" y="11423"/>
                  </a:lnTo>
                  <a:cubicBezTo>
                    <a:pt x="24447" y="11418"/>
                    <a:pt x="24456" y="11416"/>
                    <a:pt x="24465" y="11416"/>
                  </a:cubicBezTo>
                  <a:cubicBezTo>
                    <a:pt x="24475" y="11416"/>
                    <a:pt x="24484" y="11418"/>
                    <a:pt x="24493" y="11423"/>
                  </a:cubicBezTo>
                  <a:lnTo>
                    <a:pt x="24503" y="11423"/>
                  </a:lnTo>
                  <a:cubicBezTo>
                    <a:pt x="24512" y="11423"/>
                    <a:pt x="24531" y="11432"/>
                    <a:pt x="24540" y="11441"/>
                  </a:cubicBezTo>
                  <a:cubicBezTo>
                    <a:pt x="24559" y="11451"/>
                    <a:pt x="24587" y="11460"/>
                    <a:pt x="24606" y="11479"/>
                  </a:cubicBezTo>
                  <a:cubicBezTo>
                    <a:pt x="24624" y="11488"/>
                    <a:pt x="24653" y="11498"/>
                    <a:pt x="24671" y="11516"/>
                  </a:cubicBezTo>
                  <a:cubicBezTo>
                    <a:pt x="24690" y="11526"/>
                    <a:pt x="24709" y="11535"/>
                    <a:pt x="24727" y="11544"/>
                  </a:cubicBezTo>
                  <a:cubicBezTo>
                    <a:pt x="24756" y="11554"/>
                    <a:pt x="24784" y="11563"/>
                    <a:pt x="24812" y="11573"/>
                  </a:cubicBezTo>
                  <a:cubicBezTo>
                    <a:pt x="24938" y="11625"/>
                    <a:pt x="25071" y="11653"/>
                    <a:pt x="25214" y="11653"/>
                  </a:cubicBezTo>
                  <a:cubicBezTo>
                    <a:pt x="25251" y="11653"/>
                    <a:pt x="25288" y="11651"/>
                    <a:pt x="25327" y="11647"/>
                  </a:cubicBezTo>
                  <a:cubicBezTo>
                    <a:pt x="25458" y="11647"/>
                    <a:pt x="25579" y="11619"/>
                    <a:pt x="25701" y="11582"/>
                  </a:cubicBezTo>
                  <a:cubicBezTo>
                    <a:pt x="25701" y="11582"/>
                    <a:pt x="25701" y="11582"/>
                    <a:pt x="25711" y="11573"/>
                  </a:cubicBezTo>
                  <a:cubicBezTo>
                    <a:pt x="25832" y="11535"/>
                    <a:pt x="25954" y="11479"/>
                    <a:pt x="26057" y="11404"/>
                  </a:cubicBezTo>
                  <a:cubicBezTo>
                    <a:pt x="26151" y="11348"/>
                    <a:pt x="26235" y="11292"/>
                    <a:pt x="26319" y="11226"/>
                  </a:cubicBezTo>
                  <a:cubicBezTo>
                    <a:pt x="26347" y="11207"/>
                    <a:pt x="26385" y="11179"/>
                    <a:pt x="26422" y="11161"/>
                  </a:cubicBezTo>
                  <a:cubicBezTo>
                    <a:pt x="26506" y="11095"/>
                    <a:pt x="26609" y="11029"/>
                    <a:pt x="26703" y="10964"/>
                  </a:cubicBezTo>
                  <a:cubicBezTo>
                    <a:pt x="26759" y="10917"/>
                    <a:pt x="26815" y="10880"/>
                    <a:pt x="26881" y="10833"/>
                  </a:cubicBezTo>
                  <a:cubicBezTo>
                    <a:pt x="26900" y="10824"/>
                    <a:pt x="26909" y="10805"/>
                    <a:pt x="26918" y="10795"/>
                  </a:cubicBezTo>
                  <a:cubicBezTo>
                    <a:pt x="26925" y="10797"/>
                    <a:pt x="26931" y="10798"/>
                    <a:pt x="26936" y="10798"/>
                  </a:cubicBezTo>
                  <a:cubicBezTo>
                    <a:pt x="26959" y="10798"/>
                    <a:pt x="26964" y="10781"/>
                    <a:pt x="26956" y="10758"/>
                  </a:cubicBezTo>
                  <a:cubicBezTo>
                    <a:pt x="26956" y="10758"/>
                    <a:pt x="26956" y="10749"/>
                    <a:pt x="26946" y="10749"/>
                  </a:cubicBezTo>
                  <a:cubicBezTo>
                    <a:pt x="26937" y="10730"/>
                    <a:pt x="26928" y="10730"/>
                    <a:pt x="26909" y="10721"/>
                  </a:cubicBezTo>
                  <a:cubicBezTo>
                    <a:pt x="26881" y="10721"/>
                    <a:pt x="26843" y="10711"/>
                    <a:pt x="26815" y="10711"/>
                  </a:cubicBezTo>
                  <a:cubicBezTo>
                    <a:pt x="26740" y="10711"/>
                    <a:pt x="26656" y="10711"/>
                    <a:pt x="26572" y="10721"/>
                  </a:cubicBezTo>
                  <a:cubicBezTo>
                    <a:pt x="26441" y="10721"/>
                    <a:pt x="26319" y="10730"/>
                    <a:pt x="26188" y="10730"/>
                  </a:cubicBezTo>
                  <a:cubicBezTo>
                    <a:pt x="26010" y="10739"/>
                    <a:pt x="25823" y="10758"/>
                    <a:pt x="25654" y="10795"/>
                  </a:cubicBezTo>
                  <a:cubicBezTo>
                    <a:pt x="25430" y="10842"/>
                    <a:pt x="25224" y="10917"/>
                    <a:pt x="25027" y="11029"/>
                  </a:cubicBezTo>
                  <a:cubicBezTo>
                    <a:pt x="24990" y="11048"/>
                    <a:pt x="24952" y="11067"/>
                    <a:pt x="24924" y="11086"/>
                  </a:cubicBezTo>
                  <a:cubicBezTo>
                    <a:pt x="24840" y="11142"/>
                    <a:pt x="24756" y="11189"/>
                    <a:pt x="24681" y="11245"/>
                  </a:cubicBezTo>
                  <a:cubicBezTo>
                    <a:pt x="24662" y="11254"/>
                    <a:pt x="24643" y="11264"/>
                    <a:pt x="24615" y="11282"/>
                  </a:cubicBezTo>
                  <a:lnTo>
                    <a:pt x="24606" y="11282"/>
                  </a:lnTo>
                  <a:cubicBezTo>
                    <a:pt x="24587" y="11301"/>
                    <a:pt x="24568" y="11320"/>
                    <a:pt x="24550" y="11329"/>
                  </a:cubicBezTo>
                  <a:cubicBezTo>
                    <a:pt x="24550" y="11329"/>
                    <a:pt x="24540" y="11338"/>
                    <a:pt x="24540" y="11338"/>
                  </a:cubicBezTo>
                  <a:cubicBezTo>
                    <a:pt x="24521" y="11348"/>
                    <a:pt x="24503" y="11357"/>
                    <a:pt x="24484" y="11367"/>
                  </a:cubicBezTo>
                  <a:lnTo>
                    <a:pt x="24456" y="11367"/>
                  </a:lnTo>
                  <a:cubicBezTo>
                    <a:pt x="24353" y="11357"/>
                    <a:pt x="24241" y="11357"/>
                    <a:pt x="24138" y="11348"/>
                  </a:cubicBezTo>
                  <a:lnTo>
                    <a:pt x="24053" y="11348"/>
                  </a:lnTo>
                  <a:cubicBezTo>
                    <a:pt x="23976" y="11344"/>
                    <a:pt x="23898" y="11342"/>
                    <a:pt x="23821" y="11342"/>
                  </a:cubicBezTo>
                  <a:cubicBezTo>
                    <a:pt x="23711" y="11342"/>
                    <a:pt x="23601" y="11346"/>
                    <a:pt x="23492" y="11357"/>
                  </a:cubicBezTo>
                  <a:lnTo>
                    <a:pt x="23426" y="11357"/>
                  </a:lnTo>
                  <a:cubicBezTo>
                    <a:pt x="23426" y="11357"/>
                    <a:pt x="23426" y="11348"/>
                    <a:pt x="23417" y="11348"/>
                  </a:cubicBezTo>
                  <a:cubicBezTo>
                    <a:pt x="23435" y="11338"/>
                    <a:pt x="23445" y="11338"/>
                    <a:pt x="23464" y="11329"/>
                  </a:cubicBezTo>
                  <a:cubicBezTo>
                    <a:pt x="23698" y="11245"/>
                    <a:pt x="23932" y="11151"/>
                    <a:pt x="24166" y="11067"/>
                  </a:cubicBezTo>
                  <a:cubicBezTo>
                    <a:pt x="24325" y="11001"/>
                    <a:pt x="24475" y="10926"/>
                    <a:pt x="24624" y="10833"/>
                  </a:cubicBezTo>
                  <a:cubicBezTo>
                    <a:pt x="24634" y="10824"/>
                    <a:pt x="24643" y="10824"/>
                    <a:pt x="24653" y="10814"/>
                  </a:cubicBezTo>
                  <a:cubicBezTo>
                    <a:pt x="24662" y="10814"/>
                    <a:pt x="24671" y="10814"/>
                    <a:pt x="24681" y="10805"/>
                  </a:cubicBezTo>
                  <a:lnTo>
                    <a:pt x="24737" y="10805"/>
                  </a:lnTo>
                  <a:cubicBezTo>
                    <a:pt x="24746" y="10805"/>
                    <a:pt x="24756" y="10795"/>
                    <a:pt x="24774" y="10795"/>
                  </a:cubicBezTo>
                  <a:cubicBezTo>
                    <a:pt x="24859" y="10795"/>
                    <a:pt x="24952" y="10786"/>
                    <a:pt x="25036" y="10758"/>
                  </a:cubicBezTo>
                  <a:cubicBezTo>
                    <a:pt x="25186" y="10730"/>
                    <a:pt x="25317" y="10674"/>
                    <a:pt x="25458" y="10608"/>
                  </a:cubicBezTo>
                  <a:cubicBezTo>
                    <a:pt x="25561" y="10543"/>
                    <a:pt x="25664" y="10477"/>
                    <a:pt x="25767" y="10402"/>
                  </a:cubicBezTo>
                  <a:cubicBezTo>
                    <a:pt x="25785" y="10393"/>
                    <a:pt x="25795" y="10383"/>
                    <a:pt x="25814" y="10374"/>
                  </a:cubicBezTo>
                  <a:cubicBezTo>
                    <a:pt x="25823" y="10365"/>
                    <a:pt x="25832" y="10355"/>
                    <a:pt x="25842" y="10346"/>
                  </a:cubicBezTo>
                  <a:cubicBezTo>
                    <a:pt x="25888" y="10309"/>
                    <a:pt x="25926" y="10271"/>
                    <a:pt x="25973" y="10224"/>
                  </a:cubicBezTo>
                  <a:cubicBezTo>
                    <a:pt x="26001" y="10196"/>
                    <a:pt x="26029" y="10159"/>
                    <a:pt x="26048" y="10121"/>
                  </a:cubicBezTo>
                  <a:cubicBezTo>
                    <a:pt x="26094" y="10074"/>
                    <a:pt x="26123" y="10018"/>
                    <a:pt x="26160" y="9972"/>
                  </a:cubicBezTo>
                  <a:cubicBezTo>
                    <a:pt x="26226" y="9887"/>
                    <a:pt x="26272" y="9803"/>
                    <a:pt x="26328" y="9709"/>
                  </a:cubicBezTo>
                  <a:cubicBezTo>
                    <a:pt x="26441" y="9531"/>
                    <a:pt x="26553" y="9354"/>
                    <a:pt x="26656" y="9176"/>
                  </a:cubicBezTo>
                  <a:cubicBezTo>
                    <a:pt x="26675" y="9148"/>
                    <a:pt x="26694" y="9119"/>
                    <a:pt x="26712" y="9082"/>
                  </a:cubicBezTo>
                  <a:cubicBezTo>
                    <a:pt x="26722" y="9073"/>
                    <a:pt x="26722" y="9054"/>
                    <a:pt x="26731" y="9045"/>
                  </a:cubicBezTo>
                  <a:cubicBezTo>
                    <a:pt x="26740" y="9026"/>
                    <a:pt x="26750" y="9017"/>
                    <a:pt x="26750" y="8998"/>
                  </a:cubicBezTo>
                  <a:cubicBezTo>
                    <a:pt x="26759" y="8979"/>
                    <a:pt x="26750" y="8960"/>
                    <a:pt x="26740" y="8942"/>
                  </a:cubicBezTo>
                  <a:cubicBezTo>
                    <a:pt x="26731" y="8932"/>
                    <a:pt x="26712" y="8923"/>
                    <a:pt x="26694" y="8923"/>
                  </a:cubicBezTo>
                  <a:cubicBezTo>
                    <a:pt x="26666" y="8923"/>
                    <a:pt x="26637" y="8932"/>
                    <a:pt x="26619" y="8932"/>
                  </a:cubicBezTo>
                  <a:cubicBezTo>
                    <a:pt x="26609" y="8942"/>
                    <a:pt x="26609" y="8942"/>
                    <a:pt x="26609" y="8942"/>
                  </a:cubicBezTo>
                  <a:lnTo>
                    <a:pt x="26600" y="8942"/>
                  </a:lnTo>
                  <a:cubicBezTo>
                    <a:pt x="26534" y="8960"/>
                    <a:pt x="26478" y="8979"/>
                    <a:pt x="26422" y="9007"/>
                  </a:cubicBezTo>
                  <a:lnTo>
                    <a:pt x="26403" y="9007"/>
                  </a:lnTo>
                  <a:cubicBezTo>
                    <a:pt x="26216" y="9082"/>
                    <a:pt x="26029" y="9166"/>
                    <a:pt x="25851" y="9269"/>
                  </a:cubicBezTo>
                  <a:cubicBezTo>
                    <a:pt x="25842" y="9279"/>
                    <a:pt x="25823" y="9288"/>
                    <a:pt x="25804" y="9297"/>
                  </a:cubicBezTo>
                  <a:lnTo>
                    <a:pt x="25795" y="9297"/>
                  </a:lnTo>
                  <a:cubicBezTo>
                    <a:pt x="25664" y="9372"/>
                    <a:pt x="25542" y="9466"/>
                    <a:pt x="25420" y="9560"/>
                  </a:cubicBezTo>
                  <a:cubicBezTo>
                    <a:pt x="25373" y="9606"/>
                    <a:pt x="25327" y="9644"/>
                    <a:pt x="25280" y="9691"/>
                  </a:cubicBezTo>
                  <a:cubicBezTo>
                    <a:pt x="25242" y="9719"/>
                    <a:pt x="25205" y="9756"/>
                    <a:pt x="25177" y="9784"/>
                  </a:cubicBezTo>
                  <a:cubicBezTo>
                    <a:pt x="25130" y="9840"/>
                    <a:pt x="25083" y="9887"/>
                    <a:pt x="25036" y="9943"/>
                  </a:cubicBezTo>
                  <a:cubicBezTo>
                    <a:pt x="25036" y="9943"/>
                    <a:pt x="25036" y="9953"/>
                    <a:pt x="25027" y="9953"/>
                  </a:cubicBezTo>
                  <a:cubicBezTo>
                    <a:pt x="24990" y="10009"/>
                    <a:pt x="24952" y="10065"/>
                    <a:pt x="24915" y="10112"/>
                  </a:cubicBezTo>
                  <a:cubicBezTo>
                    <a:pt x="24868" y="10187"/>
                    <a:pt x="24821" y="10262"/>
                    <a:pt x="24774" y="10346"/>
                  </a:cubicBezTo>
                  <a:cubicBezTo>
                    <a:pt x="24756" y="10383"/>
                    <a:pt x="24737" y="10421"/>
                    <a:pt x="24709" y="10468"/>
                  </a:cubicBezTo>
                  <a:cubicBezTo>
                    <a:pt x="24662" y="10552"/>
                    <a:pt x="24615" y="10646"/>
                    <a:pt x="24578" y="10739"/>
                  </a:cubicBezTo>
                  <a:cubicBezTo>
                    <a:pt x="24559" y="10767"/>
                    <a:pt x="24540" y="10786"/>
                    <a:pt x="24512" y="10795"/>
                  </a:cubicBezTo>
                  <a:cubicBezTo>
                    <a:pt x="24428" y="10852"/>
                    <a:pt x="24334" y="10898"/>
                    <a:pt x="24241" y="10936"/>
                  </a:cubicBezTo>
                  <a:cubicBezTo>
                    <a:pt x="24184" y="10964"/>
                    <a:pt x="24128" y="10983"/>
                    <a:pt x="24081" y="11011"/>
                  </a:cubicBezTo>
                  <a:cubicBezTo>
                    <a:pt x="23866" y="11086"/>
                    <a:pt x="23660" y="11170"/>
                    <a:pt x="23454" y="11254"/>
                  </a:cubicBezTo>
                  <a:lnTo>
                    <a:pt x="23435" y="11254"/>
                  </a:lnTo>
                  <a:cubicBezTo>
                    <a:pt x="23426" y="11264"/>
                    <a:pt x="23417" y="11264"/>
                    <a:pt x="23407" y="11264"/>
                  </a:cubicBezTo>
                  <a:cubicBezTo>
                    <a:pt x="23435" y="11245"/>
                    <a:pt x="23464" y="11217"/>
                    <a:pt x="23492" y="11198"/>
                  </a:cubicBezTo>
                  <a:cubicBezTo>
                    <a:pt x="23510" y="11179"/>
                    <a:pt x="23529" y="11170"/>
                    <a:pt x="23548" y="11161"/>
                  </a:cubicBezTo>
                  <a:cubicBezTo>
                    <a:pt x="23576" y="11123"/>
                    <a:pt x="23613" y="11095"/>
                    <a:pt x="23641" y="11067"/>
                  </a:cubicBezTo>
                  <a:cubicBezTo>
                    <a:pt x="23660" y="11048"/>
                    <a:pt x="23669" y="11039"/>
                    <a:pt x="23688" y="11020"/>
                  </a:cubicBezTo>
                  <a:cubicBezTo>
                    <a:pt x="23716" y="10983"/>
                    <a:pt x="23744" y="10955"/>
                    <a:pt x="23763" y="10917"/>
                  </a:cubicBezTo>
                  <a:cubicBezTo>
                    <a:pt x="23772" y="10908"/>
                    <a:pt x="23782" y="10898"/>
                    <a:pt x="23782" y="10889"/>
                  </a:cubicBezTo>
                  <a:cubicBezTo>
                    <a:pt x="23791" y="10889"/>
                    <a:pt x="23801" y="10880"/>
                    <a:pt x="23810" y="10880"/>
                  </a:cubicBezTo>
                  <a:cubicBezTo>
                    <a:pt x="23960" y="10814"/>
                    <a:pt x="24091" y="10721"/>
                    <a:pt x="24213" y="10618"/>
                  </a:cubicBezTo>
                  <a:cubicBezTo>
                    <a:pt x="24269" y="10571"/>
                    <a:pt x="24334" y="10515"/>
                    <a:pt x="24381" y="10458"/>
                  </a:cubicBezTo>
                  <a:cubicBezTo>
                    <a:pt x="24390" y="10458"/>
                    <a:pt x="24400" y="10449"/>
                    <a:pt x="24409" y="10440"/>
                  </a:cubicBezTo>
                  <a:cubicBezTo>
                    <a:pt x="24456" y="10383"/>
                    <a:pt x="24503" y="10327"/>
                    <a:pt x="24550" y="10262"/>
                  </a:cubicBezTo>
                  <a:cubicBezTo>
                    <a:pt x="24596" y="10196"/>
                    <a:pt x="24643" y="10131"/>
                    <a:pt x="24681" y="10046"/>
                  </a:cubicBezTo>
                  <a:cubicBezTo>
                    <a:pt x="24699" y="10009"/>
                    <a:pt x="24718" y="9972"/>
                    <a:pt x="24737" y="9925"/>
                  </a:cubicBezTo>
                  <a:cubicBezTo>
                    <a:pt x="24756" y="9869"/>
                    <a:pt x="24774" y="9812"/>
                    <a:pt x="24793" y="9747"/>
                  </a:cubicBezTo>
                  <a:cubicBezTo>
                    <a:pt x="24812" y="9719"/>
                    <a:pt x="24821" y="9681"/>
                    <a:pt x="24830" y="9653"/>
                  </a:cubicBezTo>
                  <a:cubicBezTo>
                    <a:pt x="24840" y="9597"/>
                    <a:pt x="24859" y="9550"/>
                    <a:pt x="24877" y="9494"/>
                  </a:cubicBezTo>
                  <a:cubicBezTo>
                    <a:pt x="24887" y="9447"/>
                    <a:pt x="24896" y="9400"/>
                    <a:pt x="24915" y="9354"/>
                  </a:cubicBezTo>
                  <a:cubicBezTo>
                    <a:pt x="24971" y="9129"/>
                    <a:pt x="25036" y="8895"/>
                    <a:pt x="25093" y="8670"/>
                  </a:cubicBezTo>
                  <a:cubicBezTo>
                    <a:pt x="25111" y="8614"/>
                    <a:pt x="25130" y="8558"/>
                    <a:pt x="25139" y="8511"/>
                  </a:cubicBezTo>
                  <a:cubicBezTo>
                    <a:pt x="25149" y="8483"/>
                    <a:pt x="25149" y="8464"/>
                    <a:pt x="25158" y="8445"/>
                  </a:cubicBezTo>
                  <a:cubicBezTo>
                    <a:pt x="25158" y="8427"/>
                    <a:pt x="25168" y="8408"/>
                    <a:pt x="25168" y="8389"/>
                  </a:cubicBezTo>
                  <a:cubicBezTo>
                    <a:pt x="25168" y="8380"/>
                    <a:pt x="25168" y="8370"/>
                    <a:pt x="25168" y="8361"/>
                  </a:cubicBezTo>
                  <a:cubicBezTo>
                    <a:pt x="25168" y="8352"/>
                    <a:pt x="25158" y="8352"/>
                    <a:pt x="25158" y="8342"/>
                  </a:cubicBezTo>
                  <a:cubicBezTo>
                    <a:pt x="25152" y="8325"/>
                    <a:pt x="25143" y="8318"/>
                    <a:pt x="25131" y="8318"/>
                  </a:cubicBezTo>
                  <a:cubicBezTo>
                    <a:pt x="25125" y="8318"/>
                    <a:pt x="25118" y="8320"/>
                    <a:pt x="25111" y="8324"/>
                  </a:cubicBezTo>
                  <a:lnTo>
                    <a:pt x="25102" y="8324"/>
                  </a:lnTo>
                  <a:cubicBezTo>
                    <a:pt x="25093" y="8333"/>
                    <a:pt x="25074" y="8342"/>
                    <a:pt x="25055" y="8361"/>
                  </a:cubicBezTo>
                  <a:lnTo>
                    <a:pt x="25046" y="8361"/>
                  </a:lnTo>
                  <a:cubicBezTo>
                    <a:pt x="24933" y="8445"/>
                    <a:pt x="24812" y="8530"/>
                    <a:pt x="24699" y="8614"/>
                  </a:cubicBezTo>
                  <a:cubicBezTo>
                    <a:pt x="24671" y="8623"/>
                    <a:pt x="24653" y="8642"/>
                    <a:pt x="24634" y="8661"/>
                  </a:cubicBezTo>
                  <a:cubicBezTo>
                    <a:pt x="24587" y="8698"/>
                    <a:pt x="24540" y="8736"/>
                    <a:pt x="24493" y="8782"/>
                  </a:cubicBezTo>
                  <a:cubicBezTo>
                    <a:pt x="24484" y="8792"/>
                    <a:pt x="24475" y="8792"/>
                    <a:pt x="24465" y="8811"/>
                  </a:cubicBezTo>
                  <a:cubicBezTo>
                    <a:pt x="24409" y="8857"/>
                    <a:pt x="24362" y="8914"/>
                    <a:pt x="24316" y="8979"/>
                  </a:cubicBezTo>
                  <a:cubicBezTo>
                    <a:pt x="24278" y="9017"/>
                    <a:pt x="24250" y="9063"/>
                    <a:pt x="24222" y="9110"/>
                  </a:cubicBezTo>
                  <a:cubicBezTo>
                    <a:pt x="24203" y="9129"/>
                    <a:pt x="24184" y="9157"/>
                    <a:pt x="24175" y="9185"/>
                  </a:cubicBezTo>
                  <a:cubicBezTo>
                    <a:pt x="24110" y="9279"/>
                    <a:pt x="24053" y="9382"/>
                    <a:pt x="24007" y="9485"/>
                  </a:cubicBezTo>
                  <a:cubicBezTo>
                    <a:pt x="23978" y="9550"/>
                    <a:pt x="23960" y="9606"/>
                    <a:pt x="23941" y="9672"/>
                  </a:cubicBezTo>
                  <a:cubicBezTo>
                    <a:pt x="23894" y="9794"/>
                    <a:pt x="23857" y="9925"/>
                    <a:pt x="23847" y="10056"/>
                  </a:cubicBezTo>
                  <a:cubicBezTo>
                    <a:pt x="23829" y="10131"/>
                    <a:pt x="23819" y="10215"/>
                    <a:pt x="23810" y="10299"/>
                  </a:cubicBezTo>
                  <a:cubicBezTo>
                    <a:pt x="23810" y="10299"/>
                    <a:pt x="23810" y="10309"/>
                    <a:pt x="23810" y="10309"/>
                  </a:cubicBezTo>
                  <a:cubicBezTo>
                    <a:pt x="23791" y="10393"/>
                    <a:pt x="23782" y="10477"/>
                    <a:pt x="23772" y="10561"/>
                  </a:cubicBezTo>
                  <a:cubicBezTo>
                    <a:pt x="23763" y="10627"/>
                    <a:pt x="23754" y="10702"/>
                    <a:pt x="23735" y="10767"/>
                  </a:cubicBezTo>
                  <a:cubicBezTo>
                    <a:pt x="23735" y="10795"/>
                    <a:pt x="23726" y="10824"/>
                    <a:pt x="23716" y="10852"/>
                  </a:cubicBezTo>
                  <a:cubicBezTo>
                    <a:pt x="23716" y="10870"/>
                    <a:pt x="23716" y="10880"/>
                    <a:pt x="23707" y="10889"/>
                  </a:cubicBezTo>
                  <a:cubicBezTo>
                    <a:pt x="23707" y="10898"/>
                    <a:pt x="23698" y="10908"/>
                    <a:pt x="23698" y="10917"/>
                  </a:cubicBezTo>
                  <a:cubicBezTo>
                    <a:pt x="23623" y="11011"/>
                    <a:pt x="23548" y="11095"/>
                    <a:pt x="23454" y="11179"/>
                  </a:cubicBezTo>
                  <a:lnTo>
                    <a:pt x="23351" y="11264"/>
                  </a:lnTo>
                  <a:cubicBezTo>
                    <a:pt x="23342" y="11273"/>
                    <a:pt x="23342" y="11273"/>
                    <a:pt x="23342" y="11273"/>
                  </a:cubicBezTo>
                  <a:cubicBezTo>
                    <a:pt x="23332" y="11273"/>
                    <a:pt x="23332" y="11282"/>
                    <a:pt x="23332" y="11282"/>
                  </a:cubicBezTo>
                  <a:lnTo>
                    <a:pt x="23323" y="11282"/>
                  </a:lnTo>
                  <a:cubicBezTo>
                    <a:pt x="23304" y="11320"/>
                    <a:pt x="23267" y="11329"/>
                    <a:pt x="23229" y="11348"/>
                  </a:cubicBezTo>
                  <a:cubicBezTo>
                    <a:pt x="23014" y="11432"/>
                    <a:pt x="22808" y="11516"/>
                    <a:pt x="22602" y="11619"/>
                  </a:cubicBezTo>
                  <a:cubicBezTo>
                    <a:pt x="22593" y="11619"/>
                    <a:pt x="22583" y="11629"/>
                    <a:pt x="22574" y="11629"/>
                  </a:cubicBezTo>
                  <a:cubicBezTo>
                    <a:pt x="22537" y="11647"/>
                    <a:pt x="22490" y="11676"/>
                    <a:pt x="22443" y="11694"/>
                  </a:cubicBezTo>
                  <a:lnTo>
                    <a:pt x="22452" y="11638"/>
                  </a:lnTo>
                  <a:cubicBezTo>
                    <a:pt x="22452" y="11591"/>
                    <a:pt x="22452" y="11544"/>
                    <a:pt x="22452" y="11498"/>
                  </a:cubicBezTo>
                  <a:cubicBezTo>
                    <a:pt x="22452" y="11470"/>
                    <a:pt x="22452" y="11441"/>
                    <a:pt x="22452" y="11404"/>
                  </a:cubicBezTo>
                  <a:cubicBezTo>
                    <a:pt x="22443" y="11376"/>
                    <a:pt x="22443" y="11338"/>
                    <a:pt x="22434" y="11310"/>
                  </a:cubicBezTo>
                  <a:cubicBezTo>
                    <a:pt x="22434" y="11292"/>
                    <a:pt x="22424" y="11273"/>
                    <a:pt x="22424" y="11254"/>
                  </a:cubicBezTo>
                  <a:lnTo>
                    <a:pt x="22415" y="11235"/>
                  </a:lnTo>
                  <a:lnTo>
                    <a:pt x="22406" y="11179"/>
                  </a:lnTo>
                  <a:cubicBezTo>
                    <a:pt x="22406" y="11170"/>
                    <a:pt x="22406" y="11151"/>
                    <a:pt x="22396" y="11142"/>
                  </a:cubicBezTo>
                  <a:lnTo>
                    <a:pt x="22396" y="11132"/>
                  </a:lnTo>
                  <a:lnTo>
                    <a:pt x="22387" y="11104"/>
                  </a:lnTo>
                  <a:cubicBezTo>
                    <a:pt x="22387" y="11095"/>
                    <a:pt x="22387" y="11076"/>
                    <a:pt x="22377" y="11067"/>
                  </a:cubicBezTo>
                  <a:lnTo>
                    <a:pt x="22377" y="11058"/>
                  </a:lnTo>
                  <a:lnTo>
                    <a:pt x="22377" y="11048"/>
                  </a:lnTo>
                  <a:lnTo>
                    <a:pt x="22377" y="11039"/>
                  </a:lnTo>
                  <a:cubicBezTo>
                    <a:pt x="22368" y="11029"/>
                    <a:pt x="22368" y="11011"/>
                    <a:pt x="22359" y="10992"/>
                  </a:cubicBezTo>
                  <a:lnTo>
                    <a:pt x="22359" y="10983"/>
                  </a:lnTo>
                  <a:cubicBezTo>
                    <a:pt x="22359" y="10964"/>
                    <a:pt x="22349" y="10955"/>
                    <a:pt x="22340" y="10936"/>
                  </a:cubicBezTo>
                  <a:cubicBezTo>
                    <a:pt x="22340" y="10917"/>
                    <a:pt x="22331" y="10908"/>
                    <a:pt x="22331" y="10898"/>
                  </a:cubicBezTo>
                  <a:lnTo>
                    <a:pt x="22331" y="10889"/>
                  </a:lnTo>
                  <a:cubicBezTo>
                    <a:pt x="22321" y="10880"/>
                    <a:pt x="22321" y="10870"/>
                    <a:pt x="22321" y="10861"/>
                  </a:cubicBezTo>
                  <a:cubicBezTo>
                    <a:pt x="22303" y="10814"/>
                    <a:pt x="22284" y="10767"/>
                    <a:pt x="22265" y="10730"/>
                  </a:cubicBezTo>
                  <a:cubicBezTo>
                    <a:pt x="22256" y="10692"/>
                    <a:pt x="22237" y="10664"/>
                    <a:pt x="22228" y="10636"/>
                  </a:cubicBezTo>
                  <a:lnTo>
                    <a:pt x="22228" y="10627"/>
                  </a:lnTo>
                  <a:cubicBezTo>
                    <a:pt x="22228" y="10618"/>
                    <a:pt x="22218" y="10608"/>
                    <a:pt x="22209" y="10599"/>
                  </a:cubicBezTo>
                  <a:lnTo>
                    <a:pt x="22209" y="10589"/>
                  </a:lnTo>
                  <a:lnTo>
                    <a:pt x="22200" y="10580"/>
                  </a:lnTo>
                  <a:lnTo>
                    <a:pt x="22200" y="10571"/>
                  </a:lnTo>
                  <a:cubicBezTo>
                    <a:pt x="22190" y="10561"/>
                    <a:pt x="22190" y="10543"/>
                    <a:pt x="22181" y="10533"/>
                  </a:cubicBezTo>
                  <a:cubicBezTo>
                    <a:pt x="22171" y="10524"/>
                    <a:pt x="22162" y="10515"/>
                    <a:pt x="22162" y="10505"/>
                  </a:cubicBezTo>
                  <a:cubicBezTo>
                    <a:pt x="22162" y="10505"/>
                    <a:pt x="22162" y="10496"/>
                    <a:pt x="22162" y="10496"/>
                  </a:cubicBezTo>
                  <a:lnTo>
                    <a:pt x="22153" y="10468"/>
                  </a:lnTo>
                  <a:cubicBezTo>
                    <a:pt x="22153" y="10449"/>
                    <a:pt x="22143" y="10440"/>
                    <a:pt x="22143" y="10421"/>
                  </a:cubicBezTo>
                  <a:lnTo>
                    <a:pt x="22143" y="10412"/>
                  </a:lnTo>
                  <a:lnTo>
                    <a:pt x="22143" y="10402"/>
                  </a:lnTo>
                  <a:lnTo>
                    <a:pt x="22134" y="10402"/>
                  </a:lnTo>
                  <a:lnTo>
                    <a:pt x="22134" y="10393"/>
                  </a:lnTo>
                  <a:lnTo>
                    <a:pt x="22125" y="10355"/>
                  </a:lnTo>
                  <a:cubicBezTo>
                    <a:pt x="22125" y="10346"/>
                    <a:pt x="22125" y="10337"/>
                    <a:pt x="22115" y="10318"/>
                  </a:cubicBezTo>
                  <a:lnTo>
                    <a:pt x="22115" y="10309"/>
                  </a:lnTo>
                  <a:cubicBezTo>
                    <a:pt x="22115" y="10309"/>
                    <a:pt x="22106" y="10299"/>
                    <a:pt x="22106" y="10299"/>
                  </a:cubicBezTo>
                  <a:cubicBezTo>
                    <a:pt x="22106" y="10290"/>
                    <a:pt x="22106" y="10280"/>
                    <a:pt x="22106" y="10271"/>
                  </a:cubicBezTo>
                  <a:lnTo>
                    <a:pt x="22097" y="10262"/>
                  </a:lnTo>
                  <a:lnTo>
                    <a:pt x="22097" y="10252"/>
                  </a:lnTo>
                  <a:lnTo>
                    <a:pt x="22087" y="10234"/>
                  </a:lnTo>
                  <a:cubicBezTo>
                    <a:pt x="22087" y="10215"/>
                    <a:pt x="22078" y="10187"/>
                    <a:pt x="22059" y="10159"/>
                  </a:cubicBezTo>
                  <a:cubicBezTo>
                    <a:pt x="22059" y="10149"/>
                    <a:pt x="22050" y="10140"/>
                    <a:pt x="22050" y="10131"/>
                  </a:cubicBezTo>
                  <a:lnTo>
                    <a:pt x="22040" y="10121"/>
                  </a:lnTo>
                  <a:lnTo>
                    <a:pt x="22012" y="10074"/>
                  </a:lnTo>
                  <a:lnTo>
                    <a:pt x="22012" y="10065"/>
                  </a:lnTo>
                  <a:cubicBezTo>
                    <a:pt x="22003" y="10046"/>
                    <a:pt x="21984" y="10028"/>
                    <a:pt x="21975" y="10009"/>
                  </a:cubicBezTo>
                  <a:cubicBezTo>
                    <a:pt x="21965" y="9990"/>
                    <a:pt x="21956" y="9981"/>
                    <a:pt x="21956" y="9962"/>
                  </a:cubicBezTo>
                  <a:lnTo>
                    <a:pt x="21947" y="9962"/>
                  </a:lnTo>
                  <a:lnTo>
                    <a:pt x="21947" y="9953"/>
                  </a:lnTo>
                  <a:cubicBezTo>
                    <a:pt x="21937" y="9943"/>
                    <a:pt x="21928" y="9925"/>
                    <a:pt x="21928" y="9915"/>
                  </a:cubicBezTo>
                  <a:lnTo>
                    <a:pt x="21919" y="9915"/>
                  </a:lnTo>
                  <a:cubicBezTo>
                    <a:pt x="21919" y="9906"/>
                    <a:pt x="21909" y="9897"/>
                    <a:pt x="21909" y="9887"/>
                  </a:cubicBezTo>
                  <a:cubicBezTo>
                    <a:pt x="21900" y="9869"/>
                    <a:pt x="21891" y="9859"/>
                    <a:pt x="21881" y="9850"/>
                  </a:cubicBezTo>
                  <a:cubicBezTo>
                    <a:pt x="21834" y="9775"/>
                    <a:pt x="21788" y="9700"/>
                    <a:pt x="21731" y="9625"/>
                  </a:cubicBezTo>
                  <a:cubicBezTo>
                    <a:pt x="21731" y="9616"/>
                    <a:pt x="21722" y="9606"/>
                    <a:pt x="21713" y="9606"/>
                  </a:cubicBezTo>
                  <a:lnTo>
                    <a:pt x="21713" y="9597"/>
                  </a:lnTo>
                  <a:lnTo>
                    <a:pt x="21703" y="9597"/>
                  </a:lnTo>
                  <a:cubicBezTo>
                    <a:pt x="21703" y="9588"/>
                    <a:pt x="21694" y="9588"/>
                    <a:pt x="21694" y="9578"/>
                  </a:cubicBezTo>
                  <a:cubicBezTo>
                    <a:pt x="21685" y="9569"/>
                    <a:pt x="21685" y="9560"/>
                    <a:pt x="21675" y="9550"/>
                  </a:cubicBezTo>
                  <a:cubicBezTo>
                    <a:pt x="21666" y="9541"/>
                    <a:pt x="21666" y="9541"/>
                    <a:pt x="21657" y="9531"/>
                  </a:cubicBezTo>
                  <a:cubicBezTo>
                    <a:pt x="21657" y="9531"/>
                    <a:pt x="21647" y="9522"/>
                    <a:pt x="21647" y="9513"/>
                  </a:cubicBezTo>
                  <a:lnTo>
                    <a:pt x="21638" y="9513"/>
                  </a:lnTo>
                  <a:cubicBezTo>
                    <a:pt x="21628" y="9503"/>
                    <a:pt x="21628" y="9494"/>
                    <a:pt x="21619" y="9485"/>
                  </a:cubicBezTo>
                  <a:cubicBezTo>
                    <a:pt x="21610" y="9475"/>
                    <a:pt x="21610" y="9475"/>
                    <a:pt x="21610" y="9466"/>
                  </a:cubicBezTo>
                  <a:lnTo>
                    <a:pt x="21600" y="9466"/>
                  </a:lnTo>
                  <a:cubicBezTo>
                    <a:pt x="21591" y="9457"/>
                    <a:pt x="21582" y="9447"/>
                    <a:pt x="21572" y="9438"/>
                  </a:cubicBezTo>
                  <a:lnTo>
                    <a:pt x="21563" y="9419"/>
                  </a:lnTo>
                  <a:cubicBezTo>
                    <a:pt x="21554" y="9410"/>
                    <a:pt x="21544" y="9400"/>
                    <a:pt x="21535" y="9391"/>
                  </a:cubicBezTo>
                  <a:lnTo>
                    <a:pt x="21516" y="9372"/>
                  </a:lnTo>
                  <a:lnTo>
                    <a:pt x="21488" y="9344"/>
                  </a:lnTo>
                  <a:lnTo>
                    <a:pt x="21479" y="9335"/>
                  </a:lnTo>
                  <a:lnTo>
                    <a:pt x="21394" y="9260"/>
                  </a:lnTo>
                  <a:cubicBezTo>
                    <a:pt x="21366" y="9222"/>
                    <a:pt x="21329" y="9194"/>
                    <a:pt x="21291" y="9157"/>
                  </a:cubicBezTo>
                  <a:cubicBezTo>
                    <a:pt x="21263" y="9119"/>
                    <a:pt x="21226" y="9101"/>
                    <a:pt x="21198" y="9073"/>
                  </a:cubicBezTo>
                  <a:cubicBezTo>
                    <a:pt x="21170" y="9045"/>
                    <a:pt x="21132" y="9017"/>
                    <a:pt x="21095" y="8988"/>
                  </a:cubicBezTo>
                  <a:cubicBezTo>
                    <a:pt x="21076" y="8970"/>
                    <a:pt x="21057" y="8960"/>
                    <a:pt x="21039" y="8951"/>
                  </a:cubicBezTo>
                  <a:cubicBezTo>
                    <a:pt x="21029" y="8942"/>
                    <a:pt x="21010" y="8923"/>
                    <a:pt x="20992" y="8914"/>
                  </a:cubicBezTo>
                  <a:cubicBezTo>
                    <a:pt x="20973" y="8914"/>
                    <a:pt x="20964" y="8904"/>
                    <a:pt x="20945" y="8895"/>
                  </a:cubicBezTo>
                  <a:cubicBezTo>
                    <a:pt x="20936" y="8885"/>
                    <a:pt x="20917" y="8876"/>
                    <a:pt x="20907" y="8876"/>
                  </a:cubicBezTo>
                  <a:lnTo>
                    <a:pt x="20879" y="8857"/>
                  </a:lnTo>
                  <a:cubicBezTo>
                    <a:pt x="20870" y="8857"/>
                    <a:pt x="20861" y="8857"/>
                    <a:pt x="20861" y="8848"/>
                  </a:cubicBezTo>
                  <a:cubicBezTo>
                    <a:pt x="20842" y="8848"/>
                    <a:pt x="20833" y="8839"/>
                    <a:pt x="20823" y="8839"/>
                  </a:cubicBezTo>
                  <a:lnTo>
                    <a:pt x="20823" y="8829"/>
                  </a:lnTo>
                  <a:lnTo>
                    <a:pt x="20804" y="8829"/>
                  </a:lnTo>
                  <a:lnTo>
                    <a:pt x="20795" y="8820"/>
                  </a:lnTo>
                  <a:lnTo>
                    <a:pt x="20767" y="8811"/>
                  </a:lnTo>
                  <a:lnTo>
                    <a:pt x="20767" y="8801"/>
                  </a:lnTo>
                  <a:cubicBezTo>
                    <a:pt x="20748" y="8792"/>
                    <a:pt x="20730" y="8782"/>
                    <a:pt x="20711" y="8773"/>
                  </a:cubicBezTo>
                  <a:lnTo>
                    <a:pt x="20692" y="8773"/>
                  </a:lnTo>
                  <a:lnTo>
                    <a:pt x="20683" y="8764"/>
                  </a:lnTo>
                  <a:cubicBezTo>
                    <a:pt x="20673" y="8764"/>
                    <a:pt x="20664" y="8754"/>
                    <a:pt x="20664" y="8754"/>
                  </a:cubicBezTo>
                  <a:cubicBezTo>
                    <a:pt x="20655" y="8754"/>
                    <a:pt x="20655" y="8754"/>
                    <a:pt x="20645" y="8745"/>
                  </a:cubicBezTo>
                  <a:cubicBezTo>
                    <a:pt x="20617" y="8736"/>
                    <a:pt x="20589" y="8726"/>
                    <a:pt x="20561" y="8726"/>
                  </a:cubicBezTo>
                  <a:lnTo>
                    <a:pt x="20627" y="8689"/>
                  </a:lnTo>
                  <a:cubicBezTo>
                    <a:pt x="20748" y="8614"/>
                    <a:pt x="20879" y="8539"/>
                    <a:pt x="21001" y="8464"/>
                  </a:cubicBezTo>
                  <a:cubicBezTo>
                    <a:pt x="21123" y="8389"/>
                    <a:pt x="21245" y="8305"/>
                    <a:pt x="21357" y="8230"/>
                  </a:cubicBezTo>
                  <a:cubicBezTo>
                    <a:pt x="21376" y="8221"/>
                    <a:pt x="21385" y="8211"/>
                    <a:pt x="21404" y="8202"/>
                  </a:cubicBezTo>
                  <a:lnTo>
                    <a:pt x="21413" y="8202"/>
                  </a:lnTo>
                  <a:cubicBezTo>
                    <a:pt x="21451" y="8183"/>
                    <a:pt x="21488" y="8174"/>
                    <a:pt x="21535" y="8165"/>
                  </a:cubicBezTo>
                  <a:cubicBezTo>
                    <a:pt x="21741" y="8165"/>
                    <a:pt x="21937" y="8146"/>
                    <a:pt x="22134" y="8090"/>
                  </a:cubicBezTo>
                  <a:cubicBezTo>
                    <a:pt x="22162" y="8080"/>
                    <a:pt x="22190" y="8076"/>
                    <a:pt x="22219" y="8076"/>
                  </a:cubicBezTo>
                  <a:cubicBezTo>
                    <a:pt x="22249" y="8076"/>
                    <a:pt x="22279" y="8080"/>
                    <a:pt x="22312" y="8090"/>
                  </a:cubicBezTo>
                  <a:cubicBezTo>
                    <a:pt x="22454" y="8140"/>
                    <a:pt x="22595" y="8164"/>
                    <a:pt x="22734" y="8164"/>
                  </a:cubicBezTo>
                  <a:cubicBezTo>
                    <a:pt x="22933" y="8164"/>
                    <a:pt x="23126" y="8114"/>
                    <a:pt x="23314" y="8015"/>
                  </a:cubicBezTo>
                  <a:cubicBezTo>
                    <a:pt x="23389" y="7968"/>
                    <a:pt x="23464" y="7930"/>
                    <a:pt x="23529" y="7884"/>
                  </a:cubicBezTo>
                  <a:cubicBezTo>
                    <a:pt x="23595" y="7837"/>
                    <a:pt x="23651" y="7799"/>
                    <a:pt x="23707" y="7753"/>
                  </a:cubicBezTo>
                  <a:cubicBezTo>
                    <a:pt x="23735" y="7724"/>
                    <a:pt x="23763" y="7706"/>
                    <a:pt x="23791" y="7678"/>
                  </a:cubicBezTo>
                  <a:cubicBezTo>
                    <a:pt x="23960" y="7537"/>
                    <a:pt x="24128" y="7387"/>
                    <a:pt x="24297" y="7238"/>
                  </a:cubicBezTo>
                  <a:cubicBezTo>
                    <a:pt x="24306" y="7228"/>
                    <a:pt x="24316" y="7228"/>
                    <a:pt x="24316" y="7219"/>
                  </a:cubicBezTo>
                  <a:cubicBezTo>
                    <a:pt x="24344" y="7200"/>
                    <a:pt x="24372" y="7172"/>
                    <a:pt x="24372" y="7135"/>
                  </a:cubicBezTo>
                  <a:cubicBezTo>
                    <a:pt x="24372" y="7125"/>
                    <a:pt x="24372" y="7116"/>
                    <a:pt x="24362" y="7097"/>
                  </a:cubicBezTo>
                  <a:cubicBezTo>
                    <a:pt x="24362" y="7088"/>
                    <a:pt x="24344" y="7069"/>
                    <a:pt x="24334" y="7069"/>
                  </a:cubicBezTo>
                  <a:cubicBezTo>
                    <a:pt x="24316" y="7060"/>
                    <a:pt x="24287" y="7050"/>
                    <a:pt x="24259" y="7050"/>
                  </a:cubicBezTo>
                  <a:lnTo>
                    <a:pt x="24110" y="7050"/>
                  </a:lnTo>
                  <a:cubicBezTo>
                    <a:pt x="23810" y="7097"/>
                    <a:pt x="23520" y="7181"/>
                    <a:pt x="23248" y="7303"/>
                  </a:cubicBezTo>
                  <a:cubicBezTo>
                    <a:pt x="23239" y="7312"/>
                    <a:pt x="23220" y="7312"/>
                    <a:pt x="23211" y="7322"/>
                  </a:cubicBezTo>
                  <a:lnTo>
                    <a:pt x="23201" y="7322"/>
                  </a:lnTo>
                  <a:cubicBezTo>
                    <a:pt x="23042" y="7406"/>
                    <a:pt x="22874" y="7500"/>
                    <a:pt x="22724" y="7612"/>
                  </a:cubicBezTo>
                  <a:cubicBezTo>
                    <a:pt x="22668" y="7650"/>
                    <a:pt x="22621" y="7696"/>
                    <a:pt x="22565" y="7743"/>
                  </a:cubicBezTo>
                  <a:cubicBezTo>
                    <a:pt x="22518" y="7781"/>
                    <a:pt x="22471" y="7827"/>
                    <a:pt x="22434" y="7884"/>
                  </a:cubicBezTo>
                  <a:cubicBezTo>
                    <a:pt x="22415" y="7912"/>
                    <a:pt x="22387" y="7940"/>
                    <a:pt x="22349" y="7949"/>
                  </a:cubicBezTo>
                  <a:cubicBezTo>
                    <a:pt x="22228" y="7987"/>
                    <a:pt x="22097" y="8015"/>
                    <a:pt x="21965" y="8043"/>
                  </a:cubicBezTo>
                  <a:cubicBezTo>
                    <a:pt x="21844" y="8071"/>
                    <a:pt x="21713" y="8090"/>
                    <a:pt x="21582" y="8099"/>
                  </a:cubicBezTo>
                  <a:cubicBezTo>
                    <a:pt x="21572" y="8080"/>
                    <a:pt x="21591" y="8062"/>
                    <a:pt x="21600" y="8052"/>
                  </a:cubicBezTo>
                  <a:cubicBezTo>
                    <a:pt x="21675" y="7996"/>
                    <a:pt x="21750" y="7940"/>
                    <a:pt x="21825" y="7893"/>
                  </a:cubicBezTo>
                  <a:cubicBezTo>
                    <a:pt x="22349" y="7500"/>
                    <a:pt x="22771" y="7022"/>
                    <a:pt x="23117" y="6460"/>
                  </a:cubicBezTo>
                  <a:cubicBezTo>
                    <a:pt x="23192" y="6357"/>
                    <a:pt x="23258" y="6245"/>
                    <a:pt x="23323" y="6133"/>
                  </a:cubicBezTo>
                  <a:cubicBezTo>
                    <a:pt x="23454" y="5908"/>
                    <a:pt x="23585" y="5683"/>
                    <a:pt x="23707" y="5449"/>
                  </a:cubicBezTo>
                  <a:cubicBezTo>
                    <a:pt x="23726" y="5412"/>
                    <a:pt x="23744" y="5374"/>
                    <a:pt x="23763" y="5337"/>
                  </a:cubicBezTo>
                  <a:cubicBezTo>
                    <a:pt x="23772" y="5318"/>
                    <a:pt x="23782" y="5300"/>
                    <a:pt x="23791" y="5281"/>
                  </a:cubicBezTo>
                  <a:cubicBezTo>
                    <a:pt x="23819" y="5243"/>
                    <a:pt x="23857" y="5206"/>
                    <a:pt x="23894" y="5178"/>
                  </a:cubicBezTo>
                  <a:cubicBezTo>
                    <a:pt x="23932" y="5140"/>
                    <a:pt x="23969" y="5112"/>
                    <a:pt x="24007" y="5075"/>
                  </a:cubicBezTo>
                  <a:cubicBezTo>
                    <a:pt x="24156" y="4953"/>
                    <a:pt x="24287" y="4803"/>
                    <a:pt x="24400" y="4653"/>
                  </a:cubicBezTo>
                  <a:cubicBezTo>
                    <a:pt x="24409" y="4653"/>
                    <a:pt x="24400" y="4635"/>
                    <a:pt x="24409" y="4616"/>
                  </a:cubicBezTo>
                  <a:lnTo>
                    <a:pt x="24409" y="4616"/>
                  </a:lnTo>
                  <a:cubicBezTo>
                    <a:pt x="24344" y="4653"/>
                    <a:pt x="24316" y="4700"/>
                    <a:pt x="24269" y="4738"/>
                  </a:cubicBezTo>
                  <a:cubicBezTo>
                    <a:pt x="24231" y="4775"/>
                    <a:pt x="24194" y="4813"/>
                    <a:pt x="24156" y="4850"/>
                  </a:cubicBezTo>
                  <a:cubicBezTo>
                    <a:pt x="24110" y="4897"/>
                    <a:pt x="24063" y="4934"/>
                    <a:pt x="24025" y="4981"/>
                  </a:cubicBezTo>
                  <a:cubicBezTo>
                    <a:pt x="23988" y="5019"/>
                    <a:pt x="23950" y="5056"/>
                    <a:pt x="23913" y="5094"/>
                  </a:cubicBezTo>
                  <a:cubicBezTo>
                    <a:pt x="23904" y="5094"/>
                    <a:pt x="23904" y="5094"/>
                    <a:pt x="23904" y="5084"/>
                  </a:cubicBezTo>
                  <a:lnTo>
                    <a:pt x="23894" y="5084"/>
                  </a:lnTo>
                  <a:cubicBezTo>
                    <a:pt x="23894" y="5075"/>
                    <a:pt x="23894" y="5075"/>
                    <a:pt x="23894" y="5075"/>
                  </a:cubicBezTo>
                  <a:cubicBezTo>
                    <a:pt x="23894" y="5056"/>
                    <a:pt x="23904" y="5037"/>
                    <a:pt x="23913" y="5028"/>
                  </a:cubicBezTo>
                  <a:cubicBezTo>
                    <a:pt x="23913" y="5028"/>
                    <a:pt x="23913" y="5019"/>
                    <a:pt x="23913" y="5019"/>
                  </a:cubicBezTo>
                  <a:cubicBezTo>
                    <a:pt x="24007" y="4785"/>
                    <a:pt x="24110" y="4541"/>
                    <a:pt x="24203" y="4307"/>
                  </a:cubicBezTo>
                  <a:cubicBezTo>
                    <a:pt x="24222" y="4260"/>
                    <a:pt x="24231" y="4204"/>
                    <a:pt x="24250" y="4148"/>
                  </a:cubicBezTo>
                  <a:lnTo>
                    <a:pt x="24250" y="4148"/>
                  </a:lnTo>
                  <a:cubicBezTo>
                    <a:pt x="24213" y="4157"/>
                    <a:pt x="24213" y="4195"/>
                    <a:pt x="24194" y="4223"/>
                  </a:cubicBezTo>
                  <a:cubicBezTo>
                    <a:pt x="24119" y="4401"/>
                    <a:pt x="24044" y="4569"/>
                    <a:pt x="23960" y="4747"/>
                  </a:cubicBezTo>
                  <a:cubicBezTo>
                    <a:pt x="23950" y="4785"/>
                    <a:pt x="23932" y="4813"/>
                    <a:pt x="23894" y="4869"/>
                  </a:cubicBezTo>
                  <a:cubicBezTo>
                    <a:pt x="23894" y="4785"/>
                    <a:pt x="23904" y="4728"/>
                    <a:pt x="23904" y="4672"/>
                  </a:cubicBezTo>
                  <a:cubicBezTo>
                    <a:pt x="23904" y="4550"/>
                    <a:pt x="23904" y="4438"/>
                    <a:pt x="23904" y="4316"/>
                  </a:cubicBezTo>
                  <a:cubicBezTo>
                    <a:pt x="23904" y="4270"/>
                    <a:pt x="23894" y="4232"/>
                    <a:pt x="23932" y="4204"/>
                  </a:cubicBezTo>
                  <a:cubicBezTo>
                    <a:pt x="23950" y="4195"/>
                    <a:pt x="23950" y="4176"/>
                    <a:pt x="23950" y="4167"/>
                  </a:cubicBezTo>
                  <a:cubicBezTo>
                    <a:pt x="23950" y="4157"/>
                    <a:pt x="23941" y="4139"/>
                    <a:pt x="23932" y="4129"/>
                  </a:cubicBezTo>
                  <a:cubicBezTo>
                    <a:pt x="23932" y="4129"/>
                    <a:pt x="23922" y="4120"/>
                    <a:pt x="23922" y="4120"/>
                  </a:cubicBezTo>
                  <a:cubicBezTo>
                    <a:pt x="23913" y="4115"/>
                    <a:pt x="23901" y="4113"/>
                    <a:pt x="23890" y="4113"/>
                  </a:cubicBezTo>
                  <a:cubicBezTo>
                    <a:pt x="23878" y="4113"/>
                    <a:pt x="23866" y="4115"/>
                    <a:pt x="23857" y="4120"/>
                  </a:cubicBezTo>
                  <a:lnTo>
                    <a:pt x="23847" y="4120"/>
                  </a:lnTo>
                  <a:cubicBezTo>
                    <a:pt x="23819" y="4148"/>
                    <a:pt x="23810" y="4176"/>
                    <a:pt x="23829" y="4195"/>
                  </a:cubicBezTo>
                  <a:cubicBezTo>
                    <a:pt x="23885" y="4232"/>
                    <a:pt x="23885" y="4288"/>
                    <a:pt x="23875" y="4345"/>
                  </a:cubicBezTo>
                  <a:cubicBezTo>
                    <a:pt x="23857" y="4541"/>
                    <a:pt x="23838" y="4747"/>
                    <a:pt x="23819" y="4944"/>
                  </a:cubicBezTo>
                  <a:cubicBezTo>
                    <a:pt x="23819" y="5009"/>
                    <a:pt x="23810" y="5075"/>
                    <a:pt x="23772" y="5131"/>
                  </a:cubicBezTo>
                  <a:cubicBezTo>
                    <a:pt x="23763" y="5140"/>
                    <a:pt x="23754" y="5140"/>
                    <a:pt x="23735" y="5159"/>
                  </a:cubicBezTo>
                  <a:cubicBezTo>
                    <a:pt x="23735" y="5159"/>
                    <a:pt x="23735" y="5150"/>
                    <a:pt x="23735" y="5140"/>
                  </a:cubicBezTo>
                  <a:cubicBezTo>
                    <a:pt x="23716" y="5094"/>
                    <a:pt x="23716" y="5037"/>
                    <a:pt x="23707" y="4981"/>
                  </a:cubicBezTo>
                  <a:cubicBezTo>
                    <a:pt x="23698" y="4925"/>
                    <a:pt x="23698" y="4859"/>
                    <a:pt x="23669" y="4803"/>
                  </a:cubicBezTo>
                  <a:cubicBezTo>
                    <a:pt x="23669" y="4803"/>
                    <a:pt x="23669" y="4803"/>
                    <a:pt x="23669" y="4794"/>
                  </a:cubicBezTo>
                  <a:cubicBezTo>
                    <a:pt x="23669" y="4794"/>
                    <a:pt x="23669" y="4794"/>
                    <a:pt x="23669" y="4785"/>
                  </a:cubicBezTo>
                  <a:cubicBezTo>
                    <a:pt x="23641" y="4738"/>
                    <a:pt x="23679" y="4691"/>
                    <a:pt x="23698" y="4653"/>
                  </a:cubicBezTo>
                  <a:cubicBezTo>
                    <a:pt x="23688" y="4644"/>
                    <a:pt x="23688" y="4644"/>
                    <a:pt x="23688" y="4644"/>
                  </a:cubicBezTo>
                  <a:cubicBezTo>
                    <a:pt x="23673" y="4623"/>
                    <a:pt x="23657" y="4617"/>
                    <a:pt x="23642" y="4617"/>
                  </a:cubicBezTo>
                  <a:cubicBezTo>
                    <a:pt x="23629" y="4617"/>
                    <a:pt x="23617" y="4621"/>
                    <a:pt x="23604" y="4625"/>
                  </a:cubicBezTo>
                  <a:cubicBezTo>
                    <a:pt x="23585" y="4635"/>
                    <a:pt x="23576" y="4653"/>
                    <a:pt x="23576" y="4663"/>
                  </a:cubicBezTo>
                  <a:cubicBezTo>
                    <a:pt x="23576" y="4682"/>
                    <a:pt x="23576" y="4700"/>
                    <a:pt x="23595" y="4710"/>
                  </a:cubicBezTo>
                  <a:cubicBezTo>
                    <a:pt x="23604" y="4710"/>
                    <a:pt x="23613" y="4719"/>
                    <a:pt x="23613" y="4728"/>
                  </a:cubicBezTo>
                  <a:cubicBezTo>
                    <a:pt x="23623" y="4728"/>
                    <a:pt x="23623" y="4738"/>
                    <a:pt x="23623" y="4738"/>
                  </a:cubicBezTo>
                  <a:cubicBezTo>
                    <a:pt x="23632" y="4756"/>
                    <a:pt x="23632" y="4766"/>
                    <a:pt x="23641" y="4785"/>
                  </a:cubicBezTo>
                  <a:cubicBezTo>
                    <a:pt x="23641" y="4794"/>
                    <a:pt x="23641" y="4803"/>
                    <a:pt x="23641" y="4813"/>
                  </a:cubicBezTo>
                  <a:cubicBezTo>
                    <a:pt x="23660" y="4925"/>
                    <a:pt x="23669" y="5047"/>
                    <a:pt x="23679" y="5159"/>
                  </a:cubicBezTo>
                  <a:cubicBezTo>
                    <a:pt x="23688" y="5178"/>
                    <a:pt x="23688" y="5197"/>
                    <a:pt x="23688" y="5206"/>
                  </a:cubicBezTo>
                  <a:cubicBezTo>
                    <a:pt x="23688" y="5215"/>
                    <a:pt x="23688" y="5225"/>
                    <a:pt x="23688" y="5243"/>
                  </a:cubicBezTo>
                  <a:cubicBezTo>
                    <a:pt x="23688" y="5271"/>
                    <a:pt x="23679" y="5300"/>
                    <a:pt x="23669" y="5328"/>
                  </a:cubicBezTo>
                  <a:cubicBezTo>
                    <a:pt x="23660" y="5346"/>
                    <a:pt x="23651" y="5356"/>
                    <a:pt x="23641" y="5374"/>
                  </a:cubicBezTo>
                  <a:cubicBezTo>
                    <a:pt x="23501" y="5618"/>
                    <a:pt x="23361" y="5852"/>
                    <a:pt x="23211" y="6086"/>
                  </a:cubicBezTo>
                  <a:cubicBezTo>
                    <a:pt x="23164" y="6170"/>
                    <a:pt x="23108" y="6255"/>
                    <a:pt x="23052" y="6339"/>
                  </a:cubicBezTo>
                  <a:cubicBezTo>
                    <a:pt x="23052" y="6339"/>
                    <a:pt x="23042" y="6339"/>
                    <a:pt x="23042" y="6348"/>
                  </a:cubicBezTo>
                  <a:cubicBezTo>
                    <a:pt x="23033" y="6348"/>
                    <a:pt x="23033" y="6357"/>
                    <a:pt x="23023" y="6367"/>
                  </a:cubicBezTo>
                  <a:cubicBezTo>
                    <a:pt x="23014" y="6367"/>
                    <a:pt x="23005" y="6376"/>
                    <a:pt x="23005" y="6386"/>
                  </a:cubicBezTo>
                  <a:cubicBezTo>
                    <a:pt x="23005" y="6339"/>
                    <a:pt x="23005" y="6320"/>
                    <a:pt x="23014" y="6301"/>
                  </a:cubicBezTo>
                  <a:cubicBezTo>
                    <a:pt x="23042" y="6142"/>
                    <a:pt x="23061" y="5983"/>
                    <a:pt x="23061" y="5814"/>
                  </a:cubicBezTo>
                  <a:cubicBezTo>
                    <a:pt x="23061" y="5768"/>
                    <a:pt x="23061" y="5711"/>
                    <a:pt x="23061" y="5655"/>
                  </a:cubicBezTo>
                  <a:cubicBezTo>
                    <a:pt x="23052" y="5599"/>
                    <a:pt x="23070" y="5552"/>
                    <a:pt x="23098" y="5505"/>
                  </a:cubicBezTo>
                  <a:cubicBezTo>
                    <a:pt x="23258" y="5262"/>
                    <a:pt x="23286" y="5000"/>
                    <a:pt x="23258" y="4728"/>
                  </a:cubicBezTo>
                  <a:cubicBezTo>
                    <a:pt x="23258" y="4719"/>
                    <a:pt x="23258" y="4719"/>
                    <a:pt x="23258" y="4710"/>
                  </a:cubicBezTo>
                  <a:cubicBezTo>
                    <a:pt x="23220" y="4448"/>
                    <a:pt x="23117" y="4204"/>
                    <a:pt x="23014" y="3961"/>
                  </a:cubicBezTo>
                  <a:lnTo>
                    <a:pt x="22986" y="3904"/>
                  </a:lnTo>
                  <a:cubicBezTo>
                    <a:pt x="22977" y="3895"/>
                    <a:pt x="22977" y="3876"/>
                    <a:pt x="22967" y="3867"/>
                  </a:cubicBezTo>
                  <a:cubicBezTo>
                    <a:pt x="22949" y="3830"/>
                    <a:pt x="22930" y="3792"/>
                    <a:pt x="22911" y="3755"/>
                  </a:cubicBezTo>
                  <a:cubicBezTo>
                    <a:pt x="22901" y="3752"/>
                    <a:pt x="22891" y="3750"/>
                    <a:pt x="22883" y="3750"/>
                  </a:cubicBezTo>
                  <a:cubicBezTo>
                    <a:pt x="22840" y="3750"/>
                    <a:pt x="22824" y="3787"/>
                    <a:pt x="22808" y="3811"/>
                  </a:cubicBezTo>
                  <a:cubicBezTo>
                    <a:pt x="22724" y="3998"/>
                    <a:pt x="22668" y="4176"/>
                    <a:pt x="22630" y="4373"/>
                  </a:cubicBezTo>
                  <a:cubicBezTo>
                    <a:pt x="22621" y="4466"/>
                    <a:pt x="22611" y="4550"/>
                    <a:pt x="22611" y="4635"/>
                  </a:cubicBezTo>
                  <a:cubicBezTo>
                    <a:pt x="22611" y="4719"/>
                    <a:pt x="22630" y="4813"/>
                    <a:pt x="22649" y="4897"/>
                  </a:cubicBezTo>
                  <a:cubicBezTo>
                    <a:pt x="22668" y="4962"/>
                    <a:pt x="22686" y="5037"/>
                    <a:pt x="22714" y="5103"/>
                  </a:cubicBezTo>
                  <a:cubicBezTo>
                    <a:pt x="22771" y="5243"/>
                    <a:pt x="22836" y="5384"/>
                    <a:pt x="22949" y="5505"/>
                  </a:cubicBezTo>
                  <a:cubicBezTo>
                    <a:pt x="22958" y="5524"/>
                    <a:pt x="22967" y="5543"/>
                    <a:pt x="22977" y="5571"/>
                  </a:cubicBezTo>
                  <a:cubicBezTo>
                    <a:pt x="22977" y="5590"/>
                    <a:pt x="22977" y="5618"/>
                    <a:pt x="22977" y="5646"/>
                  </a:cubicBezTo>
                  <a:cubicBezTo>
                    <a:pt x="22977" y="5702"/>
                    <a:pt x="22977" y="5749"/>
                    <a:pt x="22977" y="5796"/>
                  </a:cubicBezTo>
                  <a:cubicBezTo>
                    <a:pt x="22977" y="5824"/>
                    <a:pt x="22977" y="5852"/>
                    <a:pt x="22977" y="5880"/>
                  </a:cubicBezTo>
                  <a:lnTo>
                    <a:pt x="22967" y="5880"/>
                  </a:lnTo>
                  <a:cubicBezTo>
                    <a:pt x="22962" y="5883"/>
                    <a:pt x="22958" y="5884"/>
                    <a:pt x="22954" y="5884"/>
                  </a:cubicBezTo>
                  <a:cubicBezTo>
                    <a:pt x="22944" y="5884"/>
                    <a:pt x="22937" y="5875"/>
                    <a:pt x="22930" y="5861"/>
                  </a:cubicBezTo>
                  <a:cubicBezTo>
                    <a:pt x="22920" y="5843"/>
                    <a:pt x="22911" y="5833"/>
                    <a:pt x="22902" y="5814"/>
                  </a:cubicBezTo>
                  <a:cubicBezTo>
                    <a:pt x="22855" y="5730"/>
                    <a:pt x="22817" y="5646"/>
                    <a:pt x="22771" y="5562"/>
                  </a:cubicBezTo>
                  <a:cubicBezTo>
                    <a:pt x="22761" y="5552"/>
                    <a:pt x="22761" y="5552"/>
                    <a:pt x="22761" y="5552"/>
                  </a:cubicBezTo>
                  <a:cubicBezTo>
                    <a:pt x="22743" y="5515"/>
                    <a:pt x="22724" y="5487"/>
                    <a:pt x="22686" y="5477"/>
                  </a:cubicBezTo>
                  <a:lnTo>
                    <a:pt x="22686" y="5477"/>
                  </a:lnTo>
                  <a:lnTo>
                    <a:pt x="22808" y="5721"/>
                  </a:lnTo>
                  <a:cubicBezTo>
                    <a:pt x="22855" y="5796"/>
                    <a:pt x="22892" y="5880"/>
                    <a:pt x="22930" y="5955"/>
                  </a:cubicBezTo>
                  <a:cubicBezTo>
                    <a:pt x="22949" y="5992"/>
                    <a:pt x="22967" y="6030"/>
                    <a:pt x="22958" y="6095"/>
                  </a:cubicBezTo>
                  <a:cubicBezTo>
                    <a:pt x="22930" y="6067"/>
                    <a:pt x="22902" y="6039"/>
                    <a:pt x="22883" y="6020"/>
                  </a:cubicBezTo>
                  <a:cubicBezTo>
                    <a:pt x="22808" y="5946"/>
                    <a:pt x="22724" y="5871"/>
                    <a:pt x="22649" y="5796"/>
                  </a:cubicBezTo>
                  <a:lnTo>
                    <a:pt x="22640" y="5796"/>
                  </a:lnTo>
                  <a:cubicBezTo>
                    <a:pt x="22630" y="5777"/>
                    <a:pt x="22602" y="5768"/>
                    <a:pt x="22583" y="5758"/>
                  </a:cubicBezTo>
                  <a:lnTo>
                    <a:pt x="22574" y="5768"/>
                  </a:lnTo>
                  <a:cubicBezTo>
                    <a:pt x="22602" y="5796"/>
                    <a:pt x="22630" y="5833"/>
                    <a:pt x="22658" y="5871"/>
                  </a:cubicBezTo>
                  <a:cubicBezTo>
                    <a:pt x="22752" y="5964"/>
                    <a:pt x="22836" y="6049"/>
                    <a:pt x="22930" y="6142"/>
                  </a:cubicBezTo>
                  <a:cubicBezTo>
                    <a:pt x="22949" y="6152"/>
                    <a:pt x="22958" y="6170"/>
                    <a:pt x="22958" y="6189"/>
                  </a:cubicBezTo>
                  <a:cubicBezTo>
                    <a:pt x="22958" y="6198"/>
                    <a:pt x="22958" y="6217"/>
                    <a:pt x="22949" y="6236"/>
                  </a:cubicBezTo>
                  <a:lnTo>
                    <a:pt x="22920" y="6236"/>
                  </a:lnTo>
                  <a:cubicBezTo>
                    <a:pt x="22902" y="6236"/>
                    <a:pt x="22892" y="6226"/>
                    <a:pt x="22874" y="6217"/>
                  </a:cubicBezTo>
                  <a:lnTo>
                    <a:pt x="22874" y="6208"/>
                  </a:lnTo>
                  <a:cubicBezTo>
                    <a:pt x="22743" y="6142"/>
                    <a:pt x="22621" y="6067"/>
                    <a:pt x="22490" y="5992"/>
                  </a:cubicBezTo>
                  <a:cubicBezTo>
                    <a:pt x="22443" y="5974"/>
                    <a:pt x="22406" y="5946"/>
                    <a:pt x="22396" y="5889"/>
                  </a:cubicBezTo>
                  <a:cubicBezTo>
                    <a:pt x="22387" y="5880"/>
                    <a:pt x="22387" y="5880"/>
                    <a:pt x="22387" y="5871"/>
                  </a:cubicBezTo>
                  <a:cubicBezTo>
                    <a:pt x="22377" y="5861"/>
                    <a:pt x="22359" y="5852"/>
                    <a:pt x="22340" y="5852"/>
                  </a:cubicBezTo>
                  <a:cubicBezTo>
                    <a:pt x="22312" y="5852"/>
                    <a:pt x="22303" y="5871"/>
                    <a:pt x="22293" y="5899"/>
                  </a:cubicBezTo>
                  <a:cubicBezTo>
                    <a:pt x="22293" y="5899"/>
                    <a:pt x="22293" y="5908"/>
                    <a:pt x="22293" y="5917"/>
                  </a:cubicBezTo>
                  <a:cubicBezTo>
                    <a:pt x="22293" y="5936"/>
                    <a:pt x="22303" y="5946"/>
                    <a:pt x="22303" y="5955"/>
                  </a:cubicBezTo>
                  <a:cubicBezTo>
                    <a:pt x="22312" y="5964"/>
                    <a:pt x="22312" y="5964"/>
                    <a:pt x="22321" y="5964"/>
                  </a:cubicBezTo>
                  <a:cubicBezTo>
                    <a:pt x="22331" y="5964"/>
                    <a:pt x="22331" y="5964"/>
                    <a:pt x="22331" y="5974"/>
                  </a:cubicBezTo>
                  <a:cubicBezTo>
                    <a:pt x="22424" y="6002"/>
                    <a:pt x="22499" y="6058"/>
                    <a:pt x="22583" y="6105"/>
                  </a:cubicBezTo>
                  <a:cubicBezTo>
                    <a:pt x="22593" y="6123"/>
                    <a:pt x="22611" y="6133"/>
                    <a:pt x="22630" y="6142"/>
                  </a:cubicBezTo>
                  <a:cubicBezTo>
                    <a:pt x="22733" y="6189"/>
                    <a:pt x="22836" y="6245"/>
                    <a:pt x="22939" y="6301"/>
                  </a:cubicBezTo>
                  <a:cubicBezTo>
                    <a:pt x="22939" y="6414"/>
                    <a:pt x="22920" y="6507"/>
                    <a:pt x="22874" y="6592"/>
                  </a:cubicBezTo>
                  <a:cubicBezTo>
                    <a:pt x="22874" y="6601"/>
                    <a:pt x="22864" y="6620"/>
                    <a:pt x="22855" y="6629"/>
                  </a:cubicBezTo>
                  <a:cubicBezTo>
                    <a:pt x="22855" y="6638"/>
                    <a:pt x="22846" y="6648"/>
                    <a:pt x="22836" y="6657"/>
                  </a:cubicBezTo>
                  <a:cubicBezTo>
                    <a:pt x="22817" y="6676"/>
                    <a:pt x="22808" y="6704"/>
                    <a:pt x="22789" y="6723"/>
                  </a:cubicBezTo>
                  <a:cubicBezTo>
                    <a:pt x="22555" y="7041"/>
                    <a:pt x="22303" y="7331"/>
                    <a:pt x="22003" y="7584"/>
                  </a:cubicBezTo>
                  <a:cubicBezTo>
                    <a:pt x="21984" y="7603"/>
                    <a:pt x="21965" y="7612"/>
                    <a:pt x="21956" y="7631"/>
                  </a:cubicBezTo>
                  <a:lnTo>
                    <a:pt x="21947" y="7631"/>
                  </a:lnTo>
                  <a:cubicBezTo>
                    <a:pt x="21919" y="7650"/>
                    <a:pt x="21900" y="7678"/>
                    <a:pt x="21872" y="7687"/>
                  </a:cubicBezTo>
                  <a:cubicBezTo>
                    <a:pt x="21862" y="7696"/>
                    <a:pt x="21844" y="7706"/>
                    <a:pt x="21834" y="7706"/>
                  </a:cubicBezTo>
                  <a:cubicBezTo>
                    <a:pt x="21834" y="7678"/>
                    <a:pt x="21825" y="7668"/>
                    <a:pt x="21834" y="7650"/>
                  </a:cubicBezTo>
                  <a:cubicBezTo>
                    <a:pt x="21891" y="7322"/>
                    <a:pt x="21900" y="7004"/>
                    <a:pt x="21900" y="6676"/>
                  </a:cubicBezTo>
                  <a:cubicBezTo>
                    <a:pt x="21900" y="6563"/>
                    <a:pt x="21900" y="6451"/>
                    <a:pt x="21900" y="6348"/>
                  </a:cubicBezTo>
                  <a:lnTo>
                    <a:pt x="21900" y="6339"/>
                  </a:lnTo>
                  <a:cubicBezTo>
                    <a:pt x="21900" y="6095"/>
                    <a:pt x="21881" y="5861"/>
                    <a:pt x="21872" y="5627"/>
                  </a:cubicBezTo>
                  <a:cubicBezTo>
                    <a:pt x="21872" y="5608"/>
                    <a:pt x="21872" y="5599"/>
                    <a:pt x="21872" y="5590"/>
                  </a:cubicBezTo>
                  <a:cubicBezTo>
                    <a:pt x="21872" y="5571"/>
                    <a:pt x="21872" y="5562"/>
                    <a:pt x="21872" y="5543"/>
                  </a:cubicBezTo>
                  <a:cubicBezTo>
                    <a:pt x="21872" y="5496"/>
                    <a:pt x="21881" y="5459"/>
                    <a:pt x="21900" y="5421"/>
                  </a:cubicBezTo>
                  <a:cubicBezTo>
                    <a:pt x="21928" y="5374"/>
                    <a:pt x="21956" y="5328"/>
                    <a:pt x="21975" y="5290"/>
                  </a:cubicBezTo>
                  <a:cubicBezTo>
                    <a:pt x="22181" y="5253"/>
                    <a:pt x="22293" y="5122"/>
                    <a:pt x="22377" y="4962"/>
                  </a:cubicBezTo>
                  <a:cubicBezTo>
                    <a:pt x="22377" y="4953"/>
                    <a:pt x="22387" y="4934"/>
                    <a:pt x="22396" y="4925"/>
                  </a:cubicBezTo>
                  <a:cubicBezTo>
                    <a:pt x="22499" y="4691"/>
                    <a:pt x="22527" y="4448"/>
                    <a:pt x="22537" y="4195"/>
                  </a:cubicBezTo>
                  <a:cubicBezTo>
                    <a:pt x="22537" y="4185"/>
                    <a:pt x="22537" y="4185"/>
                    <a:pt x="22537" y="4176"/>
                  </a:cubicBezTo>
                  <a:cubicBezTo>
                    <a:pt x="22527" y="4167"/>
                    <a:pt x="22527" y="4157"/>
                    <a:pt x="22527" y="4157"/>
                  </a:cubicBezTo>
                  <a:cubicBezTo>
                    <a:pt x="22515" y="4139"/>
                    <a:pt x="22499" y="4129"/>
                    <a:pt x="22479" y="4129"/>
                  </a:cubicBezTo>
                  <a:cubicBezTo>
                    <a:pt x="22468" y="4129"/>
                    <a:pt x="22456" y="4132"/>
                    <a:pt x="22443" y="4139"/>
                  </a:cubicBezTo>
                  <a:cubicBezTo>
                    <a:pt x="22415" y="4157"/>
                    <a:pt x="22387" y="4176"/>
                    <a:pt x="22359" y="4195"/>
                  </a:cubicBezTo>
                  <a:cubicBezTo>
                    <a:pt x="22340" y="4204"/>
                    <a:pt x="22312" y="4223"/>
                    <a:pt x="22293" y="4242"/>
                  </a:cubicBezTo>
                  <a:cubicBezTo>
                    <a:pt x="22162" y="4345"/>
                    <a:pt x="22059" y="4476"/>
                    <a:pt x="21984" y="4625"/>
                  </a:cubicBezTo>
                  <a:cubicBezTo>
                    <a:pt x="21937" y="4719"/>
                    <a:pt x="21900" y="4813"/>
                    <a:pt x="21881" y="4916"/>
                  </a:cubicBezTo>
                  <a:cubicBezTo>
                    <a:pt x="21872" y="4953"/>
                    <a:pt x="21862" y="5000"/>
                    <a:pt x="21853" y="5037"/>
                  </a:cubicBezTo>
                  <a:cubicBezTo>
                    <a:pt x="21853" y="5037"/>
                    <a:pt x="21853" y="5037"/>
                    <a:pt x="21834" y="5047"/>
                  </a:cubicBezTo>
                  <a:cubicBezTo>
                    <a:pt x="21816" y="4991"/>
                    <a:pt x="21816" y="4944"/>
                    <a:pt x="21806" y="4888"/>
                  </a:cubicBezTo>
                  <a:lnTo>
                    <a:pt x="21797" y="4831"/>
                  </a:lnTo>
                  <a:lnTo>
                    <a:pt x="21825" y="4785"/>
                  </a:lnTo>
                  <a:cubicBezTo>
                    <a:pt x="21844" y="4756"/>
                    <a:pt x="21862" y="4728"/>
                    <a:pt x="21872" y="4700"/>
                  </a:cubicBezTo>
                  <a:cubicBezTo>
                    <a:pt x="21928" y="4597"/>
                    <a:pt x="21956" y="4485"/>
                    <a:pt x="21965" y="4363"/>
                  </a:cubicBezTo>
                  <a:cubicBezTo>
                    <a:pt x="21965" y="4335"/>
                    <a:pt x="21965" y="4316"/>
                    <a:pt x="21965" y="4298"/>
                  </a:cubicBezTo>
                  <a:cubicBezTo>
                    <a:pt x="21965" y="4167"/>
                    <a:pt x="21928" y="4054"/>
                    <a:pt x="21881" y="3933"/>
                  </a:cubicBezTo>
                  <a:cubicBezTo>
                    <a:pt x="21825" y="3801"/>
                    <a:pt x="21750" y="3670"/>
                    <a:pt x="21685" y="3530"/>
                  </a:cubicBezTo>
                  <a:cubicBezTo>
                    <a:pt x="21666" y="3511"/>
                    <a:pt x="21657" y="3493"/>
                    <a:pt x="21638" y="3474"/>
                  </a:cubicBezTo>
                  <a:cubicBezTo>
                    <a:pt x="21628" y="3474"/>
                    <a:pt x="21619" y="3464"/>
                    <a:pt x="21610" y="3464"/>
                  </a:cubicBezTo>
                  <a:cubicBezTo>
                    <a:pt x="21600" y="3464"/>
                    <a:pt x="21591" y="3474"/>
                    <a:pt x="21582" y="3483"/>
                  </a:cubicBezTo>
                  <a:cubicBezTo>
                    <a:pt x="21554" y="3511"/>
                    <a:pt x="21535" y="3549"/>
                    <a:pt x="21525" y="3577"/>
                  </a:cubicBezTo>
                  <a:cubicBezTo>
                    <a:pt x="21488" y="3670"/>
                    <a:pt x="21469" y="3764"/>
                    <a:pt x="21451" y="3867"/>
                  </a:cubicBezTo>
                  <a:cubicBezTo>
                    <a:pt x="21451" y="3933"/>
                    <a:pt x="21441" y="4007"/>
                    <a:pt x="21441" y="4082"/>
                  </a:cubicBezTo>
                  <a:cubicBezTo>
                    <a:pt x="21441" y="4157"/>
                    <a:pt x="21451" y="4232"/>
                    <a:pt x="21460" y="4307"/>
                  </a:cubicBezTo>
                  <a:cubicBezTo>
                    <a:pt x="21460" y="4335"/>
                    <a:pt x="21460" y="4354"/>
                    <a:pt x="21469" y="4382"/>
                  </a:cubicBezTo>
                  <a:cubicBezTo>
                    <a:pt x="21469" y="4391"/>
                    <a:pt x="21469" y="4401"/>
                    <a:pt x="21469" y="4401"/>
                  </a:cubicBezTo>
                  <a:cubicBezTo>
                    <a:pt x="21497" y="4550"/>
                    <a:pt x="21572" y="4672"/>
                    <a:pt x="21694" y="4756"/>
                  </a:cubicBezTo>
                  <a:cubicBezTo>
                    <a:pt x="21703" y="4766"/>
                    <a:pt x="21713" y="4775"/>
                    <a:pt x="21731" y="4794"/>
                  </a:cubicBezTo>
                  <a:cubicBezTo>
                    <a:pt x="21731" y="4888"/>
                    <a:pt x="21741" y="4991"/>
                    <a:pt x="21750" y="5084"/>
                  </a:cubicBezTo>
                  <a:cubicBezTo>
                    <a:pt x="21769" y="5412"/>
                    <a:pt x="21778" y="5740"/>
                    <a:pt x="21788" y="6077"/>
                  </a:cubicBezTo>
                  <a:cubicBezTo>
                    <a:pt x="21759" y="6049"/>
                    <a:pt x="21731" y="6020"/>
                    <a:pt x="21722" y="5992"/>
                  </a:cubicBezTo>
                  <a:cubicBezTo>
                    <a:pt x="21694" y="5964"/>
                    <a:pt x="21685" y="5927"/>
                    <a:pt x="21694" y="5889"/>
                  </a:cubicBezTo>
                  <a:cubicBezTo>
                    <a:pt x="21694" y="5833"/>
                    <a:pt x="21703" y="5786"/>
                    <a:pt x="21694" y="5730"/>
                  </a:cubicBezTo>
                  <a:cubicBezTo>
                    <a:pt x="21685" y="5571"/>
                    <a:pt x="21647" y="5431"/>
                    <a:pt x="21582" y="5290"/>
                  </a:cubicBezTo>
                  <a:cubicBezTo>
                    <a:pt x="21497" y="5065"/>
                    <a:pt x="21366" y="4878"/>
                    <a:pt x="21179" y="4728"/>
                  </a:cubicBezTo>
                  <a:cubicBezTo>
                    <a:pt x="21179" y="4728"/>
                    <a:pt x="21179" y="4728"/>
                    <a:pt x="21179" y="4719"/>
                  </a:cubicBezTo>
                  <a:cubicBezTo>
                    <a:pt x="21085" y="4644"/>
                    <a:pt x="20982" y="4569"/>
                    <a:pt x="20889" y="4494"/>
                  </a:cubicBezTo>
                  <a:cubicBezTo>
                    <a:pt x="20861" y="4485"/>
                    <a:pt x="20842" y="4466"/>
                    <a:pt x="20814" y="4457"/>
                  </a:cubicBezTo>
                  <a:cubicBezTo>
                    <a:pt x="20804" y="4448"/>
                    <a:pt x="20786" y="4438"/>
                    <a:pt x="20767" y="4438"/>
                  </a:cubicBezTo>
                  <a:cubicBezTo>
                    <a:pt x="20720" y="4476"/>
                    <a:pt x="20711" y="4522"/>
                    <a:pt x="20711" y="4579"/>
                  </a:cubicBezTo>
                  <a:cubicBezTo>
                    <a:pt x="20711" y="4747"/>
                    <a:pt x="20739" y="4906"/>
                    <a:pt x="20786" y="5065"/>
                  </a:cubicBezTo>
                  <a:cubicBezTo>
                    <a:pt x="20804" y="5112"/>
                    <a:pt x="20823" y="5159"/>
                    <a:pt x="20833" y="5197"/>
                  </a:cubicBezTo>
                  <a:cubicBezTo>
                    <a:pt x="20907" y="5374"/>
                    <a:pt x="21010" y="5534"/>
                    <a:pt x="21132" y="5683"/>
                  </a:cubicBezTo>
                  <a:cubicBezTo>
                    <a:pt x="21254" y="5833"/>
                    <a:pt x="21404" y="5927"/>
                    <a:pt x="21600" y="5955"/>
                  </a:cubicBezTo>
                  <a:cubicBezTo>
                    <a:pt x="21610" y="5955"/>
                    <a:pt x="21619" y="5955"/>
                    <a:pt x="21628" y="5964"/>
                  </a:cubicBezTo>
                  <a:lnTo>
                    <a:pt x="21638" y="5964"/>
                  </a:lnTo>
                  <a:cubicBezTo>
                    <a:pt x="21666" y="6020"/>
                    <a:pt x="21703" y="6077"/>
                    <a:pt x="21741" y="6142"/>
                  </a:cubicBezTo>
                  <a:cubicBezTo>
                    <a:pt x="21750" y="6170"/>
                    <a:pt x="21769" y="6189"/>
                    <a:pt x="21778" y="6217"/>
                  </a:cubicBezTo>
                  <a:cubicBezTo>
                    <a:pt x="21797" y="6245"/>
                    <a:pt x="21797" y="6273"/>
                    <a:pt x="21797" y="6311"/>
                  </a:cubicBezTo>
                  <a:cubicBezTo>
                    <a:pt x="21806" y="6470"/>
                    <a:pt x="21806" y="6638"/>
                    <a:pt x="21806" y="6807"/>
                  </a:cubicBezTo>
                  <a:cubicBezTo>
                    <a:pt x="21806" y="7088"/>
                    <a:pt x="21797" y="7359"/>
                    <a:pt x="21769" y="7640"/>
                  </a:cubicBezTo>
                  <a:cubicBezTo>
                    <a:pt x="21741" y="7827"/>
                    <a:pt x="21769" y="7771"/>
                    <a:pt x="21619" y="7893"/>
                  </a:cubicBezTo>
                  <a:cubicBezTo>
                    <a:pt x="21535" y="7959"/>
                    <a:pt x="21451" y="8024"/>
                    <a:pt x="21366" y="8080"/>
                  </a:cubicBezTo>
                  <a:cubicBezTo>
                    <a:pt x="21366" y="8080"/>
                    <a:pt x="21357" y="8090"/>
                    <a:pt x="21357" y="8090"/>
                  </a:cubicBezTo>
                  <a:cubicBezTo>
                    <a:pt x="21348" y="8090"/>
                    <a:pt x="21338" y="8099"/>
                    <a:pt x="21319" y="8099"/>
                  </a:cubicBezTo>
                  <a:cubicBezTo>
                    <a:pt x="21319" y="8108"/>
                    <a:pt x="21310" y="8108"/>
                    <a:pt x="21301" y="8118"/>
                  </a:cubicBezTo>
                  <a:cubicBezTo>
                    <a:pt x="21404" y="7781"/>
                    <a:pt x="21460" y="7472"/>
                    <a:pt x="21460" y="7144"/>
                  </a:cubicBezTo>
                  <a:cubicBezTo>
                    <a:pt x="21469" y="7135"/>
                    <a:pt x="21479" y="7125"/>
                    <a:pt x="21479" y="7116"/>
                  </a:cubicBezTo>
                  <a:cubicBezTo>
                    <a:pt x="21488" y="7107"/>
                    <a:pt x="21497" y="7097"/>
                    <a:pt x="21507" y="7088"/>
                  </a:cubicBezTo>
                  <a:cubicBezTo>
                    <a:pt x="21516" y="7078"/>
                    <a:pt x="21525" y="7069"/>
                    <a:pt x="21525" y="7060"/>
                  </a:cubicBezTo>
                  <a:cubicBezTo>
                    <a:pt x="21535" y="7050"/>
                    <a:pt x="21535" y="7041"/>
                    <a:pt x="21535" y="7032"/>
                  </a:cubicBezTo>
                  <a:cubicBezTo>
                    <a:pt x="21544" y="7013"/>
                    <a:pt x="21535" y="7004"/>
                    <a:pt x="21525" y="6985"/>
                  </a:cubicBezTo>
                  <a:cubicBezTo>
                    <a:pt x="21516" y="6975"/>
                    <a:pt x="21507" y="6975"/>
                    <a:pt x="21497" y="6966"/>
                  </a:cubicBezTo>
                  <a:cubicBezTo>
                    <a:pt x="21490" y="6961"/>
                    <a:pt x="21481" y="6959"/>
                    <a:pt x="21472" y="6959"/>
                  </a:cubicBezTo>
                  <a:cubicBezTo>
                    <a:pt x="21447" y="6959"/>
                    <a:pt x="21420" y="6976"/>
                    <a:pt x="21413" y="7004"/>
                  </a:cubicBezTo>
                  <a:cubicBezTo>
                    <a:pt x="21394" y="7041"/>
                    <a:pt x="21376" y="7078"/>
                    <a:pt x="21413" y="7116"/>
                  </a:cubicBezTo>
                  <a:cubicBezTo>
                    <a:pt x="21432" y="7135"/>
                    <a:pt x="21432" y="7163"/>
                    <a:pt x="21432" y="7181"/>
                  </a:cubicBezTo>
                  <a:cubicBezTo>
                    <a:pt x="21432" y="7191"/>
                    <a:pt x="21432" y="7200"/>
                    <a:pt x="21432" y="7200"/>
                  </a:cubicBezTo>
                  <a:cubicBezTo>
                    <a:pt x="21385" y="7500"/>
                    <a:pt x="21338" y="7790"/>
                    <a:pt x="21245" y="8080"/>
                  </a:cubicBezTo>
                  <a:cubicBezTo>
                    <a:pt x="21235" y="8108"/>
                    <a:pt x="21226" y="8136"/>
                    <a:pt x="21198" y="8193"/>
                  </a:cubicBezTo>
                  <a:cubicBezTo>
                    <a:pt x="21198" y="8080"/>
                    <a:pt x="21198" y="7996"/>
                    <a:pt x="21198" y="7912"/>
                  </a:cubicBezTo>
                  <a:cubicBezTo>
                    <a:pt x="21198" y="7734"/>
                    <a:pt x="21170" y="7565"/>
                    <a:pt x="21132" y="7397"/>
                  </a:cubicBezTo>
                  <a:cubicBezTo>
                    <a:pt x="21132" y="7397"/>
                    <a:pt x="21132" y="7397"/>
                    <a:pt x="21132" y="7387"/>
                  </a:cubicBezTo>
                  <a:cubicBezTo>
                    <a:pt x="21123" y="7359"/>
                    <a:pt x="21123" y="7331"/>
                    <a:pt x="21123" y="7294"/>
                  </a:cubicBezTo>
                  <a:cubicBezTo>
                    <a:pt x="21123" y="7266"/>
                    <a:pt x="21132" y="7228"/>
                    <a:pt x="21151" y="7200"/>
                  </a:cubicBezTo>
                  <a:cubicBezTo>
                    <a:pt x="21151" y="7191"/>
                    <a:pt x="21160" y="7181"/>
                    <a:pt x="21160" y="7172"/>
                  </a:cubicBezTo>
                  <a:cubicBezTo>
                    <a:pt x="21160" y="7153"/>
                    <a:pt x="21151" y="7135"/>
                    <a:pt x="21142" y="7125"/>
                  </a:cubicBezTo>
                  <a:cubicBezTo>
                    <a:pt x="21142" y="7125"/>
                    <a:pt x="21142" y="7116"/>
                    <a:pt x="21142" y="7116"/>
                  </a:cubicBezTo>
                  <a:cubicBezTo>
                    <a:pt x="21132" y="7116"/>
                    <a:pt x="21123" y="7107"/>
                    <a:pt x="21113" y="7097"/>
                  </a:cubicBezTo>
                  <a:cubicBezTo>
                    <a:pt x="21101" y="7091"/>
                    <a:pt x="21088" y="7088"/>
                    <a:pt x="21077" y="7088"/>
                  </a:cubicBezTo>
                  <a:cubicBezTo>
                    <a:pt x="21054" y="7088"/>
                    <a:pt x="21035" y="7100"/>
                    <a:pt x="21029" y="7125"/>
                  </a:cubicBezTo>
                  <a:cubicBezTo>
                    <a:pt x="21010" y="7163"/>
                    <a:pt x="21001" y="7200"/>
                    <a:pt x="21001" y="7238"/>
                  </a:cubicBezTo>
                  <a:cubicBezTo>
                    <a:pt x="20992" y="7247"/>
                    <a:pt x="21010" y="7266"/>
                    <a:pt x="21020" y="7284"/>
                  </a:cubicBezTo>
                  <a:cubicBezTo>
                    <a:pt x="21039" y="7294"/>
                    <a:pt x="21057" y="7294"/>
                    <a:pt x="21076" y="7303"/>
                  </a:cubicBezTo>
                  <a:cubicBezTo>
                    <a:pt x="21113" y="7612"/>
                    <a:pt x="21151" y="7912"/>
                    <a:pt x="21142" y="8221"/>
                  </a:cubicBezTo>
                  <a:cubicBezTo>
                    <a:pt x="21142" y="8230"/>
                    <a:pt x="21132" y="8230"/>
                    <a:pt x="21123" y="8239"/>
                  </a:cubicBezTo>
                  <a:cubicBezTo>
                    <a:pt x="21123" y="8239"/>
                    <a:pt x="21123" y="8249"/>
                    <a:pt x="21123" y="8249"/>
                  </a:cubicBezTo>
                  <a:cubicBezTo>
                    <a:pt x="21095" y="8267"/>
                    <a:pt x="21076" y="8286"/>
                    <a:pt x="21039" y="8286"/>
                  </a:cubicBezTo>
                  <a:cubicBezTo>
                    <a:pt x="21029" y="8286"/>
                    <a:pt x="21020" y="8277"/>
                    <a:pt x="21020" y="8267"/>
                  </a:cubicBezTo>
                  <a:cubicBezTo>
                    <a:pt x="21010" y="8090"/>
                    <a:pt x="20964" y="7921"/>
                    <a:pt x="20898" y="7762"/>
                  </a:cubicBezTo>
                  <a:cubicBezTo>
                    <a:pt x="20889" y="7734"/>
                    <a:pt x="20898" y="7687"/>
                    <a:pt x="20889" y="7659"/>
                  </a:cubicBezTo>
                  <a:cubicBezTo>
                    <a:pt x="20879" y="7640"/>
                    <a:pt x="20879" y="7621"/>
                    <a:pt x="20861" y="7612"/>
                  </a:cubicBezTo>
                  <a:cubicBezTo>
                    <a:pt x="20851" y="7612"/>
                    <a:pt x="20842" y="7603"/>
                    <a:pt x="20833" y="7603"/>
                  </a:cubicBezTo>
                  <a:cubicBezTo>
                    <a:pt x="20795" y="7603"/>
                    <a:pt x="20776" y="7621"/>
                    <a:pt x="20767" y="7650"/>
                  </a:cubicBezTo>
                  <a:cubicBezTo>
                    <a:pt x="20758" y="7696"/>
                    <a:pt x="20767" y="7715"/>
                    <a:pt x="20804" y="7743"/>
                  </a:cubicBezTo>
                  <a:cubicBezTo>
                    <a:pt x="20804" y="7743"/>
                    <a:pt x="20804" y="7743"/>
                    <a:pt x="20814" y="7753"/>
                  </a:cubicBezTo>
                  <a:cubicBezTo>
                    <a:pt x="20823" y="7762"/>
                    <a:pt x="20851" y="7771"/>
                    <a:pt x="20861" y="7790"/>
                  </a:cubicBezTo>
                  <a:cubicBezTo>
                    <a:pt x="20907" y="7977"/>
                    <a:pt x="20954" y="8155"/>
                    <a:pt x="20973" y="8352"/>
                  </a:cubicBezTo>
                  <a:cubicBezTo>
                    <a:pt x="20917" y="8389"/>
                    <a:pt x="20861" y="8427"/>
                    <a:pt x="20804" y="8455"/>
                  </a:cubicBezTo>
                  <a:cubicBezTo>
                    <a:pt x="20748" y="8492"/>
                    <a:pt x="20692" y="8530"/>
                    <a:pt x="20636" y="8567"/>
                  </a:cubicBezTo>
                  <a:cubicBezTo>
                    <a:pt x="20570" y="8605"/>
                    <a:pt x="20505" y="8651"/>
                    <a:pt x="20439" y="8689"/>
                  </a:cubicBezTo>
                  <a:cubicBezTo>
                    <a:pt x="20430" y="8689"/>
                    <a:pt x="20411" y="8679"/>
                    <a:pt x="20402" y="8679"/>
                  </a:cubicBezTo>
                  <a:lnTo>
                    <a:pt x="20374" y="8679"/>
                  </a:lnTo>
                  <a:lnTo>
                    <a:pt x="20374" y="8670"/>
                  </a:lnTo>
                  <a:lnTo>
                    <a:pt x="20346" y="8670"/>
                  </a:lnTo>
                  <a:cubicBezTo>
                    <a:pt x="20327" y="8661"/>
                    <a:pt x="20318" y="8661"/>
                    <a:pt x="20299" y="8661"/>
                  </a:cubicBezTo>
                  <a:lnTo>
                    <a:pt x="20290" y="8661"/>
                  </a:lnTo>
                  <a:lnTo>
                    <a:pt x="20290" y="8651"/>
                  </a:lnTo>
                  <a:lnTo>
                    <a:pt x="20252" y="8651"/>
                  </a:lnTo>
                  <a:cubicBezTo>
                    <a:pt x="20243" y="8651"/>
                    <a:pt x="20233" y="8651"/>
                    <a:pt x="20224" y="8642"/>
                  </a:cubicBezTo>
                  <a:lnTo>
                    <a:pt x="20158" y="8642"/>
                  </a:lnTo>
                  <a:lnTo>
                    <a:pt x="20149" y="8633"/>
                  </a:lnTo>
                  <a:lnTo>
                    <a:pt x="19924" y="8633"/>
                  </a:lnTo>
                  <a:cubicBezTo>
                    <a:pt x="19915" y="8623"/>
                    <a:pt x="19896" y="8614"/>
                    <a:pt x="19887" y="8614"/>
                  </a:cubicBezTo>
                  <a:cubicBezTo>
                    <a:pt x="19859" y="8595"/>
                    <a:pt x="19831" y="8586"/>
                    <a:pt x="19812" y="8576"/>
                  </a:cubicBezTo>
                  <a:cubicBezTo>
                    <a:pt x="19784" y="8567"/>
                    <a:pt x="19765" y="8558"/>
                    <a:pt x="19737" y="8548"/>
                  </a:cubicBezTo>
                  <a:cubicBezTo>
                    <a:pt x="19728" y="8548"/>
                    <a:pt x="19718" y="8539"/>
                    <a:pt x="19709" y="8539"/>
                  </a:cubicBezTo>
                  <a:lnTo>
                    <a:pt x="19681" y="8520"/>
                  </a:lnTo>
                  <a:cubicBezTo>
                    <a:pt x="19625" y="8483"/>
                    <a:pt x="19587" y="8445"/>
                    <a:pt x="19559" y="8417"/>
                  </a:cubicBezTo>
                  <a:lnTo>
                    <a:pt x="19550" y="8399"/>
                  </a:lnTo>
                  <a:lnTo>
                    <a:pt x="19541" y="8399"/>
                  </a:lnTo>
                  <a:cubicBezTo>
                    <a:pt x="19541" y="8389"/>
                    <a:pt x="19531" y="8380"/>
                    <a:pt x="19522" y="8380"/>
                  </a:cubicBezTo>
                  <a:cubicBezTo>
                    <a:pt x="19512" y="8361"/>
                    <a:pt x="19494" y="8342"/>
                    <a:pt x="19484" y="8324"/>
                  </a:cubicBezTo>
                  <a:cubicBezTo>
                    <a:pt x="19475" y="8305"/>
                    <a:pt x="19466" y="8296"/>
                    <a:pt x="19456" y="8286"/>
                  </a:cubicBezTo>
                  <a:lnTo>
                    <a:pt x="19447" y="8277"/>
                  </a:lnTo>
                  <a:lnTo>
                    <a:pt x="19438" y="8267"/>
                  </a:lnTo>
                  <a:lnTo>
                    <a:pt x="19428" y="8258"/>
                  </a:lnTo>
                  <a:lnTo>
                    <a:pt x="19428" y="8249"/>
                  </a:lnTo>
                  <a:cubicBezTo>
                    <a:pt x="19419" y="8239"/>
                    <a:pt x="19409" y="8221"/>
                    <a:pt x="19400" y="8211"/>
                  </a:cubicBezTo>
                  <a:cubicBezTo>
                    <a:pt x="19391" y="8193"/>
                    <a:pt x="19372" y="8174"/>
                    <a:pt x="19363" y="8155"/>
                  </a:cubicBezTo>
                  <a:cubicBezTo>
                    <a:pt x="19335" y="8118"/>
                    <a:pt x="19316" y="8080"/>
                    <a:pt x="19288" y="8033"/>
                  </a:cubicBezTo>
                  <a:cubicBezTo>
                    <a:pt x="19269" y="7996"/>
                    <a:pt x="19250" y="7968"/>
                    <a:pt x="19232" y="7930"/>
                  </a:cubicBezTo>
                  <a:cubicBezTo>
                    <a:pt x="19232" y="7921"/>
                    <a:pt x="19232" y="7912"/>
                    <a:pt x="19222" y="7902"/>
                  </a:cubicBezTo>
                  <a:lnTo>
                    <a:pt x="19213" y="7893"/>
                  </a:lnTo>
                  <a:cubicBezTo>
                    <a:pt x="19194" y="7856"/>
                    <a:pt x="19175" y="7809"/>
                    <a:pt x="19157" y="7771"/>
                  </a:cubicBezTo>
                  <a:cubicBezTo>
                    <a:pt x="19157" y="7753"/>
                    <a:pt x="19147" y="7734"/>
                    <a:pt x="19138" y="7715"/>
                  </a:cubicBezTo>
                  <a:cubicBezTo>
                    <a:pt x="19129" y="7696"/>
                    <a:pt x="19119" y="7678"/>
                    <a:pt x="19119" y="7659"/>
                  </a:cubicBezTo>
                  <a:lnTo>
                    <a:pt x="19110" y="7650"/>
                  </a:lnTo>
                  <a:lnTo>
                    <a:pt x="19110" y="7640"/>
                  </a:lnTo>
                  <a:cubicBezTo>
                    <a:pt x="19100" y="7612"/>
                    <a:pt x="19091" y="7593"/>
                    <a:pt x="19082" y="7575"/>
                  </a:cubicBezTo>
                  <a:cubicBezTo>
                    <a:pt x="19072" y="7547"/>
                    <a:pt x="19063" y="7528"/>
                    <a:pt x="19054" y="7509"/>
                  </a:cubicBezTo>
                  <a:cubicBezTo>
                    <a:pt x="19044" y="7453"/>
                    <a:pt x="19026" y="7406"/>
                    <a:pt x="19007" y="7359"/>
                  </a:cubicBezTo>
                  <a:cubicBezTo>
                    <a:pt x="18988" y="7331"/>
                    <a:pt x="18969" y="7294"/>
                    <a:pt x="18960" y="7256"/>
                  </a:cubicBezTo>
                  <a:lnTo>
                    <a:pt x="18951" y="7228"/>
                  </a:lnTo>
                  <a:cubicBezTo>
                    <a:pt x="18932" y="7191"/>
                    <a:pt x="18913" y="7144"/>
                    <a:pt x="18895" y="7107"/>
                  </a:cubicBezTo>
                  <a:cubicBezTo>
                    <a:pt x="18866" y="7060"/>
                    <a:pt x="18848" y="7013"/>
                    <a:pt x="18829" y="6966"/>
                  </a:cubicBezTo>
                  <a:cubicBezTo>
                    <a:pt x="18801" y="6929"/>
                    <a:pt x="18782" y="6882"/>
                    <a:pt x="18754" y="6844"/>
                  </a:cubicBezTo>
                  <a:cubicBezTo>
                    <a:pt x="18745" y="6826"/>
                    <a:pt x="18735" y="6807"/>
                    <a:pt x="18717" y="6779"/>
                  </a:cubicBezTo>
                  <a:cubicBezTo>
                    <a:pt x="18707" y="6769"/>
                    <a:pt x="18698" y="6751"/>
                    <a:pt x="18689" y="6741"/>
                  </a:cubicBezTo>
                  <a:lnTo>
                    <a:pt x="18679" y="6732"/>
                  </a:lnTo>
                  <a:lnTo>
                    <a:pt x="18679" y="6723"/>
                  </a:lnTo>
                  <a:cubicBezTo>
                    <a:pt x="18670" y="6723"/>
                    <a:pt x="18670" y="6713"/>
                    <a:pt x="18660" y="6704"/>
                  </a:cubicBezTo>
                  <a:cubicBezTo>
                    <a:pt x="18660" y="6704"/>
                    <a:pt x="18660" y="6695"/>
                    <a:pt x="18651" y="6695"/>
                  </a:cubicBezTo>
                  <a:cubicBezTo>
                    <a:pt x="18651" y="6685"/>
                    <a:pt x="18642" y="6676"/>
                    <a:pt x="18632" y="6676"/>
                  </a:cubicBezTo>
                  <a:lnTo>
                    <a:pt x="18632" y="6666"/>
                  </a:lnTo>
                  <a:lnTo>
                    <a:pt x="18623" y="6666"/>
                  </a:lnTo>
                  <a:cubicBezTo>
                    <a:pt x="18614" y="6648"/>
                    <a:pt x="18595" y="6629"/>
                    <a:pt x="18576" y="6620"/>
                  </a:cubicBezTo>
                  <a:cubicBezTo>
                    <a:pt x="18567" y="6601"/>
                    <a:pt x="18548" y="6582"/>
                    <a:pt x="18529" y="6563"/>
                  </a:cubicBezTo>
                  <a:cubicBezTo>
                    <a:pt x="18511" y="6545"/>
                    <a:pt x="18492" y="6535"/>
                    <a:pt x="18473" y="6517"/>
                  </a:cubicBezTo>
                  <a:cubicBezTo>
                    <a:pt x="18436" y="6489"/>
                    <a:pt x="18408" y="6460"/>
                    <a:pt x="18380" y="6432"/>
                  </a:cubicBezTo>
                  <a:lnTo>
                    <a:pt x="18370" y="6423"/>
                  </a:lnTo>
                  <a:lnTo>
                    <a:pt x="18323" y="6386"/>
                  </a:lnTo>
                  <a:lnTo>
                    <a:pt x="18314" y="6376"/>
                  </a:lnTo>
                  <a:lnTo>
                    <a:pt x="18258" y="6329"/>
                  </a:lnTo>
                  <a:cubicBezTo>
                    <a:pt x="18239" y="6311"/>
                    <a:pt x="18230" y="6292"/>
                    <a:pt x="18211" y="6283"/>
                  </a:cubicBezTo>
                  <a:lnTo>
                    <a:pt x="18202" y="6273"/>
                  </a:lnTo>
                  <a:cubicBezTo>
                    <a:pt x="18183" y="6264"/>
                    <a:pt x="18174" y="6245"/>
                    <a:pt x="18155" y="6226"/>
                  </a:cubicBezTo>
                  <a:lnTo>
                    <a:pt x="18145" y="6217"/>
                  </a:lnTo>
                  <a:lnTo>
                    <a:pt x="18127" y="6208"/>
                  </a:lnTo>
                  <a:cubicBezTo>
                    <a:pt x="18099" y="6180"/>
                    <a:pt x="18071" y="6161"/>
                    <a:pt x="18052" y="6133"/>
                  </a:cubicBezTo>
                  <a:cubicBezTo>
                    <a:pt x="18033" y="6114"/>
                    <a:pt x="18014" y="6095"/>
                    <a:pt x="17996" y="6077"/>
                  </a:cubicBezTo>
                  <a:lnTo>
                    <a:pt x="17986" y="6067"/>
                  </a:lnTo>
                  <a:cubicBezTo>
                    <a:pt x="17968" y="6058"/>
                    <a:pt x="17958" y="6049"/>
                    <a:pt x="17949" y="6030"/>
                  </a:cubicBezTo>
                  <a:cubicBezTo>
                    <a:pt x="17921" y="6002"/>
                    <a:pt x="17893" y="5974"/>
                    <a:pt x="17865" y="5946"/>
                  </a:cubicBezTo>
                  <a:cubicBezTo>
                    <a:pt x="17837" y="5908"/>
                    <a:pt x="17808" y="5880"/>
                    <a:pt x="17780" y="5843"/>
                  </a:cubicBezTo>
                  <a:cubicBezTo>
                    <a:pt x="17752" y="5805"/>
                    <a:pt x="17715" y="5768"/>
                    <a:pt x="17687" y="5721"/>
                  </a:cubicBezTo>
                  <a:cubicBezTo>
                    <a:pt x="17659" y="5683"/>
                    <a:pt x="17631" y="5637"/>
                    <a:pt x="17602" y="5599"/>
                  </a:cubicBezTo>
                  <a:cubicBezTo>
                    <a:pt x="17593" y="5580"/>
                    <a:pt x="17584" y="5571"/>
                    <a:pt x="17584" y="5562"/>
                  </a:cubicBezTo>
                  <a:lnTo>
                    <a:pt x="17565" y="5543"/>
                  </a:lnTo>
                  <a:cubicBezTo>
                    <a:pt x="17556" y="5524"/>
                    <a:pt x="17537" y="5496"/>
                    <a:pt x="17528" y="5477"/>
                  </a:cubicBezTo>
                  <a:cubicBezTo>
                    <a:pt x="17509" y="5449"/>
                    <a:pt x="17499" y="5421"/>
                    <a:pt x="17471" y="5393"/>
                  </a:cubicBezTo>
                  <a:cubicBezTo>
                    <a:pt x="17471" y="5384"/>
                    <a:pt x="17462" y="5365"/>
                    <a:pt x="17453" y="5356"/>
                  </a:cubicBezTo>
                  <a:cubicBezTo>
                    <a:pt x="17443" y="5346"/>
                    <a:pt x="17443" y="5328"/>
                    <a:pt x="17434" y="5318"/>
                  </a:cubicBezTo>
                  <a:lnTo>
                    <a:pt x="17425" y="5309"/>
                  </a:lnTo>
                  <a:lnTo>
                    <a:pt x="17425" y="5300"/>
                  </a:lnTo>
                  <a:cubicBezTo>
                    <a:pt x="17415" y="5281"/>
                    <a:pt x="17406" y="5262"/>
                    <a:pt x="17396" y="5253"/>
                  </a:cubicBezTo>
                  <a:lnTo>
                    <a:pt x="17387" y="5234"/>
                  </a:lnTo>
                  <a:cubicBezTo>
                    <a:pt x="17359" y="5197"/>
                    <a:pt x="17340" y="5159"/>
                    <a:pt x="17322" y="5122"/>
                  </a:cubicBezTo>
                  <a:lnTo>
                    <a:pt x="17312" y="5112"/>
                  </a:lnTo>
                  <a:cubicBezTo>
                    <a:pt x="17303" y="5094"/>
                    <a:pt x="17303" y="5075"/>
                    <a:pt x="17293" y="5056"/>
                  </a:cubicBezTo>
                  <a:cubicBezTo>
                    <a:pt x="17275" y="5028"/>
                    <a:pt x="17265" y="5009"/>
                    <a:pt x="17256" y="4981"/>
                  </a:cubicBezTo>
                  <a:lnTo>
                    <a:pt x="17228" y="4925"/>
                  </a:lnTo>
                  <a:lnTo>
                    <a:pt x="17219" y="4916"/>
                  </a:lnTo>
                  <a:cubicBezTo>
                    <a:pt x="17190" y="4869"/>
                    <a:pt x="17172" y="4822"/>
                    <a:pt x="17153" y="4785"/>
                  </a:cubicBezTo>
                  <a:cubicBezTo>
                    <a:pt x="17144" y="4766"/>
                    <a:pt x="17144" y="4747"/>
                    <a:pt x="17134" y="4719"/>
                  </a:cubicBezTo>
                  <a:lnTo>
                    <a:pt x="17125" y="4719"/>
                  </a:lnTo>
                  <a:lnTo>
                    <a:pt x="17125" y="4710"/>
                  </a:lnTo>
                  <a:cubicBezTo>
                    <a:pt x="17116" y="4691"/>
                    <a:pt x="17116" y="4672"/>
                    <a:pt x="17106" y="4653"/>
                  </a:cubicBezTo>
                  <a:cubicBezTo>
                    <a:pt x="17097" y="4644"/>
                    <a:pt x="17097" y="4635"/>
                    <a:pt x="17087" y="4625"/>
                  </a:cubicBezTo>
                  <a:lnTo>
                    <a:pt x="17087" y="4616"/>
                  </a:lnTo>
                  <a:lnTo>
                    <a:pt x="17059" y="4522"/>
                  </a:lnTo>
                  <a:cubicBezTo>
                    <a:pt x="17059" y="4513"/>
                    <a:pt x="17059" y="4513"/>
                    <a:pt x="17059" y="4504"/>
                  </a:cubicBezTo>
                  <a:lnTo>
                    <a:pt x="17050" y="4504"/>
                  </a:lnTo>
                  <a:lnTo>
                    <a:pt x="17050" y="4494"/>
                  </a:lnTo>
                  <a:cubicBezTo>
                    <a:pt x="17050" y="4485"/>
                    <a:pt x="17050" y="4476"/>
                    <a:pt x="17041" y="4466"/>
                  </a:cubicBezTo>
                  <a:lnTo>
                    <a:pt x="17041" y="4457"/>
                  </a:lnTo>
                  <a:lnTo>
                    <a:pt x="17041" y="4448"/>
                  </a:lnTo>
                  <a:lnTo>
                    <a:pt x="17041" y="4429"/>
                  </a:lnTo>
                  <a:lnTo>
                    <a:pt x="17031" y="4429"/>
                  </a:lnTo>
                  <a:lnTo>
                    <a:pt x="17022" y="4373"/>
                  </a:lnTo>
                  <a:cubicBezTo>
                    <a:pt x="17013" y="4354"/>
                    <a:pt x="17003" y="4326"/>
                    <a:pt x="17003" y="4307"/>
                  </a:cubicBezTo>
                  <a:lnTo>
                    <a:pt x="16994" y="4298"/>
                  </a:lnTo>
                  <a:lnTo>
                    <a:pt x="16985" y="4260"/>
                  </a:lnTo>
                  <a:cubicBezTo>
                    <a:pt x="16985" y="4242"/>
                    <a:pt x="16975" y="4232"/>
                    <a:pt x="16975" y="4213"/>
                  </a:cubicBezTo>
                  <a:cubicBezTo>
                    <a:pt x="16966" y="4185"/>
                    <a:pt x="16956" y="4157"/>
                    <a:pt x="16947" y="4129"/>
                  </a:cubicBezTo>
                  <a:lnTo>
                    <a:pt x="16947" y="4110"/>
                  </a:lnTo>
                  <a:lnTo>
                    <a:pt x="16938" y="4110"/>
                  </a:lnTo>
                  <a:lnTo>
                    <a:pt x="16938" y="4082"/>
                  </a:lnTo>
                  <a:lnTo>
                    <a:pt x="16928" y="4064"/>
                  </a:lnTo>
                  <a:cubicBezTo>
                    <a:pt x="16919" y="4036"/>
                    <a:pt x="16910" y="4017"/>
                    <a:pt x="16900" y="3989"/>
                  </a:cubicBezTo>
                  <a:cubicBezTo>
                    <a:pt x="16900" y="3989"/>
                    <a:pt x="16900" y="3979"/>
                    <a:pt x="16900" y="3979"/>
                  </a:cubicBezTo>
                  <a:lnTo>
                    <a:pt x="16891" y="3970"/>
                  </a:lnTo>
                  <a:lnTo>
                    <a:pt x="16882" y="3951"/>
                  </a:lnTo>
                  <a:lnTo>
                    <a:pt x="16872" y="3923"/>
                  </a:lnTo>
                  <a:cubicBezTo>
                    <a:pt x="16863" y="3904"/>
                    <a:pt x="16863" y="3886"/>
                    <a:pt x="16853" y="3867"/>
                  </a:cubicBezTo>
                  <a:lnTo>
                    <a:pt x="16835" y="3820"/>
                  </a:lnTo>
                  <a:lnTo>
                    <a:pt x="16816" y="3783"/>
                  </a:lnTo>
                  <a:cubicBezTo>
                    <a:pt x="16807" y="3764"/>
                    <a:pt x="16807" y="3755"/>
                    <a:pt x="16797" y="3745"/>
                  </a:cubicBezTo>
                  <a:lnTo>
                    <a:pt x="16788" y="3727"/>
                  </a:lnTo>
                  <a:cubicBezTo>
                    <a:pt x="16769" y="3689"/>
                    <a:pt x="16750" y="3642"/>
                    <a:pt x="16722" y="3596"/>
                  </a:cubicBezTo>
                  <a:lnTo>
                    <a:pt x="16722" y="3586"/>
                  </a:lnTo>
                  <a:lnTo>
                    <a:pt x="16722" y="3577"/>
                  </a:lnTo>
                  <a:cubicBezTo>
                    <a:pt x="16713" y="3567"/>
                    <a:pt x="16713" y="3558"/>
                    <a:pt x="16704" y="3549"/>
                  </a:cubicBezTo>
                  <a:lnTo>
                    <a:pt x="16694" y="3530"/>
                  </a:lnTo>
                  <a:lnTo>
                    <a:pt x="16657" y="3464"/>
                  </a:lnTo>
                  <a:cubicBezTo>
                    <a:pt x="16657" y="3455"/>
                    <a:pt x="16647" y="3446"/>
                    <a:pt x="16647" y="3436"/>
                  </a:cubicBezTo>
                  <a:cubicBezTo>
                    <a:pt x="16638" y="3427"/>
                    <a:pt x="16638" y="3427"/>
                    <a:pt x="16638" y="3427"/>
                  </a:cubicBezTo>
                  <a:lnTo>
                    <a:pt x="16610" y="3371"/>
                  </a:lnTo>
                  <a:lnTo>
                    <a:pt x="16582" y="3343"/>
                  </a:lnTo>
                  <a:cubicBezTo>
                    <a:pt x="16582" y="3333"/>
                    <a:pt x="16573" y="3315"/>
                    <a:pt x="16563" y="3305"/>
                  </a:cubicBezTo>
                  <a:lnTo>
                    <a:pt x="16507" y="3221"/>
                  </a:lnTo>
                  <a:cubicBezTo>
                    <a:pt x="16498" y="3212"/>
                    <a:pt x="16488" y="3202"/>
                    <a:pt x="16488" y="3193"/>
                  </a:cubicBezTo>
                  <a:cubicBezTo>
                    <a:pt x="16479" y="3193"/>
                    <a:pt x="16479" y="3184"/>
                    <a:pt x="16479" y="3184"/>
                  </a:cubicBezTo>
                  <a:lnTo>
                    <a:pt x="16441" y="3137"/>
                  </a:lnTo>
                  <a:lnTo>
                    <a:pt x="16432" y="3127"/>
                  </a:lnTo>
                  <a:lnTo>
                    <a:pt x="16423" y="3109"/>
                  </a:lnTo>
                  <a:cubicBezTo>
                    <a:pt x="16404" y="3090"/>
                    <a:pt x="16385" y="3062"/>
                    <a:pt x="16367" y="3043"/>
                  </a:cubicBezTo>
                  <a:lnTo>
                    <a:pt x="16367" y="3034"/>
                  </a:lnTo>
                  <a:lnTo>
                    <a:pt x="16357" y="3034"/>
                  </a:lnTo>
                  <a:cubicBezTo>
                    <a:pt x="16348" y="3024"/>
                    <a:pt x="16338" y="3006"/>
                    <a:pt x="16338" y="2996"/>
                  </a:cubicBezTo>
                  <a:cubicBezTo>
                    <a:pt x="16320" y="2978"/>
                    <a:pt x="16301" y="2949"/>
                    <a:pt x="16282" y="2931"/>
                  </a:cubicBezTo>
                  <a:cubicBezTo>
                    <a:pt x="16273" y="2921"/>
                    <a:pt x="16264" y="2912"/>
                    <a:pt x="16264" y="2903"/>
                  </a:cubicBezTo>
                  <a:cubicBezTo>
                    <a:pt x="16254" y="2903"/>
                    <a:pt x="16254" y="2893"/>
                    <a:pt x="16254" y="2893"/>
                  </a:cubicBezTo>
                  <a:cubicBezTo>
                    <a:pt x="16245" y="2884"/>
                    <a:pt x="16235" y="2875"/>
                    <a:pt x="16226" y="2865"/>
                  </a:cubicBezTo>
                  <a:lnTo>
                    <a:pt x="16226" y="2856"/>
                  </a:lnTo>
                  <a:cubicBezTo>
                    <a:pt x="16217" y="2856"/>
                    <a:pt x="16217" y="2846"/>
                    <a:pt x="16207" y="2846"/>
                  </a:cubicBezTo>
                  <a:cubicBezTo>
                    <a:pt x="16207" y="2837"/>
                    <a:pt x="16198" y="2837"/>
                    <a:pt x="16198" y="2828"/>
                  </a:cubicBezTo>
                  <a:cubicBezTo>
                    <a:pt x="16189" y="2818"/>
                    <a:pt x="16179" y="2809"/>
                    <a:pt x="16170" y="2800"/>
                  </a:cubicBezTo>
                  <a:lnTo>
                    <a:pt x="16151" y="2781"/>
                  </a:lnTo>
                  <a:lnTo>
                    <a:pt x="16142" y="2772"/>
                  </a:lnTo>
                  <a:cubicBezTo>
                    <a:pt x="16114" y="2743"/>
                    <a:pt x="16086" y="2715"/>
                    <a:pt x="16058" y="2687"/>
                  </a:cubicBezTo>
                  <a:cubicBezTo>
                    <a:pt x="16030" y="2659"/>
                    <a:pt x="16001" y="2622"/>
                    <a:pt x="15973" y="2594"/>
                  </a:cubicBezTo>
                  <a:cubicBezTo>
                    <a:pt x="15964" y="2584"/>
                    <a:pt x="15964" y="2584"/>
                    <a:pt x="15955" y="2575"/>
                  </a:cubicBezTo>
                  <a:lnTo>
                    <a:pt x="15945" y="2566"/>
                  </a:lnTo>
                  <a:cubicBezTo>
                    <a:pt x="15927" y="2547"/>
                    <a:pt x="15898" y="2519"/>
                    <a:pt x="15880" y="2500"/>
                  </a:cubicBezTo>
                  <a:lnTo>
                    <a:pt x="15852" y="2472"/>
                  </a:lnTo>
                  <a:cubicBezTo>
                    <a:pt x="15833" y="2444"/>
                    <a:pt x="15805" y="2416"/>
                    <a:pt x="15786" y="2388"/>
                  </a:cubicBezTo>
                  <a:cubicBezTo>
                    <a:pt x="15758" y="2360"/>
                    <a:pt x="15730" y="2332"/>
                    <a:pt x="15702" y="2294"/>
                  </a:cubicBezTo>
                  <a:lnTo>
                    <a:pt x="15692" y="2294"/>
                  </a:lnTo>
                  <a:cubicBezTo>
                    <a:pt x="15664" y="2257"/>
                    <a:pt x="15627" y="2210"/>
                    <a:pt x="15589" y="2172"/>
                  </a:cubicBezTo>
                  <a:cubicBezTo>
                    <a:pt x="15561" y="2135"/>
                    <a:pt x="15524" y="2097"/>
                    <a:pt x="15486" y="2060"/>
                  </a:cubicBezTo>
                  <a:cubicBezTo>
                    <a:pt x="15477" y="2041"/>
                    <a:pt x="15458" y="2023"/>
                    <a:pt x="15440" y="2004"/>
                  </a:cubicBezTo>
                  <a:lnTo>
                    <a:pt x="15430" y="2004"/>
                  </a:lnTo>
                  <a:cubicBezTo>
                    <a:pt x="15421" y="1994"/>
                    <a:pt x="15421" y="1985"/>
                    <a:pt x="15412" y="1976"/>
                  </a:cubicBezTo>
                  <a:lnTo>
                    <a:pt x="15346" y="1910"/>
                  </a:lnTo>
                  <a:cubicBezTo>
                    <a:pt x="15337" y="1901"/>
                    <a:pt x="15327" y="1891"/>
                    <a:pt x="15318" y="1882"/>
                  </a:cubicBezTo>
                  <a:lnTo>
                    <a:pt x="15309" y="1863"/>
                  </a:lnTo>
                  <a:cubicBezTo>
                    <a:pt x="15271" y="1826"/>
                    <a:pt x="15243" y="1789"/>
                    <a:pt x="15206" y="1760"/>
                  </a:cubicBezTo>
                  <a:lnTo>
                    <a:pt x="15187" y="1732"/>
                  </a:lnTo>
                  <a:lnTo>
                    <a:pt x="15168" y="1714"/>
                  </a:lnTo>
                  <a:cubicBezTo>
                    <a:pt x="15149" y="1695"/>
                    <a:pt x="15140" y="1676"/>
                    <a:pt x="15121" y="1667"/>
                  </a:cubicBezTo>
                  <a:cubicBezTo>
                    <a:pt x="15084" y="1620"/>
                    <a:pt x="15046" y="1583"/>
                    <a:pt x="15018" y="1554"/>
                  </a:cubicBezTo>
                  <a:cubicBezTo>
                    <a:pt x="15009" y="1545"/>
                    <a:pt x="15000" y="1536"/>
                    <a:pt x="14990" y="1526"/>
                  </a:cubicBezTo>
                  <a:lnTo>
                    <a:pt x="14981" y="1517"/>
                  </a:lnTo>
                  <a:lnTo>
                    <a:pt x="14972" y="1508"/>
                  </a:lnTo>
                  <a:lnTo>
                    <a:pt x="14962" y="1498"/>
                  </a:lnTo>
                  <a:lnTo>
                    <a:pt x="14934" y="1470"/>
                  </a:lnTo>
                  <a:cubicBezTo>
                    <a:pt x="14925" y="1461"/>
                    <a:pt x="14915" y="1451"/>
                    <a:pt x="14915" y="1451"/>
                  </a:cubicBezTo>
                  <a:lnTo>
                    <a:pt x="14906" y="1451"/>
                  </a:lnTo>
                  <a:lnTo>
                    <a:pt x="14906" y="1442"/>
                  </a:lnTo>
                  <a:cubicBezTo>
                    <a:pt x="14878" y="1423"/>
                    <a:pt x="14850" y="1395"/>
                    <a:pt x="14831" y="1367"/>
                  </a:cubicBezTo>
                  <a:lnTo>
                    <a:pt x="14822" y="1367"/>
                  </a:lnTo>
                  <a:lnTo>
                    <a:pt x="14812" y="1358"/>
                  </a:lnTo>
                  <a:cubicBezTo>
                    <a:pt x="14784" y="1330"/>
                    <a:pt x="14747" y="1302"/>
                    <a:pt x="14719" y="1274"/>
                  </a:cubicBezTo>
                  <a:cubicBezTo>
                    <a:pt x="14681" y="1245"/>
                    <a:pt x="14644" y="1208"/>
                    <a:pt x="14606" y="1180"/>
                  </a:cubicBezTo>
                  <a:cubicBezTo>
                    <a:pt x="14550" y="1133"/>
                    <a:pt x="14494" y="1086"/>
                    <a:pt x="14457" y="1049"/>
                  </a:cubicBezTo>
                  <a:lnTo>
                    <a:pt x="14447" y="1039"/>
                  </a:lnTo>
                  <a:lnTo>
                    <a:pt x="14391" y="1002"/>
                  </a:lnTo>
                  <a:cubicBezTo>
                    <a:pt x="14372" y="983"/>
                    <a:pt x="14344" y="955"/>
                    <a:pt x="14316" y="936"/>
                  </a:cubicBezTo>
                  <a:cubicBezTo>
                    <a:pt x="14269" y="890"/>
                    <a:pt x="14223" y="852"/>
                    <a:pt x="14166" y="805"/>
                  </a:cubicBezTo>
                  <a:cubicBezTo>
                    <a:pt x="14091" y="749"/>
                    <a:pt x="14017" y="693"/>
                    <a:pt x="13942" y="637"/>
                  </a:cubicBezTo>
                  <a:cubicBezTo>
                    <a:pt x="13904" y="609"/>
                    <a:pt x="13867" y="590"/>
                    <a:pt x="13839" y="571"/>
                  </a:cubicBezTo>
                  <a:cubicBezTo>
                    <a:pt x="13811" y="553"/>
                    <a:pt x="13801" y="543"/>
                    <a:pt x="13782" y="534"/>
                  </a:cubicBezTo>
                  <a:cubicBezTo>
                    <a:pt x="13764" y="525"/>
                    <a:pt x="13745" y="515"/>
                    <a:pt x="13717" y="506"/>
                  </a:cubicBezTo>
                  <a:cubicBezTo>
                    <a:pt x="13689" y="487"/>
                    <a:pt x="13661" y="468"/>
                    <a:pt x="13633" y="459"/>
                  </a:cubicBezTo>
                  <a:lnTo>
                    <a:pt x="13614" y="450"/>
                  </a:lnTo>
                  <a:lnTo>
                    <a:pt x="13605" y="450"/>
                  </a:lnTo>
                  <a:lnTo>
                    <a:pt x="13595" y="440"/>
                  </a:lnTo>
                  <a:cubicBezTo>
                    <a:pt x="13558" y="422"/>
                    <a:pt x="13520" y="403"/>
                    <a:pt x="13483" y="384"/>
                  </a:cubicBezTo>
                  <a:lnTo>
                    <a:pt x="13464" y="375"/>
                  </a:lnTo>
                  <a:lnTo>
                    <a:pt x="13445" y="365"/>
                  </a:lnTo>
                  <a:cubicBezTo>
                    <a:pt x="13427" y="356"/>
                    <a:pt x="13408" y="347"/>
                    <a:pt x="13399" y="347"/>
                  </a:cubicBezTo>
                  <a:cubicBezTo>
                    <a:pt x="13380" y="337"/>
                    <a:pt x="13371" y="328"/>
                    <a:pt x="13361" y="319"/>
                  </a:cubicBezTo>
                  <a:cubicBezTo>
                    <a:pt x="13314" y="300"/>
                    <a:pt x="13268" y="281"/>
                    <a:pt x="13221" y="262"/>
                  </a:cubicBezTo>
                  <a:cubicBezTo>
                    <a:pt x="13127" y="225"/>
                    <a:pt x="13033" y="197"/>
                    <a:pt x="12959" y="169"/>
                  </a:cubicBezTo>
                  <a:lnTo>
                    <a:pt x="12949" y="169"/>
                  </a:lnTo>
                  <a:cubicBezTo>
                    <a:pt x="12921" y="150"/>
                    <a:pt x="12884" y="141"/>
                    <a:pt x="12846" y="131"/>
                  </a:cubicBezTo>
                  <a:lnTo>
                    <a:pt x="12827" y="122"/>
                  </a:lnTo>
                  <a:lnTo>
                    <a:pt x="12771" y="103"/>
                  </a:lnTo>
                  <a:cubicBezTo>
                    <a:pt x="12753" y="103"/>
                    <a:pt x="12734" y="94"/>
                    <a:pt x="12724" y="94"/>
                  </a:cubicBezTo>
                  <a:lnTo>
                    <a:pt x="12715" y="94"/>
                  </a:lnTo>
                  <a:lnTo>
                    <a:pt x="12706" y="84"/>
                  </a:lnTo>
                  <a:lnTo>
                    <a:pt x="12696" y="84"/>
                  </a:lnTo>
                  <a:cubicBezTo>
                    <a:pt x="12678" y="75"/>
                    <a:pt x="12659" y="75"/>
                    <a:pt x="12650" y="66"/>
                  </a:cubicBezTo>
                  <a:lnTo>
                    <a:pt x="12621" y="66"/>
                  </a:lnTo>
                  <a:lnTo>
                    <a:pt x="12603" y="56"/>
                  </a:lnTo>
                  <a:lnTo>
                    <a:pt x="12575" y="56"/>
                  </a:lnTo>
                  <a:cubicBezTo>
                    <a:pt x="12547" y="47"/>
                    <a:pt x="12528" y="38"/>
                    <a:pt x="12500" y="38"/>
                  </a:cubicBezTo>
                  <a:lnTo>
                    <a:pt x="12481" y="38"/>
                  </a:lnTo>
                  <a:lnTo>
                    <a:pt x="12453" y="28"/>
                  </a:lnTo>
                  <a:lnTo>
                    <a:pt x="12425" y="28"/>
                  </a:lnTo>
                  <a:cubicBezTo>
                    <a:pt x="12406" y="28"/>
                    <a:pt x="12387" y="19"/>
                    <a:pt x="12369" y="19"/>
                  </a:cubicBezTo>
                  <a:cubicBezTo>
                    <a:pt x="12341" y="19"/>
                    <a:pt x="12322" y="19"/>
                    <a:pt x="12294" y="10"/>
                  </a:cubicBezTo>
                  <a:lnTo>
                    <a:pt x="12153" y="10"/>
                  </a:lnTo>
                  <a:cubicBezTo>
                    <a:pt x="12097" y="0"/>
                    <a:pt x="12022" y="0"/>
                    <a:pt x="11947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1" name="Google Shape;1321;p61"/>
            <p:cNvGrpSpPr/>
            <p:nvPr/>
          </p:nvGrpSpPr>
          <p:grpSpPr>
            <a:xfrm>
              <a:off x="798313" y="1193580"/>
              <a:ext cx="3147600" cy="2756340"/>
              <a:chOff x="798313" y="1233275"/>
              <a:chExt cx="3147600" cy="2756340"/>
            </a:xfrm>
          </p:grpSpPr>
          <p:sp>
            <p:nvSpPr>
              <p:cNvPr id="1322" name="Google Shape;1322;p61"/>
              <p:cNvSpPr/>
              <p:nvPr/>
            </p:nvSpPr>
            <p:spPr>
              <a:xfrm flipH="1">
                <a:off x="2970247" y="1425663"/>
                <a:ext cx="526116" cy="886968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10530" extrusionOk="0">
                    <a:moveTo>
                      <a:pt x="665" y="1"/>
                    </a:moveTo>
                    <a:cubicBezTo>
                      <a:pt x="618" y="19"/>
                      <a:pt x="590" y="57"/>
                      <a:pt x="581" y="104"/>
                    </a:cubicBezTo>
                    <a:cubicBezTo>
                      <a:pt x="571" y="150"/>
                      <a:pt x="599" y="169"/>
                      <a:pt x="637" y="188"/>
                    </a:cubicBezTo>
                    <a:cubicBezTo>
                      <a:pt x="656" y="197"/>
                      <a:pt x="674" y="216"/>
                      <a:pt x="684" y="225"/>
                    </a:cubicBezTo>
                    <a:cubicBezTo>
                      <a:pt x="712" y="356"/>
                      <a:pt x="731" y="478"/>
                      <a:pt x="749" y="609"/>
                    </a:cubicBezTo>
                    <a:cubicBezTo>
                      <a:pt x="759" y="684"/>
                      <a:pt x="787" y="759"/>
                      <a:pt x="731" y="834"/>
                    </a:cubicBezTo>
                    <a:cubicBezTo>
                      <a:pt x="712" y="862"/>
                      <a:pt x="712" y="899"/>
                      <a:pt x="712" y="937"/>
                    </a:cubicBezTo>
                    <a:cubicBezTo>
                      <a:pt x="674" y="1171"/>
                      <a:pt x="665" y="1414"/>
                      <a:pt x="684" y="1649"/>
                    </a:cubicBezTo>
                    <a:cubicBezTo>
                      <a:pt x="684" y="1686"/>
                      <a:pt x="684" y="1714"/>
                      <a:pt x="693" y="1752"/>
                    </a:cubicBezTo>
                    <a:lnTo>
                      <a:pt x="665" y="1752"/>
                    </a:lnTo>
                    <a:cubicBezTo>
                      <a:pt x="656" y="1733"/>
                      <a:pt x="646" y="1705"/>
                      <a:pt x="637" y="1686"/>
                    </a:cubicBezTo>
                    <a:cubicBezTo>
                      <a:pt x="543" y="1368"/>
                      <a:pt x="496" y="1040"/>
                      <a:pt x="487" y="703"/>
                    </a:cubicBezTo>
                    <a:cubicBezTo>
                      <a:pt x="487" y="637"/>
                      <a:pt x="478" y="572"/>
                      <a:pt x="506" y="506"/>
                    </a:cubicBezTo>
                    <a:cubicBezTo>
                      <a:pt x="534" y="459"/>
                      <a:pt x="506" y="413"/>
                      <a:pt x="468" y="375"/>
                    </a:cubicBezTo>
                    <a:cubicBezTo>
                      <a:pt x="451" y="358"/>
                      <a:pt x="427" y="350"/>
                      <a:pt x="404" y="350"/>
                    </a:cubicBezTo>
                    <a:cubicBezTo>
                      <a:pt x="378" y="350"/>
                      <a:pt x="352" y="360"/>
                      <a:pt x="337" y="375"/>
                    </a:cubicBezTo>
                    <a:cubicBezTo>
                      <a:pt x="309" y="403"/>
                      <a:pt x="290" y="450"/>
                      <a:pt x="319" y="488"/>
                    </a:cubicBezTo>
                    <a:cubicBezTo>
                      <a:pt x="337" y="516"/>
                      <a:pt x="375" y="534"/>
                      <a:pt x="403" y="562"/>
                    </a:cubicBezTo>
                    <a:cubicBezTo>
                      <a:pt x="403" y="1046"/>
                      <a:pt x="467" y="1520"/>
                      <a:pt x="661" y="1976"/>
                    </a:cubicBezTo>
                    <a:lnTo>
                      <a:pt x="661" y="1976"/>
                    </a:lnTo>
                    <a:cubicBezTo>
                      <a:pt x="644" y="1976"/>
                      <a:pt x="628" y="1976"/>
                      <a:pt x="628" y="1967"/>
                    </a:cubicBezTo>
                    <a:cubicBezTo>
                      <a:pt x="590" y="1911"/>
                      <a:pt x="553" y="1864"/>
                      <a:pt x="525" y="1808"/>
                    </a:cubicBezTo>
                    <a:cubicBezTo>
                      <a:pt x="393" y="1583"/>
                      <a:pt x="309" y="1340"/>
                      <a:pt x="197" y="1105"/>
                    </a:cubicBezTo>
                    <a:cubicBezTo>
                      <a:pt x="178" y="1059"/>
                      <a:pt x="159" y="1012"/>
                      <a:pt x="197" y="956"/>
                    </a:cubicBezTo>
                    <a:cubicBezTo>
                      <a:pt x="216" y="918"/>
                      <a:pt x="197" y="881"/>
                      <a:pt x="169" y="843"/>
                    </a:cubicBezTo>
                    <a:cubicBezTo>
                      <a:pt x="157" y="825"/>
                      <a:pt x="141" y="815"/>
                      <a:pt x="121" y="815"/>
                    </a:cubicBezTo>
                    <a:cubicBezTo>
                      <a:pt x="110" y="815"/>
                      <a:pt x="98" y="818"/>
                      <a:pt x="84" y="825"/>
                    </a:cubicBezTo>
                    <a:cubicBezTo>
                      <a:pt x="28" y="853"/>
                      <a:pt x="0" y="928"/>
                      <a:pt x="66" y="974"/>
                    </a:cubicBezTo>
                    <a:cubicBezTo>
                      <a:pt x="131" y="1021"/>
                      <a:pt x="150" y="1087"/>
                      <a:pt x="169" y="1152"/>
                    </a:cubicBezTo>
                    <a:cubicBezTo>
                      <a:pt x="225" y="1340"/>
                      <a:pt x="290" y="1527"/>
                      <a:pt x="384" y="1705"/>
                    </a:cubicBezTo>
                    <a:cubicBezTo>
                      <a:pt x="412" y="1752"/>
                      <a:pt x="440" y="1808"/>
                      <a:pt x="478" y="1892"/>
                    </a:cubicBezTo>
                    <a:cubicBezTo>
                      <a:pt x="422" y="1836"/>
                      <a:pt x="384" y="1817"/>
                      <a:pt x="356" y="1780"/>
                    </a:cubicBezTo>
                    <a:cubicBezTo>
                      <a:pt x="300" y="1733"/>
                      <a:pt x="244" y="1686"/>
                      <a:pt x="187" y="1639"/>
                    </a:cubicBezTo>
                    <a:cubicBezTo>
                      <a:pt x="149" y="1607"/>
                      <a:pt x="119" y="1593"/>
                      <a:pt x="96" y="1593"/>
                    </a:cubicBezTo>
                    <a:cubicBezTo>
                      <a:pt x="84" y="1593"/>
                      <a:pt x="75" y="1596"/>
                      <a:pt x="66" y="1602"/>
                    </a:cubicBezTo>
                    <a:cubicBezTo>
                      <a:pt x="38" y="1639"/>
                      <a:pt x="47" y="1686"/>
                      <a:pt x="56" y="1723"/>
                    </a:cubicBezTo>
                    <a:cubicBezTo>
                      <a:pt x="94" y="1864"/>
                      <a:pt x="150" y="1995"/>
                      <a:pt x="206" y="2126"/>
                    </a:cubicBezTo>
                    <a:cubicBezTo>
                      <a:pt x="290" y="2323"/>
                      <a:pt x="412" y="2501"/>
                      <a:pt x="562" y="2650"/>
                    </a:cubicBezTo>
                    <a:cubicBezTo>
                      <a:pt x="712" y="2809"/>
                      <a:pt x="890" y="2941"/>
                      <a:pt x="1068" y="3053"/>
                    </a:cubicBezTo>
                    <a:cubicBezTo>
                      <a:pt x="1142" y="3100"/>
                      <a:pt x="1208" y="3156"/>
                      <a:pt x="1283" y="3212"/>
                    </a:cubicBezTo>
                    <a:cubicBezTo>
                      <a:pt x="1330" y="3240"/>
                      <a:pt x="1348" y="3278"/>
                      <a:pt x="1358" y="3334"/>
                    </a:cubicBezTo>
                    <a:cubicBezTo>
                      <a:pt x="1386" y="3465"/>
                      <a:pt x="1414" y="3596"/>
                      <a:pt x="1451" y="3727"/>
                    </a:cubicBezTo>
                    <a:cubicBezTo>
                      <a:pt x="1498" y="3924"/>
                      <a:pt x="1554" y="4120"/>
                      <a:pt x="1611" y="4326"/>
                    </a:cubicBezTo>
                    <a:cubicBezTo>
                      <a:pt x="1611" y="4336"/>
                      <a:pt x="1611" y="4354"/>
                      <a:pt x="1611" y="4382"/>
                    </a:cubicBezTo>
                    <a:cubicBezTo>
                      <a:pt x="1573" y="4364"/>
                      <a:pt x="1554" y="4354"/>
                      <a:pt x="1536" y="4336"/>
                    </a:cubicBezTo>
                    <a:cubicBezTo>
                      <a:pt x="1236" y="4036"/>
                      <a:pt x="890" y="3793"/>
                      <a:pt x="534" y="3559"/>
                    </a:cubicBezTo>
                    <a:cubicBezTo>
                      <a:pt x="412" y="3474"/>
                      <a:pt x="281" y="3409"/>
                      <a:pt x="150" y="3334"/>
                    </a:cubicBezTo>
                    <a:cubicBezTo>
                      <a:pt x="136" y="3329"/>
                      <a:pt x="122" y="3329"/>
                      <a:pt x="107" y="3329"/>
                    </a:cubicBezTo>
                    <a:cubicBezTo>
                      <a:pt x="91" y="3329"/>
                      <a:pt x="75" y="3329"/>
                      <a:pt x="56" y="3324"/>
                    </a:cubicBezTo>
                    <a:lnTo>
                      <a:pt x="56" y="3324"/>
                    </a:lnTo>
                    <a:cubicBezTo>
                      <a:pt x="56" y="3362"/>
                      <a:pt x="56" y="3381"/>
                      <a:pt x="66" y="3399"/>
                    </a:cubicBezTo>
                    <a:cubicBezTo>
                      <a:pt x="113" y="3474"/>
                      <a:pt x="169" y="3549"/>
                      <a:pt x="225" y="3624"/>
                    </a:cubicBezTo>
                    <a:cubicBezTo>
                      <a:pt x="403" y="3867"/>
                      <a:pt x="609" y="4083"/>
                      <a:pt x="852" y="4270"/>
                    </a:cubicBezTo>
                    <a:cubicBezTo>
                      <a:pt x="1105" y="4467"/>
                      <a:pt x="1405" y="4598"/>
                      <a:pt x="1714" y="4682"/>
                    </a:cubicBezTo>
                    <a:cubicBezTo>
                      <a:pt x="1732" y="4757"/>
                      <a:pt x="1760" y="4813"/>
                      <a:pt x="1779" y="4869"/>
                    </a:cubicBezTo>
                    <a:cubicBezTo>
                      <a:pt x="1798" y="4935"/>
                      <a:pt x="1817" y="4991"/>
                      <a:pt x="1835" y="5047"/>
                    </a:cubicBezTo>
                    <a:cubicBezTo>
                      <a:pt x="1854" y="5103"/>
                      <a:pt x="1873" y="5160"/>
                      <a:pt x="1891" y="5216"/>
                    </a:cubicBezTo>
                    <a:cubicBezTo>
                      <a:pt x="1910" y="5272"/>
                      <a:pt x="1929" y="5328"/>
                      <a:pt x="1957" y="5384"/>
                    </a:cubicBezTo>
                    <a:lnTo>
                      <a:pt x="2013" y="5562"/>
                    </a:lnTo>
                    <a:cubicBezTo>
                      <a:pt x="2041" y="5618"/>
                      <a:pt x="2060" y="5674"/>
                      <a:pt x="2088" y="5740"/>
                    </a:cubicBezTo>
                    <a:cubicBezTo>
                      <a:pt x="2107" y="5796"/>
                      <a:pt x="2126" y="5852"/>
                      <a:pt x="2154" y="5909"/>
                    </a:cubicBezTo>
                    <a:cubicBezTo>
                      <a:pt x="2172" y="5965"/>
                      <a:pt x="2191" y="6012"/>
                      <a:pt x="2210" y="6068"/>
                    </a:cubicBezTo>
                    <a:cubicBezTo>
                      <a:pt x="2238" y="6124"/>
                      <a:pt x="2257" y="6180"/>
                      <a:pt x="2285" y="6236"/>
                    </a:cubicBezTo>
                    <a:cubicBezTo>
                      <a:pt x="2303" y="6292"/>
                      <a:pt x="2341" y="6339"/>
                      <a:pt x="2360" y="6433"/>
                    </a:cubicBezTo>
                    <a:cubicBezTo>
                      <a:pt x="2303" y="6395"/>
                      <a:pt x="2275" y="6377"/>
                      <a:pt x="2257" y="6349"/>
                    </a:cubicBezTo>
                    <a:cubicBezTo>
                      <a:pt x="2032" y="6143"/>
                      <a:pt x="1779" y="5983"/>
                      <a:pt x="1508" y="5852"/>
                    </a:cubicBezTo>
                    <a:cubicBezTo>
                      <a:pt x="1105" y="5665"/>
                      <a:pt x="712" y="5468"/>
                      <a:pt x="309" y="5272"/>
                    </a:cubicBezTo>
                    <a:cubicBezTo>
                      <a:pt x="272" y="5253"/>
                      <a:pt x="234" y="5234"/>
                      <a:pt x="197" y="5225"/>
                    </a:cubicBezTo>
                    <a:cubicBezTo>
                      <a:pt x="187" y="5220"/>
                      <a:pt x="173" y="5216"/>
                      <a:pt x="161" y="5216"/>
                    </a:cubicBezTo>
                    <a:cubicBezTo>
                      <a:pt x="148" y="5216"/>
                      <a:pt x="136" y="5220"/>
                      <a:pt x="131" y="5234"/>
                    </a:cubicBezTo>
                    <a:cubicBezTo>
                      <a:pt x="131" y="5253"/>
                      <a:pt x="141" y="5291"/>
                      <a:pt x="150" y="5309"/>
                    </a:cubicBezTo>
                    <a:cubicBezTo>
                      <a:pt x="169" y="5328"/>
                      <a:pt x="197" y="5347"/>
                      <a:pt x="216" y="5375"/>
                    </a:cubicBezTo>
                    <a:cubicBezTo>
                      <a:pt x="365" y="5506"/>
                      <a:pt x="515" y="5637"/>
                      <a:pt x="674" y="5768"/>
                    </a:cubicBezTo>
                    <a:cubicBezTo>
                      <a:pt x="936" y="5983"/>
                      <a:pt x="1227" y="6161"/>
                      <a:pt x="1545" y="6292"/>
                    </a:cubicBezTo>
                    <a:cubicBezTo>
                      <a:pt x="1817" y="6405"/>
                      <a:pt x="2097" y="6498"/>
                      <a:pt x="2406" y="6498"/>
                    </a:cubicBezTo>
                    <a:cubicBezTo>
                      <a:pt x="2472" y="6620"/>
                      <a:pt x="2538" y="6742"/>
                      <a:pt x="2603" y="6864"/>
                    </a:cubicBezTo>
                    <a:cubicBezTo>
                      <a:pt x="2669" y="6985"/>
                      <a:pt x="2743" y="7098"/>
                      <a:pt x="2809" y="7210"/>
                    </a:cubicBezTo>
                    <a:cubicBezTo>
                      <a:pt x="2875" y="7332"/>
                      <a:pt x="2959" y="7435"/>
                      <a:pt x="3024" y="7594"/>
                    </a:cubicBezTo>
                    <a:cubicBezTo>
                      <a:pt x="2978" y="7556"/>
                      <a:pt x="2949" y="7538"/>
                      <a:pt x="2931" y="7519"/>
                    </a:cubicBezTo>
                    <a:cubicBezTo>
                      <a:pt x="2818" y="7444"/>
                      <a:pt x="2715" y="7369"/>
                      <a:pt x="2603" y="7313"/>
                    </a:cubicBezTo>
                    <a:cubicBezTo>
                      <a:pt x="2116" y="7070"/>
                      <a:pt x="1639" y="6845"/>
                      <a:pt x="1133" y="6648"/>
                    </a:cubicBezTo>
                    <a:cubicBezTo>
                      <a:pt x="1086" y="6629"/>
                      <a:pt x="1049" y="6620"/>
                      <a:pt x="1002" y="6611"/>
                    </a:cubicBezTo>
                    <a:cubicBezTo>
                      <a:pt x="999" y="6610"/>
                      <a:pt x="996" y="6609"/>
                      <a:pt x="993" y="6609"/>
                    </a:cubicBezTo>
                    <a:cubicBezTo>
                      <a:pt x="967" y="6609"/>
                      <a:pt x="938" y="6642"/>
                      <a:pt x="955" y="6667"/>
                    </a:cubicBezTo>
                    <a:cubicBezTo>
                      <a:pt x="974" y="6704"/>
                      <a:pt x="993" y="6732"/>
                      <a:pt x="1021" y="6751"/>
                    </a:cubicBezTo>
                    <a:cubicBezTo>
                      <a:pt x="1377" y="7116"/>
                      <a:pt x="1779" y="7407"/>
                      <a:pt x="2266" y="7566"/>
                    </a:cubicBezTo>
                    <a:cubicBezTo>
                      <a:pt x="2566" y="7669"/>
                      <a:pt x="2875" y="7772"/>
                      <a:pt x="3193" y="7800"/>
                    </a:cubicBezTo>
                    <a:cubicBezTo>
                      <a:pt x="3418" y="8109"/>
                      <a:pt x="3652" y="8399"/>
                      <a:pt x="3895" y="8689"/>
                    </a:cubicBezTo>
                    <a:cubicBezTo>
                      <a:pt x="3904" y="8689"/>
                      <a:pt x="3904" y="8699"/>
                      <a:pt x="3904" y="8699"/>
                    </a:cubicBezTo>
                    <a:cubicBezTo>
                      <a:pt x="3904" y="8708"/>
                      <a:pt x="3895" y="8708"/>
                      <a:pt x="3895" y="8717"/>
                    </a:cubicBezTo>
                    <a:cubicBezTo>
                      <a:pt x="3858" y="8699"/>
                      <a:pt x="3820" y="8671"/>
                      <a:pt x="3783" y="8652"/>
                    </a:cubicBezTo>
                    <a:cubicBezTo>
                      <a:pt x="3670" y="8596"/>
                      <a:pt x="3567" y="8521"/>
                      <a:pt x="3446" y="8474"/>
                    </a:cubicBezTo>
                    <a:cubicBezTo>
                      <a:pt x="3071" y="8333"/>
                      <a:pt x="2687" y="8193"/>
                      <a:pt x="2313" y="8053"/>
                    </a:cubicBezTo>
                    <a:cubicBezTo>
                      <a:pt x="2238" y="8025"/>
                      <a:pt x="2163" y="8006"/>
                      <a:pt x="2088" y="7987"/>
                    </a:cubicBezTo>
                    <a:cubicBezTo>
                      <a:pt x="2082" y="7984"/>
                      <a:pt x="2075" y="7983"/>
                      <a:pt x="2067" y="7983"/>
                    </a:cubicBezTo>
                    <a:cubicBezTo>
                      <a:pt x="2052" y="7983"/>
                      <a:pt x="2035" y="7987"/>
                      <a:pt x="2023" y="7987"/>
                    </a:cubicBezTo>
                    <a:cubicBezTo>
                      <a:pt x="2013" y="8062"/>
                      <a:pt x="2013" y="8071"/>
                      <a:pt x="2051" y="8099"/>
                    </a:cubicBezTo>
                    <a:cubicBezTo>
                      <a:pt x="2135" y="8174"/>
                      <a:pt x="2229" y="8240"/>
                      <a:pt x="2322" y="8305"/>
                    </a:cubicBezTo>
                    <a:cubicBezTo>
                      <a:pt x="2809" y="8642"/>
                      <a:pt x="3352" y="8820"/>
                      <a:pt x="3942" y="8877"/>
                    </a:cubicBezTo>
                    <a:cubicBezTo>
                      <a:pt x="4026" y="8886"/>
                      <a:pt x="4092" y="8905"/>
                      <a:pt x="4157" y="8970"/>
                    </a:cubicBezTo>
                    <a:cubicBezTo>
                      <a:pt x="4316" y="9111"/>
                      <a:pt x="4466" y="9260"/>
                      <a:pt x="4625" y="9401"/>
                    </a:cubicBezTo>
                    <a:cubicBezTo>
                      <a:pt x="4635" y="9410"/>
                      <a:pt x="4653" y="9429"/>
                      <a:pt x="4635" y="9457"/>
                    </a:cubicBezTo>
                    <a:cubicBezTo>
                      <a:pt x="4556" y="9440"/>
                      <a:pt x="4476" y="9432"/>
                      <a:pt x="4396" y="9432"/>
                    </a:cubicBezTo>
                    <a:cubicBezTo>
                      <a:pt x="4303" y="9432"/>
                      <a:pt x="4210" y="9442"/>
                      <a:pt x="4120" y="9457"/>
                    </a:cubicBezTo>
                    <a:cubicBezTo>
                      <a:pt x="3811" y="9513"/>
                      <a:pt x="3511" y="9569"/>
                      <a:pt x="3202" y="9626"/>
                    </a:cubicBezTo>
                    <a:cubicBezTo>
                      <a:pt x="3174" y="9635"/>
                      <a:pt x="3146" y="9654"/>
                      <a:pt x="3118" y="9663"/>
                    </a:cubicBezTo>
                    <a:cubicBezTo>
                      <a:pt x="3109" y="9719"/>
                      <a:pt x="3146" y="9738"/>
                      <a:pt x="3184" y="9747"/>
                    </a:cubicBezTo>
                    <a:cubicBezTo>
                      <a:pt x="3371" y="9803"/>
                      <a:pt x="3567" y="9860"/>
                      <a:pt x="3773" y="9878"/>
                    </a:cubicBezTo>
                    <a:cubicBezTo>
                      <a:pt x="3831" y="9883"/>
                      <a:pt x="3888" y="9885"/>
                      <a:pt x="3944" y="9885"/>
                    </a:cubicBezTo>
                    <a:cubicBezTo>
                      <a:pt x="4247" y="9885"/>
                      <a:pt x="4535" y="9818"/>
                      <a:pt x="4803" y="9644"/>
                    </a:cubicBezTo>
                    <a:cubicBezTo>
                      <a:pt x="4831" y="9635"/>
                      <a:pt x="4850" y="9626"/>
                      <a:pt x="4878" y="9616"/>
                    </a:cubicBezTo>
                    <a:cubicBezTo>
                      <a:pt x="4897" y="9626"/>
                      <a:pt x="4906" y="9635"/>
                      <a:pt x="4916" y="9644"/>
                    </a:cubicBezTo>
                    <a:cubicBezTo>
                      <a:pt x="5178" y="9832"/>
                      <a:pt x="5449" y="10028"/>
                      <a:pt x="5711" y="10215"/>
                    </a:cubicBezTo>
                    <a:cubicBezTo>
                      <a:pt x="5861" y="10328"/>
                      <a:pt x="6020" y="10421"/>
                      <a:pt x="6180" y="10515"/>
                    </a:cubicBezTo>
                    <a:cubicBezTo>
                      <a:pt x="6191" y="10521"/>
                      <a:pt x="6206" y="10530"/>
                      <a:pt x="6220" y="10530"/>
                    </a:cubicBezTo>
                    <a:cubicBezTo>
                      <a:pt x="6229" y="10530"/>
                      <a:pt x="6238" y="10526"/>
                      <a:pt x="6245" y="10515"/>
                    </a:cubicBezTo>
                    <a:cubicBezTo>
                      <a:pt x="6077" y="10403"/>
                      <a:pt x="5917" y="10281"/>
                      <a:pt x="5749" y="10169"/>
                    </a:cubicBezTo>
                    <a:cubicBezTo>
                      <a:pt x="5674" y="10112"/>
                      <a:pt x="5599" y="10047"/>
                      <a:pt x="5515" y="9991"/>
                    </a:cubicBezTo>
                    <a:cubicBezTo>
                      <a:pt x="5215" y="9785"/>
                      <a:pt x="4934" y="9551"/>
                      <a:pt x="4663" y="9317"/>
                    </a:cubicBezTo>
                    <a:cubicBezTo>
                      <a:pt x="4579" y="9242"/>
                      <a:pt x="4494" y="9167"/>
                      <a:pt x="4410" y="9082"/>
                    </a:cubicBezTo>
                    <a:cubicBezTo>
                      <a:pt x="4373" y="9045"/>
                      <a:pt x="4354" y="8998"/>
                      <a:pt x="4354" y="8933"/>
                    </a:cubicBezTo>
                    <a:cubicBezTo>
                      <a:pt x="4363" y="8680"/>
                      <a:pt x="4363" y="8418"/>
                      <a:pt x="4363" y="8156"/>
                    </a:cubicBezTo>
                    <a:cubicBezTo>
                      <a:pt x="4373" y="7734"/>
                      <a:pt x="4298" y="7332"/>
                      <a:pt x="4176" y="6920"/>
                    </a:cubicBezTo>
                    <a:cubicBezTo>
                      <a:pt x="4167" y="6882"/>
                      <a:pt x="4148" y="6835"/>
                      <a:pt x="4129" y="6798"/>
                    </a:cubicBezTo>
                    <a:cubicBezTo>
                      <a:pt x="4116" y="6778"/>
                      <a:pt x="4097" y="6762"/>
                      <a:pt x="4074" y="6762"/>
                    </a:cubicBezTo>
                    <a:cubicBezTo>
                      <a:pt x="4065" y="6762"/>
                      <a:pt x="4055" y="6765"/>
                      <a:pt x="4045" y="6770"/>
                    </a:cubicBezTo>
                    <a:cubicBezTo>
                      <a:pt x="4036" y="6798"/>
                      <a:pt x="4026" y="6826"/>
                      <a:pt x="4026" y="6854"/>
                    </a:cubicBezTo>
                    <a:cubicBezTo>
                      <a:pt x="4007" y="7013"/>
                      <a:pt x="3998" y="7163"/>
                      <a:pt x="3979" y="7322"/>
                    </a:cubicBezTo>
                    <a:cubicBezTo>
                      <a:pt x="3961" y="7556"/>
                      <a:pt x="3951" y="7800"/>
                      <a:pt x="3970" y="8043"/>
                    </a:cubicBezTo>
                    <a:cubicBezTo>
                      <a:pt x="3998" y="8296"/>
                      <a:pt x="4045" y="8539"/>
                      <a:pt x="4148" y="8764"/>
                    </a:cubicBezTo>
                    <a:cubicBezTo>
                      <a:pt x="4157" y="8764"/>
                      <a:pt x="4148" y="8774"/>
                      <a:pt x="4139" y="8802"/>
                    </a:cubicBezTo>
                    <a:cubicBezTo>
                      <a:pt x="4120" y="8774"/>
                      <a:pt x="4101" y="8764"/>
                      <a:pt x="4082" y="8745"/>
                    </a:cubicBezTo>
                    <a:cubicBezTo>
                      <a:pt x="3951" y="8586"/>
                      <a:pt x="3811" y="8427"/>
                      <a:pt x="3670" y="8259"/>
                    </a:cubicBezTo>
                    <a:cubicBezTo>
                      <a:pt x="3624" y="8202"/>
                      <a:pt x="3595" y="8146"/>
                      <a:pt x="3539" y="8090"/>
                    </a:cubicBezTo>
                    <a:cubicBezTo>
                      <a:pt x="3493" y="8034"/>
                      <a:pt x="3493" y="7968"/>
                      <a:pt x="3511" y="7903"/>
                    </a:cubicBezTo>
                    <a:cubicBezTo>
                      <a:pt x="3549" y="7809"/>
                      <a:pt x="3558" y="7716"/>
                      <a:pt x="3567" y="7613"/>
                    </a:cubicBezTo>
                    <a:cubicBezTo>
                      <a:pt x="3577" y="7472"/>
                      <a:pt x="3595" y="7322"/>
                      <a:pt x="3605" y="7182"/>
                    </a:cubicBezTo>
                    <a:cubicBezTo>
                      <a:pt x="3633" y="6817"/>
                      <a:pt x="3614" y="6461"/>
                      <a:pt x="3539" y="6105"/>
                    </a:cubicBezTo>
                    <a:cubicBezTo>
                      <a:pt x="3521" y="6030"/>
                      <a:pt x="3502" y="5965"/>
                      <a:pt x="3474" y="5899"/>
                    </a:cubicBezTo>
                    <a:cubicBezTo>
                      <a:pt x="3466" y="5870"/>
                      <a:pt x="3448" y="5846"/>
                      <a:pt x="3418" y="5846"/>
                    </a:cubicBezTo>
                    <a:cubicBezTo>
                      <a:pt x="3409" y="5846"/>
                      <a:pt x="3400" y="5848"/>
                      <a:pt x="3390" y="5852"/>
                    </a:cubicBezTo>
                    <a:cubicBezTo>
                      <a:pt x="3380" y="5871"/>
                      <a:pt x="3361" y="5899"/>
                      <a:pt x="3361" y="5927"/>
                    </a:cubicBezTo>
                    <a:cubicBezTo>
                      <a:pt x="3333" y="6068"/>
                      <a:pt x="3305" y="6208"/>
                      <a:pt x="3296" y="6349"/>
                    </a:cubicBezTo>
                    <a:cubicBezTo>
                      <a:pt x="3230" y="6798"/>
                      <a:pt x="3202" y="7257"/>
                      <a:pt x="3305" y="7716"/>
                    </a:cubicBezTo>
                    <a:cubicBezTo>
                      <a:pt x="3315" y="7725"/>
                      <a:pt x="3305" y="7744"/>
                      <a:pt x="3305" y="7781"/>
                    </a:cubicBezTo>
                    <a:cubicBezTo>
                      <a:pt x="3146" y="7556"/>
                      <a:pt x="3006" y="7350"/>
                      <a:pt x="2875" y="7126"/>
                    </a:cubicBezTo>
                    <a:cubicBezTo>
                      <a:pt x="2800" y="6995"/>
                      <a:pt x="2734" y="6854"/>
                      <a:pt x="2659" y="6723"/>
                    </a:cubicBezTo>
                    <a:cubicBezTo>
                      <a:pt x="2622" y="6658"/>
                      <a:pt x="2622" y="6601"/>
                      <a:pt x="2640" y="6526"/>
                    </a:cubicBezTo>
                    <a:cubicBezTo>
                      <a:pt x="2725" y="6189"/>
                      <a:pt x="2818" y="5843"/>
                      <a:pt x="2875" y="5487"/>
                    </a:cubicBezTo>
                    <a:cubicBezTo>
                      <a:pt x="2893" y="5337"/>
                      <a:pt x="2912" y="5178"/>
                      <a:pt x="2893" y="5028"/>
                    </a:cubicBezTo>
                    <a:cubicBezTo>
                      <a:pt x="2875" y="4822"/>
                      <a:pt x="2856" y="4626"/>
                      <a:pt x="2837" y="4429"/>
                    </a:cubicBezTo>
                    <a:cubicBezTo>
                      <a:pt x="2828" y="4354"/>
                      <a:pt x="2809" y="4279"/>
                      <a:pt x="2790" y="4214"/>
                    </a:cubicBezTo>
                    <a:cubicBezTo>
                      <a:pt x="2774" y="4164"/>
                      <a:pt x="2742" y="4128"/>
                      <a:pt x="2695" y="4128"/>
                    </a:cubicBezTo>
                    <a:cubicBezTo>
                      <a:pt x="2689" y="4128"/>
                      <a:pt x="2684" y="4129"/>
                      <a:pt x="2678" y="4130"/>
                    </a:cubicBezTo>
                    <a:cubicBezTo>
                      <a:pt x="2631" y="4195"/>
                      <a:pt x="2631" y="4270"/>
                      <a:pt x="2612" y="4336"/>
                    </a:cubicBezTo>
                    <a:cubicBezTo>
                      <a:pt x="2594" y="4411"/>
                      <a:pt x="2575" y="4485"/>
                      <a:pt x="2556" y="4560"/>
                    </a:cubicBezTo>
                    <a:cubicBezTo>
                      <a:pt x="2547" y="4635"/>
                      <a:pt x="2528" y="4701"/>
                      <a:pt x="2519" y="4776"/>
                    </a:cubicBezTo>
                    <a:cubicBezTo>
                      <a:pt x="2509" y="4851"/>
                      <a:pt x="2491" y="4916"/>
                      <a:pt x="2481" y="4991"/>
                    </a:cubicBezTo>
                    <a:cubicBezTo>
                      <a:pt x="2472" y="5066"/>
                      <a:pt x="2463" y="5131"/>
                      <a:pt x="2453" y="5206"/>
                    </a:cubicBezTo>
                    <a:cubicBezTo>
                      <a:pt x="2444" y="5281"/>
                      <a:pt x="2435" y="5356"/>
                      <a:pt x="2435" y="5440"/>
                    </a:cubicBezTo>
                    <a:cubicBezTo>
                      <a:pt x="2425" y="5506"/>
                      <a:pt x="2425" y="5581"/>
                      <a:pt x="2425" y="5656"/>
                    </a:cubicBezTo>
                    <a:cubicBezTo>
                      <a:pt x="2425" y="5721"/>
                      <a:pt x="2425" y="5796"/>
                      <a:pt x="2425" y="5871"/>
                    </a:cubicBezTo>
                    <a:cubicBezTo>
                      <a:pt x="2435" y="5946"/>
                      <a:pt x="2444" y="6021"/>
                      <a:pt x="2444" y="6105"/>
                    </a:cubicBezTo>
                    <a:cubicBezTo>
                      <a:pt x="2444" y="6171"/>
                      <a:pt x="2481" y="6236"/>
                      <a:pt x="2453" y="6339"/>
                    </a:cubicBezTo>
                    <a:cubicBezTo>
                      <a:pt x="2247" y="5843"/>
                      <a:pt x="2041" y="5375"/>
                      <a:pt x="1891" y="4888"/>
                    </a:cubicBezTo>
                    <a:cubicBezTo>
                      <a:pt x="2013" y="4719"/>
                      <a:pt x="2088" y="4532"/>
                      <a:pt x="2163" y="4354"/>
                    </a:cubicBezTo>
                    <a:cubicBezTo>
                      <a:pt x="2322" y="3989"/>
                      <a:pt x="2444" y="3624"/>
                      <a:pt x="2519" y="3250"/>
                    </a:cubicBezTo>
                    <a:cubicBezTo>
                      <a:pt x="2538" y="3184"/>
                      <a:pt x="2547" y="3109"/>
                      <a:pt x="2547" y="3044"/>
                    </a:cubicBezTo>
                    <a:cubicBezTo>
                      <a:pt x="2547" y="3025"/>
                      <a:pt x="2528" y="2997"/>
                      <a:pt x="2509" y="2959"/>
                    </a:cubicBezTo>
                    <a:cubicBezTo>
                      <a:pt x="2463" y="2997"/>
                      <a:pt x="2435" y="3025"/>
                      <a:pt x="2406" y="3053"/>
                    </a:cubicBezTo>
                    <a:cubicBezTo>
                      <a:pt x="2079" y="3502"/>
                      <a:pt x="1835" y="3980"/>
                      <a:pt x="1826" y="4560"/>
                    </a:cubicBezTo>
                    <a:cubicBezTo>
                      <a:pt x="1826" y="4579"/>
                      <a:pt x="1835" y="4607"/>
                      <a:pt x="1788" y="4616"/>
                    </a:cubicBezTo>
                    <a:cubicBezTo>
                      <a:pt x="1676" y="4317"/>
                      <a:pt x="1583" y="4008"/>
                      <a:pt x="1489" y="3699"/>
                    </a:cubicBezTo>
                    <a:cubicBezTo>
                      <a:pt x="1470" y="3643"/>
                      <a:pt x="1461" y="3587"/>
                      <a:pt x="1442" y="3521"/>
                    </a:cubicBezTo>
                    <a:cubicBezTo>
                      <a:pt x="1423" y="3456"/>
                      <a:pt x="1414" y="3390"/>
                      <a:pt x="1414" y="3334"/>
                    </a:cubicBezTo>
                    <a:cubicBezTo>
                      <a:pt x="1470" y="3259"/>
                      <a:pt x="1526" y="3203"/>
                      <a:pt x="1564" y="3128"/>
                    </a:cubicBezTo>
                    <a:cubicBezTo>
                      <a:pt x="1648" y="2987"/>
                      <a:pt x="1714" y="2838"/>
                      <a:pt x="1779" y="2688"/>
                    </a:cubicBezTo>
                    <a:cubicBezTo>
                      <a:pt x="1882" y="2426"/>
                      <a:pt x="1929" y="2154"/>
                      <a:pt x="1920" y="1883"/>
                    </a:cubicBezTo>
                    <a:cubicBezTo>
                      <a:pt x="1910" y="1752"/>
                      <a:pt x="1910" y="1611"/>
                      <a:pt x="1891" y="1480"/>
                    </a:cubicBezTo>
                    <a:cubicBezTo>
                      <a:pt x="1863" y="1302"/>
                      <a:pt x="1826" y="1124"/>
                      <a:pt x="1788" y="946"/>
                    </a:cubicBezTo>
                    <a:cubicBezTo>
                      <a:pt x="1770" y="890"/>
                      <a:pt x="1742" y="834"/>
                      <a:pt x="1676" y="797"/>
                    </a:cubicBezTo>
                    <a:cubicBezTo>
                      <a:pt x="1601" y="853"/>
                      <a:pt x="1601" y="946"/>
                      <a:pt x="1573" y="1021"/>
                    </a:cubicBezTo>
                    <a:cubicBezTo>
                      <a:pt x="1536" y="1096"/>
                      <a:pt x="1517" y="1171"/>
                      <a:pt x="1489" y="1255"/>
                    </a:cubicBezTo>
                    <a:cubicBezTo>
                      <a:pt x="1470" y="1330"/>
                      <a:pt x="1451" y="1405"/>
                      <a:pt x="1433" y="1480"/>
                    </a:cubicBezTo>
                    <a:cubicBezTo>
                      <a:pt x="1414" y="1555"/>
                      <a:pt x="1405" y="1639"/>
                      <a:pt x="1386" y="1723"/>
                    </a:cubicBezTo>
                    <a:cubicBezTo>
                      <a:pt x="1377" y="1798"/>
                      <a:pt x="1377" y="1883"/>
                      <a:pt x="1367" y="1957"/>
                    </a:cubicBezTo>
                    <a:cubicBezTo>
                      <a:pt x="1302" y="1873"/>
                      <a:pt x="1264" y="1770"/>
                      <a:pt x="1236" y="1667"/>
                    </a:cubicBezTo>
                    <a:cubicBezTo>
                      <a:pt x="1236" y="1649"/>
                      <a:pt x="1245" y="1620"/>
                      <a:pt x="1255" y="1592"/>
                    </a:cubicBezTo>
                    <a:cubicBezTo>
                      <a:pt x="1283" y="1471"/>
                      <a:pt x="1302" y="1349"/>
                      <a:pt x="1330" y="1227"/>
                    </a:cubicBezTo>
                    <a:cubicBezTo>
                      <a:pt x="1367" y="1002"/>
                      <a:pt x="1386" y="768"/>
                      <a:pt x="1348" y="544"/>
                    </a:cubicBezTo>
                    <a:cubicBezTo>
                      <a:pt x="1414" y="431"/>
                      <a:pt x="1414" y="375"/>
                      <a:pt x="1339" y="310"/>
                    </a:cubicBezTo>
                    <a:cubicBezTo>
                      <a:pt x="1321" y="292"/>
                      <a:pt x="1291" y="281"/>
                      <a:pt x="1265" y="281"/>
                    </a:cubicBezTo>
                    <a:cubicBezTo>
                      <a:pt x="1250" y="281"/>
                      <a:pt x="1237" y="284"/>
                      <a:pt x="1227" y="291"/>
                    </a:cubicBezTo>
                    <a:cubicBezTo>
                      <a:pt x="1189" y="319"/>
                      <a:pt x="1161" y="366"/>
                      <a:pt x="1180" y="413"/>
                    </a:cubicBezTo>
                    <a:cubicBezTo>
                      <a:pt x="1189" y="431"/>
                      <a:pt x="1189" y="450"/>
                      <a:pt x="1208" y="459"/>
                    </a:cubicBezTo>
                    <a:cubicBezTo>
                      <a:pt x="1255" y="506"/>
                      <a:pt x="1264" y="553"/>
                      <a:pt x="1274" y="619"/>
                    </a:cubicBezTo>
                    <a:cubicBezTo>
                      <a:pt x="1283" y="712"/>
                      <a:pt x="1302" y="806"/>
                      <a:pt x="1292" y="909"/>
                    </a:cubicBezTo>
                    <a:cubicBezTo>
                      <a:pt x="1274" y="1105"/>
                      <a:pt x="1245" y="1302"/>
                      <a:pt x="1217" y="1508"/>
                    </a:cubicBezTo>
                    <a:cubicBezTo>
                      <a:pt x="1217" y="1517"/>
                      <a:pt x="1199" y="1527"/>
                      <a:pt x="1189" y="1546"/>
                    </a:cubicBezTo>
                    <a:cubicBezTo>
                      <a:pt x="1171" y="1508"/>
                      <a:pt x="1161" y="1489"/>
                      <a:pt x="1152" y="1471"/>
                    </a:cubicBezTo>
                    <a:cubicBezTo>
                      <a:pt x="1058" y="1255"/>
                      <a:pt x="955" y="1049"/>
                      <a:pt x="852" y="834"/>
                    </a:cubicBezTo>
                    <a:cubicBezTo>
                      <a:pt x="843" y="806"/>
                      <a:pt x="824" y="778"/>
                      <a:pt x="824" y="750"/>
                    </a:cubicBezTo>
                    <a:cubicBezTo>
                      <a:pt x="815" y="572"/>
                      <a:pt x="768" y="394"/>
                      <a:pt x="721" y="235"/>
                    </a:cubicBezTo>
                    <a:cubicBezTo>
                      <a:pt x="740" y="188"/>
                      <a:pt x="768" y="160"/>
                      <a:pt x="768" y="122"/>
                    </a:cubicBezTo>
                    <a:cubicBezTo>
                      <a:pt x="768" y="94"/>
                      <a:pt x="749" y="57"/>
                      <a:pt x="731" y="29"/>
                    </a:cubicBezTo>
                    <a:cubicBezTo>
                      <a:pt x="721" y="10"/>
                      <a:pt x="684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61"/>
              <p:cNvSpPr/>
              <p:nvPr/>
            </p:nvSpPr>
            <p:spPr>
              <a:xfrm flipH="1">
                <a:off x="3330678" y="1475950"/>
                <a:ext cx="216983" cy="225827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2681" extrusionOk="0">
                    <a:moveTo>
                      <a:pt x="1608" y="1"/>
                    </a:moveTo>
                    <a:cubicBezTo>
                      <a:pt x="1504" y="1"/>
                      <a:pt x="1397" y="32"/>
                      <a:pt x="1302" y="97"/>
                    </a:cubicBezTo>
                    <a:cubicBezTo>
                      <a:pt x="1227" y="143"/>
                      <a:pt x="1171" y="218"/>
                      <a:pt x="1096" y="265"/>
                    </a:cubicBezTo>
                    <a:cubicBezTo>
                      <a:pt x="1049" y="293"/>
                      <a:pt x="1002" y="312"/>
                      <a:pt x="946" y="331"/>
                    </a:cubicBezTo>
                    <a:cubicBezTo>
                      <a:pt x="872" y="261"/>
                      <a:pt x="778" y="219"/>
                      <a:pt x="681" y="219"/>
                    </a:cubicBezTo>
                    <a:cubicBezTo>
                      <a:pt x="582" y="219"/>
                      <a:pt x="479" y="264"/>
                      <a:pt x="394" y="368"/>
                    </a:cubicBezTo>
                    <a:cubicBezTo>
                      <a:pt x="356" y="415"/>
                      <a:pt x="328" y="471"/>
                      <a:pt x="310" y="527"/>
                    </a:cubicBezTo>
                    <a:cubicBezTo>
                      <a:pt x="235" y="565"/>
                      <a:pt x="169" y="611"/>
                      <a:pt x="122" y="686"/>
                    </a:cubicBezTo>
                    <a:cubicBezTo>
                      <a:pt x="10" y="827"/>
                      <a:pt x="1" y="1014"/>
                      <a:pt x="76" y="1173"/>
                    </a:cubicBezTo>
                    <a:cubicBezTo>
                      <a:pt x="132" y="1295"/>
                      <a:pt x="253" y="1379"/>
                      <a:pt x="356" y="1473"/>
                    </a:cubicBezTo>
                    <a:lnTo>
                      <a:pt x="1583" y="2540"/>
                    </a:lnTo>
                    <a:cubicBezTo>
                      <a:pt x="1658" y="2596"/>
                      <a:pt x="1733" y="2624"/>
                      <a:pt x="1798" y="2634"/>
                    </a:cubicBezTo>
                    <a:cubicBezTo>
                      <a:pt x="1862" y="2666"/>
                      <a:pt x="1931" y="2680"/>
                      <a:pt x="1994" y="2680"/>
                    </a:cubicBezTo>
                    <a:cubicBezTo>
                      <a:pt x="2024" y="2680"/>
                      <a:pt x="2052" y="2677"/>
                      <a:pt x="2079" y="2671"/>
                    </a:cubicBezTo>
                    <a:cubicBezTo>
                      <a:pt x="2238" y="2624"/>
                      <a:pt x="2341" y="2512"/>
                      <a:pt x="2379" y="2353"/>
                    </a:cubicBezTo>
                    <a:cubicBezTo>
                      <a:pt x="2519" y="1782"/>
                      <a:pt x="2575" y="1192"/>
                      <a:pt x="2547" y="602"/>
                    </a:cubicBezTo>
                    <a:cubicBezTo>
                      <a:pt x="2540" y="376"/>
                      <a:pt x="2368" y="265"/>
                      <a:pt x="2188" y="265"/>
                    </a:cubicBezTo>
                    <a:cubicBezTo>
                      <a:pt x="2145" y="265"/>
                      <a:pt x="2102" y="271"/>
                      <a:pt x="2060" y="284"/>
                    </a:cubicBezTo>
                    <a:cubicBezTo>
                      <a:pt x="1971" y="98"/>
                      <a:pt x="1793" y="1"/>
                      <a:pt x="1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61"/>
              <p:cNvSpPr/>
              <p:nvPr/>
            </p:nvSpPr>
            <p:spPr>
              <a:xfrm flipH="1">
                <a:off x="2970247" y="1425663"/>
                <a:ext cx="525358" cy="887221"/>
              </a:xfrm>
              <a:custGeom>
                <a:avLst/>
                <a:gdLst/>
                <a:ahLst/>
                <a:cxnLst/>
                <a:rect l="l" t="t" r="r" b="b"/>
                <a:pathLst>
                  <a:path w="6237" h="10533" extrusionOk="0">
                    <a:moveTo>
                      <a:pt x="740" y="1330"/>
                    </a:moveTo>
                    <a:lnTo>
                      <a:pt x="740" y="1330"/>
                    </a:lnTo>
                    <a:cubicBezTo>
                      <a:pt x="778" y="1358"/>
                      <a:pt x="787" y="1368"/>
                      <a:pt x="759" y="1396"/>
                    </a:cubicBezTo>
                    <a:cubicBezTo>
                      <a:pt x="778" y="1480"/>
                      <a:pt x="806" y="1564"/>
                      <a:pt x="815" y="1649"/>
                    </a:cubicBezTo>
                    <a:cubicBezTo>
                      <a:pt x="853" y="1854"/>
                      <a:pt x="909" y="2060"/>
                      <a:pt x="993" y="2257"/>
                    </a:cubicBezTo>
                    <a:cubicBezTo>
                      <a:pt x="1030" y="2341"/>
                      <a:pt x="1059" y="2435"/>
                      <a:pt x="1087" y="2529"/>
                    </a:cubicBezTo>
                    <a:cubicBezTo>
                      <a:pt x="871" y="2210"/>
                      <a:pt x="740" y="1873"/>
                      <a:pt x="750" y="1480"/>
                    </a:cubicBezTo>
                    <a:cubicBezTo>
                      <a:pt x="750" y="1452"/>
                      <a:pt x="731" y="1424"/>
                      <a:pt x="759" y="1405"/>
                    </a:cubicBezTo>
                    <a:cubicBezTo>
                      <a:pt x="759" y="1396"/>
                      <a:pt x="759" y="1396"/>
                      <a:pt x="759" y="1396"/>
                    </a:cubicBezTo>
                    <a:lnTo>
                      <a:pt x="740" y="1330"/>
                    </a:lnTo>
                    <a:close/>
                    <a:moveTo>
                      <a:pt x="1676" y="956"/>
                    </a:moveTo>
                    <a:cubicBezTo>
                      <a:pt x="1686" y="984"/>
                      <a:pt x="1695" y="993"/>
                      <a:pt x="1695" y="1002"/>
                    </a:cubicBezTo>
                    <a:cubicBezTo>
                      <a:pt x="1686" y="1040"/>
                      <a:pt x="1676" y="1077"/>
                      <a:pt x="1667" y="1105"/>
                    </a:cubicBezTo>
                    <a:cubicBezTo>
                      <a:pt x="1574" y="1424"/>
                      <a:pt x="1545" y="1752"/>
                      <a:pt x="1527" y="2070"/>
                    </a:cubicBezTo>
                    <a:cubicBezTo>
                      <a:pt x="1517" y="2089"/>
                      <a:pt x="1527" y="2107"/>
                      <a:pt x="1536" y="2135"/>
                    </a:cubicBezTo>
                    <a:cubicBezTo>
                      <a:pt x="1545" y="2098"/>
                      <a:pt x="1555" y="2060"/>
                      <a:pt x="1564" y="2032"/>
                    </a:cubicBezTo>
                    <a:cubicBezTo>
                      <a:pt x="1583" y="1873"/>
                      <a:pt x="1592" y="1714"/>
                      <a:pt x="1611" y="1555"/>
                    </a:cubicBezTo>
                    <a:cubicBezTo>
                      <a:pt x="1630" y="1443"/>
                      <a:pt x="1658" y="1321"/>
                      <a:pt x="1686" y="1208"/>
                    </a:cubicBezTo>
                    <a:cubicBezTo>
                      <a:pt x="1686" y="1190"/>
                      <a:pt x="1705" y="1162"/>
                      <a:pt x="1714" y="1134"/>
                    </a:cubicBezTo>
                    <a:cubicBezTo>
                      <a:pt x="1761" y="1190"/>
                      <a:pt x="1761" y="1237"/>
                      <a:pt x="1770" y="1293"/>
                    </a:cubicBezTo>
                    <a:cubicBezTo>
                      <a:pt x="1798" y="1761"/>
                      <a:pt x="1705" y="2210"/>
                      <a:pt x="1517" y="2678"/>
                    </a:cubicBezTo>
                    <a:cubicBezTo>
                      <a:pt x="1508" y="2613"/>
                      <a:pt x="1508" y="2575"/>
                      <a:pt x="1499" y="2538"/>
                    </a:cubicBezTo>
                    <a:cubicBezTo>
                      <a:pt x="1480" y="2538"/>
                      <a:pt x="1461" y="2529"/>
                      <a:pt x="1461" y="2519"/>
                    </a:cubicBezTo>
                    <a:cubicBezTo>
                      <a:pt x="1452" y="2491"/>
                      <a:pt x="1452" y="2472"/>
                      <a:pt x="1442" y="2444"/>
                    </a:cubicBezTo>
                    <a:cubicBezTo>
                      <a:pt x="1414" y="1948"/>
                      <a:pt x="1471" y="1461"/>
                      <a:pt x="1648" y="1002"/>
                    </a:cubicBezTo>
                    <a:cubicBezTo>
                      <a:pt x="1658" y="984"/>
                      <a:pt x="1667" y="974"/>
                      <a:pt x="1676" y="956"/>
                    </a:cubicBezTo>
                    <a:close/>
                    <a:moveTo>
                      <a:pt x="815" y="993"/>
                    </a:moveTo>
                    <a:cubicBezTo>
                      <a:pt x="937" y="1171"/>
                      <a:pt x="1236" y="2454"/>
                      <a:pt x="1255" y="2819"/>
                    </a:cubicBezTo>
                    <a:cubicBezTo>
                      <a:pt x="1218" y="2819"/>
                      <a:pt x="1218" y="2781"/>
                      <a:pt x="1218" y="2763"/>
                    </a:cubicBezTo>
                    <a:cubicBezTo>
                      <a:pt x="1124" y="2547"/>
                      <a:pt x="1040" y="2323"/>
                      <a:pt x="965" y="2098"/>
                    </a:cubicBezTo>
                    <a:cubicBezTo>
                      <a:pt x="853" y="1752"/>
                      <a:pt x="806" y="1386"/>
                      <a:pt x="796" y="1021"/>
                    </a:cubicBezTo>
                    <a:cubicBezTo>
                      <a:pt x="796" y="1012"/>
                      <a:pt x="806" y="1002"/>
                      <a:pt x="815" y="993"/>
                    </a:cubicBezTo>
                    <a:close/>
                    <a:moveTo>
                      <a:pt x="169" y="1789"/>
                    </a:moveTo>
                    <a:lnTo>
                      <a:pt x="169" y="1789"/>
                    </a:lnTo>
                    <a:cubicBezTo>
                      <a:pt x="207" y="1836"/>
                      <a:pt x="235" y="1892"/>
                      <a:pt x="272" y="1948"/>
                    </a:cubicBezTo>
                    <a:cubicBezTo>
                      <a:pt x="310" y="2004"/>
                      <a:pt x="338" y="2070"/>
                      <a:pt x="375" y="2126"/>
                    </a:cubicBezTo>
                    <a:cubicBezTo>
                      <a:pt x="450" y="2229"/>
                      <a:pt x="525" y="2332"/>
                      <a:pt x="600" y="2435"/>
                    </a:cubicBezTo>
                    <a:cubicBezTo>
                      <a:pt x="609" y="2454"/>
                      <a:pt x="628" y="2463"/>
                      <a:pt x="647" y="2472"/>
                    </a:cubicBezTo>
                    <a:cubicBezTo>
                      <a:pt x="572" y="2369"/>
                      <a:pt x="516" y="2266"/>
                      <a:pt x="441" y="2163"/>
                    </a:cubicBezTo>
                    <a:cubicBezTo>
                      <a:pt x="413" y="2107"/>
                      <a:pt x="366" y="2051"/>
                      <a:pt x="328" y="1995"/>
                    </a:cubicBezTo>
                    <a:cubicBezTo>
                      <a:pt x="310" y="1948"/>
                      <a:pt x="291" y="1901"/>
                      <a:pt x="263" y="1854"/>
                    </a:cubicBezTo>
                    <a:lnTo>
                      <a:pt x="300" y="1854"/>
                    </a:lnTo>
                    <a:cubicBezTo>
                      <a:pt x="581" y="2182"/>
                      <a:pt x="862" y="2519"/>
                      <a:pt x="1096" y="2903"/>
                    </a:cubicBezTo>
                    <a:cubicBezTo>
                      <a:pt x="1068" y="2894"/>
                      <a:pt x="1049" y="2894"/>
                      <a:pt x="1030" y="2884"/>
                    </a:cubicBezTo>
                    <a:cubicBezTo>
                      <a:pt x="1030" y="2894"/>
                      <a:pt x="1030" y="2903"/>
                      <a:pt x="1030" y="2912"/>
                    </a:cubicBezTo>
                    <a:cubicBezTo>
                      <a:pt x="1021" y="2912"/>
                      <a:pt x="1002" y="2922"/>
                      <a:pt x="1002" y="2922"/>
                    </a:cubicBezTo>
                    <a:cubicBezTo>
                      <a:pt x="815" y="2791"/>
                      <a:pt x="647" y="2641"/>
                      <a:pt x="506" y="2463"/>
                    </a:cubicBezTo>
                    <a:cubicBezTo>
                      <a:pt x="347" y="2257"/>
                      <a:pt x="244" y="2032"/>
                      <a:pt x="169" y="1789"/>
                    </a:cubicBezTo>
                    <a:close/>
                    <a:moveTo>
                      <a:pt x="1808" y="1920"/>
                    </a:moveTo>
                    <a:cubicBezTo>
                      <a:pt x="1808" y="1948"/>
                      <a:pt x="1817" y="1967"/>
                      <a:pt x="1817" y="1995"/>
                    </a:cubicBezTo>
                    <a:cubicBezTo>
                      <a:pt x="1808" y="2285"/>
                      <a:pt x="1742" y="2566"/>
                      <a:pt x="1611" y="2828"/>
                    </a:cubicBezTo>
                    <a:cubicBezTo>
                      <a:pt x="1583" y="2884"/>
                      <a:pt x="1555" y="2941"/>
                      <a:pt x="1527" y="2987"/>
                    </a:cubicBezTo>
                    <a:cubicBezTo>
                      <a:pt x="1527" y="2997"/>
                      <a:pt x="1517" y="2997"/>
                      <a:pt x="1489" y="2997"/>
                    </a:cubicBezTo>
                    <a:cubicBezTo>
                      <a:pt x="1574" y="2622"/>
                      <a:pt x="1742" y="2285"/>
                      <a:pt x="1808" y="1920"/>
                    </a:cubicBezTo>
                    <a:close/>
                    <a:moveTo>
                      <a:pt x="1012" y="1377"/>
                    </a:moveTo>
                    <a:cubicBezTo>
                      <a:pt x="1030" y="1405"/>
                      <a:pt x="1040" y="1414"/>
                      <a:pt x="1049" y="1433"/>
                    </a:cubicBezTo>
                    <a:cubicBezTo>
                      <a:pt x="1162" y="1714"/>
                      <a:pt x="1274" y="1986"/>
                      <a:pt x="1339" y="2285"/>
                    </a:cubicBezTo>
                    <a:cubicBezTo>
                      <a:pt x="1368" y="2426"/>
                      <a:pt x="1386" y="2566"/>
                      <a:pt x="1377" y="2706"/>
                    </a:cubicBezTo>
                    <a:cubicBezTo>
                      <a:pt x="1377" y="2809"/>
                      <a:pt x="1377" y="2912"/>
                      <a:pt x="1377" y="3015"/>
                    </a:cubicBezTo>
                    <a:cubicBezTo>
                      <a:pt x="1377" y="3044"/>
                      <a:pt x="1368" y="3072"/>
                      <a:pt x="1368" y="3090"/>
                    </a:cubicBezTo>
                    <a:lnTo>
                      <a:pt x="1339" y="3090"/>
                    </a:lnTo>
                    <a:cubicBezTo>
                      <a:pt x="1321" y="2903"/>
                      <a:pt x="1293" y="2716"/>
                      <a:pt x="1265" y="2529"/>
                    </a:cubicBezTo>
                    <a:cubicBezTo>
                      <a:pt x="1227" y="2341"/>
                      <a:pt x="1190" y="2145"/>
                      <a:pt x="1152" y="1957"/>
                    </a:cubicBezTo>
                    <a:cubicBezTo>
                      <a:pt x="1105" y="1770"/>
                      <a:pt x="1059" y="1583"/>
                      <a:pt x="1012" y="1377"/>
                    </a:cubicBezTo>
                    <a:close/>
                    <a:moveTo>
                      <a:pt x="216" y="3465"/>
                    </a:moveTo>
                    <a:lnTo>
                      <a:pt x="216" y="3465"/>
                    </a:lnTo>
                    <a:cubicBezTo>
                      <a:pt x="562" y="3596"/>
                      <a:pt x="1508" y="4354"/>
                      <a:pt x="1639" y="4598"/>
                    </a:cubicBezTo>
                    <a:cubicBezTo>
                      <a:pt x="1236" y="4542"/>
                      <a:pt x="422" y="3886"/>
                      <a:pt x="216" y="3465"/>
                    </a:cubicBezTo>
                    <a:close/>
                    <a:moveTo>
                      <a:pt x="2426" y="3184"/>
                    </a:moveTo>
                    <a:cubicBezTo>
                      <a:pt x="2454" y="3203"/>
                      <a:pt x="2444" y="3221"/>
                      <a:pt x="2435" y="3240"/>
                    </a:cubicBezTo>
                    <a:cubicBezTo>
                      <a:pt x="2360" y="3624"/>
                      <a:pt x="2220" y="3980"/>
                      <a:pt x="2070" y="4345"/>
                    </a:cubicBezTo>
                    <a:cubicBezTo>
                      <a:pt x="2023" y="4467"/>
                      <a:pt x="1976" y="4588"/>
                      <a:pt x="1892" y="4701"/>
                    </a:cubicBezTo>
                    <a:cubicBezTo>
                      <a:pt x="1817" y="4326"/>
                      <a:pt x="2126" y="3456"/>
                      <a:pt x="2426" y="3184"/>
                    </a:cubicBezTo>
                    <a:close/>
                    <a:moveTo>
                      <a:pt x="2697" y="4373"/>
                    </a:moveTo>
                    <a:cubicBezTo>
                      <a:pt x="2734" y="4382"/>
                      <a:pt x="2725" y="4411"/>
                      <a:pt x="2725" y="4439"/>
                    </a:cubicBezTo>
                    <a:cubicBezTo>
                      <a:pt x="2753" y="4626"/>
                      <a:pt x="2772" y="4813"/>
                      <a:pt x="2791" y="5000"/>
                    </a:cubicBezTo>
                    <a:cubicBezTo>
                      <a:pt x="2809" y="5160"/>
                      <a:pt x="2791" y="5319"/>
                      <a:pt x="2772" y="5478"/>
                    </a:cubicBezTo>
                    <a:cubicBezTo>
                      <a:pt x="2725" y="5796"/>
                      <a:pt x="2660" y="6096"/>
                      <a:pt x="2566" y="6405"/>
                    </a:cubicBezTo>
                    <a:cubicBezTo>
                      <a:pt x="2510" y="6264"/>
                      <a:pt x="2500" y="6133"/>
                      <a:pt x="2491" y="5993"/>
                    </a:cubicBezTo>
                    <a:cubicBezTo>
                      <a:pt x="2482" y="5759"/>
                      <a:pt x="2482" y="5515"/>
                      <a:pt x="2519" y="5281"/>
                    </a:cubicBezTo>
                    <a:cubicBezTo>
                      <a:pt x="2557" y="5019"/>
                      <a:pt x="2613" y="4757"/>
                      <a:pt x="2660" y="4495"/>
                    </a:cubicBezTo>
                    <a:cubicBezTo>
                      <a:pt x="2669" y="4448"/>
                      <a:pt x="2678" y="4411"/>
                      <a:pt x="2697" y="4373"/>
                    </a:cubicBezTo>
                    <a:close/>
                    <a:moveTo>
                      <a:pt x="300" y="5356"/>
                    </a:moveTo>
                    <a:lnTo>
                      <a:pt x="300" y="5356"/>
                    </a:lnTo>
                    <a:cubicBezTo>
                      <a:pt x="338" y="5366"/>
                      <a:pt x="356" y="5366"/>
                      <a:pt x="366" y="5366"/>
                    </a:cubicBezTo>
                    <a:cubicBezTo>
                      <a:pt x="740" y="5553"/>
                      <a:pt x="1124" y="5749"/>
                      <a:pt x="1499" y="5927"/>
                    </a:cubicBezTo>
                    <a:cubicBezTo>
                      <a:pt x="1705" y="6030"/>
                      <a:pt x="1901" y="6143"/>
                      <a:pt x="2070" y="6292"/>
                    </a:cubicBezTo>
                    <a:cubicBezTo>
                      <a:pt x="2117" y="6339"/>
                      <a:pt x="2173" y="6377"/>
                      <a:pt x="2229" y="6414"/>
                    </a:cubicBezTo>
                    <a:cubicBezTo>
                      <a:pt x="1471" y="6283"/>
                      <a:pt x="862" y="5890"/>
                      <a:pt x="300" y="5356"/>
                    </a:cubicBezTo>
                    <a:close/>
                    <a:moveTo>
                      <a:pt x="1105" y="6712"/>
                    </a:moveTo>
                    <a:cubicBezTo>
                      <a:pt x="1141" y="6712"/>
                      <a:pt x="1167" y="6734"/>
                      <a:pt x="1199" y="6742"/>
                    </a:cubicBezTo>
                    <a:cubicBezTo>
                      <a:pt x="1517" y="6892"/>
                      <a:pt x="1836" y="7032"/>
                      <a:pt x="2154" y="7182"/>
                    </a:cubicBezTo>
                    <a:cubicBezTo>
                      <a:pt x="2229" y="7210"/>
                      <a:pt x="2304" y="7257"/>
                      <a:pt x="2379" y="7285"/>
                    </a:cubicBezTo>
                    <a:cubicBezTo>
                      <a:pt x="2622" y="7388"/>
                      <a:pt x="2837" y="7547"/>
                      <a:pt x="3043" y="7725"/>
                    </a:cubicBezTo>
                    <a:cubicBezTo>
                      <a:pt x="3015" y="7725"/>
                      <a:pt x="2987" y="7725"/>
                      <a:pt x="2959" y="7716"/>
                    </a:cubicBezTo>
                    <a:cubicBezTo>
                      <a:pt x="2594" y="7631"/>
                      <a:pt x="2238" y="7510"/>
                      <a:pt x="1911" y="7341"/>
                    </a:cubicBezTo>
                    <a:cubicBezTo>
                      <a:pt x="1602" y="7191"/>
                      <a:pt x="1339" y="6985"/>
                      <a:pt x="1105" y="6751"/>
                    </a:cubicBezTo>
                    <a:cubicBezTo>
                      <a:pt x="1096" y="6742"/>
                      <a:pt x="1096" y="6732"/>
                      <a:pt x="1087" y="6714"/>
                    </a:cubicBezTo>
                    <a:cubicBezTo>
                      <a:pt x="1093" y="6712"/>
                      <a:pt x="1099" y="6712"/>
                      <a:pt x="1105" y="6712"/>
                    </a:cubicBezTo>
                    <a:close/>
                    <a:moveTo>
                      <a:pt x="3427" y="6086"/>
                    </a:moveTo>
                    <a:cubicBezTo>
                      <a:pt x="3540" y="6442"/>
                      <a:pt x="3549" y="7407"/>
                      <a:pt x="3437" y="7837"/>
                    </a:cubicBezTo>
                    <a:cubicBezTo>
                      <a:pt x="3433" y="7839"/>
                      <a:pt x="3430" y="7839"/>
                      <a:pt x="3427" y="7839"/>
                    </a:cubicBezTo>
                    <a:cubicBezTo>
                      <a:pt x="3408" y="7839"/>
                      <a:pt x="3407" y="7816"/>
                      <a:pt x="3399" y="7800"/>
                    </a:cubicBezTo>
                    <a:cubicBezTo>
                      <a:pt x="3352" y="7669"/>
                      <a:pt x="3334" y="7538"/>
                      <a:pt x="3315" y="7397"/>
                    </a:cubicBezTo>
                    <a:cubicBezTo>
                      <a:pt x="3287" y="6967"/>
                      <a:pt x="3334" y="6555"/>
                      <a:pt x="3409" y="6133"/>
                    </a:cubicBezTo>
                    <a:cubicBezTo>
                      <a:pt x="3409" y="6124"/>
                      <a:pt x="3418" y="6105"/>
                      <a:pt x="3427" y="6086"/>
                    </a:cubicBezTo>
                    <a:close/>
                    <a:moveTo>
                      <a:pt x="2182" y="8090"/>
                    </a:moveTo>
                    <a:lnTo>
                      <a:pt x="2182" y="8090"/>
                    </a:lnTo>
                    <a:cubicBezTo>
                      <a:pt x="2229" y="8109"/>
                      <a:pt x="2257" y="8109"/>
                      <a:pt x="2276" y="8118"/>
                    </a:cubicBezTo>
                    <a:cubicBezTo>
                      <a:pt x="2650" y="8259"/>
                      <a:pt x="3015" y="8408"/>
                      <a:pt x="3390" y="8549"/>
                    </a:cubicBezTo>
                    <a:cubicBezTo>
                      <a:pt x="3540" y="8605"/>
                      <a:pt x="3671" y="8689"/>
                      <a:pt x="3802" y="8783"/>
                    </a:cubicBezTo>
                    <a:cubicBezTo>
                      <a:pt x="3371" y="8764"/>
                      <a:pt x="2538" y="8465"/>
                      <a:pt x="2182" y="8090"/>
                    </a:cubicBezTo>
                    <a:close/>
                    <a:moveTo>
                      <a:pt x="4101" y="7051"/>
                    </a:moveTo>
                    <a:cubicBezTo>
                      <a:pt x="4176" y="7275"/>
                      <a:pt x="4204" y="7472"/>
                      <a:pt x="4233" y="7669"/>
                    </a:cubicBezTo>
                    <a:cubicBezTo>
                      <a:pt x="4279" y="7931"/>
                      <a:pt x="4279" y="8633"/>
                      <a:pt x="4251" y="8848"/>
                    </a:cubicBezTo>
                    <a:cubicBezTo>
                      <a:pt x="4176" y="8727"/>
                      <a:pt x="4139" y="8614"/>
                      <a:pt x="4111" y="8511"/>
                    </a:cubicBezTo>
                    <a:cubicBezTo>
                      <a:pt x="4045" y="8240"/>
                      <a:pt x="4017" y="7959"/>
                      <a:pt x="4036" y="7678"/>
                    </a:cubicBezTo>
                    <a:cubicBezTo>
                      <a:pt x="4036" y="7510"/>
                      <a:pt x="4055" y="7341"/>
                      <a:pt x="4073" y="7173"/>
                    </a:cubicBezTo>
                    <a:cubicBezTo>
                      <a:pt x="4073" y="7144"/>
                      <a:pt x="4083" y="7116"/>
                      <a:pt x="4101" y="7051"/>
                    </a:cubicBezTo>
                    <a:close/>
                    <a:moveTo>
                      <a:pt x="4385" y="9546"/>
                    </a:moveTo>
                    <a:cubicBezTo>
                      <a:pt x="4501" y="9546"/>
                      <a:pt x="4620" y="9551"/>
                      <a:pt x="4738" y="9551"/>
                    </a:cubicBezTo>
                    <a:cubicBezTo>
                      <a:pt x="4738" y="9551"/>
                      <a:pt x="4747" y="9560"/>
                      <a:pt x="4766" y="9579"/>
                    </a:cubicBezTo>
                    <a:cubicBezTo>
                      <a:pt x="4526" y="9716"/>
                      <a:pt x="4243" y="9787"/>
                      <a:pt x="3952" y="9787"/>
                    </a:cubicBezTo>
                    <a:cubicBezTo>
                      <a:pt x="3768" y="9787"/>
                      <a:pt x="3581" y="9759"/>
                      <a:pt x="3399" y="9700"/>
                    </a:cubicBezTo>
                    <a:cubicBezTo>
                      <a:pt x="3399" y="9700"/>
                      <a:pt x="3390" y="9691"/>
                      <a:pt x="3399" y="9691"/>
                    </a:cubicBezTo>
                    <a:cubicBezTo>
                      <a:pt x="3399" y="9682"/>
                      <a:pt x="3399" y="9682"/>
                      <a:pt x="3409" y="9682"/>
                    </a:cubicBezTo>
                    <a:cubicBezTo>
                      <a:pt x="3671" y="9626"/>
                      <a:pt x="3942" y="9569"/>
                      <a:pt x="4214" y="9551"/>
                    </a:cubicBezTo>
                    <a:cubicBezTo>
                      <a:pt x="4270" y="9548"/>
                      <a:pt x="4327" y="9546"/>
                      <a:pt x="4385" y="9546"/>
                    </a:cubicBezTo>
                    <a:close/>
                    <a:moveTo>
                      <a:pt x="665" y="1"/>
                    </a:moveTo>
                    <a:cubicBezTo>
                      <a:pt x="609" y="19"/>
                      <a:pt x="590" y="57"/>
                      <a:pt x="581" y="104"/>
                    </a:cubicBezTo>
                    <a:cubicBezTo>
                      <a:pt x="572" y="150"/>
                      <a:pt x="600" y="169"/>
                      <a:pt x="637" y="188"/>
                    </a:cubicBezTo>
                    <a:cubicBezTo>
                      <a:pt x="647" y="197"/>
                      <a:pt x="665" y="216"/>
                      <a:pt x="684" y="225"/>
                    </a:cubicBezTo>
                    <a:cubicBezTo>
                      <a:pt x="703" y="356"/>
                      <a:pt x="731" y="478"/>
                      <a:pt x="750" y="609"/>
                    </a:cubicBezTo>
                    <a:cubicBezTo>
                      <a:pt x="759" y="684"/>
                      <a:pt x="787" y="759"/>
                      <a:pt x="731" y="834"/>
                    </a:cubicBezTo>
                    <a:cubicBezTo>
                      <a:pt x="712" y="862"/>
                      <a:pt x="712" y="899"/>
                      <a:pt x="712" y="937"/>
                    </a:cubicBezTo>
                    <a:cubicBezTo>
                      <a:pt x="675" y="1171"/>
                      <a:pt x="665" y="1414"/>
                      <a:pt x="684" y="1649"/>
                    </a:cubicBezTo>
                    <a:cubicBezTo>
                      <a:pt x="684" y="1686"/>
                      <a:pt x="684" y="1714"/>
                      <a:pt x="684" y="1752"/>
                    </a:cubicBezTo>
                    <a:lnTo>
                      <a:pt x="665" y="1752"/>
                    </a:lnTo>
                    <a:cubicBezTo>
                      <a:pt x="656" y="1733"/>
                      <a:pt x="637" y="1705"/>
                      <a:pt x="637" y="1686"/>
                    </a:cubicBezTo>
                    <a:cubicBezTo>
                      <a:pt x="534" y="1368"/>
                      <a:pt x="497" y="1040"/>
                      <a:pt x="487" y="703"/>
                    </a:cubicBezTo>
                    <a:cubicBezTo>
                      <a:pt x="487" y="637"/>
                      <a:pt x="469" y="581"/>
                      <a:pt x="506" y="516"/>
                    </a:cubicBezTo>
                    <a:cubicBezTo>
                      <a:pt x="534" y="459"/>
                      <a:pt x="497" y="413"/>
                      <a:pt x="459" y="375"/>
                    </a:cubicBezTo>
                    <a:cubicBezTo>
                      <a:pt x="446" y="358"/>
                      <a:pt x="425" y="350"/>
                      <a:pt x="403" y="350"/>
                    </a:cubicBezTo>
                    <a:cubicBezTo>
                      <a:pt x="378" y="350"/>
                      <a:pt x="353" y="360"/>
                      <a:pt x="338" y="375"/>
                    </a:cubicBezTo>
                    <a:cubicBezTo>
                      <a:pt x="300" y="403"/>
                      <a:pt x="291" y="450"/>
                      <a:pt x="319" y="488"/>
                    </a:cubicBezTo>
                    <a:cubicBezTo>
                      <a:pt x="338" y="516"/>
                      <a:pt x="366" y="534"/>
                      <a:pt x="394" y="562"/>
                    </a:cubicBezTo>
                    <a:cubicBezTo>
                      <a:pt x="403" y="1049"/>
                      <a:pt x="469" y="1527"/>
                      <a:pt x="665" y="1986"/>
                    </a:cubicBezTo>
                    <a:lnTo>
                      <a:pt x="656" y="1986"/>
                    </a:lnTo>
                    <a:cubicBezTo>
                      <a:pt x="647" y="1976"/>
                      <a:pt x="628" y="1976"/>
                      <a:pt x="619" y="1967"/>
                    </a:cubicBezTo>
                    <a:cubicBezTo>
                      <a:pt x="581" y="1911"/>
                      <a:pt x="553" y="1864"/>
                      <a:pt x="516" y="1808"/>
                    </a:cubicBezTo>
                    <a:cubicBezTo>
                      <a:pt x="384" y="1583"/>
                      <a:pt x="300" y="1340"/>
                      <a:pt x="197" y="1105"/>
                    </a:cubicBezTo>
                    <a:cubicBezTo>
                      <a:pt x="169" y="1059"/>
                      <a:pt x="160" y="1012"/>
                      <a:pt x="188" y="965"/>
                    </a:cubicBezTo>
                    <a:cubicBezTo>
                      <a:pt x="207" y="928"/>
                      <a:pt x="197" y="881"/>
                      <a:pt x="169" y="843"/>
                    </a:cubicBezTo>
                    <a:cubicBezTo>
                      <a:pt x="149" y="830"/>
                      <a:pt x="134" y="817"/>
                      <a:pt x="114" y="817"/>
                    </a:cubicBezTo>
                    <a:cubicBezTo>
                      <a:pt x="105" y="817"/>
                      <a:pt x="96" y="819"/>
                      <a:pt x="85" y="825"/>
                    </a:cubicBezTo>
                    <a:cubicBezTo>
                      <a:pt x="19" y="853"/>
                      <a:pt x="1" y="928"/>
                      <a:pt x="57" y="974"/>
                    </a:cubicBezTo>
                    <a:cubicBezTo>
                      <a:pt x="132" y="1021"/>
                      <a:pt x="150" y="1087"/>
                      <a:pt x="169" y="1152"/>
                    </a:cubicBezTo>
                    <a:cubicBezTo>
                      <a:pt x="225" y="1340"/>
                      <a:pt x="281" y="1527"/>
                      <a:pt x="375" y="1705"/>
                    </a:cubicBezTo>
                    <a:cubicBezTo>
                      <a:pt x="403" y="1752"/>
                      <a:pt x="431" y="1808"/>
                      <a:pt x="478" y="1892"/>
                    </a:cubicBezTo>
                    <a:cubicBezTo>
                      <a:pt x="422" y="1845"/>
                      <a:pt x="384" y="1817"/>
                      <a:pt x="347" y="1780"/>
                    </a:cubicBezTo>
                    <a:cubicBezTo>
                      <a:pt x="291" y="1733"/>
                      <a:pt x="244" y="1686"/>
                      <a:pt x="188" y="1639"/>
                    </a:cubicBezTo>
                    <a:cubicBezTo>
                      <a:pt x="149" y="1607"/>
                      <a:pt x="115" y="1593"/>
                      <a:pt x="92" y="1593"/>
                    </a:cubicBezTo>
                    <a:cubicBezTo>
                      <a:pt x="81" y="1593"/>
                      <a:pt x="72" y="1596"/>
                      <a:pt x="66" y="1602"/>
                    </a:cubicBezTo>
                    <a:cubicBezTo>
                      <a:pt x="29" y="1639"/>
                      <a:pt x="47" y="1686"/>
                      <a:pt x="57" y="1723"/>
                    </a:cubicBezTo>
                    <a:cubicBezTo>
                      <a:pt x="94" y="1864"/>
                      <a:pt x="141" y="1995"/>
                      <a:pt x="207" y="2126"/>
                    </a:cubicBezTo>
                    <a:cubicBezTo>
                      <a:pt x="291" y="2323"/>
                      <a:pt x="413" y="2501"/>
                      <a:pt x="562" y="2650"/>
                    </a:cubicBezTo>
                    <a:cubicBezTo>
                      <a:pt x="712" y="2809"/>
                      <a:pt x="881" y="2941"/>
                      <a:pt x="1068" y="3053"/>
                    </a:cubicBezTo>
                    <a:cubicBezTo>
                      <a:pt x="1143" y="3109"/>
                      <a:pt x="1208" y="3156"/>
                      <a:pt x="1283" y="3212"/>
                    </a:cubicBezTo>
                    <a:cubicBezTo>
                      <a:pt x="1321" y="3240"/>
                      <a:pt x="1349" y="3278"/>
                      <a:pt x="1358" y="3334"/>
                    </a:cubicBezTo>
                    <a:cubicBezTo>
                      <a:pt x="1377" y="3465"/>
                      <a:pt x="1414" y="3596"/>
                      <a:pt x="1442" y="3727"/>
                    </a:cubicBezTo>
                    <a:cubicBezTo>
                      <a:pt x="1499" y="3924"/>
                      <a:pt x="1555" y="4120"/>
                      <a:pt x="1602" y="4326"/>
                    </a:cubicBezTo>
                    <a:cubicBezTo>
                      <a:pt x="1611" y="4336"/>
                      <a:pt x="1602" y="4354"/>
                      <a:pt x="1602" y="4382"/>
                    </a:cubicBezTo>
                    <a:cubicBezTo>
                      <a:pt x="1574" y="4364"/>
                      <a:pt x="1555" y="4354"/>
                      <a:pt x="1536" y="4336"/>
                    </a:cubicBezTo>
                    <a:cubicBezTo>
                      <a:pt x="1236" y="4036"/>
                      <a:pt x="890" y="3793"/>
                      <a:pt x="534" y="3559"/>
                    </a:cubicBezTo>
                    <a:cubicBezTo>
                      <a:pt x="413" y="3474"/>
                      <a:pt x="272" y="3409"/>
                      <a:pt x="141" y="3334"/>
                    </a:cubicBezTo>
                    <a:cubicBezTo>
                      <a:pt x="132" y="3329"/>
                      <a:pt x="118" y="3329"/>
                      <a:pt x="101" y="3329"/>
                    </a:cubicBezTo>
                    <a:cubicBezTo>
                      <a:pt x="85" y="3329"/>
                      <a:pt x="66" y="3329"/>
                      <a:pt x="47" y="3324"/>
                    </a:cubicBezTo>
                    <a:lnTo>
                      <a:pt x="47" y="3324"/>
                    </a:lnTo>
                    <a:cubicBezTo>
                      <a:pt x="57" y="3362"/>
                      <a:pt x="57" y="3381"/>
                      <a:pt x="66" y="3399"/>
                    </a:cubicBezTo>
                    <a:cubicBezTo>
                      <a:pt x="113" y="3474"/>
                      <a:pt x="160" y="3559"/>
                      <a:pt x="216" y="3624"/>
                    </a:cubicBezTo>
                    <a:cubicBezTo>
                      <a:pt x="403" y="3867"/>
                      <a:pt x="609" y="4083"/>
                      <a:pt x="843" y="4270"/>
                    </a:cubicBezTo>
                    <a:cubicBezTo>
                      <a:pt x="1105" y="4467"/>
                      <a:pt x="1396" y="4598"/>
                      <a:pt x="1705" y="4682"/>
                    </a:cubicBezTo>
                    <a:cubicBezTo>
                      <a:pt x="1733" y="4757"/>
                      <a:pt x="1761" y="4813"/>
                      <a:pt x="1779" y="4869"/>
                    </a:cubicBezTo>
                    <a:cubicBezTo>
                      <a:pt x="1798" y="4935"/>
                      <a:pt x="1817" y="4991"/>
                      <a:pt x="1836" y="5047"/>
                    </a:cubicBezTo>
                    <a:cubicBezTo>
                      <a:pt x="1845" y="5103"/>
                      <a:pt x="1864" y="5160"/>
                      <a:pt x="1882" y="5216"/>
                    </a:cubicBezTo>
                    <a:cubicBezTo>
                      <a:pt x="1911" y="5272"/>
                      <a:pt x="1929" y="5328"/>
                      <a:pt x="1948" y="5384"/>
                    </a:cubicBezTo>
                    <a:cubicBezTo>
                      <a:pt x="1976" y="5440"/>
                      <a:pt x="1995" y="5506"/>
                      <a:pt x="2014" y="5562"/>
                    </a:cubicBezTo>
                    <a:cubicBezTo>
                      <a:pt x="2032" y="5618"/>
                      <a:pt x="2060" y="5674"/>
                      <a:pt x="2079" y="5740"/>
                    </a:cubicBezTo>
                    <a:cubicBezTo>
                      <a:pt x="2107" y="5796"/>
                      <a:pt x="2126" y="5852"/>
                      <a:pt x="2145" y="5909"/>
                    </a:cubicBezTo>
                    <a:cubicBezTo>
                      <a:pt x="2163" y="5965"/>
                      <a:pt x="2182" y="6012"/>
                      <a:pt x="2210" y="6068"/>
                    </a:cubicBezTo>
                    <a:cubicBezTo>
                      <a:pt x="2229" y="6124"/>
                      <a:pt x="2257" y="6180"/>
                      <a:pt x="2285" y="6236"/>
                    </a:cubicBezTo>
                    <a:cubicBezTo>
                      <a:pt x="2304" y="6292"/>
                      <a:pt x="2341" y="6339"/>
                      <a:pt x="2351" y="6433"/>
                    </a:cubicBezTo>
                    <a:cubicBezTo>
                      <a:pt x="2304" y="6395"/>
                      <a:pt x="2276" y="6377"/>
                      <a:pt x="2248" y="6349"/>
                    </a:cubicBezTo>
                    <a:cubicBezTo>
                      <a:pt x="2032" y="6143"/>
                      <a:pt x="1779" y="5983"/>
                      <a:pt x="1508" y="5852"/>
                    </a:cubicBezTo>
                    <a:cubicBezTo>
                      <a:pt x="1105" y="5665"/>
                      <a:pt x="712" y="5468"/>
                      <a:pt x="310" y="5272"/>
                    </a:cubicBezTo>
                    <a:cubicBezTo>
                      <a:pt x="272" y="5253"/>
                      <a:pt x="235" y="5234"/>
                      <a:pt x="197" y="5225"/>
                    </a:cubicBezTo>
                    <a:cubicBezTo>
                      <a:pt x="183" y="5220"/>
                      <a:pt x="169" y="5216"/>
                      <a:pt x="157" y="5216"/>
                    </a:cubicBezTo>
                    <a:cubicBezTo>
                      <a:pt x="146" y="5216"/>
                      <a:pt x="136" y="5220"/>
                      <a:pt x="132" y="5234"/>
                    </a:cubicBezTo>
                    <a:cubicBezTo>
                      <a:pt x="122" y="5253"/>
                      <a:pt x="132" y="5291"/>
                      <a:pt x="150" y="5309"/>
                    </a:cubicBezTo>
                    <a:cubicBezTo>
                      <a:pt x="160" y="5328"/>
                      <a:pt x="188" y="5347"/>
                      <a:pt x="216" y="5375"/>
                    </a:cubicBezTo>
                    <a:cubicBezTo>
                      <a:pt x="366" y="5506"/>
                      <a:pt x="516" y="5637"/>
                      <a:pt x="675" y="5768"/>
                    </a:cubicBezTo>
                    <a:cubicBezTo>
                      <a:pt x="937" y="5983"/>
                      <a:pt x="1227" y="6161"/>
                      <a:pt x="1545" y="6292"/>
                    </a:cubicBezTo>
                    <a:cubicBezTo>
                      <a:pt x="1817" y="6405"/>
                      <a:pt x="2098" y="6498"/>
                      <a:pt x="2407" y="6498"/>
                    </a:cubicBezTo>
                    <a:cubicBezTo>
                      <a:pt x="2463" y="6620"/>
                      <a:pt x="2529" y="6742"/>
                      <a:pt x="2603" y="6864"/>
                    </a:cubicBezTo>
                    <a:cubicBezTo>
                      <a:pt x="2669" y="6985"/>
                      <a:pt x="2734" y="7098"/>
                      <a:pt x="2800" y="7210"/>
                    </a:cubicBezTo>
                    <a:cubicBezTo>
                      <a:pt x="2866" y="7332"/>
                      <a:pt x="2959" y="7435"/>
                      <a:pt x="3025" y="7594"/>
                    </a:cubicBezTo>
                    <a:cubicBezTo>
                      <a:pt x="2969" y="7556"/>
                      <a:pt x="2950" y="7538"/>
                      <a:pt x="2922" y="7519"/>
                    </a:cubicBezTo>
                    <a:cubicBezTo>
                      <a:pt x="2819" y="7444"/>
                      <a:pt x="2716" y="7369"/>
                      <a:pt x="2603" y="7313"/>
                    </a:cubicBezTo>
                    <a:cubicBezTo>
                      <a:pt x="2117" y="7070"/>
                      <a:pt x="1630" y="6845"/>
                      <a:pt x="1133" y="6648"/>
                    </a:cubicBezTo>
                    <a:cubicBezTo>
                      <a:pt x="1087" y="6629"/>
                      <a:pt x="1040" y="6620"/>
                      <a:pt x="993" y="6611"/>
                    </a:cubicBezTo>
                    <a:cubicBezTo>
                      <a:pt x="991" y="6610"/>
                      <a:pt x="988" y="6610"/>
                      <a:pt x="986" y="6610"/>
                    </a:cubicBezTo>
                    <a:cubicBezTo>
                      <a:pt x="960" y="6610"/>
                      <a:pt x="939" y="6650"/>
                      <a:pt x="956" y="6667"/>
                    </a:cubicBezTo>
                    <a:cubicBezTo>
                      <a:pt x="974" y="6704"/>
                      <a:pt x="993" y="6732"/>
                      <a:pt x="1021" y="6761"/>
                    </a:cubicBezTo>
                    <a:cubicBezTo>
                      <a:pt x="1377" y="7116"/>
                      <a:pt x="1779" y="7407"/>
                      <a:pt x="2266" y="7566"/>
                    </a:cubicBezTo>
                    <a:cubicBezTo>
                      <a:pt x="2566" y="7669"/>
                      <a:pt x="2866" y="7772"/>
                      <a:pt x="3184" y="7800"/>
                    </a:cubicBezTo>
                    <a:cubicBezTo>
                      <a:pt x="3409" y="8109"/>
                      <a:pt x="3652" y="8399"/>
                      <a:pt x="3895" y="8689"/>
                    </a:cubicBezTo>
                    <a:cubicBezTo>
                      <a:pt x="3895" y="8689"/>
                      <a:pt x="3895" y="8699"/>
                      <a:pt x="3895" y="8699"/>
                    </a:cubicBezTo>
                    <a:cubicBezTo>
                      <a:pt x="3895" y="8708"/>
                      <a:pt x="3895" y="8708"/>
                      <a:pt x="3886" y="8717"/>
                    </a:cubicBezTo>
                    <a:cubicBezTo>
                      <a:pt x="3858" y="8699"/>
                      <a:pt x="3821" y="8671"/>
                      <a:pt x="3783" y="8652"/>
                    </a:cubicBezTo>
                    <a:cubicBezTo>
                      <a:pt x="3671" y="8596"/>
                      <a:pt x="3558" y="8521"/>
                      <a:pt x="3446" y="8474"/>
                    </a:cubicBezTo>
                    <a:cubicBezTo>
                      <a:pt x="3062" y="8333"/>
                      <a:pt x="2688" y="8193"/>
                      <a:pt x="2313" y="8053"/>
                    </a:cubicBezTo>
                    <a:cubicBezTo>
                      <a:pt x="2238" y="8025"/>
                      <a:pt x="2163" y="8006"/>
                      <a:pt x="2088" y="7987"/>
                    </a:cubicBezTo>
                    <a:lnTo>
                      <a:pt x="2014" y="7987"/>
                    </a:lnTo>
                    <a:cubicBezTo>
                      <a:pt x="2004" y="8071"/>
                      <a:pt x="2004" y="8071"/>
                      <a:pt x="2042" y="8099"/>
                    </a:cubicBezTo>
                    <a:cubicBezTo>
                      <a:pt x="2135" y="8174"/>
                      <a:pt x="2220" y="8240"/>
                      <a:pt x="2313" y="8305"/>
                    </a:cubicBezTo>
                    <a:cubicBezTo>
                      <a:pt x="2800" y="8642"/>
                      <a:pt x="3352" y="8820"/>
                      <a:pt x="3933" y="8877"/>
                    </a:cubicBezTo>
                    <a:cubicBezTo>
                      <a:pt x="4027" y="8886"/>
                      <a:pt x="4092" y="8905"/>
                      <a:pt x="4158" y="8970"/>
                    </a:cubicBezTo>
                    <a:cubicBezTo>
                      <a:pt x="4307" y="9111"/>
                      <a:pt x="4467" y="9260"/>
                      <a:pt x="4616" y="9401"/>
                    </a:cubicBezTo>
                    <a:cubicBezTo>
                      <a:pt x="4635" y="9420"/>
                      <a:pt x="4654" y="9429"/>
                      <a:pt x="4635" y="9457"/>
                    </a:cubicBezTo>
                    <a:cubicBezTo>
                      <a:pt x="4557" y="9440"/>
                      <a:pt x="4476" y="9432"/>
                      <a:pt x="4395" y="9432"/>
                    </a:cubicBezTo>
                    <a:cubicBezTo>
                      <a:pt x="4301" y="9432"/>
                      <a:pt x="4206" y="9442"/>
                      <a:pt x="4111" y="9457"/>
                    </a:cubicBezTo>
                    <a:cubicBezTo>
                      <a:pt x="3811" y="9513"/>
                      <a:pt x="3502" y="9569"/>
                      <a:pt x="3203" y="9626"/>
                    </a:cubicBezTo>
                    <a:cubicBezTo>
                      <a:pt x="3165" y="9635"/>
                      <a:pt x="3137" y="9654"/>
                      <a:pt x="3109" y="9663"/>
                    </a:cubicBezTo>
                    <a:cubicBezTo>
                      <a:pt x="3109" y="9729"/>
                      <a:pt x="3137" y="9738"/>
                      <a:pt x="3175" y="9747"/>
                    </a:cubicBezTo>
                    <a:cubicBezTo>
                      <a:pt x="3371" y="9803"/>
                      <a:pt x="3568" y="9860"/>
                      <a:pt x="3764" y="9878"/>
                    </a:cubicBezTo>
                    <a:cubicBezTo>
                      <a:pt x="3824" y="9883"/>
                      <a:pt x="3882" y="9885"/>
                      <a:pt x="3940" y="9885"/>
                    </a:cubicBezTo>
                    <a:cubicBezTo>
                      <a:pt x="4248" y="9885"/>
                      <a:pt x="4536" y="9819"/>
                      <a:pt x="4804" y="9654"/>
                    </a:cubicBezTo>
                    <a:cubicBezTo>
                      <a:pt x="4822" y="9635"/>
                      <a:pt x="4850" y="9635"/>
                      <a:pt x="4879" y="9626"/>
                    </a:cubicBezTo>
                    <a:cubicBezTo>
                      <a:pt x="4888" y="9626"/>
                      <a:pt x="4907" y="9635"/>
                      <a:pt x="4916" y="9644"/>
                    </a:cubicBezTo>
                    <a:cubicBezTo>
                      <a:pt x="5178" y="9832"/>
                      <a:pt x="5440" y="10028"/>
                      <a:pt x="5702" y="10225"/>
                    </a:cubicBezTo>
                    <a:cubicBezTo>
                      <a:pt x="5852" y="10328"/>
                      <a:pt x="6011" y="10431"/>
                      <a:pt x="6180" y="10515"/>
                    </a:cubicBezTo>
                    <a:cubicBezTo>
                      <a:pt x="6193" y="10521"/>
                      <a:pt x="6206" y="10532"/>
                      <a:pt x="6219" y="10532"/>
                    </a:cubicBezTo>
                    <a:cubicBezTo>
                      <a:pt x="6225" y="10532"/>
                      <a:pt x="6230" y="10530"/>
                      <a:pt x="6236" y="10524"/>
                    </a:cubicBezTo>
                    <a:cubicBezTo>
                      <a:pt x="6068" y="10403"/>
                      <a:pt x="5908" y="10290"/>
                      <a:pt x="5740" y="10169"/>
                    </a:cubicBezTo>
                    <a:cubicBezTo>
                      <a:pt x="5665" y="10112"/>
                      <a:pt x="5590" y="10047"/>
                      <a:pt x="5506" y="9991"/>
                    </a:cubicBezTo>
                    <a:cubicBezTo>
                      <a:pt x="5216" y="9785"/>
                      <a:pt x="4935" y="9551"/>
                      <a:pt x="4663" y="9317"/>
                    </a:cubicBezTo>
                    <a:cubicBezTo>
                      <a:pt x="4579" y="9242"/>
                      <a:pt x="4495" y="9157"/>
                      <a:pt x="4410" y="9082"/>
                    </a:cubicBezTo>
                    <a:cubicBezTo>
                      <a:pt x="4373" y="9045"/>
                      <a:pt x="4345" y="8998"/>
                      <a:pt x="4354" y="8933"/>
                    </a:cubicBezTo>
                    <a:cubicBezTo>
                      <a:pt x="4364" y="8680"/>
                      <a:pt x="4364" y="8418"/>
                      <a:pt x="4364" y="8156"/>
                    </a:cubicBezTo>
                    <a:cubicBezTo>
                      <a:pt x="4364" y="7734"/>
                      <a:pt x="4289" y="7322"/>
                      <a:pt x="4176" y="6920"/>
                    </a:cubicBezTo>
                    <a:cubicBezTo>
                      <a:pt x="4167" y="6882"/>
                      <a:pt x="4148" y="6835"/>
                      <a:pt x="4120" y="6798"/>
                    </a:cubicBezTo>
                    <a:cubicBezTo>
                      <a:pt x="4113" y="6778"/>
                      <a:pt x="4097" y="6762"/>
                      <a:pt x="4071" y="6762"/>
                    </a:cubicBezTo>
                    <a:cubicBezTo>
                      <a:pt x="4061" y="6762"/>
                      <a:pt x="4049" y="6765"/>
                      <a:pt x="4036" y="6770"/>
                    </a:cubicBezTo>
                    <a:cubicBezTo>
                      <a:pt x="4036" y="6798"/>
                      <a:pt x="4027" y="6826"/>
                      <a:pt x="4027" y="6854"/>
                    </a:cubicBezTo>
                    <a:cubicBezTo>
                      <a:pt x="4008" y="7013"/>
                      <a:pt x="3989" y="7163"/>
                      <a:pt x="3980" y="7313"/>
                    </a:cubicBezTo>
                    <a:cubicBezTo>
                      <a:pt x="3952" y="7556"/>
                      <a:pt x="3952" y="7800"/>
                      <a:pt x="3970" y="8043"/>
                    </a:cubicBezTo>
                    <a:cubicBezTo>
                      <a:pt x="3989" y="8296"/>
                      <a:pt x="4036" y="8530"/>
                      <a:pt x="4148" y="8764"/>
                    </a:cubicBezTo>
                    <a:cubicBezTo>
                      <a:pt x="4148" y="8764"/>
                      <a:pt x="4139" y="8774"/>
                      <a:pt x="4139" y="8792"/>
                    </a:cubicBezTo>
                    <a:cubicBezTo>
                      <a:pt x="4120" y="8774"/>
                      <a:pt x="4101" y="8764"/>
                      <a:pt x="4083" y="8745"/>
                    </a:cubicBezTo>
                    <a:cubicBezTo>
                      <a:pt x="3942" y="8586"/>
                      <a:pt x="3802" y="8427"/>
                      <a:pt x="3671" y="8259"/>
                    </a:cubicBezTo>
                    <a:cubicBezTo>
                      <a:pt x="3624" y="8202"/>
                      <a:pt x="3586" y="8146"/>
                      <a:pt x="3540" y="8090"/>
                    </a:cubicBezTo>
                    <a:cubicBezTo>
                      <a:pt x="3484" y="8034"/>
                      <a:pt x="3484" y="7968"/>
                      <a:pt x="3512" y="7903"/>
                    </a:cubicBezTo>
                    <a:cubicBezTo>
                      <a:pt x="3549" y="7809"/>
                      <a:pt x="3558" y="7716"/>
                      <a:pt x="3568" y="7613"/>
                    </a:cubicBezTo>
                    <a:cubicBezTo>
                      <a:pt x="3577" y="7472"/>
                      <a:pt x="3586" y="7322"/>
                      <a:pt x="3596" y="7182"/>
                    </a:cubicBezTo>
                    <a:cubicBezTo>
                      <a:pt x="3624" y="6817"/>
                      <a:pt x="3605" y="6461"/>
                      <a:pt x="3530" y="6105"/>
                    </a:cubicBezTo>
                    <a:cubicBezTo>
                      <a:pt x="3521" y="6030"/>
                      <a:pt x="3493" y="5965"/>
                      <a:pt x="3474" y="5899"/>
                    </a:cubicBezTo>
                    <a:cubicBezTo>
                      <a:pt x="3467" y="5870"/>
                      <a:pt x="3448" y="5846"/>
                      <a:pt x="3414" y="5846"/>
                    </a:cubicBezTo>
                    <a:cubicBezTo>
                      <a:pt x="3404" y="5846"/>
                      <a:pt x="3393" y="5848"/>
                      <a:pt x="3381" y="5852"/>
                    </a:cubicBezTo>
                    <a:cubicBezTo>
                      <a:pt x="3371" y="5871"/>
                      <a:pt x="3362" y="5899"/>
                      <a:pt x="3352" y="5927"/>
                    </a:cubicBezTo>
                    <a:cubicBezTo>
                      <a:pt x="3334" y="6068"/>
                      <a:pt x="3306" y="6208"/>
                      <a:pt x="3287" y="6339"/>
                    </a:cubicBezTo>
                    <a:cubicBezTo>
                      <a:pt x="3231" y="6798"/>
                      <a:pt x="3193" y="7257"/>
                      <a:pt x="3306" y="7716"/>
                    </a:cubicBezTo>
                    <a:cubicBezTo>
                      <a:pt x="3306" y="7725"/>
                      <a:pt x="3306" y="7744"/>
                      <a:pt x="3306" y="7781"/>
                    </a:cubicBezTo>
                    <a:cubicBezTo>
                      <a:pt x="3137" y="7556"/>
                      <a:pt x="3006" y="7350"/>
                      <a:pt x="2875" y="7126"/>
                    </a:cubicBezTo>
                    <a:cubicBezTo>
                      <a:pt x="2800" y="6995"/>
                      <a:pt x="2725" y="6854"/>
                      <a:pt x="2650" y="6723"/>
                    </a:cubicBezTo>
                    <a:cubicBezTo>
                      <a:pt x="2613" y="6658"/>
                      <a:pt x="2622" y="6601"/>
                      <a:pt x="2631" y="6526"/>
                    </a:cubicBezTo>
                    <a:cubicBezTo>
                      <a:pt x="2725" y="6189"/>
                      <a:pt x="2819" y="5843"/>
                      <a:pt x="2866" y="5487"/>
                    </a:cubicBezTo>
                    <a:cubicBezTo>
                      <a:pt x="2884" y="5337"/>
                      <a:pt x="2903" y="5178"/>
                      <a:pt x="2894" y="5028"/>
                    </a:cubicBezTo>
                    <a:cubicBezTo>
                      <a:pt x="2875" y="4822"/>
                      <a:pt x="2856" y="4626"/>
                      <a:pt x="2828" y="4429"/>
                    </a:cubicBezTo>
                    <a:cubicBezTo>
                      <a:pt x="2819" y="4354"/>
                      <a:pt x="2800" y="4279"/>
                      <a:pt x="2781" y="4214"/>
                    </a:cubicBezTo>
                    <a:cubicBezTo>
                      <a:pt x="2773" y="4164"/>
                      <a:pt x="2742" y="4128"/>
                      <a:pt x="2688" y="4128"/>
                    </a:cubicBezTo>
                    <a:cubicBezTo>
                      <a:pt x="2682" y="4128"/>
                      <a:pt x="2676" y="4129"/>
                      <a:pt x="2669" y="4130"/>
                    </a:cubicBezTo>
                    <a:cubicBezTo>
                      <a:pt x="2631" y="4195"/>
                      <a:pt x="2622" y="4270"/>
                      <a:pt x="2603" y="4336"/>
                    </a:cubicBezTo>
                    <a:cubicBezTo>
                      <a:pt x="2594" y="4411"/>
                      <a:pt x="2575" y="4485"/>
                      <a:pt x="2557" y="4560"/>
                    </a:cubicBezTo>
                    <a:cubicBezTo>
                      <a:pt x="2547" y="4635"/>
                      <a:pt x="2529" y="4701"/>
                      <a:pt x="2519" y="4776"/>
                    </a:cubicBezTo>
                    <a:cubicBezTo>
                      <a:pt x="2500" y="4851"/>
                      <a:pt x="2491" y="4916"/>
                      <a:pt x="2482" y="4991"/>
                    </a:cubicBezTo>
                    <a:cubicBezTo>
                      <a:pt x="2472" y="5066"/>
                      <a:pt x="2463" y="5131"/>
                      <a:pt x="2454" y="5206"/>
                    </a:cubicBezTo>
                    <a:cubicBezTo>
                      <a:pt x="2444" y="5281"/>
                      <a:pt x="2435" y="5356"/>
                      <a:pt x="2435" y="5440"/>
                    </a:cubicBezTo>
                    <a:cubicBezTo>
                      <a:pt x="2426" y="5506"/>
                      <a:pt x="2426" y="5581"/>
                      <a:pt x="2426" y="5656"/>
                    </a:cubicBezTo>
                    <a:cubicBezTo>
                      <a:pt x="2416" y="5721"/>
                      <a:pt x="2426" y="5796"/>
                      <a:pt x="2426" y="5871"/>
                    </a:cubicBezTo>
                    <a:cubicBezTo>
                      <a:pt x="2426" y="5946"/>
                      <a:pt x="2444" y="6021"/>
                      <a:pt x="2444" y="6105"/>
                    </a:cubicBezTo>
                    <a:cubicBezTo>
                      <a:pt x="2444" y="6171"/>
                      <a:pt x="2472" y="6236"/>
                      <a:pt x="2454" y="6339"/>
                    </a:cubicBezTo>
                    <a:cubicBezTo>
                      <a:pt x="2238" y="5843"/>
                      <a:pt x="2042" y="5375"/>
                      <a:pt x="1892" y="4888"/>
                    </a:cubicBezTo>
                    <a:cubicBezTo>
                      <a:pt x="2004" y="4719"/>
                      <a:pt x="2088" y="4532"/>
                      <a:pt x="2163" y="4354"/>
                    </a:cubicBezTo>
                    <a:cubicBezTo>
                      <a:pt x="2313" y="3999"/>
                      <a:pt x="2444" y="3624"/>
                      <a:pt x="2519" y="3250"/>
                    </a:cubicBezTo>
                    <a:cubicBezTo>
                      <a:pt x="2529" y="3184"/>
                      <a:pt x="2538" y="3118"/>
                      <a:pt x="2547" y="3044"/>
                    </a:cubicBezTo>
                    <a:cubicBezTo>
                      <a:pt x="2547" y="3025"/>
                      <a:pt x="2519" y="2997"/>
                      <a:pt x="2500" y="2959"/>
                    </a:cubicBezTo>
                    <a:cubicBezTo>
                      <a:pt x="2463" y="2997"/>
                      <a:pt x="2435" y="3025"/>
                      <a:pt x="2407" y="3053"/>
                    </a:cubicBezTo>
                    <a:cubicBezTo>
                      <a:pt x="2079" y="3502"/>
                      <a:pt x="1826" y="3980"/>
                      <a:pt x="1826" y="4560"/>
                    </a:cubicBezTo>
                    <a:cubicBezTo>
                      <a:pt x="1826" y="4579"/>
                      <a:pt x="1826" y="4607"/>
                      <a:pt x="1789" y="4616"/>
                    </a:cubicBezTo>
                    <a:cubicBezTo>
                      <a:pt x="1676" y="4317"/>
                      <a:pt x="1583" y="4008"/>
                      <a:pt x="1489" y="3699"/>
                    </a:cubicBezTo>
                    <a:cubicBezTo>
                      <a:pt x="1471" y="3643"/>
                      <a:pt x="1452" y="3587"/>
                      <a:pt x="1442" y="3521"/>
                    </a:cubicBezTo>
                    <a:cubicBezTo>
                      <a:pt x="1424" y="3456"/>
                      <a:pt x="1405" y="3399"/>
                      <a:pt x="1414" y="3334"/>
                    </a:cubicBezTo>
                    <a:cubicBezTo>
                      <a:pt x="1471" y="3259"/>
                      <a:pt x="1527" y="3203"/>
                      <a:pt x="1564" y="3128"/>
                    </a:cubicBezTo>
                    <a:cubicBezTo>
                      <a:pt x="1639" y="2987"/>
                      <a:pt x="1714" y="2838"/>
                      <a:pt x="1779" y="2688"/>
                    </a:cubicBezTo>
                    <a:cubicBezTo>
                      <a:pt x="1882" y="2426"/>
                      <a:pt x="1929" y="2154"/>
                      <a:pt x="1920" y="1883"/>
                    </a:cubicBezTo>
                    <a:cubicBezTo>
                      <a:pt x="1911" y="1752"/>
                      <a:pt x="1901" y="1611"/>
                      <a:pt x="1882" y="1480"/>
                    </a:cubicBezTo>
                    <a:cubicBezTo>
                      <a:pt x="1854" y="1302"/>
                      <a:pt x="1817" y="1124"/>
                      <a:pt x="1779" y="946"/>
                    </a:cubicBezTo>
                    <a:cubicBezTo>
                      <a:pt x="1770" y="890"/>
                      <a:pt x="1742" y="834"/>
                      <a:pt x="1676" y="797"/>
                    </a:cubicBezTo>
                    <a:cubicBezTo>
                      <a:pt x="1602" y="853"/>
                      <a:pt x="1592" y="946"/>
                      <a:pt x="1564" y="1021"/>
                    </a:cubicBezTo>
                    <a:cubicBezTo>
                      <a:pt x="1536" y="1096"/>
                      <a:pt x="1508" y="1171"/>
                      <a:pt x="1489" y="1255"/>
                    </a:cubicBezTo>
                    <a:cubicBezTo>
                      <a:pt x="1471" y="1330"/>
                      <a:pt x="1442" y="1405"/>
                      <a:pt x="1433" y="1480"/>
                    </a:cubicBezTo>
                    <a:cubicBezTo>
                      <a:pt x="1414" y="1555"/>
                      <a:pt x="1396" y="1639"/>
                      <a:pt x="1386" y="1723"/>
                    </a:cubicBezTo>
                    <a:cubicBezTo>
                      <a:pt x="1377" y="1798"/>
                      <a:pt x="1368" y="1883"/>
                      <a:pt x="1358" y="1957"/>
                    </a:cubicBezTo>
                    <a:cubicBezTo>
                      <a:pt x="1293" y="1873"/>
                      <a:pt x="1265" y="1770"/>
                      <a:pt x="1236" y="1667"/>
                    </a:cubicBezTo>
                    <a:cubicBezTo>
                      <a:pt x="1227" y="1649"/>
                      <a:pt x="1246" y="1620"/>
                      <a:pt x="1246" y="1592"/>
                    </a:cubicBezTo>
                    <a:cubicBezTo>
                      <a:pt x="1274" y="1471"/>
                      <a:pt x="1302" y="1349"/>
                      <a:pt x="1321" y="1227"/>
                    </a:cubicBezTo>
                    <a:cubicBezTo>
                      <a:pt x="1368" y="1002"/>
                      <a:pt x="1386" y="768"/>
                      <a:pt x="1339" y="544"/>
                    </a:cubicBezTo>
                    <a:cubicBezTo>
                      <a:pt x="1414" y="431"/>
                      <a:pt x="1414" y="375"/>
                      <a:pt x="1339" y="310"/>
                    </a:cubicBezTo>
                    <a:cubicBezTo>
                      <a:pt x="1315" y="292"/>
                      <a:pt x="1287" y="281"/>
                      <a:pt x="1260" y="281"/>
                    </a:cubicBezTo>
                    <a:cubicBezTo>
                      <a:pt x="1245" y="281"/>
                      <a:pt x="1231" y="284"/>
                      <a:pt x="1218" y="291"/>
                    </a:cubicBezTo>
                    <a:cubicBezTo>
                      <a:pt x="1180" y="319"/>
                      <a:pt x="1162" y="366"/>
                      <a:pt x="1180" y="413"/>
                    </a:cubicBezTo>
                    <a:cubicBezTo>
                      <a:pt x="1180" y="431"/>
                      <a:pt x="1190" y="450"/>
                      <a:pt x="1208" y="459"/>
                    </a:cubicBezTo>
                    <a:cubicBezTo>
                      <a:pt x="1255" y="506"/>
                      <a:pt x="1265" y="553"/>
                      <a:pt x="1274" y="619"/>
                    </a:cubicBezTo>
                    <a:cubicBezTo>
                      <a:pt x="1274" y="712"/>
                      <a:pt x="1293" y="815"/>
                      <a:pt x="1283" y="909"/>
                    </a:cubicBezTo>
                    <a:cubicBezTo>
                      <a:pt x="1274" y="1105"/>
                      <a:pt x="1246" y="1302"/>
                      <a:pt x="1218" y="1508"/>
                    </a:cubicBezTo>
                    <a:cubicBezTo>
                      <a:pt x="1218" y="1517"/>
                      <a:pt x="1199" y="1527"/>
                      <a:pt x="1190" y="1546"/>
                    </a:cubicBezTo>
                    <a:cubicBezTo>
                      <a:pt x="1171" y="1517"/>
                      <a:pt x="1162" y="1489"/>
                      <a:pt x="1152" y="1471"/>
                    </a:cubicBezTo>
                    <a:cubicBezTo>
                      <a:pt x="1049" y="1255"/>
                      <a:pt x="956" y="1049"/>
                      <a:pt x="853" y="834"/>
                    </a:cubicBezTo>
                    <a:cubicBezTo>
                      <a:pt x="843" y="806"/>
                      <a:pt x="824" y="778"/>
                      <a:pt x="824" y="750"/>
                    </a:cubicBezTo>
                    <a:cubicBezTo>
                      <a:pt x="806" y="572"/>
                      <a:pt x="768" y="394"/>
                      <a:pt x="722" y="235"/>
                    </a:cubicBezTo>
                    <a:cubicBezTo>
                      <a:pt x="740" y="188"/>
                      <a:pt x="768" y="160"/>
                      <a:pt x="768" y="122"/>
                    </a:cubicBezTo>
                    <a:cubicBezTo>
                      <a:pt x="768" y="94"/>
                      <a:pt x="750" y="57"/>
                      <a:pt x="731" y="29"/>
                    </a:cubicBezTo>
                    <a:cubicBezTo>
                      <a:pt x="712" y="10"/>
                      <a:pt x="684" y="1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61"/>
              <p:cNvSpPr/>
              <p:nvPr/>
            </p:nvSpPr>
            <p:spPr>
              <a:xfrm flipH="1">
                <a:off x="3163477" y="2021020"/>
                <a:ext cx="782436" cy="528054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6269" extrusionOk="0">
                    <a:moveTo>
                      <a:pt x="4026" y="1"/>
                    </a:moveTo>
                    <a:cubicBezTo>
                      <a:pt x="3993" y="1"/>
                      <a:pt x="3959" y="4"/>
                      <a:pt x="3923" y="11"/>
                    </a:cubicBezTo>
                    <a:cubicBezTo>
                      <a:pt x="3802" y="39"/>
                      <a:pt x="3680" y="95"/>
                      <a:pt x="3586" y="179"/>
                    </a:cubicBezTo>
                    <a:cubicBezTo>
                      <a:pt x="3455" y="301"/>
                      <a:pt x="3437" y="451"/>
                      <a:pt x="3530" y="601"/>
                    </a:cubicBezTo>
                    <a:cubicBezTo>
                      <a:pt x="3586" y="704"/>
                      <a:pt x="3671" y="779"/>
                      <a:pt x="3783" y="825"/>
                    </a:cubicBezTo>
                    <a:cubicBezTo>
                      <a:pt x="3933" y="910"/>
                      <a:pt x="4092" y="975"/>
                      <a:pt x="4251" y="1050"/>
                    </a:cubicBezTo>
                    <a:cubicBezTo>
                      <a:pt x="4410" y="1116"/>
                      <a:pt x="4569" y="1172"/>
                      <a:pt x="4719" y="1247"/>
                    </a:cubicBezTo>
                    <a:cubicBezTo>
                      <a:pt x="4775" y="1265"/>
                      <a:pt x="4832" y="1303"/>
                      <a:pt x="4869" y="1350"/>
                    </a:cubicBezTo>
                    <a:cubicBezTo>
                      <a:pt x="5094" y="1631"/>
                      <a:pt x="5290" y="1930"/>
                      <a:pt x="5421" y="2277"/>
                    </a:cubicBezTo>
                    <a:cubicBezTo>
                      <a:pt x="5487" y="2455"/>
                      <a:pt x="5543" y="2632"/>
                      <a:pt x="5553" y="2838"/>
                    </a:cubicBezTo>
                    <a:cubicBezTo>
                      <a:pt x="5524" y="2820"/>
                      <a:pt x="5496" y="2810"/>
                      <a:pt x="5478" y="2801"/>
                    </a:cubicBezTo>
                    <a:cubicBezTo>
                      <a:pt x="5440" y="2754"/>
                      <a:pt x="5403" y="2698"/>
                      <a:pt x="5375" y="2651"/>
                    </a:cubicBezTo>
                    <a:cubicBezTo>
                      <a:pt x="5234" y="2426"/>
                      <a:pt x="5075" y="2220"/>
                      <a:pt x="4841" y="2080"/>
                    </a:cubicBezTo>
                    <a:cubicBezTo>
                      <a:pt x="4747" y="2014"/>
                      <a:pt x="4644" y="1968"/>
                      <a:pt x="4532" y="1940"/>
                    </a:cubicBezTo>
                    <a:cubicBezTo>
                      <a:pt x="4509" y="1935"/>
                      <a:pt x="4485" y="1933"/>
                      <a:pt x="4462" y="1933"/>
                    </a:cubicBezTo>
                    <a:cubicBezTo>
                      <a:pt x="4393" y="1933"/>
                      <a:pt x="4328" y="1954"/>
                      <a:pt x="4279" y="1996"/>
                    </a:cubicBezTo>
                    <a:cubicBezTo>
                      <a:pt x="4214" y="2043"/>
                      <a:pt x="4148" y="2108"/>
                      <a:pt x="4101" y="2183"/>
                    </a:cubicBezTo>
                    <a:cubicBezTo>
                      <a:pt x="4036" y="2267"/>
                      <a:pt x="4045" y="2380"/>
                      <a:pt x="4129" y="2455"/>
                    </a:cubicBezTo>
                    <a:cubicBezTo>
                      <a:pt x="4214" y="2511"/>
                      <a:pt x="4298" y="2567"/>
                      <a:pt x="4382" y="2614"/>
                    </a:cubicBezTo>
                    <a:cubicBezTo>
                      <a:pt x="4607" y="2735"/>
                      <a:pt x="4850" y="2782"/>
                      <a:pt x="5103" y="2810"/>
                    </a:cubicBezTo>
                    <a:cubicBezTo>
                      <a:pt x="5169" y="2810"/>
                      <a:pt x="5234" y="2820"/>
                      <a:pt x="5300" y="2829"/>
                    </a:cubicBezTo>
                    <a:cubicBezTo>
                      <a:pt x="5468" y="2857"/>
                      <a:pt x="5571" y="2979"/>
                      <a:pt x="5590" y="3147"/>
                    </a:cubicBezTo>
                    <a:cubicBezTo>
                      <a:pt x="5599" y="3381"/>
                      <a:pt x="5609" y="3616"/>
                      <a:pt x="5627" y="3850"/>
                    </a:cubicBezTo>
                    <a:cubicBezTo>
                      <a:pt x="5646" y="4149"/>
                      <a:pt x="5721" y="4430"/>
                      <a:pt x="5862" y="4702"/>
                    </a:cubicBezTo>
                    <a:cubicBezTo>
                      <a:pt x="5871" y="4720"/>
                      <a:pt x="5899" y="4739"/>
                      <a:pt x="5871" y="4776"/>
                    </a:cubicBezTo>
                    <a:cubicBezTo>
                      <a:pt x="5862" y="4767"/>
                      <a:pt x="5843" y="4767"/>
                      <a:pt x="5833" y="4758"/>
                    </a:cubicBezTo>
                    <a:cubicBezTo>
                      <a:pt x="5787" y="4720"/>
                      <a:pt x="5740" y="4683"/>
                      <a:pt x="5693" y="4636"/>
                    </a:cubicBezTo>
                    <a:cubicBezTo>
                      <a:pt x="5244" y="4233"/>
                      <a:pt x="4794" y="3831"/>
                      <a:pt x="4289" y="3484"/>
                    </a:cubicBezTo>
                    <a:cubicBezTo>
                      <a:pt x="4251" y="3466"/>
                      <a:pt x="4214" y="3428"/>
                      <a:pt x="4195" y="3391"/>
                    </a:cubicBezTo>
                    <a:cubicBezTo>
                      <a:pt x="4083" y="3157"/>
                      <a:pt x="3970" y="2932"/>
                      <a:pt x="3933" y="2670"/>
                    </a:cubicBezTo>
                    <a:cubicBezTo>
                      <a:pt x="3905" y="2529"/>
                      <a:pt x="3867" y="2398"/>
                      <a:pt x="3820" y="2267"/>
                    </a:cubicBezTo>
                    <a:cubicBezTo>
                      <a:pt x="3746" y="2061"/>
                      <a:pt x="3633" y="1874"/>
                      <a:pt x="3483" y="1715"/>
                    </a:cubicBezTo>
                    <a:cubicBezTo>
                      <a:pt x="3389" y="1613"/>
                      <a:pt x="3271" y="1562"/>
                      <a:pt x="3140" y="1562"/>
                    </a:cubicBezTo>
                    <a:cubicBezTo>
                      <a:pt x="3103" y="1562"/>
                      <a:pt x="3064" y="1566"/>
                      <a:pt x="3025" y="1574"/>
                    </a:cubicBezTo>
                    <a:cubicBezTo>
                      <a:pt x="2884" y="1593"/>
                      <a:pt x="2772" y="1668"/>
                      <a:pt x="2669" y="1752"/>
                    </a:cubicBezTo>
                    <a:cubicBezTo>
                      <a:pt x="2538" y="1865"/>
                      <a:pt x="2491" y="2005"/>
                      <a:pt x="2594" y="2202"/>
                    </a:cubicBezTo>
                    <a:cubicBezTo>
                      <a:pt x="2650" y="2305"/>
                      <a:pt x="2725" y="2380"/>
                      <a:pt x="2819" y="2436"/>
                    </a:cubicBezTo>
                    <a:cubicBezTo>
                      <a:pt x="2997" y="2539"/>
                      <a:pt x="3184" y="2632"/>
                      <a:pt x="3371" y="2735"/>
                    </a:cubicBezTo>
                    <a:cubicBezTo>
                      <a:pt x="3493" y="2801"/>
                      <a:pt x="3614" y="2867"/>
                      <a:pt x="3746" y="2932"/>
                    </a:cubicBezTo>
                    <a:cubicBezTo>
                      <a:pt x="3886" y="3016"/>
                      <a:pt x="3970" y="3147"/>
                      <a:pt x="4064" y="3325"/>
                    </a:cubicBezTo>
                    <a:cubicBezTo>
                      <a:pt x="3998" y="3297"/>
                      <a:pt x="3970" y="3288"/>
                      <a:pt x="3942" y="3269"/>
                    </a:cubicBezTo>
                    <a:cubicBezTo>
                      <a:pt x="3577" y="3054"/>
                      <a:pt x="3184" y="2876"/>
                      <a:pt x="2772" y="2735"/>
                    </a:cubicBezTo>
                    <a:cubicBezTo>
                      <a:pt x="2688" y="2707"/>
                      <a:pt x="2613" y="2661"/>
                      <a:pt x="2547" y="2604"/>
                    </a:cubicBezTo>
                    <a:cubicBezTo>
                      <a:pt x="2276" y="2417"/>
                      <a:pt x="2004" y="2230"/>
                      <a:pt x="1733" y="2043"/>
                    </a:cubicBezTo>
                    <a:cubicBezTo>
                      <a:pt x="1545" y="1930"/>
                      <a:pt x="1349" y="1855"/>
                      <a:pt x="1133" y="1818"/>
                    </a:cubicBezTo>
                    <a:cubicBezTo>
                      <a:pt x="1058" y="1805"/>
                      <a:pt x="984" y="1799"/>
                      <a:pt x="909" y="1799"/>
                    </a:cubicBezTo>
                    <a:cubicBezTo>
                      <a:pt x="761" y="1799"/>
                      <a:pt x="615" y="1824"/>
                      <a:pt x="478" y="1874"/>
                    </a:cubicBezTo>
                    <a:cubicBezTo>
                      <a:pt x="281" y="1949"/>
                      <a:pt x="160" y="2080"/>
                      <a:pt x="94" y="2267"/>
                    </a:cubicBezTo>
                    <a:cubicBezTo>
                      <a:pt x="0" y="2501"/>
                      <a:pt x="103" y="2735"/>
                      <a:pt x="338" y="2829"/>
                    </a:cubicBezTo>
                    <a:cubicBezTo>
                      <a:pt x="412" y="2857"/>
                      <a:pt x="497" y="2876"/>
                      <a:pt x="572" y="2885"/>
                    </a:cubicBezTo>
                    <a:cubicBezTo>
                      <a:pt x="737" y="2912"/>
                      <a:pt x="902" y="2924"/>
                      <a:pt x="1066" y="2924"/>
                    </a:cubicBezTo>
                    <a:cubicBezTo>
                      <a:pt x="1365" y="2924"/>
                      <a:pt x="1661" y="2883"/>
                      <a:pt x="1957" y="2810"/>
                    </a:cubicBezTo>
                    <a:cubicBezTo>
                      <a:pt x="2032" y="2792"/>
                      <a:pt x="2107" y="2773"/>
                      <a:pt x="2191" y="2754"/>
                    </a:cubicBezTo>
                    <a:cubicBezTo>
                      <a:pt x="2245" y="2743"/>
                      <a:pt x="2299" y="2733"/>
                      <a:pt x="2354" y="2733"/>
                    </a:cubicBezTo>
                    <a:cubicBezTo>
                      <a:pt x="2393" y="2733"/>
                      <a:pt x="2433" y="2738"/>
                      <a:pt x="2472" y="2754"/>
                    </a:cubicBezTo>
                    <a:cubicBezTo>
                      <a:pt x="2856" y="2885"/>
                      <a:pt x="3240" y="3026"/>
                      <a:pt x="3605" y="3222"/>
                    </a:cubicBezTo>
                    <a:cubicBezTo>
                      <a:pt x="3624" y="3232"/>
                      <a:pt x="3633" y="3260"/>
                      <a:pt x="3643" y="3278"/>
                    </a:cubicBezTo>
                    <a:cubicBezTo>
                      <a:pt x="3614" y="3278"/>
                      <a:pt x="3596" y="3278"/>
                      <a:pt x="3568" y="3269"/>
                    </a:cubicBezTo>
                    <a:cubicBezTo>
                      <a:pt x="3425" y="3238"/>
                      <a:pt x="3283" y="3225"/>
                      <a:pt x="3142" y="3225"/>
                    </a:cubicBezTo>
                    <a:cubicBezTo>
                      <a:pt x="2901" y="3225"/>
                      <a:pt x="2661" y="3263"/>
                      <a:pt x="2425" y="3316"/>
                    </a:cubicBezTo>
                    <a:cubicBezTo>
                      <a:pt x="2173" y="3372"/>
                      <a:pt x="2051" y="3541"/>
                      <a:pt x="2070" y="3803"/>
                    </a:cubicBezTo>
                    <a:cubicBezTo>
                      <a:pt x="2078" y="4021"/>
                      <a:pt x="2193" y="4142"/>
                      <a:pt x="2398" y="4142"/>
                    </a:cubicBezTo>
                    <a:cubicBezTo>
                      <a:pt x="2413" y="4142"/>
                      <a:pt x="2428" y="4141"/>
                      <a:pt x="2444" y="4140"/>
                    </a:cubicBezTo>
                    <a:cubicBezTo>
                      <a:pt x="2594" y="4130"/>
                      <a:pt x="2734" y="4102"/>
                      <a:pt x="2875" y="4037"/>
                    </a:cubicBezTo>
                    <a:cubicBezTo>
                      <a:pt x="3090" y="3934"/>
                      <a:pt x="3296" y="3831"/>
                      <a:pt x="3511" y="3728"/>
                    </a:cubicBezTo>
                    <a:cubicBezTo>
                      <a:pt x="3643" y="3662"/>
                      <a:pt x="3774" y="3597"/>
                      <a:pt x="3905" y="3531"/>
                    </a:cubicBezTo>
                    <a:cubicBezTo>
                      <a:pt x="3940" y="3513"/>
                      <a:pt x="3972" y="3507"/>
                      <a:pt x="4005" y="3507"/>
                    </a:cubicBezTo>
                    <a:cubicBezTo>
                      <a:pt x="4024" y="3507"/>
                      <a:pt x="4043" y="3509"/>
                      <a:pt x="4064" y="3513"/>
                    </a:cubicBezTo>
                    <a:cubicBezTo>
                      <a:pt x="4139" y="3531"/>
                      <a:pt x="4195" y="3569"/>
                      <a:pt x="4260" y="3616"/>
                    </a:cubicBezTo>
                    <a:cubicBezTo>
                      <a:pt x="4738" y="3943"/>
                      <a:pt x="5178" y="4336"/>
                      <a:pt x="5618" y="4730"/>
                    </a:cubicBezTo>
                    <a:cubicBezTo>
                      <a:pt x="5627" y="4739"/>
                      <a:pt x="5637" y="4758"/>
                      <a:pt x="5656" y="4795"/>
                    </a:cubicBezTo>
                    <a:cubicBezTo>
                      <a:pt x="5575" y="4780"/>
                      <a:pt x="5498" y="4771"/>
                      <a:pt x="5422" y="4771"/>
                    </a:cubicBezTo>
                    <a:cubicBezTo>
                      <a:pt x="5355" y="4771"/>
                      <a:pt x="5290" y="4778"/>
                      <a:pt x="5225" y="4795"/>
                    </a:cubicBezTo>
                    <a:cubicBezTo>
                      <a:pt x="5094" y="4833"/>
                      <a:pt x="4953" y="4879"/>
                      <a:pt x="4804" y="4926"/>
                    </a:cubicBezTo>
                    <a:cubicBezTo>
                      <a:pt x="4794" y="4908"/>
                      <a:pt x="4775" y="4879"/>
                      <a:pt x="4757" y="4861"/>
                    </a:cubicBezTo>
                    <a:cubicBezTo>
                      <a:pt x="4729" y="4823"/>
                      <a:pt x="4701" y="4786"/>
                      <a:pt x="4672" y="4748"/>
                    </a:cubicBezTo>
                    <a:cubicBezTo>
                      <a:pt x="4626" y="4692"/>
                      <a:pt x="4598" y="4627"/>
                      <a:pt x="4551" y="4561"/>
                    </a:cubicBezTo>
                    <a:cubicBezTo>
                      <a:pt x="4345" y="4271"/>
                      <a:pt x="4064" y="4102"/>
                      <a:pt x="3708" y="4065"/>
                    </a:cubicBezTo>
                    <a:cubicBezTo>
                      <a:pt x="3674" y="4059"/>
                      <a:pt x="3640" y="4056"/>
                      <a:pt x="3608" y="4056"/>
                    </a:cubicBezTo>
                    <a:cubicBezTo>
                      <a:pt x="3542" y="4056"/>
                      <a:pt x="3477" y="4068"/>
                      <a:pt x="3408" y="4093"/>
                    </a:cubicBezTo>
                    <a:cubicBezTo>
                      <a:pt x="3259" y="4159"/>
                      <a:pt x="3203" y="4318"/>
                      <a:pt x="3268" y="4468"/>
                    </a:cubicBezTo>
                    <a:cubicBezTo>
                      <a:pt x="3305" y="4542"/>
                      <a:pt x="3362" y="4617"/>
                      <a:pt x="3437" y="4655"/>
                    </a:cubicBezTo>
                    <a:cubicBezTo>
                      <a:pt x="3540" y="4711"/>
                      <a:pt x="3643" y="4767"/>
                      <a:pt x="3755" y="4795"/>
                    </a:cubicBezTo>
                    <a:cubicBezTo>
                      <a:pt x="3961" y="4861"/>
                      <a:pt x="4176" y="4908"/>
                      <a:pt x="4392" y="4964"/>
                    </a:cubicBezTo>
                    <a:cubicBezTo>
                      <a:pt x="4429" y="4973"/>
                      <a:pt x="4466" y="4973"/>
                      <a:pt x="4466" y="5029"/>
                    </a:cubicBezTo>
                    <a:cubicBezTo>
                      <a:pt x="4118" y="5120"/>
                      <a:pt x="3769" y="5168"/>
                      <a:pt x="3415" y="5168"/>
                    </a:cubicBezTo>
                    <a:cubicBezTo>
                      <a:pt x="3332" y="5168"/>
                      <a:pt x="3249" y="5166"/>
                      <a:pt x="3165" y="5160"/>
                    </a:cubicBezTo>
                    <a:cubicBezTo>
                      <a:pt x="3109" y="5160"/>
                      <a:pt x="3053" y="5132"/>
                      <a:pt x="2997" y="5104"/>
                    </a:cubicBezTo>
                    <a:cubicBezTo>
                      <a:pt x="2903" y="5057"/>
                      <a:pt x="2809" y="5001"/>
                      <a:pt x="2716" y="4945"/>
                    </a:cubicBezTo>
                    <a:cubicBezTo>
                      <a:pt x="2491" y="4805"/>
                      <a:pt x="2257" y="4674"/>
                      <a:pt x="1995" y="4589"/>
                    </a:cubicBezTo>
                    <a:cubicBezTo>
                      <a:pt x="1873" y="4552"/>
                      <a:pt x="1742" y="4524"/>
                      <a:pt x="1620" y="4524"/>
                    </a:cubicBezTo>
                    <a:cubicBezTo>
                      <a:pt x="1321" y="4533"/>
                      <a:pt x="1218" y="4655"/>
                      <a:pt x="1161" y="4870"/>
                    </a:cubicBezTo>
                    <a:cubicBezTo>
                      <a:pt x="1143" y="4926"/>
                      <a:pt x="1133" y="4992"/>
                      <a:pt x="1133" y="5048"/>
                    </a:cubicBezTo>
                    <a:cubicBezTo>
                      <a:pt x="1115" y="5291"/>
                      <a:pt x="1208" y="5423"/>
                      <a:pt x="1442" y="5497"/>
                    </a:cubicBezTo>
                    <a:cubicBezTo>
                      <a:pt x="1658" y="5563"/>
                      <a:pt x="1882" y="5563"/>
                      <a:pt x="2107" y="5563"/>
                    </a:cubicBezTo>
                    <a:cubicBezTo>
                      <a:pt x="2388" y="5554"/>
                      <a:pt x="2669" y="5488"/>
                      <a:pt x="2931" y="5376"/>
                    </a:cubicBezTo>
                    <a:cubicBezTo>
                      <a:pt x="3062" y="5318"/>
                      <a:pt x="3200" y="5290"/>
                      <a:pt x="3339" y="5290"/>
                    </a:cubicBezTo>
                    <a:cubicBezTo>
                      <a:pt x="3359" y="5290"/>
                      <a:pt x="3379" y="5290"/>
                      <a:pt x="3399" y="5291"/>
                    </a:cubicBezTo>
                    <a:cubicBezTo>
                      <a:pt x="3443" y="5294"/>
                      <a:pt x="3488" y="5295"/>
                      <a:pt x="3532" y="5295"/>
                    </a:cubicBezTo>
                    <a:cubicBezTo>
                      <a:pt x="3675" y="5295"/>
                      <a:pt x="3818" y="5283"/>
                      <a:pt x="3961" y="5254"/>
                    </a:cubicBezTo>
                    <a:cubicBezTo>
                      <a:pt x="4026" y="5235"/>
                      <a:pt x="4101" y="5235"/>
                      <a:pt x="4167" y="5217"/>
                    </a:cubicBezTo>
                    <a:cubicBezTo>
                      <a:pt x="4223" y="5207"/>
                      <a:pt x="4289" y="5198"/>
                      <a:pt x="4345" y="5179"/>
                    </a:cubicBezTo>
                    <a:lnTo>
                      <a:pt x="4345" y="5179"/>
                    </a:lnTo>
                    <a:cubicBezTo>
                      <a:pt x="4317" y="5235"/>
                      <a:pt x="4279" y="5263"/>
                      <a:pt x="4232" y="5301"/>
                    </a:cubicBezTo>
                    <a:cubicBezTo>
                      <a:pt x="4129" y="5366"/>
                      <a:pt x="4017" y="5441"/>
                      <a:pt x="3923" y="5516"/>
                    </a:cubicBezTo>
                    <a:cubicBezTo>
                      <a:pt x="3849" y="5582"/>
                      <a:pt x="3774" y="5657"/>
                      <a:pt x="3727" y="5750"/>
                    </a:cubicBezTo>
                    <a:cubicBezTo>
                      <a:pt x="3643" y="5891"/>
                      <a:pt x="3689" y="6012"/>
                      <a:pt x="3849" y="6069"/>
                    </a:cubicBezTo>
                    <a:cubicBezTo>
                      <a:pt x="3924" y="6092"/>
                      <a:pt x="3999" y="6108"/>
                      <a:pt x="4076" y="6108"/>
                    </a:cubicBezTo>
                    <a:cubicBezTo>
                      <a:pt x="4124" y="6108"/>
                      <a:pt x="4173" y="6102"/>
                      <a:pt x="4223" y="6087"/>
                    </a:cubicBezTo>
                    <a:cubicBezTo>
                      <a:pt x="4476" y="6022"/>
                      <a:pt x="4682" y="5891"/>
                      <a:pt x="4832" y="5685"/>
                    </a:cubicBezTo>
                    <a:cubicBezTo>
                      <a:pt x="4935" y="5544"/>
                      <a:pt x="5019" y="5385"/>
                      <a:pt x="5075" y="5217"/>
                    </a:cubicBezTo>
                    <a:cubicBezTo>
                      <a:pt x="5103" y="5142"/>
                      <a:pt x="5141" y="5057"/>
                      <a:pt x="5187" y="4982"/>
                    </a:cubicBezTo>
                    <a:cubicBezTo>
                      <a:pt x="5225" y="4908"/>
                      <a:pt x="5290" y="4861"/>
                      <a:pt x="5375" y="4851"/>
                    </a:cubicBezTo>
                    <a:cubicBezTo>
                      <a:pt x="5424" y="4849"/>
                      <a:pt x="5473" y="4847"/>
                      <a:pt x="5521" y="4847"/>
                    </a:cubicBezTo>
                    <a:cubicBezTo>
                      <a:pt x="5683" y="4847"/>
                      <a:pt x="5835" y="4871"/>
                      <a:pt x="5965" y="5001"/>
                    </a:cubicBezTo>
                    <a:cubicBezTo>
                      <a:pt x="6030" y="5085"/>
                      <a:pt x="6124" y="5142"/>
                      <a:pt x="6217" y="5207"/>
                    </a:cubicBezTo>
                    <a:cubicBezTo>
                      <a:pt x="6601" y="5488"/>
                      <a:pt x="7004" y="5741"/>
                      <a:pt x="7434" y="5947"/>
                    </a:cubicBezTo>
                    <a:cubicBezTo>
                      <a:pt x="7837" y="6134"/>
                      <a:pt x="8258" y="6246"/>
                      <a:pt x="8698" y="6265"/>
                    </a:cubicBezTo>
                    <a:cubicBezTo>
                      <a:pt x="8743" y="6267"/>
                      <a:pt x="8787" y="6268"/>
                      <a:pt x="8831" y="6268"/>
                    </a:cubicBezTo>
                    <a:cubicBezTo>
                      <a:pt x="8983" y="6268"/>
                      <a:pt x="9136" y="6255"/>
                      <a:pt x="9288" y="6218"/>
                    </a:cubicBezTo>
                    <a:cubicBezTo>
                      <a:pt x="9273" y="6215"/>
                      <a:pt x="9258" y="6214"/>
                      <a:pt x="9244" y="6214"/>
                    </a:cubicBezTo>
                    <a:cubicBezTo>
                      <a:pt x="9216" y="6214"/>
                      <a:pt x="9192" y="6218"/>
                      <a:pt x="9167" y="6218"/>
                    </a:cubicBezTo>
                    <a:cubicBezTo>
                      <a:pt x="9097" y="6222"/>
                      <a:pt x="9025" y="6225"/>
                      <a:pt x="8953" y="6225"/>
                    </a:cubicBezTo>
                    <a:cubicBezTo>
                      <a:pt x="8851" y="6225"/>
                      <a:pt x="8746" y="6220"/>
                      <a:pt x="8642" y="6209"/>
                    </a:cubicBezTo>
                    <a:cubicBezTo>
                      <a:pt x="8174" y="6162"/>
                      <a:pt x="7743" y="6012"/>
                      <a:pt x="7322" y="5797"/>
                    </a:cubicBezTo>
                    <a:cubicBezTo>
                      <a:pt x="7294" y="5778"/>
                      <a:pt x="7257" y="5750"/>
                      <a:pt x="7238" y="5722"/>
                    </a:cubicBezTo>
                    <a:cubicBezTo>
                      <a:pt x="7004" y="5385"/>
                      <a:pt x="6891" y="5020"/>
                      <a:pt x="6929" y="4617"/>
                    </a:cubicBezTo>
                    <a:cubicBezTo>
                      <a:pt x="6938" y="4468"/>
                      <a:pt x="6938" y="4318"/>
                      <a:pt x="6929" y="4168"/>
                    </a:cubicBezTo>
                    <a:cubicBezTo>
                      <a:pt x="6920" y="4093"/>
                      <a:pt x="6920" y="4009"/>
                      <a:pt x="6948" y="3934"/>
                    </a:cubicBezTo>
                    <a:cubicBezTo>
                      <a:pt x="7022" y="3765"/>
                      <a:pt x="7051" y="3587"/>
                      <a:pt x="7060" y="3400"/>
                    </a:cubicBezTo>
                    <a:cubicBezTo>
                      <a:pt x="7079" y="3241"/>
                      <a:pt x="7060" y="3082"/>
                      <a:pt x="6985" y="2932"/>
                    </a:cubicBezTo>
                    <a:cubicBezTo>
                      <a:pt x="6922" y="2791"/>
                      <a:pt x="6747" y="2661"/>
                      <a:pt x="6549" y="2661"/>
                    </a:cubicBezTo>
                    <a:cubicBezTo>
                      <a:pt x="6483" y="2661"/>
                      <a:pt x="6416" y="2675"/>
                      <a:pt x="6348" y="2707"/>
                    </a:cubicBezTo>
                    <a:cubicBezTo>
                      <a:pt x="6180" y="2801"/>
                      <a:pt x="6133" y="2951"/>
                      <a:pt x="6227" y="3110"/>
                    </a:cubicBezTo>
                    <a:cubicBezTo>
                      <a:pt x="6292" y="3213"/>
                      <a:pt x="6358" y="3316"/>
                      <a:pt x="6442" y="3410"/>
                    </a:cubicBezTo>
                    <a:cubicBezTo>
                      <a:pt x="6517" y="3513"/>
                      <a:pt x="6611" y="3616"/>
                      <a:pt x="6704" y="3709"/>
                    </a:cubicBezTo>
                    <a:cubicBezTo>
                      <a:pt x="6751" y="3765"/>
                      <a:pt x="6779" y="3822"/>
                      <a:pt x="6779" y="3896"/>
                    </a:cubicBezTo>
                    <a:cubicBezTo>
                      <a:pt x="6788" y="4009"/>
                      <a:pt x="6817" y="4121"/>
                      <a:pt x="6826" y="4233"/>
                    </a:cubicBezTo>
                    <a:cubicBezTo>
                      <a:pt x="6826" y="4346"/>
                      <a:pt x="6826" y="4458"/>
                      <a:pt x="6826" y="4580"/>
                    </a:cubicBezTo>
                    <a:cubicBezTo>
                      <a:pt x="6826" y="4589"/>
                      <a:pt x="6807" y="4599"/>
                      <a:pt x="6807" y="4608"/>
                    </a:cubicBezTo>
                    <a:cubicBezTo>
                      <a:pt x="6788" y="4599"/>
                      <a:pt x="6779" y="4599"/>
                      <a:pt x="6770" y="4599"/>
                    </a:cubicBezTo>
                    <a:cubicBezTo>
                      <a:pt x="6685" y="4514"/>
                      <a:pt x="6620" y="4421"/>
                      <a:pt x="6592" y="4308"/>
                    </a:cubicBezTo>
                    <a:cubicBezTo>
                      <a:pt x="6526" y="4102"/>
                      <a:pt x="6442" y="3915"/>
                      <a:pt x="6320" y="3747"/>
                    </a:cubicBezTo>
                    <a:cubicBezTo>
                      <a:pt x="6255" y="3653"/>
                      <a:pt x="6180" y="3578"/>
                      <a:pt x="6077" y="3541"/>
                    </a:cubicBezTo>
                    <a:cubicBezTo>
                      <a:pt x="6043" y="3528"/>
                      <a:pt x="6013" y="3522"/>
                      <a:pt x="5985" y="3522"/>
                    </a:cubicBezTo>
                    <a:cubicBezTo>
                      <a:pt x="5927" y="3522"/>
                      <a:pt x="5881" y="3549"/>
                      <a:pt x="5843" y="3606"/>
                    </a:cubicBezTo>
                    <a:cubicBezTo>
                      <a:pt x="5730" y="3756"/>
                      <a:pt x="5740" y="3943"/>
                      <a:pt x="5871" y="4084"/>
                    </a:cubicBezTo>
                    <a:cubicBezTo>
                      <a:pt x="5890" y="4112"/>
                      <a:pt x="5918" y="4130"/>
                      <a:pt x="5946" y="4159"/>
                    </a:cubicBezTo>
                    <a:cubicBezTo>
                      <a:pt x="6077" y="4271"/>
                      <a:pt x="6217" y="4355"/>
                      <a:pt x="6367" y="4430"/>
                    </a:cubicBezTo>
                    <a:cubicBezTo>
                      <a:pt x="6451" y="4468"/>
                      <a:pt x="6536" y="4496"/>
                      <a:pt x="6601" y="4542"/>
                    </a:cubicBezTo>
                    <a:cubicBezTo>
                      <a:pt x="6723" y="4627"/>
                      <a:pt x="6826" y="4730"/>
                      <a:pt x="6835" y="4898"/>
                    </a:cubicBezTo>
                    <a:cubicBezTo>
                      <a:pt x="6854" y="5142"/>
                      <a:pt x="6938" y="5357"/>
                      <a:pt x="7060" y="5563"/>
                    </a:cubicBezTo>
                    <a:cubicBezTo>
                      <a:pt x="7079" y="5582"/>
                      <a:pt x="7116" y="5610"/>
                      <a:pt x="7069" y="5647"/>
                    </a:cubicBezTo>
                    <a:cubicBezTo>
                      <a:pt x="6788" y="5497"/>
                      <a:pt x="6526" y="5301"/>
                      <a:pt x="6273" y="5104"/>
                    </a:cubicBezTo>
                    <a:cubicBezTo>
                      <a:pt x="6152" y="5020"/>
                      <a:pt x="6068" y="4908"/>
                      <a:pt x="5993" y="4786"/>
                    </a:cubicBezTo>
                    <a:cubicBezTo>
                      <a:pt x="5815" y="4477"/>
                      <a:pt x="5740" y="4149"/>
                      <a:pt x="5721" y="3803"/>
                    </a:cubicBezTo>
                    <a:cubicBezTo>
                      <a:pt x="5712" y="3662"/>
                      <a:pt x="5721" y="3522"/>
                      <a:pt x="5721" y="3381"/>
                    </a:cubicBezTo>
                    <a:cubicBezTo>
                      <a:pt x="5702" y="3147"/>
                      <a:pt x="5693" y="2923"/>
                      <a:pt x="5674" y="2689"/>
                    </a:cubicBezTo>
                    <a:cubicBezTo>
                      <a:pt x="5656" y="2548"/>
                      <a:pt x="5599" y="2408"/>
                      <a:pt x="5581" y="2258"/>
                    </a:cubicBezTo>
                    <a:cubicBezTo>
                      <a:pt x="5571" y="2117"/>
                      <a:pt x="5609" y="1968"/>
                      <a:pt x="5609" y="1818"/>
                    </a:cubicBezTo>
                    <a:cubicBezTo>
                      <a:pt x="5609" y="1724"/>
                      <a:pt x="5627" y="1649"/>
                      <a:pt x="5674" y="1565"/>
                    </a:cubicBezTo>
                    <a:cubicBezTo>
                      <a:pt x="5721" y="1500"/>
                      <a:pt x="5768" y="1425"/>
                      <a:pt x="5805" y="1340"/>
                    </a:cubicBezTo>
                    <a:cubicBezTo>
                      <a:pt x="5843" y="1256"/>
                      <a:pt x="5880" y="1172"/>
                      <a:pt x="5908" y="1078"/>
                    </a:cubicBezTo>
                    <a:cubicBezTo>
                      <a:pt x="5955" y="882"/>
                      <a:pt x="5890" y="722"/>
                      <a:pt x="5712" y="610"/>
                    </a:cubicBezTo>
                    <a:cubicBezTo>
                      <a:pt x="5646" y="573"/>
                      <a:pt x="5562" y="545"/>
                      <a:pt x="5487" y="535"/>
                    </a:cubicBezTo>
                    <a:cubicBezTo>
                      <a:pt x="5461" y="531"/>
                      <a:pt x="5436" y="529"/>
                      <a:pt x="5412" y="529"/>
                    </a:cubicBezTo>
                    <a:cubicBezTo>
                      <a:pt x="5167" y="529"/>
                      <a:pt x="5027" y="737"/>
                      <a:pt x="5113" y="985"/>
                    </a:cubicBezTo>
                    <a:cubicBezTo>
                      <a:pt x="5131" y="1041"/>
                      <a:pt x="5159" y="1097"/>
                      <a:pt x="5187" y="1144"/>
                    </a:cubicBezTo>
                    <a:cubicBezTo>
                      <a:pt x="5244" y="1237"/>
                      <a:pt x="5300" y="1322"/>
                      <a:pt x="5347" y="1406"/>
                    </a:cubicBezTo>
                    <a:cubicBezTo>
                      <a:pt x="5393" y="1471"/>
                      <a:pt x="5440" y="1537"/>
                      <a:pt x="5478" y="1612"/>
                    </a:cubicBezTo>
                    <a:cubicBezTo>
                      <a:pt x="5543" y="1724"/>
                      <a:pt x="5534" y="1893"/>
                      <a:pt x="5478" y="2024"/>
                    </a:cubicBezTo>
                    <a:cubicBezTo>
                      <a:pt x="5459" y="1996"/>
                      <a:pt x="5440" y="1968"/>
                      <a:pt x="5421" y="1940"/>
                    </a:cubicBezTo>
                    <a:cubicBezTo>
                      <a:pt x="5309" y="1696"/>
                      <a:pt x="5159" y="1481"/>
                      <a:pt x="4991" y="1284"/>
                    </a:cubicBezTo>
                    <a:cubicBezTo>
                      <a:pt x="4925" y="1200"/>
                      <a:pt x="4878" y="1116"/>
                      <a:pt x="4841" y="1022"/>
                    </a:cubicBezTo>
                    <a:cubicBezTo>
                      <a:pt x="4757" y="769"/>
                      <a:pt x="4635" y="535"/>
                      <a:pt x="4485" y="320"/>
                    </a:cubicBezTo>
                    <a:cubicBezTo>
                      <a:pt x="4438" y="254"/>
                      <a:pt x="4373" y="189"/>
                      <a:pt x="4317" y="123"/>
                    </a:cubicBezTo>
                    <a:cubicBezTo>
                      <a:pt x="4231" y="37"/>
                      <a:pt x="4134" y="1"/>
                      <a:pt x="40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61"/>
              <p:cNvSpPr/>
              <p:nvPr/>
            </p:nvSpPr>
            <p:spPr>
              <a:xfrm flipH="1">
                <a:off x="3163477" y="2021020"/>
                <a:ext cx="782436" cy="528054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6269" extrusionOk="0">
                    <a:moveTo>
                      <a:pt x="4027" y="94"/>
                    </a:moveTo>
                    <a:cubicBezTo>
                      <a:pt x="4109" y="94"/>
                      <a:pt x="4185" y="132"/>
                      <a:pt x="4251" y="198"/>
                    </a:cubicBezTo>
                    <a:cubicBezTo>
                      <a:pt x="4307" y="236"/>
                      <a:pt x="4345" y="292"/>
                      <a:pt x="4382" y="348"/>
                    </a:cubicBezTo>
                    <a:cubicBezTo>
                      <a:pt x="4485" y="516"/>
                      <a:pt x="4588" y="694"/>
                      <a:pt x="4682" y="872"/>
                    </a:cubicBezTo>
                    <a:cubicBezTo>
                      <a:pt x="4691" y="882"/>
                      <a:pt x="4682" y="891"/>
                      <a:pt x="4682" y="919"/>
                    </a:cubicBezTo>
                    <a:cubicBezTo>
                      <a:pt x="4476" y="741"/>
                      <a:pt x="4289" y="554"/>
                      <a:pt x="4036" y="442"/>
                    </a:cubicBezTo>
                    <a:lnTo>
                      <a:pt x="4036" y="442"/>
                    </a:lnTo>
                    <a:cubicBezTo>
                      <a:pt x="4036" y="498"/>
                      <a:pt x="4083" y="516"/>
                      <a:pt x="4120" y="535"/>
                    </a:cubicBezTo>
                    <a:cubicBezTo>
                      <a:pt x="4317" y="694"/>
                      <a:pt x="4504" y="872"/>
                      <a:pt x="4663" y="1088"/>
                    </a:cubicBezTo>
                    <a:cubicBezTo>
                      <a:pt x="4644" y="1088"/>
                      <a:pt x="4626" y="1097"/>
                      <a:pt x="4607" y="1097"/>
                    </a:cubicBezTo>
                    <a:cubicBezTo>
                      <a:pt x="4392" y="1003"/>
                      <a:pt x="4176" y="919"/>
                      <a:pt x="3961" y="816"/>
                    </a:cubicBezTo>
                    <a:cubicBezTo>
                      <a:pt x="3886" y="779"/>
                      <a:pt x="3811" y="732"/>
                      <a:pt x="3736" y="685"/>
                    </a:cubicBezTo>
                    <a:cubicBezTo>
                      <a:pt x="3699" y="657"/>
                      <a:pt x="3661" y="610"/>
                      <a:pt x="3633" y="563"/>
                    </a:cubicBezTo>
                    <a:cubicBezTo>
                      <a:pt x="3549" y="442"/>
                      <a:pt x="3568" y="320"/>
                      <a:pt x="3689" y="236"/>
                    </a:cubicBezTo>
                    <a:cubicBezTo>
                      <a:pt x="3764" y="189"/>
                      <a:pt x="3839" y="151"/>
                      <a:pt x="3923" y="114"/>
                    </a:cubicBezTo>
                    <a:cubicBezTo>
                      <a:pt x="3959" y="100"/>
                      <a:pt x="3994" y="94"/>
                      <a:pt x="4027" y="94"/>
                    </a:cubicBezTo>
                    <a:close/>
                    <a:moveTo>
                      <a:pt x="5432" y="627"/>
                    </a:moveTo>
                    <a:cubicBezTo>
                      <a:pt x="5459" y="627"/>
                      <a:pt x="5488" y="631"/>
                      <a:pt x="5515" y="638"/>
                    </a:cubicBezTo>
                    <a:cubicBezTo>
                      <a:pt x="5777" y="704"/>
                      <a:pt x="5843" y="844"/>
                      <a:pt x="5796" y="1069"/>
                    </a:cubicBezTo>
                    <a:cubicBezTo>
                      <a:pt x="5768" y="1209"/>
                      <a:pt x="5693" y="1340"/>
                      <a:pt x="5609" y="1481"/>
                    </a:cubicBezTo>
                    <a:cubicBezTo>
                      <a:pt x="5571" y="1322"/>
                      <a:pt x="5543" y="1191"/>
                      <a:pt x="5515" y="1060"/>
                    </a:cubicBezTo>
                    <a:cubicBezTo>
                      <a:pt x="5506" y="1060"/>
                      <a:pt x="5496" y="1060"/>
                      <a:pt x="5487" y="1069"/>
                    </a:cubicBezTo>
                    <a:lnTo>
                      <a:pt x="5515" y="1434"/>
                    </a:lnTo>
                    <a:cubicBezTo>
                      <a:pt x="5507" y="1435"/>
                      <a:pt x="5501" y="1436"/>
                      <a:pt x="5495" y="1436"/>
                    </a:cubicBezTo>
                    <a:cubicBezTo>
                      <a:pt x="5456" y="1436"/>
                      <a:pt x="5448" y="1413"/>
                      <a:pt x="5440" y="1397"/>
                    </a:cubicBezTo>
                    <a:cubicBezTo>
                      <a:pt x="5384" y="1294"/>
                      <a:pt x="5328" y="1200"/>
                      <a:pt x="5272" y="1097"/>
                    </a:cubicBezTo>
                    <a:cubicBezTo>
                      <a:pt x="5253" y="1060"/>
                      <a:pt x="5234" y="1013"/>
                      <a:pt x="5215" y="966"/>
                    </a:cubicBezTo>
                    <a:cubicBezTo>
                      <a:pt x="5144" y="736"/>
                      <a:pt x="5280" y="627"/>
                      <a:pt x="5432" y="627"/>
                    </a:cubicBezTo>
                    <a:close/>
                    <a:moveTo>
                      <a:pt x="4467" y="2043"/>
                    </a:moveTo>
                    <a:cubicBezTo>
                      <a:pt x="4509" y="2043"/>
                      <a:pt x="4553" y="2052"/>
                      <a:pt x="4598" y="2071"/>
                    </a:cubicBezTo>
                    <a:cubicBezTo>
                      <a:pt x="4672" y="2089"/>
                      <a:pt x="4738" y="2127"/>
                      <a:pt x="4794" y="2164"/>
                    </a:cubicBezTo>
                    <a:cubicBezTo>
                      <a:pt x="4963" y="2277"/>
                      <a:pt x="5094" y="2417"/>
                      <a:pt x="5225" y="2558"/>
                    </a:cubicBezTo>
                    <a:cubicBezTo>
                      <a:pt x="5209" y="2577"/>
                      <a:pt x="5195" y="2584"/>
                      <a:pt x="5181" y="2584"/>
                    </a:cubicBezTo>
                    <a:cubicBezTo>
                      <a:pt x="5163" y="2584"/>
                      <a:pt x="5147" y="2572"/>
                      <a:pt x="5131" y="2567"/>
                    </a:cubicBezTo>
                    <a:cubicBezTo>
                      <a:pt x="4963" y="2483"/>
                      <a:pt x="4794" y="2389"/>
                      <a:pt x="4616" y="2342"/>
                    </a:cubicBezTo>
                    <a:lnTo>
                      <a:pt x="4616" y="2342"/>
                    </a:lnTo>
                    <a:cubicBezTo>
                      <a:pt x="4598" y="2389"/>
                      <a:pt x="4644" y="2389"/>
                      <a:pt x="4672" y="2398"/>
                    </a:cubicBezTo>
                    <a:cubicBezTo>
                      <a:pt x="4813" y="2483"/>
                      <a:pt x="4953" y="2558"/>
                      <a:pt x="5094" y="2642"/>
                    </a:cubicBezTo>
                    <a:cubicBezTo>
                      <a:pt x="5122" y="2651"/>
                      <a:pt x="5141" y="2670"/>
                      <a:pt x="5169" y="2689"/>
                    </a:cubicBezTo>
                    <a:cubicBezTo>
                      <a:pt x="5159" y="2707"/>
                      <a:pt x="5159" y="2717"/>
                      <a:pt x="5150" y="2726"/>
                    </a:cubicBezTo>
                    <a:cubicBezTo>
                      <a:pt x="4832" y="2707"/>
                      <a:pt x="4523" y="2623"/>
                      <a:pt x="4260" y="2426"/>
                    </a:cubicBezTo>
                    <a:cubicBezTo>
                      <a:pt x="4232" y="2417"/>
                      <a:pt x="4214" y="2398"/>
                      <a:pt x="4195" y="2370"/>
                    </a:cubicBezTo>
                    <a:cubicBezTo>
                      <a:pt x="4167" y="2342"/>
                      <a:pt x="4158" y="2305"/>
                      <a:pt x="4176" y="2258"/>
                    </a:cubicBezTo>
                    <a:cubicBezTo>
                      <a:pt x="4226" y="2124"/>
                      <a:pt x="4338" y="2043"/>
                      <a:pt x="4467" y="2043"/>
                    </a:cubicBezTo>
                    <a:close/>
                    <a:moveTo>
                      <a:pt x="3127" y="1671"/>
                    </a:moveTo>
                    <a:cubicBezTo>
                      <a:pt x="3249" y="1671"/>
                      <a:pt x="3340" y="1738"/>
                      <a:pt x="3427" y="1837"/>
                    </a:cubicBezTo>
                    <a:cubicBezTo>
                      <a:pt x="3643" y="2099"/>
                      <a:pt x="3774" y="2398"/>
                      <a:pt x="3820" y="2773"/>
                    </a:cubicBezTo>
                    <a:cubicBezTo>
                      <a:pt x="3708" y="2707"/>
                      <a:pt x="3661" y="2614"/>
                      <a:pt x="3586" y="2558"/>
                    </a:cubicBezTo>
                    <a:cubicBezTo>
                      <a:pt x="3502" y="2483"/>
                      <a:pt x="3427" y="2408"/>
                      <a:pt x="3343" y="2333"/>
                    </a:cubicBezTo>
                    <a:cubicBezTo>
                      <a:pt x="3268" y="2277"/>
                      <a:pt x="3203" y="2202"/>
                      <a:pt x="3071" y="2146"/>
                    </a:cubicBezTo>
                    <a:lnTo>
                      <a:pt x="3071" y="2146"/>
                    </a:lnTo>
                    <a:cubicBezTo>
                      <a:pt x="3240" y="2352"/>
                      <a:pt x="3446" y="2483"/>
                      <a:pt x="3558" y="2689"/>
                    </a:cubicBezTo>
                    <a:cubicBezTo>
                      <a:pt x="3558" y="2689"/>
                      <a:pt x="3549" y="2698"/>
                      <a:pt x="3540" y="2707"/>
                    </a:cubicBezTo>
                    <a:cubicBezTo>
                      <a:pt x="3334" y="2604"/>
                      <a:pt x="3118" y="2501"/>
                      <a:pt x="2922" y="2370"/>
                    </a:cubicBezTo>
                    <a:cubicBezTo>
                      <a:pt x="2837" y="2314"/>
                      <a:pt x="2762" y="2249"/>
                      <a:pt x="2716" y="2155"/>
                    </a:cubicBezTo>
                    <a:cubicBezTo>
                      <a:pt x="2631" y="2014"/>
                      <a:pt x="2650" y="1921"/>
                      <a:pt x="2772" y="1818"/>
                    </a:cubicBezTo>
                    <a:cubicBezTo>
                      <a:pt x="2800" y="1790"/>
                      <a:pt x="2837" y="1771"/>
                      <a:pt x="2865" y="1752"/>
                    </a:cubicBezTo>
                    <a:cubicBezTo>
                      <a:pt x="2968" y="1696"/>
                      <a:pt x="3053" y="1671"/>
                      <a:pt x="3127" y="1671"/>
                    </a:cubicBezTo>
                    <a:close/>
                    <a:moveTo>
                      <a:pt x="897" y="1878"/>
                    </a:moveTo>
                    <a:cubicBezTo>
                      <a:pt x="964" y="1878"/>
                      <a:pt x="1030" y="1883"/>
                      <a:pt x="1096" y="1893"/>
                    </a:cubicBezTo>
                    <a:cubicBezTo>
                      <a:pt x="1302" y="1930"/>
                      <a:pt x="1489" y="2005"/>
                      <a:pt x="1658" y="2117"/>
                    </a:cubicBezTo>
                    <a:cubicBezTo>
                      <a:pt x="1873" y="2258"/>
                      <a:pt x="2088" y="2398"/>
                      <a:pt x="2294" y="2539"/>
                    </a:cubicBezTo>
                    <a:cubicBezTo>
                      <a:pt x="1959" y="2502"/>
                      <a:pt x="1629" y="2405"/>
                      <a:pt x="1291" y="2405"/>
                    </a:cubicBezTo>
                    <a:cubicBezTo>
                      <a:pt x="1205" y="2405"/>
                      <a:pt x="1118" y="2411"/>
                      <a:pt x="1030" y="2426"/>
                    </a:cubicBezTo>
                    <a:cubicBezTo>
                      <a:pt x="1396" y="2455"/>
                      <a:pt x="1761" y="2529"/>
                      <a:pt x="2126" y="2642"/>
                    </a:cubicBezTo>
                    <a:cubicBezTo>
                      <a:pt x="2098" y="2670"/>
                      <a:pt x="2088" y="2689"/>
                      <a:pt x="2070" y="2689"/>
                    </a:cubicBezTo>
                    <a:cubicBezTo>
                      <a:pt x="1789" y="2764"/>
                      <a:pt x="1498" y="2820"/>
                      <a:pt x="1199" y="2829"/>
                    </a:cubicBezTo>
                    <a:cubicBezTo>
                      <a:pt x="1149" y="2831"/>
                      <a:pt x="1098" y="2832"/>
                      <a:pt x="1048" y="2832"/>
                    </a:cubicBezTo>
                    <a:cubicBezTo>
                      <a:pt x="864" y="2832"/>
                      <a:pt x="680" y="2817"/>
                      <a:pt x="497" y="2773"/>
                    </a:cubicBezTo>
                    <a:cubicBezTo>
                      <a:pt x="431" y="2754"/>
                      <a:pt x="366" y="2735"/>
                      <a:pt x="309" y="2698"/>
                    </a:cubicBezTo>
                    <a:cubicBezTo>
                      <a:pt x="178" y="2623"/>
                      <a:pt x="122" y="2473"/>
                      <a:pt x="169" y="2333"/>
                    </a:cubicBezTo>
                    <a:cubicBezTo>
                      <a:pt x="225" y="2155"/>
                      <a:pt x="328" y="2024"/>
                      <a:pt x="506" y="1949"/>
                    </a:cubicBezTo>
                    <a:cubicBezTo>
                      <a:pt x="631" y="1899"/>
                      <a:pt x="764" y="1878"/>
                      <a:pt x="897" y="1878"/>
                    </a:cubicBezTo>
                    <a:close/>
                    <a:moveTo>
                      <a:pt x="3699" y="3288"/>
                    </a:moveTo>
                    <a:cubicBezTo>
                      <a:pt x="3689" y="3297"/>
                      <a:pt x="3680" y="3297"/>
                      <a:pt x="3680" y="3297"/>
                    </a:cubicBezTo>
                    <a:cubicBezTo>
                      <a:pt x="3671" y="3297"/>
                      <a:pt x="3671" y="3288"/>
                      <a:pt x="3661" y="3288"/>
                    </a:cubicBezTo>
                    <a:close/>
                    <a:moveTo>
                      <a:pt x="6552" y="2762"/>
                    </a:moveTo>
                    <a:cubicBezTo>
                      <a:pt x="6565" y="2762"/>
                      <a:pt x="6579" y="2762"/>
                      <a:pt x="6592" y="2764"/>
                    </a:cubicBezTo>
                    <a:cubicBezTo>
                      <a:pt x="6742" y="2792"/>
                      <a:pt x="6854" y="2867"/>
                      <a:pt x="6910" y="3016"/>
                    </a:cubicBezTo>
                    <a:cubicBezTo>
                      <a:pt x="6938" y="3101"/>
                      <a:pt x="6957" y="3204"/>
                      <a:pt x="6957" y="3288"/>
                    </a:cubicBezTo>
                    <a:cubicBezTo>
                      <a:pt x="6957" y="3438"/>
                      <a:pt x="6929" y="3587"/>
                      <a:pt x="6910" y="3728"/>
                    </a:cubicBezTo>
                    <a:cubicBezTo>
                      <a:pt x="6910" y="3737"/>
                      <a:pt x="6891" y="3747"/>
                      <a:pt x="6863" y="3775"/>
                    </a:cubicBezTo>
                    <a:cubicBezTo>
                      <a:pt x="6817" y="3550"/>
                      <a:pt x="6788" y="3353"/>
                      <a:pt x="6704" y="3157"/>
                    </a:cubicBezTo>
                    <a:lnTo>
                      <a:pt x="6704" y="3157"/>
                    </a:lnTo>
                    <a:cubicBezTo>
                      <a:pt x="6676" y="3307"/>
                      <a:pt x="6732" y="3447"/>
                      <a:pt x="6742" y="3587"/>
                    </a:cubicBezTo>
                    <a:cubicBezTo>
                      <a:pt x="6727" y="3596"/>
                      <a:pt x="6717" y="3599"/>
                      <a:pt x="6708" y="3599"/>
                    </a:cubicBezTo>
                    <a:cubicBezTo>
                      <a:pt x="6688" y="3599"/>
                      <a:pt x="6680" y="3582"/>
                      <a:pt x="6667" y="3569"/>
                    </a:cubicBezTo>
                    <a:cubicBezTo>
                      <a:pt x="6554" y="3428"/>
                      <a:pt x="6442" y="3288"/>
                      <a:pt x="6339" y="3138"/>
                    </a:cubicBezTo>
                    <a:cubicBezTo>
                      <a:pt x="6283" y="3063"/>
                      <a:pt x="6236" y="2979"/>
                      <a:pt x="6311" y="2885"/>
                    </a:cubicBezTo>
                    <a:cubicBezTo>
                      <a:pt x="6369" y="2794"/>
                      <a:pt x="6456" y="2762"/>
                      <a:pt x="6552" y="2762"/>
                    </a:cubicBezTo>
                    <a:close/>
                    <a:moveTo>
                      <a:pt x="3120" y="3321"/>
                    </a:moveTo>
                    <a:cubicBezTo>
                      <a:pt x="3194" y="3321"/>
                      <a:pt x="3268" y="3325"/>
                      <a:pt x="3343" y="3335"/>
                    </a:cubicBezTo>
                    <a:cubicBezTo>
                      <a:pt x="3474" y="3353"/>
                      <a:pt x="3596" y="3381"/>
                      <a:pt x="3717" y="3447"/>
                    </a:cubicBezTo>
                    <a:cubicBezTo>
                      <a:pt x="3437" y="3513"/>
                      <a:pt x="3146" y="3569"/>
                      <a:pt x="2856" y="3625"/>
                    </a:cubicBezTo>
                    <a:cubicBezTo>
                      <a:pt x="2882" y="3627"/>
                      <a:pt x="2908" y="3628"/>
                      <a:pt x="2934" y="3628"/>
                    </a:cubicBezTo>
                    <a:cubicBezTo>
                      <a:pt x="3167" y="3628"/>
                      <a:pt x="3387" y="3558"/>
                      <a:pt x="3614" y="3550"/>
                    </a:cubicBezTo>
                    <a:cubicBezTo>
                      <a:pt x="3614" y="3559"/>
                      <a:pt x="3624" y="3578"/>
                      <a:pt x="3614" y="3587"/>
                    </a:cubicBezTo>
                    <a:cubicBezTo>
                      <a:pt x="3315" y="3756"/>
                      <a:pt x="2997" y="3906"/>
                      <a:pt x="2659" y="4009"/>
                    </a:cubicBezTo>
                    <a:cubicBezTo>
                      <a:pt x="2594" y="4027"/>
                      <a:pt x="2519" y="4046"/>
                      <a:pt x="2444" y="4046"/>
                    </a:cubicBezTo>
                    <a:cubicBezTo>
                      <a:pt x="2431" y="4048"/>
                      <a:pt x="2418" y="4048"/>
                      <a:pt x="2406" y="4048"/>
                    </a:cubicBezTo>
                    <a:cubicBezTo>
                      <a:pt x="2255" y="4048"/>
                      <a:pt x="2190" y="3943"/>
                      <a:pt x="2173" y="3822"/>
                    </a:cubicBezTo>
                    <a:cubicBezTo>
                      <a:pt x="2145" y="3606"/>
                      <a:pt x="2257" y="3447"/>
                      <a:pt x="2463" y="3400"/>
                    </a:cubicBezTo>
                    <a:cubicBezTo>
                      <a:pt x="2681" y="3358"/>
                      <a:pt x="2898" y="3321"/>
                      <a:pt x="3120" y="3321"/>
                    </a:cubicBezTo>
                    <a:close/>
                    <a:moveTo>
                      <a:pt x="5998" y="3621"/>
                    </a:moveTo>
                    <a:cubicBezTo>
                      <a:pt x="6014" y="3621"/>
                      <a:pt x="6031" y="3625"/>
                      <a:pt x="6049" y="3634"/>
                    </a:cubicBezTo>
                    <a:cubicBezTo>
                      <a:pt x="6077" y="3644"/>
                      <a:pt x="6114" y="3662"/>
                      <a:pt x="6133" y="3681"/>
                    </a:cubicBezTo>
                    <a:cubicBezTo>
                      <a:pt x="6283" y="3822"/>
                      <a:pt x="6367" y="4009"/>
                      <a:pt x="6423" y="4205"/>
                    </a:cubicBezTo>
                    <a:cubicBezTo>
                      <a:pt x="6376" y="4177"/>
                      <a:pt x="6339" y="4149"/>
                      <a:pt x="6292" y="4121"/>
                    </a:cubicBezTo>
                    <a:cubicBezTo>
                      <a:pt x="6292" y="4140"/>
                      <a:pt x="6283" y="4149"/>
                      <a:pt x="6292" y="4159"/>
                    </a:cubicBezTo>
                    <a:cubicBezTo>
                      <a:pt x="6339" y="4224"/>
                      <a:pt x="6395" y="4280"/>
                      <a:pt x="6442" y="4336"/>
                    </a:cubicBezTo>
                    <a:cubicBezTo>
                      <a:pt x="6426" y="4352"/>
                      <a:pt x="6414" y="4358"/>
                      <a:pt x="6402" y="4358"/>
                    </a:cubicBezTo>
                    <a:cubicBezTo>
                      <a:pt x="6387" y="4358"/>
                      <a:pt x="6374" y="4347"/>
                      <a:pt x="6358" y="4336"/>
                    </a:cubicBezTo>
                    <a:cubicBezTo>
                      <a:pt x="6208" y="4262"/>
                      <a:pt x="6068" y="4177"/>
                      <a:pt x="5955" y="4046"/>
                    </a:cubicBezTo>
                    <a:cubicBezTo>
                      <a:pt x="5862" y="3953"/>
                      <a:pt x="5843" y="3793"/>
                      <a:pt x="5918" y="3672"/>
                    </a:cubicBezTo>
                    <a:cubicBezTo>
                      <a:pt x="5937" y="3640"/>
                      <a:pt x="5965" y="3621"/>
                      <a:pt x="5998" y="3621"/>
                    </a:cubicBezTo>
                    <a:close/>
                    <a:moveTo>
                      <a:pt x="3624" y="4170"/>
                    </a:moveTo>
                    <a:cubicBezTo>
                      <a:pt x="3661" y="4170"/>
                      <a:pt x="3699" y="4173"/>
                      <a:pt x="3736" y="4177"/>
                    </a:cubicBezTo>
                    <a:cubicBezTo>
                      <a:pt x="4017" y="4224"/>
                      <a:pt x="4242" y="4374"/>
                      <a:pt x="4429" y="4599"/>
                    </a:cubicBezTo>
                    <a:cubicBezTo>
                      <a:pt x="4476" y="4664"/>
                      <a:pt x="4513" y="4730"/>
                      <a:pt x="4560" y="4795"/>
                    </a:cubicBezTo>
                    <a:cubicBezTo>
                      <a:pt x="4560" y="4805"/>
                      <a:pt x="4551" y="4814"/>
                      <a:pt x="4541" y="4833"/>
                    </a:cubicBezTo>
                    <a:cubicBezTo>
                      <a:pt x="4438" y="4795"/>
                      <a:pt x="4335" y="4767"/>
                      <a:pt x="4214" y="4730"/>
                    </a:cubicBezTo>
                    <a:lnTo>
                      <a:pt x="4214" y="4730"/>
                    </a:lnTo>
                    <a:cubicBezTo>
                      <a:pt x="4232" y="4814"/>
                      <a:pt x="4326" y="4805"/>
                      <a:pt x="4345" y="4879"/>
                    </a:cubicBezTo>
                    <a:cubicBezTo>
                      <a:pt x="4064" y="4823"/>
                      <a:pt x="3802" y="4739"/>
                      <a:pt x="3549" y="4599"/>
                    </a:cubicBezTo>
                    <a:cubicBezTo>
                      <a:pt x="3493" y="4571"/>
                      <a:pt x="3446" y="4524"/>
                      <a:pt x="3408" y="4468"/>
                    </a:cubicBezTo>
                    <a:cubicBezTo>
                      <a:pt x="3315" y="4346"/>
                      <a:pt x="3362" y="4205"/>
                      <a:pt x="3511" y="4177"/>
                    </a:cubicBezTo>
                    <a:cubicBezTo>
                      <a:pt x="3549" y="4173"/>
                      <a:pt x="3586" y="4170"/>
                      <a:pt x="3624" y="4170"/>
                    </a:cubicBezTo>
                    <a:close/>
                    <a:moveTo>
                      <a:pt x="1616" y="4642"/>
                    </a:moveTo>
                    <a:cubicBezTo>
                      <a:pt x="1704" y="4642"/>
                      <a:pt x="1786" y="4652"/>
                      <a:pt x="1864" y="4674"/>
                    </a:cubicBezTo>
                    <a:cubicBezTo>
                      <a:pt x="2163" y="4758"/>
                      <a:pt x="2444" y="4908"/>
                      <a:pt x="2697" y="5076"/>
                    </a:cubicBezTo>
                    <a:cubicBezTo>
                      <a:pt x="2706" y="5085"/>
                      <a:pt x="2706" y="5104"/>
                      <a:pt x="2716" y="5123"/>
                    </a:cubicBezTo>
                    <a:cubicBezTo>
                      <a:pt x="2668" y="5130"/>
                      <a:pt x="2620" y="5133"/>
                      <a:pt x="2573" y="5133"/>
                    </a:cubicBezTo>
                    <a:cubicBezTo>
                      <a:pt x="2438" y="5133"/>
                      <a:pt x="2307" y="5109"/>
                      <a:pt x="2182" y="5095"/>
                    </a:cubicBezTo>
                    <a:cubicBezTo>
                      <a:pt x="2004" y="5076"/>
                      <a:pt x="1826" y="5048"/>
                      <a:pt x="1630" y="5020"/>
                    </a:cubicBezTo>
                    <a:lnTo>
                      <a:pt x="1630" y="5020"/>
                    </a:lnTo>
                    <a:cubicBezTo>
                      <a:pt x="1742" y="5095"/>
                      <a:pt x="1854" y="5114"/>
                      <a:pt x="1967" y="5132"/>
                    </a:cubicBezTo>
                    <a:cubicBezTo>
                      <a:pt x="2219" y="5179"/>
                      <a:pt x="2472" y="5207"/>
                      <a:pt x="2725" y="5254"/>
                    </a:cubicBezTo>
                    <a:cubicBezTo>
                      <a:pt x="2781" y="5254"/>
                      <a:pt x="2837" y="5273"/>
                      <a:pt x="2940" y="5291"/>
                    </a:cubicBezTo>
                    <a:cubicBezTo>
                      <a:pt x="2621" y="5400"/>
                      <a:pt x="2328" y="5458"/>
                      <a:pt x="2033" y="5458"/>
                    </a:cubicBezTo>
                    <a:cubicBezTo>
                      <a:pt x="1974" y="5458"/>
                      <a:pt x="1914" y="5455"/>
                      <a:pt x="1854" y="5451"/>
                    </a:cubicBezTo>
                    <a:cubicBezTo>
                      <a:pt x="1723" y="5441"/>
                      <a:pt x="1601" y="5413"/>
                      <a:pt x="1480" y="5385"/>
                    </a:cubicBezTo>
                    <a:cubicBezTo>
                      <a:pt x="1302" y="5338"/>
                      <a:pt x="1227" y="5217"/>
                      <a:pt x="1246" y="5039"/>
                    </a:cubicBezTo>
                    <a:cubicBezTo>
                      <a:pt x="1255" y="4964"/>
                      <a:pt x="1274" y="4889"/>
                      <a:pt x="1302" y="4823"/>
                    </a:cubicBezTo>
                    <a:cubicBezTo>
                      <a:pt x="1339" y="4711"/>
                      <a:pt x="1414" y="4664"/>
                      <a:pt x="1527" y="4645"/>
                    </a:cubicBezTo>
                    <a:cubicBezTo>
                      <a:pt x="1557" y="4643"/>
                      <a:pt x="1587" y="4642"/>
                      <a:pt x="1616" y="4642"/>
                    </a:cubicBezTo>
                    <a:close/>
                    <a:moveTo>
                      <a:pt x="5094" y="4936"/>
                    </a:moveTo>
                    <a:lnTo>
                      <a:pt x="5094" y="4936"/>
                    </a:lnTo>
                    <a:cubicBezTo>
                      <a:pt x="4972" y="5263"/>
                      <a:pt x="4850" y="5544"/>
                      <a:pt x="4626" y="5760"/>
                    </a:cubicBezTo>
                    <a:cubicBezTo>
                      <a:pt x="4504" y="5881"/>
                      <a:pt x="4363" y="5947"/>
                      <a:pt x="4204" y="5984"/>
                    </a:cubicBezTo>
                    <a:cubicBezTo>
                      <a:pt x="4161" y="5994"/>
                      <a:pt x="4118" y="6000"/>
                      <a:pt x="4077" y="6000"/>
                    </a:cubicBezTo>
                    <a:cubicBezTo>
                      <a:pt x="4003" y="6000"/>
                      <a:pt x="3933" y="5983"/>
                      <a:pt x="3867" y="5947"/>
                    </a:cubicBezTo>
                    <a:cubicBezTo>
                      <a:pt x="3811" y="5919"/>
                      <a:pt x="3792" y="5872"/>
                      <a:pt x="3820" y="5816"/>
                    </a:cubicBezTo>
                    <a:cubicBezTo>
                      <a:pt x="3839" y="5769"/>
                      <a:pt x="3867" y="5731"/>
                      <a:pt x="3895" y="5694"/>
                    </a:cubicBezTo>
                    <a:cubicBezTo>
                      <a:pt x="3923" y="5657"/>
                      <a:pt x="3961" y="5629"/>
                      <a:pt x="3998" y="5600"/>
                    </a:cubicBezTo>
                    <a:cubicBezTo>
                      <a:pt x="4214" y="5423"/>
                      <a:pt x="4457" y="5291"/>
                      <a:pt x="4701" y="5160"/>
                    </a:cubicBezTo>
                    <a:lnTo>
                      <a:pt x="4701" y="5160"/>
                    </a:lnTo>
                    <a:cubicBezTo>
                      <a:pt x="4672" y="5291"/>
                      <a:pt x="4588" y="5385"/>
                      <a:pt x="4513" y="5516"/>
                    </a:cubicBezTo>
                    <a:cubicBezTo>
                      <a:pt x="4598" y="5497"/>
                      <a:pt x="4635" y="5451"/>
                      <a:pt x="4672" y="5413"/>
                    </a:cubicBezTo>
                    <a:cubicBezTo>
                      <a:pt x="4785" y="5273"/>
                      <a:pt x="4888" y="5142"/>
                      <a:pt x="5000" y="5001"/>
                    </a:cubicBezTo>
                    <a:cubicBezTo>
                      <a:pt x="5019" y="4982"/>
                      <a:pt x="5038" y="4973"/>
                      <a:pt x="5094" y="4936"/>
                    </a:cubicBezTo>
                    <a:close/>
                    <a:moveTo>
                      <a:pt x="4036" y="1"/>
                    </a:moveTo>
                    <a:cubicBezTo>
                      <a:pt x="4002" y="1"/>
                      <a:pt x="3968" y="4"/>
                      <a:pt x="3933" y="11"/>
                    </a:cubicBezTo>
                    <a:cubicBezTo>
                      <a:pt x="3802" y="39"/>
                      <a:pt x="3689" y="95"/>
                      <a:pt x="3596" y="179"/>
                    </a:cubicBezTo>
                    <a:cubicBezTo>
                      <a:pt x="3465" y="301"/>
                      <a:pt x="3446" y="451"/>
                      <a:pt x="3540" y="601"/>
                    </a:cubicBezTo>
                    <a:cubicBezTo>
                      <a:pt x="3596" y="704"/>
                      <a:pt x="3680" y="779"/>
                      <a:pt x="3783" y="825"/>
                    </a:cubicBezTo>
                    <a:cubicBezTo>
                      <a:pt x="3942" y="910"/>
                      <a:pt x="4101" y="975"/>
                      <a:pt x="4260" y="1050"/>
                    </a:cubicBezTo>
                    <a:cubicBezTo>
                      <a:pt x="4420" y="1116"/>
                      <a:pt x="4579" y="1172"/>
                      <a:pt x="4729" y="1247"/>
                    </a:cubicBezTo>
                    <a:cubicBezTo>
                      <a:pt x="4785" y="1265"/>
                      <a:pt x="4841" y="1303"/>
                      <a:pt x="4869" y="1350"/>
                    </a:cubicBezTo>
                    <a:cubicBezTo>
                      <a:pt x="5103" y="1631"/>
                      <a:pt x="5300" y="1930"/>
                      <a:pt x="5431" y="2277"/>
                    </a:cubicBezTo>
                    <a:cubicBezTo>
                      <a:pt x="5496" y="2455"/>
                      <a:pt x="5553" y="2632"/>
                      <a:pt x="5562" y="2838"/>
                    </a:cubicBezTo>
                    <a:cubicBezTo>
                      <a:pt x="5524" y="2820"/>
                      <a:pt x="5496" y="2810"/>
                      <a:pt x="5487" y="2792"/>
                    </a:cubicBezTo>
                    <a:cubicBezTo>
                      <a:pt x="5450" y="2745"/>
                      <a:pt x="5412" y="2698"/>
                      <a:pt x="5384" y="2651"/>
                    </a:cubicBezTo>
                    <a:cubicBezTo>
                      <a:pt x="5234" y="2426"/>
                      <a:pt x="5075" y="2220"/>
                      <a:pt x="4850" y="2080"/>
                    </a:cubicBezTo>
                    <a:cubicBezTo>
                      <a:pt x="4747" y="2014"/>
                      <a:pt x="4654" y="1968"/>
                      <a:pt x="4532" y="1940"/>
                    </a:cubicBezTo>
                    <a:cubicBezTo>
                      <a:pt x="4507" y="1934"/>
                      <a:pt x="4480" y="1931"/>
                      <a:pt x="4454" y="1931"/>
                    </a:cubicBezTo>
                    <a:cubicBezTo>
                      <a:pt x="4394" y="1931"/>
                      <a:pt x="4334" y="1947"/>
                      <a:pt x="4289" y="1986"/>
                    </a:cubicBezTo>
                    <a:cubicBezTo>
                      <a:pt x="4214" y="2043"/>
                      <a:pt x="4158" y="2108"/>
                      <a:pt x="4101" y="2174"/>
                    </a:cubicBezTo>
                    <a:cubicBezTo>
                      <a:pt x="4036" y="2267"/>
                      <a:pt x="4055" y="2380"/>
                      <a:pt x="4139" y="2445"/>
                    </a:cubicBezTo>
                    <a:cubicBezTo>
                      <a:pt x="4214" y="2511"/>
                      <a:pt x="4307" y="2567"/>
                      <a:pt x="4392" y="2614"/>
                    </a:cubicBezTo>
                    <a:cubicBezTo>
                      <a:pt x="4616" y="2735"/>
                      <a:pt x="4860" y="2782"/>
                      <a:pt x="5113" y="2801"/>
                    </a:cubicBezTo>
                    <a:cubicBezTo>
                      <a:pt x="5178" y="2810"/>
                      <a:pt x="5244" y="2810"/>
                      <a:pt x="5309" y="2829"/>
                    </a:cubicBezTo>
                    <a:cubicBezTo>
                      <a:pt x="5478" y="2857"/>
                      <a:pt x="5581" y="2979"/>
                      <a:pt x="5590" y="3147"/>
                    </a:cubicBezTo>
                    <a:cubicBezTo>
                      <a:pt x="5609" y="3381"/>
                      <a:pt x="5618" y="3616"/>
                      <a:pt x="5637" y="3850"/>
                    </a:cubicBezTo>
                    <a:cubicBezTo>
                      <a:pt x="5656" y="4149"/>
                      <a:pt x="5730" y="4430"/>
                      <a:pt x="5862" y="4702"/>
                    </a:cubicBezTo>
                    <a:cubicBezTo>
                      <a:pt x="5871" y="4720"/>
                      <a:pt x="5908" y="4739"/>
                      <a:pt x="5880" y="4767"/>
                    </a:cubicBezTo>
                    <a:cubicBezTo>
                      <a:pt x="5862" y="4767"/>
                      <a:pt x="5852" y="4767"/>
                      <a:pt x="5843" y="4758"/>
                    </a:cubicBezTo>
                    <a:cubicBezTo>
                      <a:pt x="5796" y="4720"/>
                      <a:pt x="5749" y="4683"/>
                      <a:pt x="5702" y="4636"/>
                    </a:cubicBezTo>
                    <a:cubicBezTo>
                      <a:pt x="5253" y="4233"/>
                      <a:pt x="4794" y="3831"/>
                      <a:pt x="4298" y="3484"/>
                    </a:cubicBezTo>
                    <a:cubicBezTo>
                      <a:pt x="4260" y="3456"/>
                      <a:pt x="4223" y="3428"/>
                      <a:pt x="4204" y="3381"/>
                    </a:cubicBezTo>
                    <a:cubicBezTo>
                      <a:pt x="4083" y="3157"/>
                      <a:pt x="3980" y="2932"/>
                      <a:pt x="3933" y="2670"/>
                    </a:cubicBezTo>
                    <a:cubicBezTo>
                      <a:pt x="3914" y="2529"/>
                      <a:pt x="3877" y="2398"/>
                      <a:pt x="3830" y="2258"/>
                    </a:cubicBezTo>
                    <a:cubicBezTo>
                      <a:pt x="3755" y="2061"/>
                      <a:pt x="3643" y="1874"/>
                      <a:pt x="3493" y="1715"/>
                    </a:cubicBezTo>
                    <a:cubicBezTo>
                      <a:pt x="3386" y="1608"/>
                      <a:pt x="3267" y="1557"/>
                      <a:pt x="3130" y="1557"/>
                    </a:cubicBezTo>
                    <a:cubicBezTo>
                      <a:pt x="3099" y="1557"/>
                      <a:pt x="3067" y="1560"/>
                      <a:pt x="3034" y="1565"/>
                    </a:cubicBezTo>
                    <a:cubicBezTo>
                      <a:pt x="2894" y="1593"/>
                      <a:pt x="2781" y="1659"/>
                      <a:pt x="2678" y="1752"/>
                    </a:cubicBezTo>
                    <a:cubicBezTo>
                      <a:pt x="2547" y="1865"/>
                      <a:pt x="2500" y="1996"/>
                      <a:pt x="2603" y="2202"/>
                    </a:cubicBezTo>
                    <a:cubicBezTo>
                      <a:pt x="2650" y="2305"/>
                      <a:pt x="2725" y="2380"/>
                      <a:pt x="2828" y="2436"/>
                    </a:cubicBezTo>
                    <a:cubicBezTo>
                      <a:pt x="3006" y="2539"/>
                      <a:pt x="3193" y="2632"/>
                      <a:pt x="3371" y="2735"/>
                    </a:cubicBezTo>
                    <a:cubicBezTo>
                      <a:pt x="3502" y="2801"/>
                      <a:pt x="3624" y="2857"/>
                      <a:pt x="3746" y="2932"/>
                    </a:cubicBezTo>
                    <a:cubicBezTo>
                      <a:pt x="3895" y="3007"/>
                      <a:pt x="3980" y="3147"/>
                      <a:pt x="4073" y="3325"/>
                    </a:cubicBezTo>
                    <a:cubicBezTo>
                      <a:pt x="4008" y="3297"/>
                      <a:pt x="3980" y="3288"/>
                      <a:pt x="3952" y="3269"/>
                    </a:cubicBezTo>
                    <a:cubicBezTo>
                      <a:pt x="3577" y="3054"/>
                      <a:pt x="3193" y="2867"/>
                      <a:pt x="2781" y="2735"/>
                    </a:cubicBezTo>
                    <a:cubicBezTo>
                      <a:pt x="2697" y="2707"/>
                      <a:pt x="2622" y="2661"/>
                      <a:pt x="2547" y="2604"/>
                    </a:cubicBezTo>
                    <a:cubicBezTo>
                      <a:pt x="2285" y="2417"/>
                      <a:pt x="2013" y="2230"/>
                      <a:pt x="1733" y="2043"/>
                    </a:cubicBezTo>
                    <a:cubicBezTo>
                      <a:pt x="1555" y="1921"/>
                      <a:pt x="1349" y="1855"/>
                      <a:pt x="1133" y="1818"/>
                    </a:cubicBezTo>
                    <a:cubicBezTo>
                      <a:pt x="1052" y="1804"/>
                      <a:pt x="972" y="1797"/>
                      <a:pt x="893" y="1797"/>
                    </a:cubicBezTo>
                    <a:cubicBezTo>
                      <a:pt x="753" y="1797"/>
                      <a:pt x="616" y="1820"/>
                      <a:pt x="478" y="1874"/>
                    </a:cubicBezTo>
                    <a:cubicBezTo>
                      <a:pt x="291" y="1940"/>
                      <a:pt x="169" y="2080"/>
                      <a:pt x="94" y="2267"/>
                    </a:cubicBezTo>
                    <a:cubicBezTo>
                      <a:pt x="0" y="2501"/>
                      <a:pt x="103" y="2735"/>
                      <a:pt x="347" y="2829"/>
                    </a:cubicBezTo>
                    <a:cubicBezTo>
                      <a:pt x="422" y="2857"/>
                      <a:pt x="497" y="2876"/>
                      <a:pt x="581" y="2885"/>
                    </a:cubicBezTo>
                    <a:cubicBezTo>
                      <a:pt x="743" y="2912"/>
                      <a:pt x="907" y="2924"/>
                      <a:pt x="1071" y="2924"/>
                    </a:cubicBezTo>
                    <a:cubicBezTo>
                      <a:pt x="1369" y="2924"/>
                      <a:pt x="1667" y="2883"/>
                      <a:pt x="1957" y="2810"/>
                    </a:cubicBezTo>
                    <a:cubicBezTo>
                      <a:pt x="2042" y="2792"/>
                      <a:pt x="2116" y="2764"/>
                      <a:pt x="2191" y="2754"/>
                    </a:cubicBezTo>
                    <a:cubicBezTo>
                      <a:pt x="2251" y="2742"/>
                      <a:pt x="2310" y="2730"/>
                      <a:pt x="2369" y="2730"/>
                    </a:cubicBezTo>
                    <a:cubicBezTo>
                      <a:pt x="2403" y="2730"/>
                      <a:pt x="2438" y="2734"/>
                      <a:pt x="2472" y="2745"/>
                    </a:cubicBezTo>
                    <a:cubicBezTo>
                      <a:pt x="2865" y="2876"/>
                      <a:pt x="3249" y="3026"/>
                      <a:pt x="3614" y="3222"/>
                    </a:cubicBezTo>
                    <a:cubicBezTo>
                      <a:pt x="3624" y="3232"/>
                      <a:pt x="3633" y="3260"/>
                      <a:pt x="3652" y="3278"/>
                    </a:cubicBezTo>
                    <a:cubicBezTo>
                      <a:pt x="3624" y="3278"/>
                      <a:pt x="3596" y="3278"/>
                      <a:pt x="3577" y="3269"/>
                    </a:cubicBezTo>
                    <a:cubicBezTo>
                      <a:pt x="3435" y="3238"/>
                      <a:pt x="3293" y="3225"/>
                      <a:pt x="3151" y="3225"/>
                    </a:cubicBezTo>
                    <a:cubicBezTo>
                      <a:pt x="2910" y="3225"/>
                      <a:pt x="2671" y="3263"/>
                      <a:pt x="2435" y="3316"/>
                    </a:cubicBezTo>
                    <a:cubicBezTo>
                      <a:pt x="2182" y="3372"/>
                      <a:pt x="2060" y="3541"/>
                      <a:pt x="2070" y="3803"/>
                    </a:cubicBezTo>
                    <a:cubicBezTo>
                      <a:pt x="2087" y="4021"/>
                      <a:pt x="2194" y="4142"/>
                      <a:pt x="2406" y="4142"/>
                    </a:cubicBezTo>
                    <a:cubicBezTo>
                      <a:pt x="2421" y="4142"/>
                      <a:pt x="2437" y="4141"/>
                      <a:pt x="2453" y="4140"/>
                    </a:cubicBezTo>
                    <a:cubicBezTo>
                      <a:pt x="2603" y="4130"/>
                      <a:pt x="2744" y="4093"/>
                      <a:pt x="2884" y="4037"/>
                    </a:cubicBezTo>
                    <a:cubicBezTo>
                      <a:pt x="3090" y="3934"/>
                      <a:pt x="3305" y="3831"/>
                      <a:pt x="3521" y="3728"/>
                    </a:cubicBezTo>
                    <a:cubicBezTo>
                      <a:pt x="3652" y="3662"/>
                      <a:pt x="3783" y="3597"/>
                      <a:pt x="3914" y="3531"/>
                    </a:cubicBezTo>
                    <a:cubicBezTo>
                      <a:pt x="3944" y="3513"/>
                      <a:pt x="3973" y="3507"/>
                      <a:pt x="4005" y="3507"/>
                    </a:cubicBezTo>
                    <a:cubicBezTo>
                      <a:pt x="4024" y="3507"/>
                      <a:pt x="4043" y="3509"/>
                      <a:pt x="4064" y="3513"/>
                    </a:cubicBezTo>
                    <a:cubicBezTo>
                      <a:pt x="4139" y="3531"/>
                      <a:pt x="4204" y="3569"/>
                      <a:pt x="4260" y="3616"/>
                    </a:cubicBezTo>
                    <a:cubicBezTo>
                      <a:pt x="4747" y="3943"/>
                      <a:pt x="5178" y="4336"/>
                      <a:pt x="5627" y="4730"/>
                    </a:cubicBezTo>
                    <a:cubicBezTo>
                      <a:pt x="5637" y="4739"/>
                      <a:pt x="5646" y="4758"/>
                      <a:pt x="5665" y="4795"/>
                    </a:cubicBezTo>
                    <a:cubicBezTo>
                      <a:pt x="5580" y="4780"/>
                      <a:pt x="5500" y="4771"/>
                      <a:pt x="5424" y="4771"/>
                    </a:cubicBezTo>
                    <a:cubicBezTo>
                      <a:pt x="5358" y="4771"/>
                      <a:pt x="5295" y="4778"/>
                      <a:pt x="5234" y="4795"/>
                    </a:cubicBezTo>
                    <a:cubicBezTo>
                      <a:pt x="5094" y="4833"/>
                      <a:pt x="4963" y="4879"/>
                      <a:pt x="4813" y="4926"/>
                    </a:cubicBezTo>
                    <a:lnTo>
                      <a:pt x="4766" y="4861"/>
                    </a:lnTo>
                    <a:cubicBezTo>
                      <a:pt x="4738" y="4823"/>
                      <a:pt x="4701" y="4786"/>
                      <a:pt x="4682" y="4748"/>
                    </a:cubicBezTo>
                    <a:cubicBezTo>
                      <a:pt x="4635" y="4683"/>
                      <a:pt x="4598" y="4617"/>
                      <a:pt x="4560" y="4561"/>
                    </a:cubicBezTo>
                    <a:cubicBezTo>
                      <a:pt x="4345" y="4271"/>
                      <a:pt x="4073" y="4102"/>
                      <a:pt x="3717" y="4056"/>
                    </a:cubicBezTo>
                    <a:cubicBezTo>
                      <a:pt x="3693" y="4053"/>
                      <a:pt x="3669" y="4052"/>
                      <a:pt x="3645" y="4052"/>
                    </a:cubicBezTo>
                    <a:cubicBezTo>
                      <a:pt x="3566" y="4052"/>
                      <a:pt x="3489" y="4064"/>
                      <a:pt x="3418" y="4093"/>
                    </a:cubicBezTo>
                    <a:cubicBezTo>
                      <a:pt x="3268" y="4159"/>
                      <a:pt x="3203" y="4318"/>
                      <a:pt x="3268" y="4458"/>
                    </a:cubicBezTo>
                    <a:cubicBezTo>
                      <a:pt x="3305" y="4542"/>
                      <a:pt x="3362" y="4617"/>
                      <a:pt x="3446" y="4655"/>
                    </a:cubicBezTo>
                    <a:cubicBezTo>
                      <a:pt x="3549" y="4711"/>
                      <a:pt x="3652" y="4767"/>
                      <a:pt x="3755" y="4795"/>
                    </a:cubicBezTo>
                    <a:cubicBezTo>
                      <a:pt x="3970" y="4861"/>
                      <a:pt x="4186" y="4908"/>
                      <a:pt x="4401" y="4964"/>
                    </a:cubicBezTo>
                    <a:cubicBezTo>
                      <a:pt x="4429" y="4973"/>
                      <a:pt x="4466" y="4973"/>
                      <a:pt x="4466" y="5020"/>
                    </a:cubicBezTo>
                    <a:cubicBezTo>
                      <a:pt x="4124" y="5119"/>
                      <a:pt x="3776" y="5168"/>
                      <a:pt x="3421" y="5168"/>
                    </a:cubicBezTo>
                    <a:cubicBezTo>
                      <a:pt x="3339" y="5168"/>
                      <a:pt x="3257" y="5166"/>
                      <a:pt x="3174" y="5160"/>
                    </a:cubicBezTo>
                    <a:cubicBezTo>
                      <a:pt x="3118" y="5160"/>
                      <a:pt x="3053" y="5132"/>
                      <a:pt x="3006" y="5104"/>
                    </a:cubicBezTo>
                    <a:cubicBezTo>
                      <a:pt x="2912" y="5057"/>
                      <a:pt x="2819" y="4992"/>
                      <a:pt x="2725" y="4936"/>
                    </a:cubicBezTo>
                    <a:cubicBezTo>
                      <a:pt x="2500" y="4795"/>
                      <a:pt x="2257" y="4674"/>
                      <a:pt x="2004" y="4589"/>
                    </a:cubicBezTo>
                    <a:cubicBezTo>
                      <a:pt x="1873" y="4552"/>
                      <a:pt x="1751" y="4524"/>
                      <a:pt x="1620" y="4524"/>
                    </a:cubicBezTo>
                    <a:cubicBezTo>
                      <a:pt x="1321" y="4533"/>
                      <a:pt x="1227" y="4655"/>
                      <a:pt x="1171" y="4870"/>
                    </a:cubicBezTo>
                    <a:cubicBezTo>
                      <a:pt x="1152" y="4926"/>
                      <a:pt x="1143" y="4982"/>
                      <a:pt x="1133" y="5048"/>
                    </a:cubicBezTo>
                    <a:cubicBezTo>
                      <a:pt x="1124" y="5291"/>
                      <a:pt x="1218" y="5423"/>
                      <a:pt x="1452" y="5497"/>
                    </a:cubicBezTo>
                    <a:cubicBezTo>
                      <a:pt x="1667" y="5554"/>
                      <a:pt x="1892" y="5563"/>
                      <a:pt x="2116" y="5563"/>
                    </a:cubicBezTo>
                    <a:cubicBezTo>
                      <a:pt x="2397" y="5554"/>
                      <a:pt x="2678" y="5488"/>
                      <a:pt x="2940" y="5376"/>
                    </a:cubicBezTo>
                    <a:cubicBezTo>
                      <a:pt x="3071" y="5318"/>
                      <a:pt x="3203" y="5290"/>
                      <a:pt x="3346" y="5290"/>
                    </a:cubicBezTo>
                    <a:cubicBezTo>
                      <a:pt x="3367" y="5290"/>
                      <a:pt x="3387" y="5290"/>
                      <a:pt x="3408" y="5291"/>
                    </a:cubicBezTo>
                    <a:cubicBezTo>
                      <a:pt x="3442" y="5293"/>
                      <a:pt x="3475" y="5294"/>
                      <a:pt x="3508" y="5294"/>
                    </a:cubicBezTo>
                    <a:cubicBezTo>
                      <a:pt x="3662" y="5294"/>
                      <a:pt x="3816" y="5277"/>
                      <a:pt x="3970" y="5254"/>
                    </a:cubicBezTo>
                    <a:cubicBezTo>
                      <a:pt x="4036" y="5235"/>
                      <a:pt x="4101" y="5226"/>
                      <a:pt x="4167" y="5217"/>
                    </a:cubicBezTo>
                    <a:cubicBezTo>
                      <a:pt x="4232" y="5207"/>
                      <a:pt x="4298" y="5198"/>
                      <a:pt x="4354" y="5179"/>
                    </a:cubicBezTo>
                    <a:lnTo>
                      <a:pt x="4354" y="5179"/>
                    </a:lnTo>
                    <a:cubicBezTo>
                      <a:pt x="4326" y="5235"/>
                      <a:pt x="4279" y="5263"/>
                      <a:pt x="4242" y="5301"/>
                    </a:cubicBezTo>
                    <a:cubicBezTo>
                      <a:pt x="4139" y="5366"/>
                      <a:pt x="4026" y="5432"/>
                      <a:pt x="3923" y="5516"/>
                    </a:cubicBezTo>
                    <a:cubicBezTo>
                      <a:pt x="3849" y="5582"/>
                      <a:pt x="3783" y="5657"/>
                      <a:pt x="3727" y="5741"/>
                    </a:cubicBezTo>
                    <a:cubicBezTo>
                      <a:pt x="3643" y="5891"/>
                      <a:pt x="3699" y="6012"/>
                      <a:pt x="3858" y="6059"/>
                    </a:cubicBezTo>
                    <a:cubicBezTo>
                      <a:pt x="3935" y="6089"/>
                      <a:pt x="4012" y="6107"/>
                      <a:pt x="4091" y="6107"/>
                    </a:cubicBezTo>
                    <a:cubicBezTo>
                      <a:pt x="4137" y="6107"/>
                      <a:pt x="4184" y="6101"/>
                      <a:pt x="4232" y="6087"/>
                    </a:cubicBezTo>
                    <a:cubicBezTo>
                      <a:pt x="4485" y="6022"/>
                      <a:pt x="4691" y="5891"/>
                      <a:pt x="4841" y="5685"/>
                    </a:cubicBezTo>
                    <a:cubicBezTo>
                      <a:pt x="4944" y="5535"/>
                      <a:pt x="5028" y="5385"/>
                      <a:pt x="5084" y="5217"/>
                    </a:cubicBezTo>
                    <a:cubicBezTo>
                      <a:pt x="5113" y="5142"/>
                      <a:pt x="5150" y="5057"/>
                      <a:pt x="5187" y="4982"/>
                    </a:cubicBezTo>
                    <a:cubicBezTo>
                      <a:pt x="5234" y="4908"/>
                      <a:pt x="5300" y="4861"/>
                      <a:pt x="5384" y="4851"/>
                    </a:cubicBezTo>
                    <a:cubicBezTo>
                      <a:pt x="5431" y="4849"/>
                      <a:pt x="5479" y="4847"/>
                      <a:pt x="5525" y="4847"/>
                    </a:cubicBezTo>
                    <a:cubicBezTo>
                      <a:pt x="5683" y="4847"/>
                      <a:pt x="5835" y="4871"/>
                      <a:pt x="5965" y="5001"/>
                    </a:cubicBezTo>
                    <a:cubicBezTo>
                      <a:pt x="6039" y="5076"/>
                      <a:pt x="6133" y="5142"/>
                      <a:pt x="6217" y="5198"/>
                    </a:cubicBezTo>
                    <a:cubicBezTo>
                      <a:pt x="6601" y="5488"/>
                      <a:pt x="7013" y="5741"/>
                      <a:pt x="7444" y="5947"/>
                    </a:cubicBezTo>
                    <a:cubicBezTo>
                      <a:pt x="7846" y="6134"/>
                      <a:pt x="8268" y="6246"/>
                      <a:pt x="8708" y="6265"/>
                    </a:cubicBezTo>
                    <a:cubicBezTo>
                      <a:pt x="8752" y="6267"/>
                      <a:pt x="8796" y="6268"/>
                      <a:pt x="8840" y="6268"/>
                    </a:cubicBezTo>
                    <a:cubicBezTo>
                      <a:pt x="8992" y="6268"/>
                      <a:pt x="9143" y="6255"/>
                      <a:pt x="9288" y="6218"/>
                    </a:cubicBezTo>
                    <a:cubicBezTo>
                      <a:pt x="9270" y="6214"/>
                      <a:pt x="9251" y="6211"/>
                      <a:pt x="9232" y="6211"/>
                    </a:cubicBezTo>
                    <a:cubicBezTo>
                      <a:pt x="9213" y="6211"/>
                      <a:pt x="9195" y="6214"/>
                      <a:pt x="9176" y="6218"/>
                    </a:cubicBezTo>
                    <a:cubicBezTo>
                      <a:pt x="9124" y="6221"/>
                      <a:pt x="9073" y="6222"/>
                      <a:pt x="9022" y="6222"/>
                    </a:cubicBezTo>
                    <a:cubicBezTo>
                      <a:pt x="8899" y="6222"/>
                      <a:pt x="8777" y="6216"/>
                      <a:pt x="8652" y="6209"/>
                    </a:cubicBezTo>
                    <a:cubicBezTo>
                      <a:pt x="8183" y="6162"/>
                      <a:pt x="7743" y="6012"/>
                      <a:pt x="7331" y="5788"/>
                    </a:cubicBezTo>
                    <a:cubicBezTo>
                      <a:pt x="7303" y="5769"/>
                      <a:pt x="7266" y="5750"/>
                      <a:pt x="7238" y="5713"/>
                    </a:cubicBezTo>
                    <a:cubicBezTo>
                      <a:pt x="7013" y="5385"/>
                      <a:pt x="6901" y="5020"/>
                      <a:pt x="6938" y="4617"/>
                    </a:cubicBezTo>
                    <a:cubicBezTo>
                      <a:pt x="6948" y="4468"/>
                      <a:pt x="6938" y="4318"/>
                      <a:pt x="6929" y="4168"/>
                    </a:cubicBezTo>
                    <a:cubicBezTo>
                      <a:pt x="6929" y="4093"/>
                      <a:pt x="6920" y="4009"/>
                      <a:pt x="6957" y="3934"/>
                    </a:cubicBezTo>
                    <a:cubicBezTo>
                      <a:pt x="7022" y="3765"/>
                      <a:pt x="7051" y="3587"/>
                      <a:pt x="7069" y="3400"/>
                    </a:cubicBezTo>
                    <a:cubicBezTo>
                      <a:pt x="7088" y="3241"/>
                      <a:pt x="7069" y="3082"/>
                      <a:pt x="6994" y="2932"/>
                    </a:cubicBezTo>
                    <a:cubicBezTo>
                      <a:pt x="6924" y="2792"/>
                      <a:pt x="6749" y="2657"/>
                      <a:pt x="6556" y="2657"/>
                    </a:cubicBezTo>
                    <a:cubicBezTo>
                      <a:pt x="6491" y="2657"/>
                      <a:pt x="6424" y="2672"/>
                      <a:pt x="6358" y="2707"/>
                    </a:cubicBezTo>
                    <a:cubicBezTo>
                      <a:pt x="6189" y="2801"/>
                      <a:pt x="6133" y="2951"/>
                      <a:pt x="6236" y="3110"/>
                    </a:cubicBezTo>
                    <a:cubicBezTo>
                      <a:pt x="6292" y="3213"/>
                      <a:pt x="6367" y="3316"/>
                      <a:pt x="6442" y="3410"/>
                    </a:cubicBezTo>
                    <a:cubicBezTo>
                      <a:pt x="6526" y="3513"/>
                      <a:pt x="6620" y="3616"/>
                      <a:pt x="6714" y="3709"/>
                    </a:cubicBezTo>
                    <a:cubicBezTo>
                      <a:pt x="6760" y="3765"/>
                      <a:pt x="6779" y="3822"/>
                      <a:pt x="6788" y="3896"/>
                    </a:cubicBezTo>
                    <a:cubicBezTo>
                      <a:pt x="6798" y="4009"/>
                      <a:pt x="6826" y="4121"/>
                      <a:pt x="6826" y="4233"/>
                    </a:cubicBezTo>
                    <a:cubicBezTo>
                      <a:pt x="6835" y="4346"/>
                      <a:pt x="6835" y="4458"/>
                      <a:pt x="6826" y="4580"/>
                    </a:cubicBezTo>
                    <a:cubicBezTo>
                      <a:pt x="6826" y="4589"/>
                      <a:pt x="6817" y="4599"/>
                      <a:pt x="6807" y="4608"/>
                    </a:cubicBezTo>
                    <a:cubicBezTo>
                      <a:pt x="6798" y="4599"/>
                      <a:pt x="6779" y="4599"/>
                      <a:pt x="6770" y="4589"/>
                    </a:cubicBezTo>
                    <a:cubicBezTo>
                      <a:pt x="6695" y="4505"/>
                      <a:pt x="6629" y="4421"/>
                      <a:pt x="6592" y="4308"/>
                    </a:cubicBezTo>
                    <a:cubicBezTo>
                      <a:pt x="6536" y="4102"/>
                      <a:pt x="6442" y="3915"/>
                      <a:pt x="6320" y="3747"/>
                    </a:cubicBezTo>
                    <a:cubicBezTo>
                      <a:pt x="6264" y="3653"/>
                      <a:pt x="6189" y="3578"/>
                      <a:pt x="6077" y="3541"/>
                    </a:cubicBezTo>
                    <a:cubicBezTo>
                      <a:pt x="6046" y="3528"/>
                      <a:pt x="6018" y="3522"/>
                      <a:pt x="5992" y="3522"/>
                    </a:cubicBezTo>
                    <a:cubicBezTo>
                      <a:pt x="5937" y="3522"/>
                      <a:pt x="5890" y="3549"/>
                      <a:pt x="5852" y="3606"/>
                    </a:cubicBezTo>
                    <a:cubicBezTo>
                      <a:pt x="5740" y="3756"/>
                      <a:pt x="5749" y="3943"/>
                      <a:pt x="5880" y="4084"/>
                    </a:cubicBezTo>
                    <a:cubicBezTo>
                      <a:pt x="5899" y="4112"/>
                      <a:pt x="5927" y="4130"/>
                      <a:pt x="5955" y="4159"/>
                    </a:cubicBezTo>
                    <a:cubicBezTo>
                      <a:pt x="6077" y="4271"/>
                      <a:pt x="6227" y="4355"/>
                      <a:pt x="6376" y="4430"/>
                    </a:cubicBezTo>
                    <a:cubicBezTo>
                      <a:pt x="6451" y="4468"/>
                      <a:pt x="6536" y="4496"/>
                      <a:pt x="6611" y="4542"/>
                    </a:cubicBezTo>
                    <a:cubicBezTo>
                      <a:pt x="6732" y="4627"/>
                      <a:pt x="6835" y="4730"/>
                      <a:pt x="6845" y="4898"/>
                    </a:cubicBezTo>
                    <a:cubicBezTo>
                      <a:pt x="6854" y="5142"/>
                      <a:pt x="6938" y="5357"/>
                      <a:pt x="7069" y="5563"/>
                    </a:cubicBezTo>
                    <a:cubicBezTo>
                      <a:pt x="7088" y="5582"/>
                      <a:pt x="7116" y="5610"/>
                      <a:pt x="7079" y="5647"/>
                    </a:cubicBezTo>
                    <a:cubicBezTo>
                      <a:pt x="6798" y="5488"/>
                      <a:pt x="6536" y="5301"/>
                      <a:pt x="6273" y="5104"/>
                    </a:cubicBezTo>
                    <a:cubicBezTo>
                      <a:pt x="6161" y="5020"/>
                      <a:pt x="6077" y="4908"/>
                      <a:pt x="6002" y="4786"/>
                    </a:cubicBezTo>
                    <a:cubicBezTo>
                      <a:pt x="5824" y="4486"/>
                      <a:pt x="5759" y="4149"/>
                      <a:pt x="5740" y="3803"/>
                    </a:cubicBezTo>
                    <a:cubicBezTo>
                      <a:pt x="5730" y="3662"/>
                      <a:pt x="5740" y="3522"/>
                      <a:pt x="5730" y="3381"/>
                    </a:cubicBezTo>
                    <a:cubicBezTo>
                      <a:pt x="5721" y="3147"/>
                      <a:pt x="5712" y="2923"/>
                      <a:pt x="5684" y="2698"/>
                    </a:cubicBezTo>
                    <a:cubicBezTo>
                      <a:pt x="5665" y="2548"/>
                      <a:pt x="5609" y="2408"/>
                      <a:pt x="5599" y="2258"/>
                    </a:cubicBezTo>
                    <a:cubicBezTo>
                      <a:pt x="5590" y="2117"/>
                      <a:pt x="5618" y="1968"/>
                      <a:pt x="5618" y="1818"/>
                    </a:cubicBezTo>
                    <a:cubicBezTo>
                      <a:pt x="5627" y="1724"/>
                      <a:pt x="5637" y="1649"/>
                      <a:pt x="5693" y="1574"/>
                    </a:cubicBezTo>
                    <a:cubicBezTo>
                      <a:pt x="5740" y="1500"/>
                      <a:pt x="5787" y="1425"/>
                      <a:pt x="5824" y="1340"/>
                    </a:cubicBezTo>
                    <a:cubicBezTo>
                      <a:pt x="5862" y="1256"/>
                      <a:pt x="5899" y="1172"/>
                      <a:pt x="5918" y="1078"/>
                    </a:cubicBezTo>
                    <a:cubicBezTo>
                      <a:pt x="5965" y="882"/>
                      <a:pt x="5899" y="722"/>
                      <a:pt x="5721" y="619"/>
                    </a:cubicBezTo>
                    <a:cubicBezTo>
                      <a:pt x="5656" y="573"/>
                      <a:pt x="5581" y="545"/>
                      <a:pt x="5496" y="535"/>
                    </a:cubicBezTo>
                    <a:cubicBezTo>
                      <a:pt x="5470" y="531"/>
                      <a:pt x="5445" y="529"/>
                      <a:pt x="5421" y="529"/>
                    </a:cubicBezTo>
                    <a:cubicBezTo>
                      <a:pt x="5176" y="529"/>
                      <a:pt x="5037" y="737"/>
                      <a:pt x="5122" y="985"/>
                    </a:cubicBezTo>
                    <a:cubicBezTo>
                      <a:pt x="5141" y="1041"/>
                      <a:pt x="5169" y="1097"/>
                      <a:pt x="5206" y="1153"/>
                    </a:cubicBezTo>
                    <a:cubicBezTo>
                      <a:pt x="5253" y="1237"/>
                      <a:pt x="5309" y="1322"/>
                      <a:pt x="5365" y="1406"/>
                    </a:cubicBezTo>
                    <a:cubicBezTo>
                      <a:pt x="5403" y="1471"/>
                      <a:pt x="5450" y="1537"/>
                      <a:pt x="5487" y="1612"/>
                    </a:cubicBezTo>
                    <a:cubicBezTo>
                      <a:pt x="5553" y="1724"/>
                      <a:pt x="5553" y="1893"/>
                      <a:pt x="5487" y="2024"/>
                    </a:cubicBezTo>
                    <a:cubicBezTo>
                      <a:pt x="5468" y="1996"/>
                      <a:pt x="5459" y="1968"/>
                      <a:pt x="5440" y="1940"/>
                    </a:cubicBezTo>
                    <a:cubicBezTo>
                      <a:pt x="5328" y="1696"/>
                      <a:pt x="5178" y="1481"/>
                      <a:pt x="5010" y="1284"/>
                    </a:cubicBezTo>
                    <a:cubicBezTo>
                      <a:pt x="4944" y="1200"/>
                      <a:pt x="4888" y="1116"/>
                      <a:pt x="4860" y="1022"/>
                    </a:cubicBezTo>
                    <a:cubicBezTo>
                      <a:pt x="4775" y="769"/>
                      <a:pt x="4654" y="535"/>
                      <a:pt x="4504" y="320"/>
                    </a:cubicBezTo>
                    <a:cubicBezTo>
                      <a:pt x="4448" y="254"/>
                      <a:pt x="4392" y="189"/>
                      <a:pt x="4326" y="123"/>
                    </a:cubicBezTo>
                    <a:cubicBezTo>
                      <a:pt x="4240" y="37"/>
                      <a:pt x="4143" y="1"/>
                      <a:pt x="4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61"/>
              <p:cNvSpPr/>
              <p:nvPr/>
            </p:nvSpPr>
            <p:spPr>
              <a:xfrm flipH="1">
                <a:off x="798313" y="2208017"/>
                <a:ext cx="580530" cy="498067"/>
              </a:xfrm>
              <a:custGeom>
                <a:avLst/>
                <a:gdLst/>
                <a:ahLst/>
                <a:cxnLst/>
                <a:rect l="l" t="t" r="r" b="b"/>
                <a:pathLst>
                  <a:path w="6892" h="5913" extrusionOk="0">
                    <a:moveTo>
                      <a:pt x="4355" y="0"/>
                    </a:moveTo>
                    <a:cubicBezTo>
                      <a:pt x="4346" y="0"/>
                      <a:pt x="4336" y="3"/>
                      <a:pt x="4326" y="10"/>
                    </a:cubicBezTo>
                    <a:cubicBezTo>
                      <a:pt x="4298" y="19"/>
                      <a:pt x="4269" y="38"/>
                      <a:pt x="4241" y="57"/>
                    </a:cubicBezTo>
                    <a:cubicBezTo>
                      <a:pt x="4082" y="178"/>
                      <a:pt x="3923" y="291"/>
                      <a:pt x="3755" y="403"/>
                    </a:cubicBezTo>
                    <a:cubicBezTo>
                      <a:pt x="3642" y="478"/>
                      <a:pt x="3539" y="572"/>
                      <a:pt x="3436" y="665"/>
                    </a:cubicBezTo>
                    <a:cubicBezTo>
                      <a:pt x="3277" y="824"/>
                      <a:pt x="3146" y="1002"/>
                      <a:pt x="3024" y="1190"/>
                    </a:cubicBezTo>
                    <a:cubicBezTo>
                      <a:pt x="2893" y="1405"/>
                      <a:pt x="2781" y="1630"/>
                      <a:pt x="2706" y="1873"/>
                    </a:cubicBezTo>
                    <a:cubicBezTo>
                      <a:pt x="2650" y="2042"/>
                      <a:pt x="2594" y="2210"/>
                      <a:pt x="2575" y="2397"/>
                    </a:cubicBezTo>
                    <a:cubicBezTo>
                      <a:pt x="2537" y="2622"/>
                      <a:pt x="2500" y="2856"/>
                      <a:pt x="2472" y="3090"/>
                    </a:cubicBezTo>
                    <a:cubicBezTo>
                      <a:pt x="2462" y="3231"/>
                      <a:pt x="2434" y="3371"/>
                      <a:pt x="2406" y="3502"/>
                    </a:cubicBezTo>
                    <a:cubicBezTo>
                      <a:pt x="2397" y="3530"/>
                      <a:pt x="2388" y="3558"/>
                      <a:pt x="2369" y="3586"/>
                    </a:cubicBezTo>
                    <a:cubicBezTo>
                      <a:pt x="2266" y="3717"/>
                      <a:pt x="2163" y="3839"/>
                      <a:pt x="2032" y="3942"/>
                    </a:cubicBezTo>
                    <a:cubicBezTo>
                      <a:pt x="1985" y="3989"/>
                      <a:pt x="1929" y="4036"/>
                      <a:pt x="1873" y="4083"/>
                    </a:cubicBezTo>
                    <a:cubicBezTo>
                      <a:pt x="1873" y="4083"/>
                      <a:pt x="1863" y="4092"/>
                      <a:pt x="1854" y="4101"/>
                    </a:cubicBezTo>
                    <a:cubicBezTo>
                      <a:pt x="1816" y="4148"/>
                      <a:pt x="1770" y="4167"/>
                      <a:pt x="1723" y="4186"/>
                    </a:cubicBezTo>
                    <a:cubicBezTo>
                      <a:pt x="1433" y="4298"/>
                      <a:pt x="1142" y="4420"/>
                      <a:pt x="852" y="4560"/>
                    </a:cubicBezTo>
                    <a:cubicBezTo>
                      <a:pt x="646" y="4654"/>
                      <a:pt x="450" y="4766"/>
                      <a:pt x="253" y="4897"/>
                    </a:cubicBezTo>
                    <a:cubicBezTo>
                      <a:pt x="197" y="4935"/>
                      <a:pt x="141" y="4972"/>
                      <a:pt x="94" y="5019"/>
                    </a:cubicBezTo>
                    <a:cubicBezTo>
                      <a:pt x="47" y="5066"/>
                      <a:pt x="19" y="5113"/>
                      <a:pt x="0" y="5178"/>
                    </a:cubicBezTo>
                    <a:cubicBezTo>
                      <a:pt x="5" y="5183"/>
                      <a:pt x="9" y="5185"/>
                      <a:pt x="14" y="5185"/>
                    </a:cubicBezTo>
                    <a:cubicBezTo>
                      <a:pt x="19" y="5185"/>
                      <a:pt x="24" y="5183"/>
                      <a:pt x="28" y="5178"/>
                    </a:cubicBezTo>
                    <a:cubicBezTo>
                      <a:pt x="75" y="5066"/>
                      <a:pt x="178" y="5000"/>
                      <a:pt x="281" y="4944"/>
                    </a:cubicBezTo>
                    <a:cubicBezTo>
                      <a:pt x="478" y="4832"/>
                      <a:pt x="674" y="4719"/>
                      <a:pt x="880" y="4626"/>
                    </a:cubicBezTo>
                    <a:cubicBezTo>
                      <a:pt x="902" y="4620"/>
                      <a:pt x="920" y="4615"/>
                      <a:pt x="939" y="4615"/>
                    </a:cubicBezTo>
                    <a:cubicBezTo>
                      <a:pt x="953" y="4615"/>
                      <a:pt x="967" y="4618"/>
                      <a:pt x="983" y="4626"/>
                    </a:cubicBezTo>
                    <a:cubicBezTo>
                      <a:pt x="1077" y="4663"/>
                      <a:pt x="1180" y="4691"/>
                      <a:pt x="1283" y="4738"/>
                    </a:cubicBezTo>
                    <a:cubicBezTo>
                      <a:pt x="1348" y="4766"/>
                      <a:pt x="1405" y="4813"/>
                      <a:pt x="1470" y="4850"/>
                    </a:cubicBezTo>
                    <a:cubicBezTo>
                      <a:pt x="1489" y="4869"/>
                      <a:pt x="1507" y="4878"/>
                      <a:pt x="1507" y="4878"/>
                    </a:cubicBezTo>
                    <a:cubicBezTo>
                      <a:pt x="1536" y="4925"/>
                      <a:pt x="1564" y="4963"/>
                      <a:pt x="1582" y="4991"/>
                    </a:cubicBezTo>
                    <a:cubicBezTo>
                      <a:pt x="1648" y="5066"/>
                      <a:pt x="1704" y="5141"/>
                      <a:pt x="1770" y="5216"/>
                    </a:cubicBezTo>
                    <a:cubicBezTo>
                      <a:pt x="1891" y="5375"/>
                      <a:pt x="2041" y="5496"/>
                      <a:pt x="2219" y="5599"/>
                    </a:cubicBezTo>
                    <a:cubicBezTo>
                      <a:pt x="2416" y="5712"/>
                      <a:pt x="2631" y="5777"/>
                      <a:pt x="2856" y="5833"/>
                    </a:cubicBezTo>
                    <a:cubicBezTo>
                      <a:pt x="3052" y="5880"/>
                      <a:pt x="3240" y="5908"/>
                      <a:pt x="3436" y="5908"/>
                    </a:cubicBezTo>
                    <a:cubicBezTo>
                      <a:pt x="3466" y="5911"/>
                      <a:pt x="3497" y="5912"/>
                      <a:pt x="3529" y="5912"/>
                    </a:cubicBezTo>
                    <a:cubicBezTo>
                      <a:pt x="3604" y="5912"/>
                      <a:pt x="3682" y="5906"/>
                      <a:pt x="3755" y="5899"/>
                    </a:cubicBezTo>
                    <a:cubicBezTo>
                      <a:pt x="4035" y="5871"/>
                      <a:pt x="4316" y="5833"/>
                      <a:pt x="4607" y="5777"/>
                    </a:cubicBezTo>
                    <a:cubicBezTo>
                      <a:pt x="4644" y="5768"/>
                      <a:pt x="4691" y="5759"/>
                      <a:pt x="4728" y="5740"/>
                    </a:cubicBezTo>
                    <a:cubicBezTo>
                      <a:pt x="4775" y="5730"/>
                      <a:pt x="4794" y="5674"/>
                      <a:pt x="4766" y="5637"/>
                    </a:cubicBezTo>
                    <a:cubicBezTo>
                      <a:pt x="4756" y="5618"/>
                      <a:pt x="4728" y="5609"/>
                      <a:pt x="4710" y="5599"/>
                    </a:cubicBezTo>
                    <a:cubicBezTo>
                      <a:pt x="4653" y="5562"/>
                      <a:pt x="4597" y="5543"/>
                      <a:pt x="4541" y="5515"/>
                    </a:cubicBezTo>
                    <a:cubicBezTo>
                      <a:pt x="4457" y="5478"/>
                      <a:pt x="4363" y="5450"/>
                      <a:pt x="4279" y="5412"/>
                    </a:cubicBezTo>
                    <a:cubicBezTo>
                      <a:pt x="4064" y="5328"/>
                      <a:pt x="3848" y="5244"/>
                      <a:pt x="3633" y="5169"/>
                    </a:cubicBezTo>
                    <a:cubicBezTo>
                      <a:pt x="3343" y="5075"/>
                      <a:pt x="3043" y="4981"/>
                      <a:pt x="2734" y="4907"/>
                    </a:cubicBezTo>
                    <a:cubicBezTo>
                      <a:pt x="2556" y="4860"/>
                      <a:pt x="2369" y="4832"/>
                      <a:pt x="2182" y="4822"/>
                    </a:cubicBezTo>
                    <a:cubicBezTo>
                      <a:pt x="2089" y="4816"/>
                      <a:pt x="1996" y="4809"/>
                      <a:pt x="1907" y="4809"/>
                    </a:cubicBezTo>
                    <a:cubicBezTo>
                      <a:pt x="1870" y="4809"/>
                      <a:pt x="1833" y="4810"/>
                      <a:pt x="1798" y="4813"/>
                    </a:cubicBezTo>
                    <a:cubicBezTo>
                      <a:pt x="1742" y="4813"/>
                      <a:pt x="1695" y="4822"/>
                      <a:pt x="1648" y="4822"/>
                    </a:cubicBezTo>
                    <a:cubicBezTo>
                      <a:pt x="1640" y="4825"/>
                      <a:pt x="1632" y="4826"/>
                      <a:pt x="1625" y="4826"/>
                    </a:cubicBezTo>
                    <a:cubicBezTo>
                      <a:pt x="1608" y="4826"/>
                      <a:pt x="1593" y="4820"/>
                      <a:pt x="1573" y="4813"/>
                    </a:cubicBezTo>
                    <a:cubicBezTo>
                      <a:pt x="1545" y="4794"/>
                      <a:pt x="1507" y="4775"/>
                      <a:pt x="1479" y="4747"/>
                    </a:cubicBezTo>
                    <a:cubicBezTo>
                      <a:pt x="1395" y="4701"/>
                      <a:pt x="1311" y="4663"/>
                      <a:pt x="1217" y="4635"/>
                    </a:cubicBezTo>
                    <a:cubicBezTo>
                      <a:pt x="1170" y="4626"/>
                      <a:pt x="1114" y="4607"/>
                      <a:pt x="1067" y="4588"/>
                    </a:cubicBezTo>
                    <a:cubicBezTo>
                      <a:pt x="1058" y="4588"/>
                      <a:pt x="1039" y="4579"/>
                      <a:pt x="1030" y="4579"/>
                    </a:cubicBezTo>
                    <a:cubicBezTo>
                      <a:pt x="1030" y="4560"/>
                      <a:pt x="1039" y="4560"/>
                      <a:pt x="1049" y="4560"/>
                    </a:cubicBezTo>
                    <a:cubicBezTo>
                      <a:pt x="1273" y="4466"/>
                      <a:pt x="1489" y="4373"/>
                      <a:pt x="1713" y="4289"/>
                    </a:cubicBezTo>
                    <a:cubicBezTo>
                      <a:pt x="1770" y="4261"/>
                      <a:pt x="1826" y="4270"/>
                      <a:pt x="1882" y="4261"/>
                    </a:cubicBezTo>
                    <a:lnTo>
                      <a:pt x="2416" y="4261"/>
                    </a:lnTo>
                    <a:cubicBezTo>
                      <a:pt x="2584" y="4261"/>
                      <a:pt x="2753" y="4279"/>
                      <a:pt x="2931" y="4289"/>
                    </a:cubicBezTo>
                    <a:cubicBezTo>
                      <a:pt x="3043" y="4289"/>
                      <a:pt x="3165" y="4298"/>
                      <a:pt x="3286" y="4307"/>
                    </a:cubicBezTo>
                    <a:cubicBezTo>
                      <a:pt x="3293" y="4307"/>
                      <a:pt x="3299" y="4303"/>
                      <a:pt x="3305" y="4303"/>
                    </a:cubicBezTo>
                    <a:cubicBezTo>
                      <a:pt x="3308" y="4303"/>
                      <a:pt x="3311" y="4304"/>
                      <a:pt x="3314" y="4307"/>
                    </a:cubicBezTo>
                    <a:cubicBezTo>
                      <a:pt x="3333" y="4317"/>
                      <a:pt x="3350" y="4319"/>
                      <a:pt x="3365" y="4319"/>
                    </a:cubicBezTo>
                    <a:cubicBezTo>
                      <a:pt x="3380" y="4319"/>
                      <a:pt x="3394" y="4317"/>
                      <a:pt x="3408" y="4317"/>
                    </a:cubicBezTo>
                    <a:cubicBezTo>
                      <a:pt x="3428" y="4310"/>
                      <a:pt x="3447" y="4307"/>
                      <a:pt x="3465" y="4307"/>
                    </a:cubicBezTo>
                    <a:cubicBezTo>
                      <a:pt x="3497" y="4307"/>
                      <a:pt x="3528" y="4317"/>
                      <a:pt x="3558" y="4335"/>
                    </a:cubicBezTo>
                    <a:cubicBezTo>
                      <a:pt x="3633" y="4392"/>
                      <a:pt x="3726" y="4438"/>
                      <a:pt x="3811" y="4476"/>
                    </a:cubicBezTo>
                    <a:cubicBezTo>
                      <a:pt x="4040" y="4582"/>
                      <a:pt x="4276" y="4639"/>
                      <a:pt x="4526" y="4639"/>
                    </a:cubicBezTo>
                    <a:cubicBezTo>
                      <a:pt x="4562" y="4639"/>
                      <a:pt x="4598" y="4637"/>
                      <a:pt x="4635" y="4635"/>
                    </a:cubicBezTo>
                    <a:cubicBezTo>
                      <a:pt x="5009" y="4616"/>
                      <a:pt x="5346" y="4495"/>
                      <a:pt x="5655" y="4289"/>
                    </a:cubicBezTo>
                    <a:cubicBezTo>
                      <a:pt x="5824" y="4186"/>
                      <a:pt x="5992" y="4073"/>
                      <a:pt x="6151" y="3952"/>
                    </a:cubicBezTo>
                    <a:cubicBezTo>
                      <a:pt x="6282" y="3858"/>
                      <a:pt x="6414" y="3774"/>
                      <a:pt x="6545" y="3680"/>
                    </a:cubicBezTo>
                    <a:cubicBezTo>
                      <a:pt x="6629" y="3624"/>
                      <a:pt x="6704" y="3558"/>
                      <a:pt x="6788" y="3502"/>
                    </a:cubicBezTo>
                    <a:cubicBezTo>
                      <a:pt x="6816" y="3483"/>
                      <a:pt x="6826" y="3465"/>
                      <a:pt x="6854" y="3455"/>
                    </a:cubicBezTo>
                    <a:cubicBezTo>
                      <a:pt x="6872" y="3427"/>
                      <a:pt x="6891" y="3409"/>
                      <a:pt x="6882" y="3371"/>
                    </a:cubicBezTo>
                    <a:cubicBezTo>
                      <a:pt x="6872" y="3343"/>
                      <a:pt x="6844" y="3324"/>
                      <a:pt x="6807" y="3324"/>
                    </a:cubicBezTo>
                    <a:cubicBezTo>
                      <a:pt x="6769" y="3315"/>
                      <a:pt x="6723" y="3306"/>
                      <a:pt x="6685" y="3306"/>
                    </a:cubicBezTo>
                    <a:cubicBezTo>
                      <a:pt x="6573" y="3306"/>
                      <a:pt x="6460" y="3306"/>
                      <a:pt x="6348" y="3315"/>
                    </a:cubicBezTo>
                    <a:cubicBezTo>
                      <a:pt x="6170" y="3315"/>
                      <a:pt x="5992" y="3324"/>
                      <a:pt x="5814" y="3334"/>
                    </a:cubicBezTo>
                    <a:cubicBezTo>
                      <a:pt x="5562" y="3352"/>
                      <a:pt x="5318" y="3371"/>
                      <a:pt x="5075" y="3427"/>
                    </a:cubicBezTo>
                    <a:cubicBezTo>
                      <a:pt x="4766" y="3483"/>
                      <a:pt x="4475" y="3596"/>
                      <a:pt x="4204" y="3746"/>
                    </a:cubicBezTo>
                    <a:cubicBezTo>
                      <a:pt x="4007" y="3858"/>
                      <a:pt x="3820" y="3970"/>
                      <a:pt x="3642" y="4092"/>
                    </a:cubicBezTo>
                    <a:cubicBezTo>
                      <a:pt x="3605" y="4111"/>
                      <a:pt x="3567" y="4139"/>
                      <a:pt x="3539" y="4167"/>
                    </a:cubicBezTo>
                    <a:cubicBezTo>
                      <a:pt x="3511" y="4195"/>
                      <a:pt x="3482" y="4208"/>
                      <a:pt x="3449" y="4208"/>
                    </a:cubicBezTo>
                    <a:cubicBezTo>
                      <a:pt x="3439" y="4208"/>
                      <a:pt x="3429" y="4207"/>
                      <a:pt x="3417" y="4204"/>
                    </a:cubicBezTo>
                    <a:cubicBezTo>
                      <a:pt x="3277" y="4204"/>
                      <a:pt x="3127" y="4195"/>
                      <a:pt x="2977" y="4195"/>
                    </a:cubicBezTo>
                    <a:cubicBezTo>
                      <a:pt x="2828" y="4186"/>
                      <a:pt x="2678" y="4181"/>
                      <a:pt x="2528" y="4181"/>
                    </a:cubicBezTo>
                    <a:cubicBezTo>
                      <a:pt x="2378" y="4181"/>
                      <a:pt x="2228" y="4186"/>
                      <a:pt x="2079" y="4195"/>
                    </a:cubicBezTo>
                    <a:lnTo>
                      <a:pt x="1994" y="4195"/>
                    </a:lnTo>
                    <a:cubicBezTo>
                      <a:pt x="1985" y="4195"/>
                      <a:pt x="1985" y="4195"/>
                      <a:pt x="1985" y="4186"/>
                    </a:cubicBezTo>
                    <a:cubicBezTo>
                      <a:pt x="2004" y="4176"/>
                      <a:pt x="2022" y="4167"/>
                      <a:pt x="2051" y="4158"/>
                    </a:cubicBezTo>
                    <a:cubicBezTo>
                      <a:pt x="2369" y="4036"/>
                      <a:pt x="2697" y="3914"/>
                      <a:pt x="3015" y="3792"/>
                    </a:cubicBezTo>
                    <a:cubicBezTo>
                      <a:pt x="3240" y="3708"/>
                      <a:pt x="3455" y="3596"/>
                      <a:pt x="3652" y="3465"/>
                    </a:cubicBezTo>
                    <a:cubicBezTo>
                      <a:pt x="3689" y="3446"/>
                      <a:pt x="3717" y="3437"/>
                      <a:pt x="3755" y="3437"/>
                    </a:cubicBezTo>
                    <a:cubicBezTo>
                      <a:pt x="3792" y="3437"/>
                      <a:pt x="3820" y="3427"/>
                      <a:pt x="3858" y="3427"/>
                    </a:cubicBezTo>
                    <a:cubicBezTo>
                      <a:pt x="4195" y="3409"/>
                      <a:pt x="4513" y="3315"/>
                      <a:pt x="4803" y="3156"/>
                    </a:cubicBezTo>
                    <a:cubicBezTo>
                      <a:pt x="4981" y="3062"/>
                      <a:pt x="5150" y="2959"/>
                      <a:pt x="5299" y="2837"/>
                    </a:cubicBezTo>
                    <a:cubicBezTo>
                      <a:pt x="5430" y="2734"/>
                      <a:pt x="5533" y="2622"/>
                      <a:pt x="5627" y="2491"/>
                    </a:cubicBezTo>
                    <a:cubicBezTo>
                      <a:pt x="5768" y="2313"/>
                      <a:pt x="5899" y="2116"/>
                      <a:pt x="6020" y="1920"/>
                    </a:cubicBezTo>
                    <a:cubicBezTo>
                      <a:pt x="6170" y="1676"/>
                      <a:pt x="6320" y="1433"/>
                      <a:pt x="6470" y="1180"/>
                    </a:cubicBezTo>
                    <a:cubicBezTo>
                      <a:pt x="6507" y="1124"/>
                      <a:pt x="6535" y="1058"/>
                      <a:pt x="6573" y="1002"/>
                    </a:cubicBezTo>
                    <a:cubicBezTo>
                      <a:pt x="6582" y="984"/>
                      <a:pt x="6591" y="955"/>
                      <a:pt x="6601" y="937"/>
                    </a:cubicBezTo>
                    <a:cubicBezTo>
                      <a:pt x="6610" y="881"/>
                      <a:pt x="6573" y="834"/>
                      <a:pt x="6517" y="834"/>
                    </a:cubicBezTo>
                    <a:cubicBezTo>
                      <a:pt x="6479" y="834"/>
                      <a:pt x="6442" y="843"/>
                      <a:pt x="6404" y="852"/>
                    </a:cubicBezTo>
                    <a:cubicBezTo>
                      <a:pt x="6311" y="881"/>
                      <a:pt x="6226" y="909"/>
                      <a:pt x="6133" y="946"/>
                    </a:cubicBezTo>
                    <a:cubicBezTo>
                      <a:pt x="5842" y="1058"/>
                      <a:pt x="5562" y="1190"/>
                      <a:pt x="5290" y="1349"/>
                    </a:cubicBezTo>
                    <a:cubicBezTo>
                      <a:pt x="5103" y="1461"/>
                      <a:pt x="4925" y="1573"/>
                      <a:pt x="4756" y="1714"/>
                    </a:cubicBezTo>
                    <a:cubicBezTo>
                      <a:pt x="4644" y="1817"/>
                      <a:pt x="4522" y="1920"/>
                      <a:pt x="4410" y="2032"/>
                    </a:cubicBezTo>
                    <a:cubicBezTo>
                      <a:pt x="4279" y="2173"/>
                      <a:pt x="4167" y="2322"/>
                      <a:pt x="4054" y="2482"/>
                    </a:cubicBezTo>
                    <a:cubicBezTo>
                      <a:pt x="3951" y="2641"/>
                      <a:pt x="3867" y="2800"/>
                      <a:pt x="3773" y="2968"/>
                    </a:cubicBezTo>
                    <a:cubicBezTo>
                      <a:pt x="3708" y="3090"/>
                      <a:pt x="3642" y="3221"/>
                      <a:pt x="3586" y="3352"/>
                    </a:cubicBezTo>
                    <a:cubicBezTo>
                      <a:pt x="3567" y="3390"/>
                      <a:pt x="3539" y="3409"/>
                      <a:pt x="3502" y="3437"/>
                    </a:cubicBezTo>
                    <a:cubicBezTo>
                      <a:pt x="3314" y="3549"/>
                      <a:pt x="3109" y="3643"/>
                      <a:pt x="2903" y="3717"/>
                    </a:cubicBezTo>
                    <a:cubicBezTo>
                      <a:pt x="2612" y="3839"/>
                      <a:pt x="2322" y="3952"/>
                      <a:pt x="2032" y="4064"/>
                    </a:cubicBezTo>
                    <a:cubicBezTo>
                      <a:pt x="2013" y="4064"/>
                      <a:pt x="1994" y="4073"/>
                      <a:pt x="1966" y="4083"/>
                    </a:cubicBezTo>
                    <a:cubicBezTo>
                      <a:pt x="2041" y="4026"/>
                      <a:pt x="2097" y="3980"/>
                      <a:pt x="2163" y="3933"/>
                    </a:cubicBezTo>
                    <a:cubicBezTo>
                      <a:pt x="2210" y="3886"/>
                      <a:pt x="2257" y="3839"/>
                      <a:pt x="2294" y="3802"/>
                    </a:cubicBezTo>
                    <a:cubicBezTo>
                      <a:pt x="2360" y="3736"/>
                      <a:pt x="2416" y="3671"/>
                      <a:pt x="2462" y="3596"/>
                    </a:cubicBezTo>
                    <a:cubicBezTo>
                      <a:pt x="2481" y="3568"/>
                      <a:pt x="2509" y="3549"/>
                      <a:pt x="2537" y="3540"/>
                    </a:cubicBezTo>
                    <a:cubicBezTo>
                      <a:pt x="2734" y="3446"/>
                      <a:pt x="2912" y="3324"/>
                      <a:pt x="3090" y="3184"/>
                    </a:cubicBezTo>
                    <a:cubicBezTo>
                      <a:pt x="3183" y="3109"/>
                      <a:pt x="3277" y="3025"/>
                      <a:pt x="3361" y="2931"/>
                    </a:cubicBezTo>
                    <a:cubicBezTo>
                      <a:pt x="3549" y="2725"/>
                      <a:pt x="3698" y="2491"/>
                      <a:pt x="3811" y="2219"/>
                    </a:cubicBezTo>
                    <a:cubicBezTo>
                      <a:pt x="3886" y="2032"/>
                      <a:pt x="3951" y="1826"/>
                      <a:pt x="3998" y="1630"/>
                    </a:cubicBezTo>
                    <a:cubicBezTo>
                      <a:pt x="4101" y="1246"/>
                      <a:pt x="4204" y="862"/>
                      <a:pt x="4307" y="487"/>
                    </a:cubicBezTo>
                    <a:cubicBezTo>
                      <a:pt x="4335" y="384"/>
                      <a:pt x="4363" y="281"/>
                      <a:pt x="4391" y="178"/>
                    </a:cubicBezTo>
                    <a:cubicBezTo>
                      <a:pt x="4401" y="150"/>
                      <a:pt x="4401" y="122"/>
                      <a:pt x="4410" y="103"/>
                    </a:cubicBezTo>
                    <a:cubicBezTo>
                      <a:pt x="4410" y="75"/>
                      <a:pt x="4410" y="57"/>
                      <a:pt x="4401" y="29"/>
                    </a:cubicBezTo>
                    <a:cubicBezTo>
                      <a:pt x="4388" y="10"/>
                      <a:pt x="4372" y="0"/>
                      <a:pt x="43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61"/>
              <p:cNvSpPr/>
              <p:nvPr/>
            </p:nvSpPr>
            <p:spPr>
              <a:xfrm flipH="1">
                <a:off x="798313" y="2208017"/>
                <a:ext cx="580530" cy="497730"/>
              </a:xfrm>
              <a:custGeom>
                <a:avLst/>
                <a:gdLst/>
                <a:ahLst/>
                <a:cxnLst/>
                <a:rect l="l" t="t" r="r" b="b"/>
                <a:pathLst>
                  <a:path w="6892" h="5909" extrusionOk="0">
                    <a:moveTo>
                      <a:pt x="6470" y="909"/>
                    </a:moveTo>
                    <a:cubicBezTo>
                      <a:pt x="6479" y="909"/>
                      <a:pt x="6498" y="918"/>
                      <a:pt x="6507" y="918"/>
                    </a:cubicBezTo>
                    <a:cubicBezTo>
                      <a:pt x="6507" y="946"/>
                      <a:pt x="6498" y="965"/>
                      <a:pt x="6479" y="984"/>
                    </a:cubicBezTo>
                    <a:cubicBezTo>
                      <a:pt x="6460" y="1030"/>
                      <a:pt x="6432" y="1077"/>
                      <a:pt x="6404" y="1115"/>
                    </a:cubicBezTo>
                    <a:cubicBezTo>
                      <a:pt x="6245" y="1386"/>
                      <a:pt x="6086" y="1639"/>
                      <a:pt x="5927" y="1901"/>
                    </a:cubicBezTo>
                    <a:cubicBezTo>
                      <a:pt x="5786" y="2126"/>
                      <a:pt x="5636" y="2351"/>
                      <a:pt x="5468" y="2547"/>
                    </a:cubicBezTo>
                    <a:cubicBezTo>
                      <a:pt x="5402" y="2631"/>
                      <a:pt x="5327" y="2706"/>
                      <a:pt x="5243" y="2772"/>
                    </a:cubicBezTo>
                    <a:cubicBezTo>
                      <a:pt x="5084" y="2894"/>
                      <a:pt x="4906" y="3006"/>
                      <a:pt x="4728" y="3109"/>
                    </a:cubicBezTo>
                    <a:cubicBezTo>
                      <a:pt x="4447" y="3249"/>
                      <a:pt x="4157" y="3343"/>
                      <a:pt x="3848" y="3371"/>
                    </a:cubicBezTo>
                    <a:lnTo>
                      <a:pt x="3801" y="3371"/>
                    </a:lnTo>
                    <a:cubicBezTo>
                      <a:pt x="3829" y="3352"/>
                      <a:pt x="3839" y="3334"/>
                      <a:pt x="3858" y="3324"/>
                    </a:cubicBezTo>
                    <a:cubicBezTo>
                      <a:pt x="3923" y="3277"/>
                      <a:pt x="3989" y="3231"/>
                      <a:pt x="4054" y="3174"/>
                    </a:cubicBezTo>
                    <a:cubicBezTo>
                      <a:pt x="4195" y="3062"/>
                      <a:pt x="4335" y="2950"/>
                      <a:pt x="4466" y="2828"/>
                    </a:cubicBezTo>
                    <a:cubicBezTo>
                      <a:pt x="4607" y="2697"/>
                      <a:pt x="4747" y="2566"/>
                      <a:pt x="4869" y="2425"/>
                    </a:cubicBezTo>
                    <a:cubicBezTo>
                      <a:pt x="4916" y="2369"/>
                      <a:pt x="4962" y="2304"/>
                      <a:pt x="5009" y="2238"/>
                    </a:cubicBezTo>
                    <a:cubicBezTo>
                      <a:pt x="5019" y="2229"/>
                      <a:pt x="5028" y="2219"/>
                      <a:pt x="5019" y="2191"/>
                    </a:cubicBezTo>
                    <a:lnTo>
                      <a:pt x="5019" y="2191"/>
                    </a:lnTo>
                    <a:cubicBezTo>
                      <a:pt x="5009" y="2210"/>
                      <a:pt x="5000" y="2219"/>
                      <a:pt x="4981" y="2229"/>
                    </a:cubicBezTo>
                    <a:cubicBezTo>
                      <a:pt x="4953" y="2266"/>
                      <a:pt x="4925" y="2304"/>
                      <a:pt x="4897" y="2332"/>
                    </a:cubicBezTo>
                    <a:cubicBezTo>
                      <a:pt x="4766" y="2463"/>
                      <a:pt x="4635" y="2585"/>
                      <a:pt x="4494" y="2697"/>
                    </a:cubicBezTo>
                    <a:cubicBezTo>
                      <a:pt x="4354" y="2809"/>
                      <a:pt x="4213" y="2922"/>
                      <a:pt x="4073" y="3025"/>
                    </a:cubicBezTo>
                    <a:cubicBezTo>
                      <a:pt x="3951" y="3128"/>
                      <a:pt x="3811" y="3221"/>
                      <a:pt x="3680" y="3315"/>
                    </a:cubicBezTo>
                    <a:cubicBezTo>
                      <a:pt x="3673" y="3321"/>
                      <a:pt x="3666" y="3328"/>
                      <a:pt x="3656" y="3328"/>
                    </a:cubicBezTo>
                    <a:cubicBezTo>
                      <a:pt x="3652" y="3328"/>
                      <a:pt x="3648" y="3327"/>
                      <a:pt x="3642" y="3324"/>
                    </a:cubicBezTo>
                    <a:cubicBezTo>
                      <a:pt x="3642" y="3324"/>
                      <a:pt x="3642" y="3324"/>
                      <a:pt x="3652" y="3315"/>
                    </a:cubicBezTo>
                    <a:cubicBezTo>
                      <a:pt x="3745" y="3203"/>
                      <a:pt x="3829" y="3071"/>
                      <a:pt x="3904" y="2940"/>
                    </a:cubicBezTo>
                    <a:cubicBezTo>
                      <a:pt x="3998" y="2762"/>
                      <a:pt x="4092" y="2585"/>
                      <a:pt x="4213" y="2425"/>
                    </a:cubicBezTo>
                    <a:cubicBezTo>
                      <a:pt x="4288" y="2313"/>
                      <a:pt x="4372" y="2210"/>
                      <a:pt x="4466" y="2107"/>
                    </a:cubicBezTo>
                    <a:cubicBezTo>
                      <a:pt x="4588" y="1995"/>
                      <a:pt x="4700" y="1882"/>
                      <a:pt x="4822" y="1779"/>
                    </a:cubicBezTo>
                    <a:cubicBezTo>
                      <a:pt x="4925" y="1695"/>
                      <a:pt x="5028" y="1620"/>
                      <a:pt x="5140" y="1545"/>
                    </a:cubicBezTo>
                    <a:cubicBezTo>
                      <a:pt x="5505" y="1302"/>
                      <a:pt x="5899" y="1115"/>
                      <a:pt x="6311" y="965"/>
                    </a:cubicBezTo>
                    <a:cubicBezTo>
                      <a:pt x="6367" y="946"/>
                      <a:pt x="6414" y="927"/>
                      <a:pt x="6470" y="909"/>
                    </a:cubicBezTo>
                    <a:close/>
                    <a:moveTo>
                      <a:pt x="4280" y="137"/>
                    </a:moveTo>
                    <a:cubicBezTo>
                      <a:pt x="4283" y="137"/>
                      <a:pt x="4285" y="138"/>
                      <a:pt x="4288" y="141"/>
                    </a:cubicBezTo>
                    <a:cubicBezTo>
                      <a:pt x="4298" y="160"/>
                      <a:pt x="4288" y="178"/>
                      <a:pt x="4279" y="197"/>
                    </a:cubicBezTo>
                    <a:cubicBezTo>
                      <a:pt x="4241" y="338"/>
                      <a:pt x="4204" y="469"/>
                      <a:pt x="4167" y="609"/>
                    </a:cubicBezTo>
                    <a:cubicBezTo>
                      <a:pt x="4073" y="937"/>
                      <a:pt x="3989" y="1274"/>
                      <a:pt x="3904" y="1602"/>
                    </a:cubicBezTo>
                    <a:cubicBezTo>
                      <a:pt x="3848" y="1807"/>
                      <a:pt x="3783" y="2004"/>
                      <a:pt x="3708" y="2210"/>
                    </a:cubicBezTo>
                    <a:cubicBezTo>
                      <a:pt x="3595" y="2491"/>
                      <a:pt x="3436" y="2734"/>
                      <a:pt x="3212" y="2950"/>
                    </a:cubicBezTo>
                    <a:cubicBezTo>
                      <a:pt x="3118" y="3043"/>
                      <a:pt x="3024" y="3146"/>
                      <a:pt x="2921" y="3221"/>
                    </a:cubicBezTo>
                    <a:cubicBezTo>
                      <a:pt x="2809" y="3306"/>
                      <a:pt x="2706" y="3390"/>
                      <a:pt x="2594" y="3455"/>
                    </a:cubicBezTo>
                    <a:cubicBezTo>
                      <a:pt x="2584" y="3465"/>
                      <a:pt x="2575" y="3465"/>
                      <a:pt x="2556" y="3474"/>
                    </a:cubicBezTo>
                    <a:cubicBezTo>
                      <a:pt x="2565" y="3446"/>
                      <a:pt x="2575" y="3427"/>
                      <a:pt x="2584" y="3418"/>
                    </a:cubicBezTo>
                    <a:cubicBezTo>
                      <a:pt x="2622" y="3352"/>
                      <a:pt x="2659" y="3287"/>
                      <a:pt x="2697" y="3231"/>
                    </a:cubicBezTo>
                    <a:cubicBezTo>
                      <a:pt x="2903" y="2875"/>
                      <a:pt x="3071" y="2510"/>
                      <a:pt x="3221" y="2135"/>
                    </a:cubicBezTo>
                    <a:cubicBezTo>
                      <a:pt x="3268" y="2013"/>
                      <a:pt x="3314" y="1892"/>
                      <a:pt x="3352" y="1770"/>
                    </a:cubicBezTo>
                    <a:cubicBezTo>
                      <a:pt x="3361" y="1733"/>
                      <a:pt x="3380" y="1686"/>
                      <a:pt x="3371" y="1639"/>
                    </a:cubicBezTo>
                    <a:lnTo>
                      <a:pt x="3371" y="1639"/>
                    </a:lnTo>
                    <a:cubicBezTo>
                      <a:pt x="3258" y="1920"/>
                      <a:pt x="3118" y="2182"/>
                      <a:pt x="2987" y="2444"/>
                    </a:cubicBezTo>
                    <a:cubicBezTo>
                      <a:pt x="2668" y="3090"/>
                      <a:pt x="2622" y="3184"/>
                      <a:pt x="2575" y="3240"/>
                    </a:cubicBezTo>
                    <a:cubicBezTo>
                      <a:pt x="2565" y="3212"/>
                      <a:pt x="2575" y="3193"/>
                      <a:pt x="2575" y="3174"/>
                    </a:cubicBezTo>
                    <a:cubicBezTo>
                      <a:pt x="2612" y="2931"/>
                      <a:pt x="2640" y="2697"/>
                      <a:pt x="2678" y="2454"/>
                    </a:cubicBezTo>
                    <a:cubicBezTo>
                      <a:pt x="2734" y="2060"/>
                      <a:pt x="2856" y="1695"/>
                      <a:pt x="3052" y="1349"/>
                    </a:cubicBezTo>
                    <a:cubicBezTo>
                      <a:pt x="3165" y="1133"/>
                      <a:pt x="3305" y="946"/>
                      <a:pt x="3464" y="768"/>
                    </a:cubicBezTo>
                    <a:cubicBezTo>
                      <a:pt x="3577" y="647"/>
                      <a:pt x="3708" y="544"/>
                      <a:pt x="3839" y="450"/>
                    </a:cubicBezTo>
                    <a:cubicBezTo>
                      <a:pt x="3979" y="347"/>
                      <a:pt x="4120" y="244"/>
                      <a:pt x="4260" y="150"/>
                    </a:cubicBezTo>
                    <a:cubicBezTo>
                      <a:pt x="4267" y="144"/>
                      <a:pt x="4273" y="137"/>
                      <a:pt x="4280" y="137"/>
                    </a:cubicBezTo>
                    <a:close/>
                    <a:moveTo>
                      <a:pt x="6704" y="3390"/>
                    </a:moveTo>
                    <a:cubicBezTo>
                      <a:pt x="6723" y="3390"/>
                      <a:pt x="6741" y="3390"/>
                      <a:pt x="6769" y="3409"/>
                    </a:cubicBezTo>
                    <a:cubicBezTo>
                      <a:pt x="6751" y="3427"/>
                      <a:pt x="6732" y="3437"/>
                      <a:pt x="6713" y="3446"/>
                    </a:cubicBezTo>
                    <a:cubicBezTo>
                      <a:pt x="6582" y="3540"/>
                      <a:pt x="6451" y="3633"/>
                      <a:pt x="6311" y="3727"/>
                    </a:cubicBezTo>
                    <a:cubicBezTo>
                      <a:pt x="6142" y="3849"/>
                      <a:pt x="5974" y="3970"/>
                      <a:pt x="5796" y="4092"/>
                    </a:cubicBezTo>
                    <a:cubicBezTo>
                      <a:pt x="5665" y="4186"/>
                      <a:pt x="5515" y="4279"/>
                      <a:pt x="5365" y="4354"/>
                    </a:cubicBezTo>
                    <a:cubicBezTo>
                      <a:pt x="5090" y="4495"/>
                      <a:pt x="4803" y="4558"/>
                      <a:pt x="4502" y="4558"/>
                    </a:cubicBezTo>
                    <a:cubicBezTo>
                      <a:pt x="4444" y="4558"/>
                      <a:pt x="4385" y="4555"/>
                      <a:pt x="4326" y="4551"/>
                    </a:cubicBezTo>
                    <a:cubicBezTo>
                      <a:pt x="4073" y="4523"/>
                      <a:pt x="3848" y="4438"/>
                      <a:pt x="3623" y="4326"/>
                    </a:cubicBezTo>
                    <a:cubicBezTo>
                      <a:pt x="3623" y="4326"/>
                      <a:pt x="3614" y="4317"/>
                      <a:pt x="3605" y="4307"/>
                    </a:cubicBezTo>
                    <a:lnTo>
                      <a:pt x="3652" y="4307"/>
                    </a:lnTo>
                    <a:cubicBezTo>
                      <a:pt x="3886" y="4289"/>
                      <a:pt x="4110" y="4251"/>
                      <a:pt x="4335" y="4195"/>
                    </a:cubicBezTo>
                    <a:cubicBezTo>
                      <a:pt x="4457" y="4158"/>
                      <a:pt x="4569" y="4120"/>
                      <a:pt x="4691" y="4083"/>
                    </a:cubicBezTo>
                    <a:cubicBezTo>
                      <a:pt x="4934" y="4008"/>
                      <a:pt x="5178" y="3933"/>
                      <a:pt x="5402" y="3830"/>
                    </a:cubicBezTo>
                    <a:cubicBezTo>
                      <a:pt x="5477" y="3792"/>
                      <a:pt x="5543" y="3764"/>
                      <a:pt x="5599" y="3708"/>
                    </a:cubicBezTo>
                    <a:lnTo>
                      <a:pt x="5599" y="3708"/>
                    </a:lnTo>
                    <a:cubicBezTo>
                      <a:pt x="5590" y="3717"/>
                      <a:pt x="5580" y="3717"/>
                      <a:pt x="5571" y="3717"/>
                    </a:cubicBezTo>
                    <a:cubicBezTo>
                      <a:pt x="5402" y="3792"/>
                      <a:pt x="5224" y="3849"/>
                      <a:pt x="5047" y="3905"/>
                    </a:cubicBezTo>
                    <a:cubicBezTo>
                      <a:pt x="4728" y="3998"/>
                      <a:pt x="4410" y="4083"/>
                      <a:pt x="4082" y="4148"/>
                    </a:cubicBezTo>
                    <a:cubicBezTo>
                      <a:pt x="3961" y="4176"/>
                      <a:pt x="3839" y="4186"/>
                      <a:pt x="3717" y="4195"/>
                    </a:cubicBezTo>
                    <a:cubicBezTo>
                      <a:pt x="3708" y="4195"/>
                      <a:pt x="3689" y="4195"/>
                      <a:pt x="3680" y="4186"/>
                    </a:cubicBezTo>
                    <a:cubicBezTo>
                      <a:pt x="3698" y="4176"/>
                      <a:pt x="3708" y="4158"/>
                      <a:pt x="3717" y="4148"/>
                    </a:cubicBezTo>
                    <a:cubicBezTo>
                      <a:pt x="3904" y="4026"/>
                      <a:pt x="4101" y="3905"/>
                      <a:pt x="4307" y="3802"/>
                    </a:cubicBezTo>
                    <a:cubicBezTo>
                      <a:pt x="4578" y="3652"/>
                      <a:pt x="4878" y="3549"/>
                      <a:pt x="5187" y="3493"/>
                    </a:cubicBezTo>
                    <a:cubicBezTo>
                      <a:pt x="5374" y="3465"/>
                      <a:pt x="5552" y="3437"/>
                      <a:pt x="5739" y="3427"/>
                    </a:cubicBezTo>
                    <a:cubicBezTo>
                      <a:pt x="5964" y="3409"/>
                      <a:pt x="6179" y="3399"/>
                      <a:pt x="6404" y="3390"/>
                    </a:cubicBezTo>
                    <a:close/>
                    <a:moveTo>
                      <a:pt x="1807" y="4907"/>
                    </a:moveTo>
                    <a:cubicBezTo>
                      <a:pt x="1919" y="4907"/>
                      <a:pt x="2041" y="4907"/>
                      <a:pt x="2163" y="4916"/>
                    </a:cubicBezTo>
                    <a:cubicBezTo>
                      <a:pt x="2360" y="4925"/>
                      <a:pt x="2547" y="4953"/>
                      <a:pt x="2743" y="5000"/>
                    </a:cubicBezTo>
                    <a:cubicBezTo>
                      <a:pt x="2977" y="5056"/>
                      <a:pt x="3212" y="5122"/>
                      <a:pt x="3436" y="5197"/>
                    </a:cubicBezTo>
                    <a:cubicBezTo>
                      <a:pt x="3633" y="5262"/>
                      <a:pt x="3820" y="5328"/>
                      <a:pt x="4007" y="5393"/>
                    </a:cubicBezTo>
                    <a:cubicBezTo>
                      <a:pt x="4148" y="5440"/>
                      <a:pt x="4298" y="5506"/>
                      <a:pt x="4438" y="5553"/>
                    </a:cubicBezTo>
                    <a:cubicBezTo>
                      <a:pt x="4494" y="5581"/>
                      <a:pt x="4550" y="5599"/>
                      <a:pt x="4597" y="5618"/>
                    </a:cubicBezTo>
                    <a:cubicBezTo>
                      <a:pt x="4625" y="5637"/>
                      <a:pt x="4653" y="5646"/>
                      <a:pt x="4672" y="5674"/>
                    </a:cubicBezTo>
                    <a:cubicBezTo>
                      <a:pt x="4653" y="5693"/>
                      <a:pt x="4635" y="5684"/>
                      <a:pt x="4607" y="5693"/>
                    </a:cubicBezTo>
                    <a:cubicBezTo>
                      <a:pt x="4326" y="5749"/>
                      <a:pt x="4045" y="5787"/>
                      <a:pt x="3755" y="5815"/>
                    </a:cubicBezTo>
                    <a:cubicBezTo>
                      <a:pt x="3670" y="5824"/>
                      <a:pt x="3586" y="5824"/>
                      <a:pt x="3502" y="5824"/>
                    </a:cubicBezTo>
                    <a:cubicBezTo>
                      <a:pt x="3221" y="5824"/>
                      <a:pt x="2949" y="5777"/>
                      <a:pt x="2678" y="5693"/>
                    </a:cubicBezTo>
                    <a:cubicBezTo>
                      <a:pt x="2537" y="5656"/>
                      <a:pt x="2406" y="5599"/>
                      <a:pt x="2285" y="5534"/>
                    </a:cubicBezTo>
                    <a:cubicBezTo>
                      <a:pt x="2135" y="5450"/>
                      <a:pt x="1985" y="5356"/>
                      <a:pt x="1873" y="5225"/>
                    </a:cubicBezTo>
                    <a:cubicBezTo>
                      <a:pt x="1788" y="5141"/>
                      <a:pt x="1713" y="5056"/>
                      <a:pt x="1629" y="4972"/>
                    </a:cubicBezTo>
                    <a:cubicBezTo>
                      <a:pt x="1629" y="4972"/>
                      <a:pt x="1629" y="4963"/>
                      <a:pt x="1629" y="4963"/>
                    </a:cubicBezTo>
                    <a:cubicBezTo>
                      <a:pt x="1648" y="4963"/>
                      <a:pt x="1657" y="4972"/>
                      <a:pt x="1667" y="4972"/>
                    </a:cubicBezTo>
                    <a:cubicBezTo>
                      <a:pt x="1742" y="5010"/>
                      <a:pt x="1807" y="5047"/>
                      <a:pt x="1882" y="5084"/>
                    </a:cubicBezTo>
                    <a:cubicBezTo>
                      <a:pt x="2116" y="5187"/>
                      <a:pt x="2350" y="5281"/>
                      <a:pt x="2603" y="5356"/>
                    </a:cubicBezTo>
                    <a:cubicBezTo>
                      <a:pt x="2734" y="5403"/>
                      <a:pt x="2874" y="5440"/>
                      <a:pt x="3015" y="5468"/>
                    </a:cubicBezTo>
                    <a:cubicBezTo>
                      <a:pt x="3120" y="5489"/>
                      <a:pt x="3220" y="5500"/>
                      <a:pt x="3323" y="5500"/>
                    </a:cubicBezTo>
                    <a:cubicBezTo>
                      <a:pt x="3357" y="5500"/>
                      <a:pt x="3392" y="5499"/>
                      <a:pt x="3427" y="5496"/>
                    </a:cubicBezTo>
                    <a:cubicBezTo>
                      <a:pt x="3436" y="5496"/>
                      <a:pt x="3446" y="5496"/>
                      <a:pt x="3455" y="5487"/>
                    </a:cubicBezTo>
                    <a:cubicBezTo>
                      <a:pt x="3450" y="5478"/>
                      <a:pt x="3446" y="5475"/>
                      <a:pt x="3440" y="5475"/>
                    </a:cubicBezTo>
                    <a:cubicBezTo>
                      <a:pt x="3434" y="5475"/>
                      <a:pt x="3427" y="5478"/>
                      <a:pt x="3417" y="5478"/>
                    </a:cubicBezTo>
                    <a:cubicBezTo>
                      <a:pt x="3268" y="5468"/>
                      <a:pt x="3118" y="5440"/>
                      <a:pt x="2977" y="5393"/>
                    </a:cubicBezTo>
                    <a:cubicBezTo>
                      <a:pt x="2771" y="5337"/>
                      <a:pt x="2565" y="5262"/>
                      <a:pt x="2360" y="5178"/>
                    </a:cubicBezTo>
                    <a:cubicBezTo>
                      <a:pt x="2191" y="5103"/>
                      <a:pt x="2013" y="5028"/>
                      <a:pt x="1835" y="4953"/>
                    </a:cubicBezTo>
                    <a:cubicBezTo>
                      <a:pt x="1816" y="4944"/>
                      <a:pt x="1788" y="4935"/>
                      <a:pt x="1760" y="4907"/>
                    </a:cubicBezTo>
                    <a:close/>
                    <a:moveTo>
                      <a:pt x="4355" y="0"/>
                    </a:moveTo>
                    <a:cubicBezTo>
                      <a:pt x="4346" y="0"/>
                      <a:pt x="4336" y="3"/>
                      <a:pt x="4326" y="10"/>
                    </a:cubicBezTo>
                    <a:cubicBezTo>
                      <a:pt x="4298" y="19"/>
                      <a:pt x="4269" y="38"/>
                      <a:pt x="4241" y="57"/>
                    </a:cubicBezTo>
                    <a:cubicBezTo>
                      <a:pt x="4082" y="169"/>
                      <a:pt x="3923" y="291"/>
                      <a:pt x="3755" y="403"/>
                    </a:cubicBezTo>
                    <a:cubicBezTo>
                      <a:pt x="3642" y="478"/>
                      <a:pt x="3539" y="572"/>
                      <a:pt x="3436" y="665"/>
                    </a:cubicBezTo>
                    <a:cubicBezTo>
                      <a:pt x="3277" y="824"/>
                      <a:pt x="3146" y="1002"/>
                      <a:pt x="3024" y="1190"/>
                    </a:cubicBezTo>
                    <a:cubicBezTo>
                      <a:pt x="2893" y="1405"/>
                      <a:pt x="2781" y="1630"/>
                      <a:pt x="2706" y="1873"/>
                    </a:cubicBezTo>
                    <a:cubicBezTo>
                      <a:pt x="2650" y="2042"/>
                      <a:pt x="2594" y="2210"/>
                      <a:pt x="2575" y="2388"/>
                    </a:cubicBezTo>
                    <a:cubicBezTo>
                      <a:pt x="2537" y="2622"/>
                      <a:pt x="2500" y="2856"/>
                      <a:pt x="2472" y="3090"/>
                    </a:cubicBezTo>
                    <a:cubicBezTo>
                      <a:pt x="2462" y="3231"/>
                      <a:pt x="2434" y="3371"/>
                      <a:pt x="2406" y="3502"/>
                    </a:cubicBezTo>
                    <a:cubicBezTo>
                      <a:pt x="2397" y="3530"/>
                      <a:pt x="2388" y="3558"/>
                      <a:pt x="2369" y="3586"/>
                    </a:cubicBezTo>
                    <a:cubicBezTo>
                      <a:pt x="2266" y="3717"/>
                      <a:pt x="2163" y="3839"/>
                      <a:pt x="2032" y="3942"/>
                    </a:cubicBezTo>
                    <a:cubicBezTo>
                      <a:pt x="1985" y="3989"/>
                      <a:pt x="1929" y="4036"/>
                      <a:pt x="1873" y="4083"/>
                    </a:cubicBezTo>
                    <a:cubicBezTo>
                      <a:pt x="1873" y="4083"/>
                      <a:pt x="1863" y="4092"/>
                      <a:pt x="1854" y="4101"/>
                    </a:cubicBezTo>
                    <a:cubicBezTo>
                      <a:pt x="1816" y="4148"/>
                      <a:pt x="1770" y="4158"/>
                      <a:pt x="1723" y="4186"/>
                    </a:cubicBezTo>
                    <a:cubicBezTo>
                      <a:pt x="1433" y="4298"/>
                      <a:pt x="1142" y="4420"/>
                      <a:pt x="852" y="4560"/>
                    </a:cubicBezTo>
                    <a:cubicBezTo>
                      <a:pt x="646" y="4654"/>
                      <a:pt x="450" y="4766"/>
                      <a:pt x="253" y="4897"/>
                    </a:cubicBezTo>
                    <a:cubicBezTo>
                      <a:pt x="197" y="4935"/>
                      <a:pt x="141" y="4972"/>
                      <a:pt x="94" y="5019"/>
                    </a:cubicBezTo>
                    <a:cubicBezTo>
                      <a:pt x="47" y="5066"/>
                      <a:pt x="19" y="5113"/>
                      <a:pt x="0" y="5169"/>
                    </a:cubicBezTo>
                    <a:cubicBezTo>
                      <a:pt x="6" y="5174"/>
                      <a:pt x="11" y="5180"/>
                      <a:pt x="16" y="5180"/>
                    </a:cubicBezTo>
                    <a:cubicBezTo>
                      <a:pt x="20" y="5180"/>
                      <a:pt x="24" y="5177"/>
                      <a:pt x="28" y="5169"/>
                    </a:cubicBezTo>
                    <a:cubicBezTo>
                      <a:pt x="75" y="5066"/>
                      <a:pt x="178" y="5000"/>
                      <a:pt x="281" y="4944"/>
                    </a:cubicBezTo>
                    <a:cubicBezTo>
                      <a:pt x="478" y="4822"/>
                      <a:pt x="674" y="4719"/>
                      <a:pt x="880" y="4626"/>
                    </a:cubicBezTo>
                    <a:cubicBezTo>
                      <a:pt x="902" y="4620"/>
                      <a:pt x="920" y="4615"/>
                      <a:pt x="939" y="4615"/>
                    </a:cubicBezTo>
                    <a:cubicBezTo>
                      <a:pt x="953" y="4615"/>
                      <a:pt x="967" y="4618"/>
                      <a:pt x="983" y="4626"/>
                    </a:cubicBezTo>
                    <a:cubicBezTo>
                      <a:pt x="1077" y="4663"/>
                      <a:pt x="1180" y="4691"/>
                      <a:pt x="1283" y="4738"/>
                    </a:cubicBezTo>
                    <a:cubicBezTo>
                      <a:pt x="1348" y="4766"/>
                      <a:pt x="1405" y="4813"/>
                      <a:pt x="1470" y="4850"/>
                    </a:cubicBezTo>
                    <a:cubicBezTo>
                      <a:pt x="1489" y="4860"/>
                      <a:pt x="1507" y="4878"/>
                      <a:pt x="1507" y="4878"/>
                    </a:cubicBezTo>
                    <a:cubicBezTo>
                      <a:pt x="1536" y="4925"/>
                      <a:pt x="1564" y="4953"/>
                      <a:pt x="1582" y="4991"/>
                    </a:cubicBezTo>
                    <a:cubicBezTo>
                      <a:pt x="1648" y="5066"/>
                      <a:pt x="1704" y="5141"/>
                      <a:pt x="1770" y="5216"/>
                    </a:cubicBezTo>
                    <a:cubicBezTo>
                      <a:pt x="1891" y="5375"/>
                      <a:pt x="2041" y="5496"/>
                      <a:pt x="2219" y="5590"/>
                    </a:cubicBezTo>
                    <a:cubicBezTo>
                      <a:pt x="2416" y="5712"/>
                      <a:pt x="2631" y="5777"/>
                      <a:pt x="2856" y="5833"/>
                    </a:cubicBezTo>
                    <a:cubicBezTo>
                      <a:pt x="3052" y="5880"/>
                      <a:pt x="3240" y="5908"/>
                      <a:pt x="3436" y="5908"/>
                    </a:cubicBezTo>
                    <a:cubicBezTo>
                      <a:pt x="3539" y="5908"/>
                      <a:pt x="3652" y="5908"/>
                      <a:pt x="3755" y="5899"/>
                    </a:cubicBezTo>
                    <a:cubicBezTo>
                      <a:pt x="4035" y="5871"/>
                      <a:pt x="4316" y="5833"/>
                      <a:pt x="4607" y="5777"/>
                    </a:cubicBezTo>
                    <a:cubicBezTo>
                      <a:pt x="4644" y="5768"/>
                      <a:pt x="4691" y="5759"/>
                      <a:pt x="4728" y="5740"/>
                    </a:cubicBezTo>
                    <a:cubicBezTo>
                      <a:pt x="4775" y="5730"/>
                      <a:pt x="4794" y="5674"/>
                      <a:pt x="4766" y="5637"/>
                    </a:cubicBezTo>
                    <a:cubicBezTo>
                      <a:pt x="4756" y="5618"/>
                      <a:pt x="4728" y="5609"/>
                      <a:pt x="4710" y="5590"/>
                    </a:cubicBezTo>
                    <a:cubicBezTo>
                      <a:pt x="4653" y="5562"/>
                      <a:pt x="4597" y="5534"/>
                      <a:pt x="4541" y="5515"/>
                    </a:cubicBezTo>
                    <a:cubicBezTo>
                      <a:pt x="4457" y="5478"/>
                      <a:pt x="4363" y="5450"/>
                      <a:pt x="4279" y="5412"/>
                    </a:cubicBezTo>
                    <a:cubicBezTo>
                      <a:pt x="4064" y="5328"/>
                      <a:pt x="3848" y="5244"/>
                      <a:pt x="3633" y="5169"/>
                    </a:cubicBezTo>
                    <a:cubicBezTo>
                      <a:pt x="3343" y="5075"/>
                      <a:pt x="3043" y="4981"/>
                      <a:pt x="2734" y="4907"/>
                    </a:cubicBezTo>
                    <a:cubicBezTo>
                      <a:pt x="2556" y="4860"/>
                      <a:pt x="2369" y="4832"/>
                      <a:pt x="2182" y="4822"/>
                    </a:cubicBezTo>
                    <a:cubicBezTo>
                      <a:pt x="2089" y="4816"/>
                      <a:pt x="1996" y="4809"/>
                      <a:pt x="1907" y="4809"/>
                    </a:cubicBezTo>
                    <a:cubicBezTo>
                      <a:pt x="1870" y="4809"/>
                      <a:pt x="1833" y="4810"/>
                      <a:pt x="1798" y="4813"/>
                    </a:cubicBezTo>
                    <a:cubicBezTo>
                      <a:pt x="1742" y="4813"/>
                      <a:pt x="1695" y="4822"/>
                      <a:pt x="1648" y="4822"/>
                    </a:cubicBezTo>
                    <a:cubicBezTo>
                      <a:pt x="1640" y="4825"/>
                      <a:pt x="1632" y="4826"/>
                      <a:pt x="1625" y="4826"/>
                    </a:cubicBezTo>
                    <a:cubicBezTo>
                      <a:pt x="1608" y="4826"/>
                      <a:pt x="1593" y="4820"/>
                      <a:pt x="1573" y="4813"/>
                    </a:cubicBezTo>
                    <a:cubicBezTo>
                      <a:pt x="1545" y="4794"/>
                      <a:pt x="1507" y="4766"/>
                      <a:pt x="1479" y="4747"/>
                    </a:cubicBezTo>
                    <a:cubicBezTo>
                      <a:pt x="1395" y="4701"/>
                      <a:pt x="1311" y="4663"/>
                      <a:pt x="1217" y="4635"/>
                    </a:cubicBezTo>
                    <a:cubicBezTo>
                      <a:pt x="1170" y="4616"/>
                      <a:pt x="1114" y="4607"/>
                      <a:pt x="1067" y="4588"/>
                    </a:cubicBezTo>
                    <a:cubicBezTo>
                      <a:pt x="1058" y="4588"/>
                      <a:pt x="1039" y="4579"/>
                      <a:pt x="1030" y="4579"/>
                    </a:cubicBezTo>
                    <a:cubicBezTo>
                      <a:pt x="1030" y="4560"/>
                      <a:pt x="1039" y="4560"/>
                      <a:pt x="1049" y="4551"/>
                    </a:cubicBezTo>
                    <a:cubicBezTo>
                      <a:pt x="1273" y="4466"/>
                      <a:pt x="1489" y="4373"/>
                      <a:pt x="1713" y="4289"/>
                    </a:cubicBezTo>
                    <a:cubicBezTo>
                      <a:pt x="1770" y="4261"/>
                      <a:pt x="1826" y="4261"/>
                      <a:pt x="1882" y="4261"/>
                    </a:cubicBezTo>
                    <a:cubicBezTo>
                      <a:pt x="2001" y="4261"/>
                      <a:pt x="2119" y="4256"/>
                      <a:pt x="2238" y="4256"/>
                    </a:cubicBezTo>
                    <a:cubicBezTo>
                      <a:pt x="2297" y="4256"/>
                      <a:pt x="2356" y="4257"/>
                      <a:pt x="2416" y="4261"/>
                    </a:cubicBezTo>
                    <a:cubicBezTo>
                      <a:pt x="2584" y="4261"/>
                      <a:pt x="2753" y="4270"/>
                      <a:pt x="2931" y="4279"/>
                    </a:cubicBezTo>
                    <a:cubicBezTo>
                      <a:pt x="3043" y="4289"/>
                      <a:pt x="3165" y="4298"/>
                      <a:pt x="3286" y="4307"/>
                    </a:cubicBezTo>
                    <a:cubicBezTo>
                      <a:pt x="3293" y="4307"/>
                      <a:pt x="3299" y="4303"/>
                      <a:pt x="3305" y="4303"/>
                    </a:cubicBezTo>
                    <a:cubicBezTo>
                      <a:pt x="3308" y="4303"/>
                      <a:pt x="3311" y="4304"/>
                      <a:pt x="3314" y="4307"/>
                    </a:cubicBezTo>
                    <a:cubicBezTo>
                      <a:pt x="3330" y="4315"/>
                      <a:pt x="3344" y="4318"/>
                      <a:pt x="3358" y="4318"/>
                    </a:cubicBezTo>
                    <a:cubicBezTo>
                      <a:pt x="3376" y="4318"/>
                      <a:pt x="3392" y="4313"/>
                      <a:pt x="3408" y="4307"/>
                    </a:cubicBezTo>
                    <a:cubicBezTo>
                      <a:pt x="3422" y="4305"/>
                      <a:pt x="3436" y="4304"/>
                      <a:pt x="3449" y="4304"/>
                    </a:cubicBezTo>
                    <a:cubicBezTo>
                      <a:pt x="3488" y="4304"/>
                      <a:pt x="3523" y="4314"/>
                      <a:pt x="3558" y="4335"/>
                    </a:cubicBezTo>
                    <a:cubicBezTo>
                      <a:pt x="3633" y="4392"/>
                      <a:pt x="3726" y="4438"/>
                      <a:pt x="3811" y="4476"/>
                    </a:cubicBezTo>
                    <a:cubicBezTo>
                      <a:pt x="4040" y="4582"/>
                      <a:pt x="4276" y="4639"/>
                      <a:pt x="4526" y="4639"/>
                    </a:cubicBezTo>
                    <a:cubicBezTo>
                      <a:pt x="4562" y="4639"/>
                      <a:pt x="4598" y="4637"/>
                      <a:pt x="4635" y="4635"/>
                    </a:cubicBezTo>
                    <a:cubicBezTo>
                      <a:pt x="5009" y="4616"/>
                      <a:pt x="5346" y="4495"/>
                      <a:pt x="5655" y="4289"/>
                    </a:cubicBezTo>
                    <a:cubicBezTo>
                      <a:pt x="5824" y="4186"/>
                      <a:pt x="5992" y="4064"/>
                      <a:pt x="6151" y="3952"/>
                    </a:cubicBezTo>
                    <a:cubicBezTo>
                      <a:pt x="6282" y="3858"/>
                      <a:pt x="6414" y="3774"/>
                      <a:pt x="6545" y="3680"/>
                    </a:cubicBezTo>
                    <a:cubicBezTo>
                      <a:pt x="6629" y="3624"/>
                      <a:pt x="6704" y="3558"/>
                      <a:pt x="6788" y="3502"/>
                    </a:cubicBezTo>
                    <a:cubicBezTo>
                      <a:pt x="6816" y="3483"/>
                      <a:pt x="6826" y="3465"/>
                      <a:pt x="6854" y="3455"/>
                    </a:cubicBezTo>
                    <a:cubicBezTo>
                      <a:pt x="6872" y="3427"/>
                      <a:pt x="6891" y="3409"/>
                      <a:pt x="6882" y="3371"/>
                    </a:cubicBezTo>
                    <a:cubicBezTo>
                      <a:pt x="6872" y="3334"/>
                      <a:pt x="6844" y="3324"/>
                      <a:pt x="6807" y="3324"/>
                    </a:cubicBezTo>
                    <a:cubicBezTo>
                      <a:pt x="6769" y="3315"/>
                      <a:pt x="6723" y="3306"/>
                      <a:pt x="6685" y="3306"/>
                    </a:cubicBezTo>
                    <a:cubicBezTo>
                      <a:pt x="6573" y="3306"/>
                      <a:pt x="6460" y="3306"/>
                      <a:pt x="6348" y="3315"/>
                    </a:cubicBezTo>
                    <a:cubicBezTo>
                      <a:pt x="6170" y="3315"/>
                      <a:pt x="5992" y="3324"/>
                      <a:pt x="5814" y="3334"/>
                    </a:cubicBezTo>
                    <a:cubicBezTo>
                      <a:pt x="5562" y="3352"/>
                      <a:pt x="5318" y="3371"/>
                      <a:pt x="5075" y="3427"/>
                    </a:cubicBezTo>
                    <a:cubicBezTo>
                      <a:pt x="4766" y="3483"/>
                      <a:pt x="4475" y="3596"/>
                      <a:pt x="4204" y="3746"/>
                    </a:cubicBezTo>
                    <a:cubicBezTo>
                      <a:pt x="4007" y="3858"/>
                      <a:pt x="3820" y="3970"/>
                      <a:pt x="3642" y="4092"/>
                    </a:cubicBezTo>
                    <a:cubicBezTo>
                      <a:pt x="3605" y="4111"/>
                      <a:pt x="3567" y="4139"/>
                      <a:pt x="3539" y="4167"/>
                    </a:cubicBezTo>
                    <a:cubicBezTo>
                      <a:pt x="3502" y="4195"/>
                      <a:pt x="3464" y="4204"/>
                      <a:pt x="3417" y="4204"/>
                    </a:cubicBezTo>
                    <a:cubicBezTo>
                      <a:pt x="3277" y="4195"/>
                      <a:pt x="3127" y="4195"/>
                      <a:pt x="2977" y="4186"/>
                    </a:cubicBezTo>
                    <a:cubicBezTo>
                      <a:pt x="2853" y="4182"/>
                      <a:pt x="2729" y="4179"/>
                      <a:pt x="2605" y="4179"/>
                    </a:cubicBezTo>
                    <a:cubicBezTo>
                      <a:pt x="2430" y="4179"/>
                      <a:pt x="2254" y="4184"/>
                      <a:pt x="2079" y="4195"/>
                    </a:cubicBezTo>
                    <a:lnTo>
                      <a:pt x="1994" y="4195"/>
                    </a:lnTo>
                    <a:cubicBezTo>
                      <a:pt x="1985" y="4195"/>
                      <a:pt x="1985" y="4186"/>
                      <a:pt x="1985" y="4186"/>
                    </a:cubicBezTo>
                    <a:cubicBezTo>
                      <a:pt x="2004" y="4176"/>
                      <a:pt x="2022" y="4167"/>
                      <a:pt x="2051" y="4158"/>
                    </a:cubicBezTo>
                    <a:cubicBezTo>
                      <a:pt x="2369" y="4036"/>
                      <a:pt x="2697" y="3914"/>
                      <a:pt x="3015" y="3792"/>
                    </a:cubicBezTo>
                    <a:cubicBezTo>
                      <a:pt x="3240" y="3699"/>
                      <a:pt x="3455" y="3596"/>
                      <a:pt x="3652" y="3465"/>
                    </a:cubicBezTo>
                    <a:cubicBezTo>
                      <a:pt x="3689" y="3446"/>
                      <a:pt x="3717" y="3437"/>
                      <a:pt x="3755" y="3437"/>
                    </a:cubicBezTo>
                    <a:cubicBezTo>
                      <a:pt x="3792" y="3427"/>
                      <a:pt x="3820" y="3427"/>
                      <a:pt x="3858" y="3427"/>
                    </a:cubicBezTo>
                    <a:cubicBezTo>
                      <a:pt x="4195" y="3409"/>
                      <a:pt x="4513" y="3315"/>
                      <a:pt x="4803" y="3156"/>
                    </a:cubicBezTo>
                    <a:cubicBezTo>
                      <a:pt x="4981" y="3062"/>
                      <a:pt x="5150" y="2959"/>
                      <a:pt x="5299" y="2837"/>
                    </a:cubicBezTo>
                    <a:cubicBezTo>
                      <a:pt x="5430" y="2734"/>
                      <a:pt x="5533" y="2622"/>
                      <a:pt x="5627" y="2491"/>
                    </a:cubicBezTo>
                    <a:cubicBezTo>
                      <a:pt x="5768" y="2313"/>
                      <a:pt x="5899" y="2116"/>
                      <a:pt x="6020" y="1920"/>
                    </a:cubicBezTo>
                    <a:cubicBezTo>
                      <a:pt x="6170" y="1676"/>
                      <a:pt x="6320" y="1424"/>
                      <a:pt x="6470" y="1180"/>
                    </a:cubicBezTo>
                    <a:cubicBezTo>
                      <a:pt x="6507" y="1124"/>
                      <a:pt x="6535" y="1058"/>
                      <a:pt x="6573" y="1002"/>
                    </a:cubicBezTo>
                    <a:cubicBezTo>
                      <a:pt x="6582" y="974"/>
                      <a:pt x="6591" y="955"/>
                      <a:pt x="6601" y="937"/>
                    </a:cubicBezTo>
                    <a:cubicBezTo>
                      <a:pt x="6609" y="885"/>
                      <a:pt x="6578" y="833"/>
                      <a:pt x="6529" y="833"/>
                    </a:cubicBezTo>
                    <a:cubicBezTo>
                      <a:pt x="6525" y="833"/>
                      <a:pt x="6521" y="833"/>
                      <a:pt x="6517" y="834"/>
                    </a:cubicBezTo>
                    <a:cubicBezTo>
                      <a:pt x="6479" y="834"/>
                      <a:pt x="6442" y="834"/>
                      <a:pt x="6404" y="852"/>
                    </a:cubicBezTo>
                    <a:cubicBezTo>
                      <a:pt x="6311" y="881"/>
                      <a:pt x="6226" y="909"/>
                      <a:pt x="6133" y="937"/>
                    </a:cubicBezTo>
                    <a:cubicBezTo>
                      <a:pt x="5842" y="1058"/>
                      <a:pt x="5562" y="1190"/>
                      <a:pt x="5290" y="1349"/>
                    </a:cubicBezTo>
                    <a:cubicBezTo>
                      <a:pt x="5103" y="1452"/>
                      <a:pt x="4925" y="1573"/>
                      <a:pt x="4756" y="1714"/>
                    </a:cubicBezTo>
                    <a:cubicBezTo>
                      <a:pt x="4644" y="1817"/>
                      <a:pt x="4522" y="1910"/>
                      <a:pt x="4410" y="2032"/>
                    </a:cubicBezTo>
                    <a:cubicBezTo>
                      <a:pt x="4279" y="2173"/>
                      <a:pt x="4167" y="2322"/>
                      <a:pt x="4054" y="2482"/>
                    </a:cubicBezTo>
                    <a:cubicBezTo>
                      <a:pt x="3951" y="2641"/>
                      <a:pt x="3867" y="2800"/>
                      <a:pt x="3773" y="2968"/>
                    </a:cubicBezTo>
                    <a:cubicBezTo>
                      <a:pt x="3708" y="3090"/>
                      <a:pt x="3642" y="3221"/>
                      <a:pt x="3586" y="3343"/>
                    </a:cubicBezTo>
                    <a:cubicBezTo>
                      <a:pt x="3567" y="3390"/>
                      <a:pt x="3539" y="3409"/>
                      <a:pt x="3502" y="3427"/>
                    </a:cubicBezTo>
                    <a:cubicBezTo>
                      <a:pt x="3314" y="3540"/>
                      <a:pt x="3109" y="3633"/>
                      <a:pt x="2903" y="3717"/>
                    </a:cubicBezTo>
                    <a:cubicBezTo>
                      <a:pt x="2612" y="3830"/>
                      <a:pt x="2322" y="3942"/>
                      <a:pt x="2032" y="4055"/>
                    </a:cubicBezTo>
                    <a:cubicBezTo>
                      <a:pt x="2013" y="4064"/>
                      <a:pt x="1994" y="4073"/>
                      <a:pt x="1966" y="4083"/>
                    </a:cubicBezTo>
                    <a:cubicBezTo>
                      <a:pt x="2041" y="4026"/>
                      <a:pt x="2097" y="3980"/>
                      <a:pt x="2163" y="3923"/>
                    </a:cubicBezTo>
                    <a:cubicBezTo>
                      <a:pt x="2210" y="3886"/>
                      <a:pt x="2257" y="3839"/>
                      <a:pt x="2294" y="3802"/>
                    </a:cubicBezTo>
                    <a:cubicBezTo>
                      <a:pt x="2360" y="3736"/>
                      <a:pt x="2416" y="3661"/>
                      <a:pt x="2462" y="3596"/>
                    </a:cubicBezTo>
                    <a:cubicBezTo>
                      <a:pt x="2481" y="3568"/>
                      <a:pt x="2509" y="3549"/>
                      <a:pt x="2537" y="3540"/>
                    </a:cubicBezTo>
                    <a:cubicBezTo>
                      <a:pt x="2734" y="3446"/>
                      <a:pt x="2912" y="3324"/>
                      <a:pt x="3090" y="3184"/>
                    </a:cubicBezTo>
                    <a:cubicBezTo>
                      <a:pt x="3183" y="3109"/>
                      <a:pt x="3277" y="3025"/>
                      <a:pt x="3361" y="2931"/>
                    </a:cubicBezTo>
                    <a:cubicBezTo>
                      <a:pt x="3549" y="2725"/>
                      <a:pt x="3708" y="2491"/>
                      <a:pt x="3811" y="2219"/>
                    </a:cubicBezTo>
                    <a:cubicBezTo>
                      <a:pt x="3886" y="2023"/>
                      <a:pt x="3951" y="1826"/>
                      <a:pt x="3998" y="1620"/>
                    </a:cubicBezTo>
                    <a:cubicBezTo>
                      <a:pt x="4101" y="1246"/>
                      <a:pt x="4204" y="862"/>
                      <a:pt x="4307" y="478"/>
                    </a:cubicBezTo>
                    <a:cubicBezTo>
                      <a:pt x="4335" y="375"/>
                      <a:pt x="4363" y="272"/>
                      <a:pt x="4391" y="169"/>
                    </a:cubicBezTo>
                    <a:cubicBezTo>
                      <a:pt x="4401" y="150"/>
                      <a:pt x="4401" y="122"/>
                      <a:pt x="4410" y="94"/>
                    </a:cubicBezTo>
                    <a:cubicBezTo>
                      <a:pt x="4410" y="75"/>
                      <a:pt x="4410" y="47"/>
                      <a:pt x="4401" y="29"/>
                    </a:cubicBezTo>
                    <a:cubicBezTo>
                      <a:pt x="4388" y="10"/>
                      <a:pt x="4372" y="0"/>
                      <a:pt x="4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61"/>
              <p:cNvSpPr/>
              <p:nvPr/>
            </p:nvSpPr>
            <p:spPr>
              <a:xfrm flipH="1">
                <a:off x="853569" y="2832603"/>
                <a:ext cx="796587" cy="534792"/>
              </a:xfrm>
              <a:custGeom>
                <a:avLst/>
                <a:gdLst/>
                <a:ahLst/>
                <a:cxnLst/>
                <a:rect l="l" t="t" r="r" b="b"/>
                <a:pathLst>
                  <a:path w="9457" h="6349" extrusionOk="0">
                    <a:moveTo>
                      <a:pt x="7500" y="1"/>
                    </a:moveTo>
                    <a:cubicBezTo>
                      <a:pt x="7453" y="10"/>
                      <a:pt x="7406" y="29"/>
                      <a:pt x="7359" y="48"/>
                    </a:cubicBezTo>
                    <a:cubicBezTo>
                      <a:pt x="7135" y="141"/>
                      <a:pt x="6957" y="291"/>
                      <a:pt x="6788" y="460"/>
                    </a:cubicBezTo>
                    <a:cubicBezTo>
                      <a:pt x="6695" y="553"/>
                      <a:pt x="6601" y="665"/>
                      <a:pt x="6517" y="778"/>
                    </a:cubicBezTo>
                    <a:cubicBezTo>
                      <a:pt x="6386" y="946"/>
                      <a:pt x="6339" y="1143"/>
                      <a:pt x="6367" y="1368"/>
                    </a:cubicBezTo>
                    <a:cubicBezTo>
                      <a:pt x="6367" y="1386"/>
                      <a:pt x="6367" y="1405"/>
                      <a:pt x="6367" y="1433"/>
                    </a:cubicBezTo>
                    <a:cubicBezTo>
                      <a:pt x="5992" y="1873"/>
                      <a:pt x="5590" y="2304"/>
                      <a:pt x="5178" y="2753"/>
                    </a:cubicBezTo>
                    <a:cubicBezTo>
                      <a:pt x="5169" y="2632"/>
                      <a:pt x="5178" y="2538"/>
                      <a:pt x="5262" y="2472"/>
                    </a:cubicBezTo>
                    <a:cubicBezTo>
                      <a:pt x="5496" y="2295"/>
                      <a:pt x="5637" y="2042"/>
                      <a:pt x="5749" y="1780"/>
                    </a:cubicBezTo>
                    <a:cubicBezTo>
                      <a:pt x="5871" y="1480"/>
                      <a:pt x="5927" y="1162"/>
                      <a:pt x="5899" y="834"/>
                    </a:cubicBezTo>
                    <a:cubicBezTo>
                      <a:pt x="5889" y="656"/>
                      <a:pt x="5861" y="488"/>
                      <a:pt x="5833" y="319"/>
                    </a:cubicBezTo>
                    <a:cubicBezTo>
                      <a:pt x="5824" y="263"/>
                      <a:pt x="5824" y="197"/>
                      <a:pt x="5768" y="151"/>
                    </a:cubicBezTo>
                    <a:cubicBezTo>
                      <a:pt x="5756" y="148"/>
                      <a:pt x="5745" y="146"/>
                      <a:pt x="5734" y="146"/>
                    </a:cubicBezTo>
                    <a:cubicBezTo>
                      <a:pt x="5675" y="146"/>
                      <a:pt x="5628" y="186"/>
                      <a:pt x="5581" y="225"/>
                    </a:cubicBezTo>
                    <a:cubicBezTo>
                      <a:pt x="5421" y="394"/>
                      <a:pt x="5290" y="581"/>
                      <a:pt x="5187" y="778"/>
                    </a:cubicBezTo>
                    <a:cubicBezTo>
                      <a:pt x="5028" y="1077"/>
                      <a:pt x="4953" y="1396"/>
                      <a:pt x="4916" y="1723"/>
                    </a:cubicBezTo>
                    <a:cubicBezTo>
                      <a:pt x="4888" y="1995"/>
                      <a:pt x="4953" y="2229"/>
                      <a:pt x="5112" y="2444"/>
                    </a:cubicBezTo>
                    <a:cubicBezTo>
                      <a:pt x="5112" y="2454"/>
                      <a:pt x="5122" y="2463"/>
                      <a:pt x="5140" y="2491"/>
                    </a:cubicBezTo>
                    <a:cubicBezTo>
                      <a:pt x="5103" y="2613"/>
                      <a:pt x="5075" y="2744"/>
                      <a:pt x="5028" y="2875"/>
                    </a:cubicBezTo>
                    <a:cubicBezTo>
                      <a:pt x="5019" y="2922"/>
                      <a:pt x="4991" y="2959"/>
                      <a:pt x="4963" y="2987"/>
                    </a:cubicBezTo>
                    <a:cubicBezTo>
                      <a:pt x="4532" y="3427"/>
                      <a:pt x="4111" y="3877"/>
                      <a:pt x="3624" y="4261"/>
                    </a:cubicBezTo>
                    <a:cubicBezTo>
                      <a:pt x="3496" y="4359"/>
                      <a:pt x="3480" y="4390"/>
                      <a:pt x="3422" y="4390"/>
                    </a:cubicBezTo>
                    <a:cubicBezTo>
                      <a:pt x="3386" y="4390"/>
                      <a:pt x="3334" y="4378"/>
                      <a:pt x="3230" y="4364"/>
                    </a:cubicBezTo>
                    <a:cubicBezTo>
                      <a:pt x="3090" y="4345"/>
                      <a:pt x="2940" y="4326"/>
                      <a:pt x="2800" y="4308"/>
                    </a:cubicBezTo>
                    <a:cubicBezTo>
                      <a:pt x="2772" y="4298"/>
                      <a:pt x="2753" y="4289"/>
                      <a:pt x="2706" y="4270"/>
                    </a:cubicBezTo>
                    <a:cubicBezTo>
                      <a:pt x="3127" y="4045"/>
                      <a:pt x="3493" y="3793"/>
                      <a:pt x="3811" y="3474"/>
                    </a:cubicBezTo>
                    <a:cubicBezTo>
                      <a:pt x="3834" y="3470"/>
                      <a:pt x="3860" y="3470"/>
                      <a:pt x="3886" y="3470"/>
                    </a:cubicBezTo>
                    <a:cubicBezTo>
                      <a:pt x="3912" y="3470"/>
                      <a:pt x="3937" y="3470"/>
                      <a:pt x="3961" y="3465"/>
                    </a:cubicBezTo>
                    <a:cubicBezTo>
                      <a:pt x="4017" y="3456"/>
                      <a:pt x="4036" y="3399"/>
                      <a:pt x="4017" y="3343"/>
                    </a:cubicBezTo>
                    <a:cubicBezTo>
                      <a:pt x="4010" y="3301"/>
                      <a:pt x="3977" y="3280"/>
                      <a:pt x="3941" y="3280"/>
                    </a:cubicBezTo>
                    <a:cubicBezTo>
                      <a:pt x="3929" y="3280"/>
                      <a:pt x="3916" y="3282"/>
                      <a:pt x="3905" y="3287"/>
                    </a:cubicBezTo>
                    <a:cubicBezTo>
                      <a:pt x="3848" y="3306"/>
                      <a:pt x="3792" y="3324"/>
                      <a:pt x="3792" y="3399"/>
                    </a:cubicBezTo>
                    <a:cubicBezTo>
                      <a:pt x="3792" y="3446"/>
                      <a:pt x="3764" y="3484"/>
                      <a:pt x="3727" y="3512"/>
                    </a:cubicBezTo>
                    <a:cubicBezTo>
                      <a:pt x="3390" y="3755"/>
                      <a:pt x="3053" y="3999"/>
                      <a:pt x="2687" y="4186"/>
                    </a:cubicBezTo>
                    <a:cubicBezTo>
                      <a:pt x="2650" y="4205"/>
                      <a:pt x="2613" y="4214"/>
                      <a:pt x="2528" y="4251"/>
                    </a:cubicBezTo>
                    <a:cubicBezTo>
                      <a:pt x="2641" y="4139"/>
                      <a:pt x="2725" y="4064"/>
                      <a:pt x="2800" y="3980"/>
                    </a:cubicBezTo>
                    <a:cubicBezTo>
                      <a:pt x="2968" y="3811"/>
                      <a:pt x="3109" y="3615"/>
                      <a:pt x="3240" y="3409"/>
                    </a:cubicBezTo>
                    <a:cubicBezTo>
                      <a:pt x="3296" y="3324"/>
                      <a:pt x="3343" y="3259"/>
                      <a:pt x="3446" y="3231"/>
                    </a:cubicBezTo>
                    <a:cubicBezTo>
                      <a:pt x="3511" y="3212"/>
                      <a:pt x="3530" y="3156"/>
                      <a:pt x="3511" y="3090"/>
                    </a:cubicBezTo>
                    <a:cubicBezTo>
                      <a:pt x="3497" y="3054"/>
                      <a:pt x="3465" y="3028"/>
                      <a:pt x="3433" y="3028"/>
                    </a:cubicBezTo>
                    <a:cubicBezTo>
                      <a:pt x="3425" y="3028"/>
                      <a:pt x="3416" y="3030"/>
                      <a:pt x="3408" y="3034"/>
                    </a:cubicBezTo>
                    <a:cubicBezTo>
                      <a:pt x="3352" y="3053"/>
                      <a:pt x="3305" y="3081"/>
                      <a:pt x="3259" y="3119"/>
                    </a:cubicBezTo>
                    <a:cubicBezTo>
                      <a:pt x="3249" y="3128"/>
                      <a:pt x="3240" y="3165"/>
                      <a:pt x="3249" y="3184"/>
                    </a:cubicBezTo>
                    <a:cubicBezTo>
                      <a:pt x="3249" y="3212"/>
                      <a:pt x="3259" y="3231"/>
                      <a:pt x="3268" y="3259"/>
                    </a:cubicBezTo>
                    <a:cubicBezTo>
                      <a:pt x="3006" y="3596"/>
                      <a:pt x="2753" y="3933"/>
                      <a:pt x="2444" y="4223"/>
                    </a:cubicBezTo>
                    <a:cubicBezTo>
                      <a:pt x="2422" y="4226"/>
                      <a:pt x="2401" y="4229"/>
                      <a:pt x="2382" y="4229"/>
                    </a:cubicBezTo>
                    <a:cubicBezTo>
                      <a:pt x="2342" y="4229"/>
                      <a:pt x="2307" y="4220"/>
                      <a:pt x="2275" y="4195"/>
                    </a:cubicBezTo>
                    <a:cubicBezTo>
                      <a:pt x="2275" y="4177"/>
                      <a:pt x="2275" y="4158"/>
                      <a:pt x="2275" y="4158"/>
                    </a:cubicBezTo>
                    <a:cubicBezTo>
                      <a:pt x="2435" y="3971"/>
                      <a:pt x="2566" y="3765"/>
                      <a:pt x="2659" y="3540"/>
                    </a:cubicBezTo>
                    <a:cubicBezTo>
                      <a:pt x="2678" y="3493"/>
                      <a:pt x="2716" y="3465"/>
                      <a:pt x="2744" y="3418"/>
                    </a:cubicBezTo>
                    <a:cubicBezTo>
                      <a:pt x="2762" y="3390"/>
                      <a:pt x="2781" y="3353"/>
                      <a:pt x="2744" y="3315"/>
                    </a:cubicBezTo>
                    <a:cubicBezTo>
                      <a:pt x="2723" y="3300"/>
                      <a:pt x="2705" y="3293"/>
                      <a:pt x="2687" y="3293"/>
                    </a:cubicBezTo>
                    <a:cubicBezTo>
                      <a:pt x="2672" y="3293"/>
                      <a:pt x="2657" y="3297"/>
                      <a:pt x="2641" y="3306"/>
                    </a:cubicBezTo>
                    <a:cubicBezTo>
                      <a:pt x="2575" y="3334"/>
                      <a:pt x="2566" y="3362"/>
                      <a:pt x="2575" y="3437"/>
                    </a:cubicBezTo>
                    <a:cubicBezTo>
                      <a:pt x="2584" y="3465"/>
                      <a:pt x="2594" y="3502"/>
                      <a:pt x="2584" y="3530"/>
                    </a:cubicBezTo>
                    <a:cubicBezTo>
                      <a:pt x="2453" y="3746"/>
                      <a:pt x="2322" y="3971"/>
                      <a:pt x="2154" y="4186"/>
                    </a:cubicBezTo>
                    <a:cubicBezTo>
                      <a:pt x="1966" y="4148"/>
                      <a:pt x="1789" y="4111"/>
                      <a:pt x="1611" y="4074"/>
                    </a:cubicBezTo>
                    <a:cubicBezTo>
                      <a:pt x="1423" y="4027"/>
                      <a:pt x="1246" y="3989"/>
                      <a:pt x="1058" y="3942"/>
                    </a:cubicBezTo>
                    <a:cubicBezTo>
                      <a:pt x="871" y="3905"/>
                      <a:pt x="693" y="3858"/>
                      <a:pt x="515" y="3811"/>
                    </a:cubicBezTo>
                    <a:cubicBezTo>
                      <a:pt x="347" y="3765"/>
                      <a:pt x="178" y="3699"/>
                      <a:pt x="0" y="3652"/>
                    </a:cubicBezTo>
                    <a:lnTo>
                      <a:pt x="0" y="3652"/>
                    </a:lnTo>
                    <a:cubicBezTo>
                      <a:pt x="150" y="3765"/>
                      <a:pt x="309" y="3839"/>
                      <a:pt x="478" y="3886"/>
                    </a:cubicBezTo>
                    <a:cubicBezTo>
                      <a:pt x="815" y="3989"/>
                      <a:pt x="1143" y="4092"/>
                      <a:pt x="1480" y="4177"/>
                    </a:cubicBezTo>
                    <a:cubicBezTo>
                      <a:pt x="1863" y="4279"/>
                      <a:pt x="2257" y="4364"/>
                      <a:pt x="2650" y="4448"/>
                    </a:cubicBezTo>
                    <a:cubicBezTo>
                      <a:pt x="2734" y="4467"/>
                      <a:pt x="2809" y="4495"/>
                      <a:pt x="2875" y="4560"/>
                    </a:cubicBezTo>
                    <a:cubicBezTo>
                      <a:pt x="3081" y="4748"/>
                      <a:pt x="3296" y="4926"/>
                      <a:pt x="3539" y="5066"/>
                    </a:cubicBezTo>
                    <a:cubicBezTo>
                      <a:pt x="3614" y="5103"/>
                      <a:pt x="3671" y="5160"/>
                      <a:pt x="3708" y="5234"/>
                    </a:cubicBezTo>
                    <a:cubicBezTo>
                      <a:pt x="3933" y="5693"/>
                      <a:pt x="4288" y="6002"/>
                      <a:pt x="4775" y="6152"/>
                    </a:cubicBezTo>
                    <a:cubicBezTo>
                      <a:pt x="5037" y="6227"/>
                      <a:pt x="5300" y="6264"/>
                      <a:pt x="5562" y="6283"/>
                    </a:cubicBezTo>
                    <a:cubicBezTo>
                      <a:pt x="5871" y="6311"/>
                      <a:pt x="6180" y="6330"/>
                      <a:pt x="6489" y="6349"/>
                    </a:cubicBezTo>
                    <a:lnTo>
                      <a:pt x="6526" y="6349"/>
                    </a:lnTo>
                    <a:cubicBezTo>
                      <a:pt x="6592" y="6349"/>
                      <a:pt x="6667" y="6349"/>
                      <a:pt x="6695" y="6283"/>
                    </a:cubicBezTo>
                    <a:cubicBezTo>
                      <a:pt x="6723" y="6227"/>
                      <a:pt x="6676" y="6171"/>
                      <a:pt x="6638" y="6133"/>
                    </a:cubicBezTo>
                    <a:cubicBezTo>
                      <a:pt x="6592" y="6077"/>
                      <a:pt x="6545" y="6030"/>
                      <a:pt x="6489" y="5984"/>
                    </a:cubicBezTo>
                    <a:cubicBezTo>
                      <a:pt x="5918" y="5553"/>
                      <a:pt x="5290" y="5281"/>
                      <a:pt x="4588" y="5178"/>
                    </a:cubicBezTo>
                    <a:cubicBezTo>
                      <a:pt x="4467" y="5160"/>
                      <a:pt x="4350" y="5150"/>
                      <a:pt x="4232" y="5150"/>
                    </a:cubicBezTo>
                    <a:cubicBezTo>
                      <a:pt x="4167" y="5150"/>
                      <a:pt x="4102" y="5153"/>
                      <a:pt x="4036" y="5160"/>
                    </a:cubicBezTo>
                    <a:cubicBezTo>
                      <a:pt x="4015" y="5163"/>
                      <a:pt x="3996" y="5165"/>
                      <a:pt x="3977" y="5165"/>
                    </a:cubicBezTo>
                    <a:cubicBezTo>
                      <a:pt x="3945" y="5165"/>
                      <a:pt x="3916" y="5159"/>
                      <a:pt x="3886" y="5141"/>
                    </a:cubicBezTo>
                    <a:cubicBezTo>
                      <a:pt x="3577" y="4963"/>
                      <a:pt x="3268" y="4766"/>
                      <a:pt x="2987" y="4551"/>
                    </a:cubicBezTo>
                    <a:cubicBezTo>
                      <a:pt x="3000" y="4526"/>
                      <a:pt x="3016" y="4518"/>
                      <a:pt x="3031" y="4518"/>
                    </a:cubicBezTo>
                    <a:cubicBezTo>
                      <a:pt x="3039" y="4518"/>
                      <a:pt x="3046" y="4520"/>
                      <a:pt x="3053" y="4523"/>
                    </a:cubicBezTo>
                    <a:cubicBezTo>
                      <a:pt x="3184" y="4532"/>
                      <a:pt x="3305" y="4551"/>
                      <a:pt x="3427" y="4570"/>
                    </a:cubicBezTo>
                    <a:cubicBezTo>
                      <a:pt x="3755" y="4614"/>
                      <a:pt x="4082" y="4636"/>
                      <a:pt x="4407" y="4636"/>
                    </a:cubicBezTo>
                    <a:cubicBezTo>
                      <a:pt x="4974" y="4636"/>
                      <a:pt x="5536" y="4569"/>
                      <a:pt x="6095" y="4439"/>
                    </a:cubicBezTo>
                    <a:cubicBezTo>
                      <a:pt x="6676" y="4308"/>
                      <a:pt x="7256" y="4148"/>
                      <a:pt x="7818" y="3961"/>
                    </a:cubicBezTo>
                    <a:cubicBezTo>
                      <a:pt x="7895" y="3940"/>
                      <a:pt x="7962" y="3930"/>
                      <a:pt x="8038" y="3930"/>
                    </a:cubicBezTo>
                    <a:cubicBezTo>
                      <a:pt x="8063" y="3930"/>
                      <a:pt x="8090" y="3931"/>
                      <a:pt x="8118" y="3933"/>
                    </a:cubicBezTo>
                    <a:cubicBezTo>
                      <a:pt x="8261" y="3949"/>
                      <a:pt x="8407" y="3957"/>
                      <a:pt x="8553" y="3957"/>
                    </a:cubicBezTo>
                    <a:cubicBezTo>
                      <a:pt x="8741" y="3957"/>
                      <a:pt x="8930" y="3945"/>
                      <a:pt x="9120" y="3924"/>
                    </a:cubicBezTo>
                    <a:cubicBezTo>
                      <a:pt x="9129" y="3924"/>
                      <a:pt x="9138" y="3905"/>
                      <a:pt x="9157" y="3886"/>
                    </a:cubicBezTo>
                    <a:cubicBezTo>
                      <a:pt x="9110" y="3877"/>
                      <a:pt x="9068" y="3875"/>
                      <a:pt x="9027" y="3875"/>
                    </a:cubicBezTo>
                    <a:cubicBezTo>
                      <a:pt x="8986" y="3875"/>
                      <a:pt x="8946" y="3877"/>
                      <a:pt x="8904" y="3877"/>
                    </a:cubicBezTo>
                    <a:cubicBezTo>
                      <a:pt x="8829" y="3877"/>
                      <a:pt x="8754" y="3877"/>
                      <a:pt x="8680" y="3868"/>
                    </a:cubicBezTo>
                    <a:lnTo>
                      <a:pt x="8202" y="3868"/>
                    </a:lnTo>
                    <a:cubicBezTo>
                      <a:pt x="8211" y="3811"/>
                      <a:pt x="8258" y="3811"/>
                      <a:pt x="8286" y="3802"/>
                    </a:cubicBezTo>
                    <a:cubicBezTo>
                      <a:pt x="8614" y="3662"/>
                      <a:pt x="8942" y="3521"/>
                      <a:pt x="9269" y="3381"/>
                    </a:cubicBezTo>
                    <a:cubicBezTo>
                      <a:pt x="9335" y="3353"/>
                      <a:pt x="9391" y="3315"/>
                      <a:pt x="9457" y="3278"/>
                    </a:cubicBezTo>
                    <a:cubicBezTo>
                      <a:pt x="9444" y="3270"/>
                      <a:pt x="9433" y="3267"/>
                      <a:pt x="9423" y="3267"/>
                    </a:cubicBezTo>
                    <a:cubicBezTo>
                      <a:pt x="9394" y="3267"/>
                      <a:pt x="9372" y="3290"/>
                      <a:pt x="9344" y="3296"/>
                    </a:cubicBezTo>
                    <a:cubicBezTo>
                      <a:pt x="9092" y="3390"/>
                      <a:pt x="8848" y="3493"/>
                      <a:pt x="8595" y="3587"/>
                    </a:cubicBezTo>
                    <a:cubicBezTo>
                      <a:pt x="8548" y="3605"/>
                      <a:pt x="8502" y="3605"/>
                      <a:pt x="8417" y="3633"/>
                    </a:cubicBezTo>
                    <a:cubicBezTo>
                      <a:pt x="8502" y="3549"/>
                      <a:pt x="8558" y="3502"/>
                      <a:pt x="8614" y="3446"/>
                    </a:cubicBezTo>
                    <a:cubicBezTo>
                      <a:pt x="8726" y="3334"/>
                      <a:pt x="8848" y="3222"/>
                      <a:pt x="8970" y="3100"/>
                    </a:cubicBezTo>
                    <a:cubicBezTo>
                      <a:pt x="9004" y="3066"/>
                      <a:pt x="9030" y="3024"/>
                      <a:pt x="9084" y="3024"/>
                    </a:cubicBezTo>
                    <a:cubicBezTo>
                      <a:pt x="9090" y="3024"/>
                      <a:pt x="9095" y="3024"/>
                      <a:pt x="9101" y="3025"/>
                    </a:cubicBezTo>
                    <a:cubicBezTo>
                      <a:pt x="9148" y="3025"/>
                      <a:pt x="9166" y="2987"/>
                      <a:pt x="9176" y="2950"/>
                    </a:cubicBezTo>
                    <a:cubicBezTo>
                      <a:pt x="9176" y="2903"/>
                      <a:pt x="9138" y="2866"/>
                      <a:pt x="9092" y="2856"/>
                    </a:cubicBezTo>
                    <a:cubicBezTo>
                      <a:pt x="9045" y="2856"/>
                      <a:pt x="9007" y="2875"/>
                      <a:pt x="9007" y="2913"/>
                    </a:cubicBezTo>
                    <a:cubicBezTo>
                      <a:pt x="9026" y="3006"/>
                      <a:pt x="8970" y="3053"/>
                      <a:pt x="8904" y="3100"/>
                    </a:cubicBezTo>
                    <a:cubicBezTo>
                      <a:pt x="8689" y="3278"/>
                      <a:pt x="8483" y="3465"/>
                      <a:pt x="8268" y="3643"/>
                    </a:cubicBezTo>
                    <a:cubicBezTo>
                      <a:pt x="8202" y="3699"/>
                      <a:pt x="8127" y="3755"/>
                      <a:pt x="8043" y="3774"/>
                    </a:cubicBezTo>
                    <a:cubicBezTo>
                      <a:pt x="8024" y="3774"/>
                      <a:pt x="8005" y="3765"/>
                      <a:pt x="7977" y="3765"/>
                    </a:cubicBezTo>
                    <a:cubicBezTo>
                      <a:pt x="8005" y="3680"/>
                      <a:pt x="8071" y="3624"/>
                      <a:pt x="8118" y="3568"/>
                    </a:cubicBezTo>
                    <a:cubicBezTo>
                      <a:pt x="8174" y="3493"/>
                      <a:pt x="8230" y="3427"/>
                      <a:pt x="8258" y="3343"/>
                    </a:cubicBezTo>
                    <a:cubicBezTo>
                      <a:pt x="8286" y="3259"/>
                      <a:pt x="8371" y="3250"/>
                      <a:pt x="8427" y="3222"/>
                    </a:cubicBezTo>
                    <a:cubicBezTo>
                      <a:pt x="8445" y="3147"/>
                      <a:pt x="8408" y="3128"/>
                      <a:pt x="8361" y="3119"/>
                    </a:cubicBezTo>
                    <a:cubicBezTo>
                      <a:pt x="8351" y="3115"/>
                      <a:pt x="8342" y="3113"/>
                      <a:pt x="8332" y="3113"/>
                    </a:cubicBezTo>
                    <a:cubicBezTo>
                      <a:pt x="8297" y="3113"/>
                      <a:pt x="8270" y="3140"/>
                      <a:pt x="8277" y="3184"/>
                    </a:cubicBezTo>
                    <a:cubicBezTo>
                      <a:pt x="8286" y="3250"/>
                      <a:pt x="8258" y="3287"/>
                      <a:pt x="8221" y="3334"/>
                    </a:cubicBezTo>
                    <a:cubicBezTo>
                      <a:pt x="8108" y="3474"/>
                      <a:pt x="7996" y="3624"/>
                      <a:pt x="7884" y="3765"/>
                    </a:cubicBezTo>
                    <a:cubicBezTo>
                      <a:pt x="7846" y="3811"/>
                      <a:pt x="7799" y="3849"/>
                      <a:pt x="7743" y="3858"/>
                    </a:cubicBezTo>
                    <a:cubicBezTo>
                      <a:pt x="7219" y="4008"/>
                      <a:pt x="6685" y="4148"/>
                      <a:pt x="6152" y="4251"/>
                    </a:cubicBezTo>
                    <a:lnTo>
                      <a:pt x="6058" y="4251"/>
                    </a:lnTo>
                    <a:cubicBezTo>
                      <a:pt x="6105" y="4214"/>
                      <a:pt x="6124" y="4195"/>
                      <a:pt x="6152" y="4177"/>
                    </a:cubicBezTo>
                    <a:cubicBezTo>
                      <a:pt x="6395" y="4008"/>
                      <a:pt x="6620" y="3811"/>
                      <a:pt x="6826" y="3587"/>
                    </a:cubicBezTo>
                    <a:cubicBezTo>
                      <a:pt x="6882" y="3530"/>
                      <a:pt x="6938" y="3493"/>
                      <a:pt x="7013" y="3484"/>
                    </a:cubicBezTo>
                    <a:cubicBezTo>
                      <a:pt x="7416" y="3399"/>
                      <a:pt x="7706" y="3165"/>
                      <a:pt x="7940" y="2856"/>
                    </a:cubicBezTo>
                    <a:cubicBezTo>
                      <a:pt x="8183" y="2538"/>
                      <a:pt x="8333" y="2173"/>
                      <a:pt x="8464" y="1808"/>
                    </a:cubicBezTo>
                    <a:cubicBezTo>
                      <a:pt x="8492" y="1723"/>
                      <a:pt x="8520" y="1649"/>
                      <a:pt x="8539" y="1574"/>
                    </a:cubicBezTo>
                    <a:cubicBezTo>
                      <a:pt x="8520" y="1536"/>
                      <a:pt x="8495" y="1525"/>
                      <a:pt x="8468" y="1525"/>
                    </a:cubicBezTo>
                    <a:cubicBezTo>
                      <a:pt x="8441" y="1525"/>
                      <a:pt x="8413" y="1536"/>
                      <a:pt x="8389" y="1546"/>
                    </a:cubicBezTo>
                    <a:cubicBezTo>
                      <a:pt x="8127" y="1639"/>
                      <a:pt x="7884" y="1752"/>
                      <a:pt x="7659" y="1911"/>
                    </a:cubicBezTo>
                    <a:cubicBezTo>
                      <a:pt x="7462" y="2061"/>
                      <a:pt x="7294" y="2229"/>
                      <a:pt x="7172" y="2444"/>
                    </a:cubicBezTo>
                    <a:cubicBezTo>
                      <a:pt x="7013" y="2716"/>
                      <a:pt x="6882" y="3006"/>
                      <a:pt x="6863" y="3334"/>
                    </a:cubicBezTo>
                    <a:cubicBezTo>
                      <a:pt x="6863" y="3362"/>
                      <a:pt x="6854" y="3390"/>
                      <a:pt x="6835" y="3418"/>
                    </a:cubicBezTo>
                    <a:cubicBezTo>
                      <a:pt x="6732" y="3521"/>
                      <a:pt x="6629" y="3624"/>
                      <a:pt x="6535" y="3727"/>
                    </a:cubicBezTo>
                    <a:cubicBezTo>
                      <a:pt x="6489" y="3708"/>
                      <a:pt x="6498" y="3690"/>
                      <a:pt x="6507" y="3662"/>
                    </a:cubicBezTo>
                    <a:cubicBezTo>
                      <a:pt x="6545" y="3512"/>
                      <a:pt x="6592" y="3362"/>
                      <a:pt x="6638" y="3203"/>
                    </a:cubicBezTo>
                    <a:cubicBezTo>
                      <a:pt x="6657" y="3156"/>
                      <a:pt x="6667" y="3100"/>
                      <a:pt x="6638" y="3044"/>
                    </a:cubicBezTo>
                    <a:cubicBezTo>
                      <a:pt x="6564" y="3278"/>
                      <a:pt x="6489" y="3512"/>
                      <a:pt x="6414" y="3755"/>
                    </a:cubicBezTo>
                    <a:cubicBezTo>
                      <a:pt x="6395" y="3811"/>
                      <a:pt x="6376" y="3868"/>
                      <a:pt x="6301" y="3914"/>
                    </a:cubicBezTo>
                    <a:cubicBezTo>
                      <a:pt x="6301" y="3858"/>
                      <a:pt x="6301" y="3811"/>
                      <a:pt x="6301" y="3774"/>
                    </a:cubicBezTo>
                    <a:cubicBezTo>
                      <a:pt x="6301" y="3624"/>
                      <a:pt x="6292" y="3465"/>
                      <a:pt x="6292" y="3315"/>
                    </a:cubicBezTo>
                    <a:cubicBezTo>
                      <a:pt x="6292" y="3287"/>
                      <a:pt x="6273" y="3250"/>
                      <a:pt x="6264" y="3212"/>
                    </a:cubicBezTo>
                    <a:lnTo>
                      <a:pt x="6245" y="3212"/>
                    </a:lnTo>
                    <a:cubicBezTo>
                      <a:pt x="6245" y="3278"/>
                      <a:pt x="6227" y="3343"/>
                      <a:pt x="6227" y="3399"/>
                    </a:cubicBezTo>
                    <a:cubicBezTo>
                      <a:pt x="6227" y="3577"/>
                      <a:pt x="6227" y="3755"/>
                      <a:pt x="6236" y="3933"/>
                    </a:cubicBezTo>
                    <a:cubicBezTo>
                      <a:pt x="6236" y="3989"/>
                      <a:pt x="6208" y="4027"/>
                      <a:pt x="6152" y="4045"/>
                    </a:cubicBezTo>
                    <a:cubicBezTo>
                      <a:pt x="6105" y="4017"/>
                      <a:pt x="6105" y="3980"/>
                      <a:pt x="6095" y="3942"/>
                    </a:cubicBezTo>
                    <a:cubicBezTo>
                      <a:pt x="6049" y="3746"/>
                      <a:pt x="5992" y="3549"/>
                      <a:pt x="5936" y="3353"/>
                    </a:cubicBezTo>
                    <a:cubicBezTo>
                      <a:pt x="5918" y="3287"/>
                      <a:pt x="5908" y="3222"/>
                      <a:pt x="5946" y="3156"/>
                    </a:cubicBezTo>
                    <a:cubicBezTo>
                      <a:pt x="5964" y="3128"/>
                      <a:pt x="5964" y="3090"/>
                      <a:pt x="5927" y="3072"/>
                    </a:cubicBezTo>
                    <a:cubicBezTo>
                      <a:pt x="5913" y="3062"/>
                      <a:pt x="5899" y="3058"/>
                      <a:pt x="5885" y="3058"/>
                    </a:cubicBezTo>
                    <a:cubicBezTo>
                      <a:pt x="5871" y="3058"/>
                      <a:pt x="5857" y="3062"/>
                      <a:pt x="5843" y="3072"/>
                    </a:cubicBezTo>
                    <a:cubicBezTo>
                      <a:pt x="5815" y="3090"/>
                      <a:pt x="5786" y="3128"/>
                      <a:pt x="5805" y="3165"/>
                    </a:cubicBezTo>
                    <a:cubicBezTo>
                      <a:pt x="5889" y="3315"/>
                      <a:pt x="5889" y="3484"/>
                      <a:pt x="5936" y="3643"/>
                    </a:cubicBezTo>
                    <a:cubicBezTo>
                      <a:pt x="5992" y="3793"/>
                      <a:pt x="6030" y="3942"/>
                      <a:pt x="6077" y="4092"/>
                    </a:cubicBezTo>
                    <a:cubicBezTo>
                      <a:pt x="5955" y="4223"/>
                      <a:pt x="5815" y="4317"/>
                      <a:pt x="5637" y="4345"/>
                    </a:cubicBezTo>
                    <a:cubicBezTo>
                      <a:pt x="5227" y="4415"/>
                      <a:pt x="4813" y="4460"/>
                      <a:pt x="4398" y="4460"/>
                    </a:cubicBezTo>
                    <a:cubicBezTo>
                      <a:pt x="4206" y="4460"/>
                      <a:pt x="4013" y="4450"/>
                      <a:pt x="3820" y="4429"/>
                    </a:cubicBezTo>
                    <a:cubicBezTo>
                      <a:pt x="3755" y="4420"/>
                      <a:pt x="3689" y="4429"/>
                      <a:pt x="3624" y="4392"/>
                    </a:cubicBezTo>
                    <a:cubicBezTo>
                      <a:pt x="3642" y="4364"/>
                      <a:pt x="3661" y="4345"/>
                      <a:pt x="3680" y="4336"/>
                    </a:cubicBezTo>
                    <a:cubicBezTo>
                      <a:pt x="4176" y="3980"/>
                      <a:pt x="4607" y="3559"/>
                      <a:pt x="5019" y="3128"/>
                    </a:cubicBezTo>
                    <a:cubicBezTo>
                      <a:pt x="5262" y="2875"/>
                      <a:pt x="5496" y="2613"/>
                      <a:pt x="5730" y="2360"/>
                    </a:cubicBezTo>
                    <a:cubicBezTo>
                      <a:pt x="5786" y="2295"/>
                      <a:pt x="5843" y="2238"/>
                      <a:pt x="5927" y="2220"/>
                    </a:cubicBezTo>
                    <a:cubicBezTo>
                      <a:pt x="5992" y="2210"/>
                      <a:pt x="6058" y="2182"/>
                      <a:pt x="6124" y="2164"/>
                    </a:cubicBezTo>
                    <a:cubicBezTo>
                      <a:pt x="6257" y="2252"/>
                      <a:pt x="6392" y="2289"/>
                      <a:pt x="6528" y="2289"/>
                    </a:cubicBezTo>
                    <a:cubicBezTo>
                      <a:pt x="6650" y="2289"/>
                      <a:pt x="6771" y="2259"/>
                      <a:pt x="6891" y="2210"/>
                    </a:cubicBezTo>
                    <a:cubicBezTo>
                      <a:pt x="7219" y="2089"/>
                      <a:pt x="7490" y="1873"/>
                      <a:pt x="7743" y="1639"/>
                    </a:cubicBezTo>
                    <a:cubicBezTo>
                      <a:pt x="7799" y="1583"/>
                      <a:pt x="7781" y="1517"/>
                      <a:pt x="7706" y="1499"/>
                    </a:cubicBezTo>
                    <a:cubicBezTo>
                      <a:pt x="7631" y="1471"/>
                      <a:pt x="7547" y="1452"/>
                      <a:pt x="7462" y="1443"/>
                    </a:cubicBezTo>
                    <a:cubicBezTo>
                      <a:pt x="7407" y="1437"/>
                      <a:pt x="7352" y="1435"/>
                      <a:pt x="7298" y="1435"/>
                    </a:cubicBezTo>
                    <a:cubicBezTo>
                      <a:pt x="6976" y="1435"/>
                      <a:pt x="6675" y="1529"/>
                      <a:pt x="6395" y="1705"/>
                    </a:cubicBezTo>
                    <a:cubicBezTo>
                      <a:pt x="6348" y="1733"/>
                      <a:pt x="6301" y="1770"/>
                      <a:pt x="6255" y="1798"/>
                    </a:cubicBezTo>
                    <a:cubicBezTo>
                      <a:pt x="6255" y="1798"/>
                      <a:pt x="6245" y="1798"/>
                      <a:pt x="6227" y="1789"/>
                    </a:cubicBezTo>
                    <a:cubicBezTo>
                      <a:pt x="6273" y="1695"/>
                      <a:pt x="6348" y="1620"/>
                      <a:pt x="6404" y="1546"/>
                    </a:cubicBezTo>
                    <a:cubicBezTo>
                      <a:pt x="6667" y="1489"/>
                      <a:pt x="6901" y="1368"/>
                      <a:pt x="7088" y="1180"/>
                    </a:cubicBezTo>
                    <a:cubicBezTo>
                      <a:pt x="7210" y="1059"/>
                      <a:pt x="7294" y="909"/>
                      <a:pt x="7359" y="750"/>
                    </a:cubicBezTo>
                    <a:cubicBezTo>
                      <a:pt x="7434" y="553"/>
                      <a:pt x="7490" y="347"/>
                      <a:pt x="7556" y="151"/>
                    </a:cubicBezTo>
                    <a:cubicBezTo>
                      <a:pt x="7565" y="122"/>
                      <a:pt x="7565" y="94"/>
                      <a:pt x="7565" y="57"/>
                    </a:cubicBezTo>
                    <a:cubicBezTo>
                      <a:pt x="7565" y="19"/>
                      <a:pt x="7537" y="1"/>
                      <a:pt x="7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61"/>
              <p:cNvSpPr/>
              <p:nvPr/>
            </p:nvSpPr>
            <p:spPr>
              <a:xfrm flipH="1">
                <a:off x="852727" y="2833277"/>
                <a:ext cx="797429" cy="534118"/>
              </a:xfrm>
              <a:custGeom>
                <a:avLst/>
                <a:gdLst/>
                <a:ahLst/>
                <a:cxnLst/>
                <a:rect l="l" t="t" r="r" b="b"/>
                <a:pathLst>
                  <a:path w="9467" h="6341" extrusionOk="0">
                    <a:moveTo>
                      <a:pt x="7462" y="114"/>
                    </a:moveTo>
                    <a:cubicBezTo>
                      <a:pt x="7397" y="367"/>
                      <a:pt x="7313" y="611"/>
                      <a:pt x="7200" y="835"/>
                    </a:cubicBezTo>
                    <a:cubicBezTo>
                      <a:pt x="7060" y="1107"/>
                      <a:pt x="6854" y="1304"/>
                      <a:pt x="6573" y="1416"/>
                    </a:cubicBezTo>
                    <a:cubicBezTo>
                      <a:pt x="6563" y="1421"/>
                      <a:pt x="6550" y="1429"/>
                      <a:pt x="6538" y="1429"/>
                    </a:cubicBezTo>
                    <a:cubicBezTo>
                      <a:pt x="6529" y="1429"/>
                      <a:pt x="6521" y="1423"/>
                      <a:pt x="6517" y="1407"/>
                    </a:cubicBezTo>
                    <a:cubicBezTo>
                      <a:pt x="6657" y="1201"/>
                      <a:pt x="6826" y="1013"/>
                      <a:pt x="6947" y="789"/>
                    </a:cubicBezTo>
                    <a:lnTo>
                      <a:pt x="6947" y="789"/>
                    </a:lnTo>
                    <a:cubicBezTo>
                      <a:pt x="6779" y="920"/>
                      <a:pt x="6667" y="1107"/>
                      <a:pt x="6479" y="1285"/>
                    </a:cubicBezTo>
                    <a:cubicBezTo>
                      <a:pt x="6479" y="1098"/>
                      <a:pt x="6526" y="966"/>
                      <a:pt x="6601" y="854"/>
                    </a:cubicBezTo>
                    <a:cubicBezTo>
                      <a:pt x="6751" y="629"/>
                      <a:pt x="6938" y="433"/>
                      <a:pt x="7144" y="274"/>
                    </a:cubicBezTo>
                    <a:cubicBezTo>
                      <a:pt x="7210" y="217"/>
                      <a:pt x="7294" y="171"/>
                      <a:pt x="7369" y="133"/>
                    </a:cubicBezTo>
                    <a:cubicBezTo>
                      <a:pt x="7388" y="114"/>
                      <a:pt x="7425" y="114"/>
                      <a:pt x="7462" y="114"/>
                    </a:cubicBezTo>
                    <a:close/>
                    <a:moveTo>
                      <a:pt x="6021" y="2034"/>
                    </a:moveTo>
                    <a:lnTo>
                      <a:pt x="6021" y="2053"/>
                    </a:lnTo>
                    <a:lnTo>
                      <a:pt x="6011" y="2043"/>
                    </a:lnTo>
                    <a:lnTo>
                      <a:pt x="6021" y="2034"/>
                    </a:lnTo>
                    <a:close/>
                    <a:moveTo>
                      <a:pt x="7322" y="1559"/>
                    </a:moveTo>
                    <a:cubicBezTo>
                      <a:pt x="7420" y="1559"/>
                      <a:pt x="7510" y="1573"/>
                      <a:pt x="7584" y="1603"/>
                    </a:cubicBezTo>
                    <a:cubicBezTo>
                      <a:pt x="7294" y="1865"/>
                      <a:pt x="6985" y="2090"/>
                      <a:pt x="6592" y="2174"/>
                    </a:cubicBezTo>
                    <a:cubicBezTo>
                      <a:pt x="6548" y="2185"/>
                      <a:pt x="6504" y="2190"/>
                      <a:pt x="6460" y="2190"/>
                    </a:cubicBezTo>
                    <a:cubicBezTo>
                      <a:pt x="6429" y="2190"/>
                      <a:pt x="6398" y="2187"/>
                      <a:pt x="6367" y="2184"/>
                    </a:cubicBezTo>
                    <a:cubicBezTo>
                      <a:pt x="6339" y="2184"/>
                      <a:pt x="6301" y="2156"/>
                      <a:pt x="6255" y="2127"/>
                    </a:cubicBezTo>
                    <a:cubicBezTo>
                      <a:pt x="6311" y="2109"/>
                      <a:pt x="6339" y="2090"/>
                      <a:pt x="6367" y="2071"/>
                    </a:cubicBezTo>
                    <a:cubicBezTo>
                      <a:pt x="6507" y="2024"/>
                      <a:pt x="6648" y="1978"/>
                      <a:pt x="6779" y="1921"/>
                    </a:cubicBezTo>
                    <a:cubicBezTo>
                      <a:pt x="6826" y="1912"/>
                      <a:pt x="6882" y="1903"/>
                      <a:pt x="6929" y="1884"/>
                    </a:cubicBezTo>
                    <a:cubicBezTo>
                      <a:pt x="6919" y="1875"/>
                      <a:pt x="6901" y="1856"/>
                      <a:pt x="6882" y="1837"/>
                    </a:cubicBezTo>
                    <a:cubicBezTo>
                      <a:pt x="6826" y="1856"/>
                      <a:pt x="6751" y="1875"/>
                      <a:pt x="6685" y="1893"/>
                    </a:cubicBezTo>
                    <a:cubicBezTo>
                      <a:pt x="6620" y="1912"/>
                      <a:pt x="6545" y="1940"/>
                      <a:pt x="6470" y="1959"/>
                    </a:cubicBezTo>
                    <a:cubicBezTo>
                      <a:pt x="6412" y="1967"/>
                      <a:pt x="6361" y="1998"/>
                      <a:pt x="6297" y="1998"/>
                    </a:cubicBezTo>
                    <a:cubicBezTo>
                      <a:pt x="6290" y="1998"/>
                      <a:pt x="6282" y="1997"/>
                      <a:pt x="6273" y="1996"/>
                    </a:cubicBezTo>
                    <a:cubicBezTo>
                      <a:pt x="6487" y="1746"/>
                      <a:pt x="6961" y="1559"/>
                      <a:pt x="7322" y="1559"/>
                    </a:cubicBezTo>
                    <a:close/>
                    <a:moveTo>
                      <a:pt x="5683" y="302"/>
                    </a:moveTo>
                    <a:cubicBezTo>
                      <a:pt x="5702" y="330"/>
                      <a:pt x="5712" y="358"/>
                      <a:pt x="5721" y="377"/>
                    </a:cubicBezTo>
                    <a:cubicBezTo>
                      <a:pt x="5740" y="555"/>
                      <a:pt x="5777" y="742"/>
                      <a:pt x="5786" y="920"/>
                    </a:cubicBezTo>
                    <a:cubicBezTo>
                      <a:pt x="5815" y="1425"/>
                      <a:pt x="5655" y="1865"/>
                      <a:pt x="5356" y="2268"/>
                    </a:cubicBezTo>
                    <a:cubicBezTo>
                      <a:pt x="5346" y="2296"/>
                      <a:pt x="5318" y="2305"/>
                      <a:pt x="5272" y="2343"/>
                    </a:cubicBezTo>
                    <a:cubicBezTo>
                      <a:pt x="5318" y="2137"/>
                      <a:pt x="5365" y="1959"/>
                      <a:pt x="5403" y="1781"/>
                    </a:cubicBezTo>
                    <a:cubicBezTo>
                      <a:pt x="5440" y="1603"/>
                      <a:pt x="5496" y="1435"/>
                      <a:pt x="5506" y="1257"/>
                    </a:cubicBezTo>
                    <a:lnTo>
                      <a:pt x="5506" y="1257"/>
                    </a:lnTo>
                    <a:cubicBezTo>
                      <a:pt x="5365" y="1603"/>
                      <a:pt x="5281" y="1959"/>
                      <a:pt x="5159" y="2352"/>
                    </a:cubicBezTo>
                    <a:cubicBezTo>
                      <a:pt x="5075" y="2156"/>
                      <a:pt x="5009" y="2006"/>
                      <a:pt x="5019" y="1837"/>
                    </a:cubicBezTo>
                    <a:cubicBezTo>
                      <a:pt x="5047" y="1304"/>
                      <a:pt x="5225" y="817"/>
                      <a:pt x="5571" y="405"/>
                    </a:cubicBezTo>
                    <a:cubicBezTo>
                      <a:pt x="5599" y="367"/>
                      <a:pt x="5637" y="339"/>
                      <a:pt x="5683" y="302"/>
                    </a:cubicBezTo>
                    <a:close/>
                    <a:moveTo>
                      <a:pt x="6638" y="3026"/>
                    </a:moveTo>
                    <a:cubicBezTo>
                      <a:pt x="6638" y="3036"/>
                      <a:pt x="6638" y="3036"/>
                      <a:pt x="6638" y="3036"/>
                    </a:cubicBezTo>
                    <a:cubicBezTo>
                      <a:pt x="6638" y="3036"/>
                      <a:pt x="6648" y="3026"/>
                      <a:pt x="6648" y="3026"/>
                    </a:cubicBezTo>
                    <a:close/>
                    <a:moveTo>
                      <a:pt x="9466" y="3260"/>
                    </a:moveTo>
                    <a:cubicBezTo>
                      <a:pt x="9466" y="3270"/>
                      <a:pt x="9466" y="3270"/>
                      <a:pt x="9457" y="3270"/>
                    </a:cubicBezTo>
                    <a:lnTo>
                      <a:pt x="9466" y="3270"/>
                    </a:lnTo>
                    <a:lnTo>
                      <a:pt x="9466" y="3260"/>
                    </a:lnTo>
                    <a:close/>
                    <a:moveTo>
                      <a:pt x="8377" y="1635"/>
                    </a:moveTo>
                    <a:cubicBezTo>
                      <a:pt x="8389" y="1635"/>
                      <a:pt x="8403" y="1639"/>
                      <a:pt x="8417" y="1650"/>
                    </a:cubicBezTo>
                    <a:cubicBezTo>
                      <a:pt x="8408" y="1669"/>
                      <a:pt x="8417" y="1687"/>
                      <a:pt x="8408" y="1706"/>
                    </a:cubicBezTo>
                    <a:cubicBezTo>
                      <a:pt x="8333" y="1903"/>
                      <a:pt x="8258" y="2109"/>
                      <a:pt x="8165" y="2305"/>
                    </a:cubicBezTo>
                    <a:cubicBezTo>
                      <a:pt x="8052" y="2567"/>
                      <a:pt x="7893" y="2811"/>
                      <a:pt x="7687" y="3026"/>
                    </a:cubicBezTo>
                    <a:cubicBezTo>
                      <a:pt x="7519" y="3185"/>
                      <a:pt x="7331" y="3316"/>
                      <a:pt x="7116" y="3391"/>
                    </a:cubicBezTo>
                    <a:cubicBezTo>
                      <a:pt x="7101" y="3397"/>
                      <a:pt x="7085" y="3404"/>
                      <a:pt x="7067" y="3404"/>
                    </a:cubicBezTo>
                    <a:cubicBezTo>
                      <a:pt x="7052" y="3404"/>
                      <a:pt x="7034" y="3399"/>
                      <a:pt x="7013" y="3382"/>
                    </a:cubicBezTo>
                    <a:cubicBezTo>
                      <a:pt x="7032" y="3354"/>
                      <a:pt x="7050" y="3335"/>
                      <a:pt x="7069" y="3307"/>
                    </a:cubicBezTo>
                    <a:cubicBezTo>
                      <a:pt x="7210" y="3139"/>
                      <a:pt x="7359" y="2961"/>
                      <a:pt x="7500" y="2783"/>
                    </a:cubicBezTo>
                    <a:cubicBezTo>
                      <a:pt x="7650" y="2605"/>
                      <a:pt x="7743" y="2436"/>
                      <a:pt x="7799" y="2259"/>
                    </a:cubicBezTo>
                    <a:lnTo>
                      <a:pt x="7799" y="2259"/>
                    </a:lnTo>
                    <a:cubicBezTo>
                      <a:pt x="7565" y="2605"/>
                      <a:pt x="7303" y="2905"/>
                      <a:pt x="7013" y="3185"/>
                    </a:cubicBezTo>
                    <a:cubicBezTo>
                      <a:pt x="7041" y="2942"/>
                      <a:pt x="7144" y="2727"/>
                      <a:pt x="7256" y="2521"/>
                    </a:cubicBezTo>
                    <a:cubicBezTo>
                      <a:pt x="7341" y="2352"/>
                      <a:pt x="7472" y="2212"/>
                      <a:pt x="7612" y="2090"/>
                    </a:cubicBezTo>
                    <a:cubicBezTo>
                      <a:pt x="7828" y="1903"/>
                      <a:pt x="8071" y="1762"/>
                      <a:pt x="8324" y="1650"/>
                    </a:cubicBezTo>
                    <a:cubicBezTo>
                      <a:pt x="8341" y="1644"/>
                      <a:pt x="8358" y="1635"/>
                      <a:pt x="8377" y="1635"/>
                    </a:cubicBezTo>
                    <a:close/>
                    <a:moveTo>
                      <a:pt x="3820" y="5236"/>
                    </a:moveTo>
                    <a:cubicBezTo>
                      <a:pt x="3867" y="5255"/>
                      <a:pt x="3895" y="5264"/>
                      <a:pt x="3923" y="5283"/>
                    </a:cubicBezTo>
                    <a:cubicBezTo>
                      <a:pt x="4148" y="5395"/>
                      <a:pt x="4363" y="5507"/>
                      <a:pt x="4588" y="5610"/>
                    </a:cubicBezTo>
                    <a:cubicBezTo>
                      <a:pt x="4813" y="5713"/>
                      <a:pt x="5037" y="5807"/>
                      <a:pt x="5281" y="5863"/>
                    </a:cubicBezTo>
                    <a:cubicBezTo>
                      <a:pt x="5313" y="5874"/>
                      <a:pt x="5346" y="5885"/>
                      <a:pt x="5378" y="5885"/>
                    </a:cubicBezTo>
                    <a:cubicBezTo>
                      <a:pt x="5402" y="5885"/>
                      <a:pt x="5426" y="5879"/>
                      <a:pt x="5449" y="5863"/>
                    </a:cubicBezTo>
                    <a:lnTo>
                      <a:pt x="5403" y="5863"/>
                    </a:lnTo>
                    <a:cubicBezTo>
                      <a:pt x="4981" y="5732"/>
                      <a:pt x="4588" y="5545"/>
                      <a:pt x="4214" y="5311"/>
                    </a:cubicBezTo>
                    <a:cubicBezTo>
                      <a:pt x="4204" y="5311"/>
                      <a:pt x="4204" y="5283"/>
                      <a:pt x="4195" y="5264"/>
                    </a:cubicBezTo>
                    <a:cubicBezTo>
                      <a:pt x="4214" y="5264"/>
                      <a:pt x="4232" y="5260"/>
                      <a:pt x="4248" y="5260"/>
                    </a:cubicBezTo>
                    <a:cubicBezTo>
                      <a:pt x="4256" y="5260"/>
                      <a:pt x="4263" y="5261"/>
                      <a:pt x="4270" y="5264"/>
                    </a:cubicBezTo>
                    <a:cubicBezTo>
                      <a:pt x="4345" y="5264"/>
                      <a:pt x="4410" y="5264"/>
                      <a:pt x="4485" y="5273"/>
                    </a:cubicBezTo>
                    <a:cubicBezTo>
                      <a:pt x="5178" y="5358"/>
                      <a:pt x="5805" y="5620"/>
                      <a:pt x="6367" y="6022"/>
                    </a:cubicBezTo>
                    <a:cubicBezTo>
                      <a:pt x="6414" y="6050"/>
                      <a:pt x="6451" y="6088"/>
                      <a:pt x="6489" y="6116"/>
                    </a:cubicBezTo>
                    <a:cubicBezTo>
                      <a:pt x="6507" y="6135"/>
                      <a:pt x="6535" y="6163"/>
                      <a:pt x="6517" y="6200"/>
                    </a:cubicBezTo>
                    <a:cubicBezTo>
                      <a:pt x="6498" y="6200"/>
                      <a:pt x="6479" y="6204"/>
                      <a:pt x="6463" y="6204"/>
                    </a:cubicBezTo>
                    <a:cubicBezTo>
                      <a:pt x="6455" y="6204"/>
                      <a:pt x="6448" y="6203"/>
                      <a:pt x="6442" y="6200"/>
                    </a:cubicBezTo>
                    <a:cubicBezTo>
                      <a:pt x="6152" y="6181"/>
                      <a:pt x="5861" y="6172"/>
                      <a:pt x="5571" y="6135"/>
                    </a:cubicBezTo>
                    <a:cubicBezTo>
                      <a:pt x="5346" y="6116"/>
                      <a:pt x="5112" y="6078"/>
                      <a:pt x="4897" y="6032"/>
                    </a:cubicBezTo>
                    <a:cubicBezTo>
                      <a:pt x="4448" y="5938"/>
                      <a:pt x="4120" y="5676"/>
                      <a:pt x="3848" y="5320"/>
                    </a:cubicBezTo>
                    <a:cubicBezTo>
                      <a:pt x="3830" y="5301"/>
                      <a:pt x="3830" y="5283"/>
                      <a:pt x="3820" y="5236"/>
                    </a:cubicBezTo>
                    <a:close/>
                    <a:moveTo>
                      <a:pt x="7514" y="0"/>
                    </a:moveTo>
                    <a:cubicBezTo>
                      <a:pt x="7510" y="0"/>
                      <a:pt x="7505" y="1"/>
                      <a:pt x="7500" y="2"/>
                    </a:cubicBezTo>
                    <a:cubicBezTo>
                      <a:pt x="7453" y="2"/>
                      <a:pt x="7397" y="21"/>
                      <a:pt x="7350" y="40"/>
                    </a:cubicBezTo>
                    <a:cubicBezTo>
                      <a:pt x="7135" y="133"/>
                      <a:pt x="6947" y="283"/>
                      <a:pt x="6788" y="452"/>
                    </a:cubicBezTo>
                    <a:cubicBezTo>
                      <a:pt x="6685" y="545"/>
                      <a:pt x="6601" y="657"/>
                      <a:pt x="6517" y="770"/>
                    </a:cubicBezTo>
                    <a:cubicBezTo>
                      <a:pt x="6386" y="938"/>
                      <a:pt x="6339" y="1144"/>
                      <a:pt x="6367" y="1360"/>
                    </a:cubicBezTo>
                    <a:cubicBezTo>
                      <a:pt x="6367" y="1378"/>
                      <a:pt x="6367" y="1397"/>
                      <a:pt x="6367" y="1425"/>
                    </a:cubicBezTo>
                    <a:cubicBezTo>
                      <a:pt x="5983" y="1865"/>
                      <a:pt x="5590" y="2296"/>
                      <a:pt x="5169" y="2745"/>
                    </a:cubicBezTo>
                    <a:cubicBezTo>
                      <a:pt x="5169" y="2624"/>
                      <a:pt x="5178" y="2530"/>
                      <a:pt x="5253" y="2464"/>
                    </a:cubicBezTo>
                    <a:cubicBezTo>
                      <a:pt x="5496" y="2287"/>
                      <a:pt x="5627" y="2034"/>
                      <a:pt x="5740" y="1772"/>
                    </a:cubicBezTo>
                    <a:cubicBezTo>
                      <a:pt x="5871" y="1472"/>
                      <a:pt x="5927" y="1154"/>
                      <a:pt x="5899" y="826"/>
                    </a:cubicBezTo>
                    <a:cubicBezTo>
                      <a:pt x="5880" y="657"/>
                      <a:pt x="5852" y="480"/>
                      <a:pt x="5833" y="311"/>
                    </a:cubicBezTo>
                    <a:cubicBezTo>
                      <a:pt x="5824" y="255"/>
                      <a:pt x="5815" y="189"/>
                      <a:pt x="5768" y="143"/>
                    </a:cubicBezTo>
                    <a:cubicBezTo>
                      <a:pt x="5759" y="142"/>
                      <a:pt x="5751" y="141"/>
                      <a:pt x="5743" y="141"/>
                    </a:cubicBezTo>
                    <a:cubicBezTo>
                      <a:pt x="5674" y="141"/>
                      <a:pt x="5631" y="176"/>
                      <a:pt x="5581" y="217"/>
                    </a:cubicBezTo>
                    <a:cubicBezTo>
                      <a:pt x="5421" y="386"/>
                      <a:pt x="5290" y="573"/>
                      <a:pt x="5178" y="770"/>
                    </a:cubicBezTo>
                    <a:cubicBezTo>
                      <a:pt x="5028" y="1069"/>
                      <a:pt x="4944" y="1388"/>
                      <a:pt x="4916" y="1715"/>
                    </a:cubicBezTo>
                    <a:cubicBezTo>
                      <a:pt x="4878" y="1987"/>
                      <a:pt x="4944" y="2221"/>
                      <a:pt x="5103" y="2436"/>
                    </a:cubicBezTo>
                    <a:cubicBezTo>
                      <a:pt x="5112" y="2446"/>
                      <a:pt x="5122" y="2455"/>
                      <a:pt x="5131" y="2483"/>
                    </a:cubicBezTo>
                    <a:cubicBezTo>
                      <a:pt x="5103" y="2605"/>
                      <a:pt x="5066" y="2736"/>
                      <a:pt x="5028" y="2867"/>
                    </a:cubicBezTo>
                    <a:cubicBezTo>
                      <a:pt x="5019" y="2914"/>
                      <a:pt x="4991" y="2951"/>
                      <a:pt x="4963" y="2979"/>
                    </a:cubicBezTo>
                    <a:cubicBezTo>
                      <a:pt x="4532" y="3429"/>
                      <a:pt x="4111" y="3869"/>
                      <a:pt x="3624" y="4253"/>
                    </a:cubicBezTo>
                    <a:cubicBezTo>
                      <a:pt x="3496" y="4351"/>
                      <a:pt x="3480" y="4382"/>
                      <a:pt x="3422" y="4382"/>
                    </a:cubicBezTo>
                    <a:cubicBezTo>
                      <a:pt x="3386" y="4382"/>
                      <a:pt x="3334" y="4370"/>
                      <a:pt x="3230" y="4356"/>
                    </a:cubicBezTo>
                    <a:cubicBezTo>
                      <a:pt x="3081" y="4337"/>
                      <a:pt x="2940" y="4318"/>
                      <a:pt x="2790" y="4300"/>
                    </a:cubicBezTo>
                    <a:cubicBezTo>
                      <a:pt x="2772" y="4290"/>
                      <a:pt x="2753" y="4281"/>
                      <a:pt x="2706" y="4262"/>
                    </a:cubicBezTo>
                    <a:cubicBezTo>
                      <a:pt x="3127" y="4047"/>
                      <a:pt x="3483" y="3785"/>
                      <a:pt x="3811" y="3466"/>
                    </a:cubicBezTo>
                    <a:cubicBezTo>
                      <a:pt x="3834" y="3462"/>
                      <a:pt x="3858" y="3462"/>
                      <a:pt x="3881" y="3462"/>
                    </a:cubicBezTo>
                    <a:cubicBezTo>
                      <a:pt x="3905" y="3462"/>
                      <a:pt x="3928" y="3462"/>
                      <a:pt x="3951" y="3457"/>
                    </a:cubicBezTo>
                    <a:cubicBezTo>
                      <a:pt x="4008" y="3448"/>
                      <a:pt x="4036" y="3391"/>
                      <a:pt x="4017" y="3335"/>
                    </a:cubicBezTo>
                    <a:cubicBezTo>
                      <a:pt x="4002" y="3298"/>
                      <a:pt x="3970" y="3273"/>
                      <a:pt x="3930" y="3273"/>
                    </a:cubicBezTo>
                    <a:cubicBezTo>
                      <a:pt x="3919" y="3273"/>
                      <a:pt x="3907" y="3275"/>
                      <a:pt x="3895" y="3279"/>
                    </a:cubicBezTo>
                    <a:cubicBezTo>
                      <a:pt x="3848" y="3298"/>
                      <a:pt x="3792" y="3316"/>
                      <a:pt x="3783" y="3391"/>
                    </a:cubicBezTo>
                    <a:cubicBezTo>
                      <a:pt x="3783" y="3448"/>
                      <a:pt x="3755" y="3476"/>
                      <a:pt x="3717" y="3504"/>
                    </a:cubicBezTo>
                    <a:cubicBezTo>
                      <a:pt x="3390" y="3747"/>
                      <a:pt x="3053" y="3991"/>
                      <a:pt x="2687" y="4178"/>
                    </a:cubicBezTo>
                    <a:cubicBezTo>
                      <a:pt x="2650" y="4197"/>
                      <a:pt x="2603" y="4206"/>
                      <a:pt x="2528" y="4243"/>
                    </a:cubicBezTo>
                    <a:cubicBezTo>
                      <a:pt x="2641" y="4131"/>
                      <a:pt x="2716" y="4056"/>
                      <a:pt x="2800" y="3972"/>
                    </a:cubicBezTo>
                    <a:cubicBezTo>
                      <a:pt x="2968" y="3803"/>
                      <a:pt x="3109" y="3607"/>
                      <a:pt x="3240" y="3401"/>
                    </a:cubicBezTo>
                    <a:cubicBezTo>
                      <a:pt x="3287" y="3316"/>
                      <a:pt x="3343" y="3251"/>
                      <a:pt x="3446" y="3223"/>
                    </a:cubicBezTo>
                    <a:cubicBezTo>
                      <a:pt x="3511" y="3204"/>
                      <a:pt x="3521" y="3148"/>
                      <a:pt x="3502" y="3082"/>
                    </a:cubicBezTo>
                    <a:cubicBezTo>
                      <a:pt x="3495" y="3046"/>
                      <a:pt x="3464" y="3020"/>
                      <a:pt x="3429" y="3020"/>
                    </a:cubicBezTo>
                    <a:cubicBezTo>
                      <a:pt x="3419" y="3020"/>
                      <a:pt x="3409" y="3022"/>
                      <a:pt x="3399" y="3026"/>
                    </a:cubicBezTo>
                    <a:cubicBezTo>
                      <a:pt x="3352" y="3045"/>
                      <a:pt x="3305" y="3073"/>
                      <a:pt x="3259" y="3111"/>
                    </a:cubicBezTo>
                    <a:cubicBezTo>
                      <a:pt x="3240" y="3120"/>
                      <a:pt x="3240" y="3157"/>
                      <a:pt x="3240" y="3176"/>
                    </a:cubicBezTo>
                    <a:cubicBezTo>
                      <a:pt x="3240" y="3204"/>
                      <a:pt x="3259" y="3223"/>
                      <a:pt x="3268" y="3251"/>
                    </a:cubicBezTo>
                    <a:cubicBezTo>
                      <a:pt x="2996" y="3588"/>
                      <a:pt x="2744" y="3934"/>
                      <a:pt x="2435" y="4215"/>
                    </a:cubicBezTo>
                    <a:cubicBezTo>
                      <a:pt x="2416" y="4218"/>
                      <a:pt x="2397" y="4221"/>
                      <a:pt x="2379" y="4221"/>
                    </a:cubicBezTo>
                    <a:cubicBezTo>
                      <a:pt x="2342" y="4221"/>
                      <a:pt x="2307" y="4212"/>
                      <a:pt x="2275" y="4187"/>
                    </a:cubicBezTo>
                    <a:cubicBezTo>
                      <a:pt x="2275" y="4169"/>
                      <a:pt x="2266" y="4150"/>
                      <a:pt x="2275" y="4150"/>
                    </a:cubicBezTo>
                    <a:cubicBezTo>
                      <a:pt x="2435" y="3963"/>
                      <a:pt x="2556" y="3757"/>
                      <a:pt x="2650" y="3532"/>
                    </a:cubicBezTo>
                    <a:cubicBezTo>
                      <a:pt x="2669" y="3485"/>
                      <a:pt x="2716" y="3457"/>
                      <a:pt x="2744" y="3410"/>
                    </a:cubicBezTo>
                    <a:cubicBezTo>
                      <a:pt x="2762" y="3382"/>
                      <a:pt x="2772" y="3345"/>
                      <a:pt x="2734" y="3307"/>
                    </a:cubicBezTo>
                    <a:cubicBezTo>
                      <a:pt x="2719" y="3292"/>
                      <a:pt x="2700" y="3285"/>
                      <a:pt x="2681" y="3285"/>
                    </a:cubicBezTo>
                    <a:cubicBezTo>
                      <a:pt x="2665" y="3285"/>
                      <a:pt x="2648" y="3289"/>
                      <a:pt x="2631" y="3298"/>
                    </a:cubicBezTo>
                    <a:cubicBezTo>
                      <a:pt x="2575" y="3326"/>
                      <a:pt x="2556" y="3354"/>
                      <a:pt x="2575" y="3429"/>
                    </a:cubicBezTo>
                    <a:cubicBezTo>
                      <a:pt x="2575" y="3457"/>
                      <a:pt x="2594" y="3504"/>
                      <a:pt x="2575" y="3522"/>
                    </a:cubicBezTo>
                    <a:cubicBezTo>
                      <a:pt x="2444" y="3747"/>
                      <a:pt x="2313" y="3963"/>
                      <a:pt x="2154" y="4178"/>
                    </a:cubicBezTo>
                    <a:cubicBezTo>
                      <a:pt x="1966" y="4140"/>
                      <a:pt x="1789" y="4103"/>
                      <a:pt x="1611" y="4066"/>
                    </a:cubicBezTo>
                    <a:cubicBezTo>
                      <a:pt x="1423" y="4019"/>
                      <a:pt x="1236" y="3981"/>
                      <a:pt x="1049" y="3934"/>
                    </a:cubicBezTo>
                    <a:cubicBezTo>
                      <a:pt x="871" y="3897"/>
                      <a:pt x="693" y="3850"/>
                      <a:pt x="515" y="3803"/>
                    </a:cubicBezTo>
                    <a:cubicBezTo>
                      <a:pt x="347" y="3757"/>
                      <a:pt x="178" y="3691"/>
                      <a:pt x="0" y="3644"/>
                    </a:cubicBezTo>
                    <a:lnTo>
                      <a:pt x="0" y="3644"/>
                    </a:lnTo>
                    <a:cubicBezTo>
                      <a:pt x="150" y="3757"/>
                      <a:pt x="309" y="3831"/>
                      <a:pt x="478" y="3878"/>
                    </a:cubicBezTo>
                    <a:cubicBezTo>
                      <a:pt x="815" y="3981"/>
                      <a:pt x="1143" y="4084"/>
                      <a:pt x="1480" y="4169"/>
                    </a:cubicBezTo>
                    <a:cubicBezTo>
                      <a:pt x="1863" y="4271"/>
                      <a:pt x="2257" y="4356"/>
                      <a:pt x="2650" y="4440"/>
                    </a:cubicBezTo>
                    <a:cubicBezTo>
                      <a:pt x="2734" y="4459"/>
                      <a:pt x="2809" y="4487"/>
                      <a:pt x="2875" y="4552"/>
                    </a:cubicBezTo>
                    <a:cubicBezTo>
                      <a:pt x="3081" y="4740"/>
                      <a:pt x="3296" y="4918"/>
                      <a:pt x="3539" y="5058"/>
                    </a:cubicBezTo>
                    <a:cubicBezTo>
                      <a:pt x="3614" y="5095"/>
                      <a:pt x="3671" y="5152"/>
                      <a:pt x="3708" y="5226"/>
                    </a:cubicBezTo>
                    <a:cubicBezTo>
                      <a:pt x="3933" y="5685"/>
                      <a:pt x="4288" y="5994"/>
                      <a:pt x="4775" y="6144"/>
                    </a:cubicBezTo>
                    <a:cubicBezTo>
                      <a:pt x="5037" y="6219"/>
                      <a:pt x="5300" y="6256"/>
                      <a:pt x="5562" y="6275"/>
                    </a:cubicBezTo>
                    <a:cubicBezTo>
                      <a:pt x="5871" y="6303"/>
                      <a:pt x="6180" y="6322"/>
                      <a:pt x="6489" y="6341"/>
                    </a:cubicBezTo>
                    <a:lnTo>
                      <a:pt x="6526" y="6341"/>
                    </a:lnTo>
                    <a:cubicBezTo>
                      <a:pt x="6592" y="6341"/>
                      <a:pt x="6667" y="6341"/>
                      <a:pt x="6695" y="6275"/>
                    </a:cubicBezTo>
                    <a:cubicBezTo>
                      <a:pt x="6723" y="6219"/>
                      <a:pt x="6676" y="6163"/>
                      <a:pt x="6638" y="6125"/>
                    </a:cubicBezTo>
                    <a:cubicBezTo>
                      <a:pt x="6592" y="6069"/>
                      <a:pt x="6545" y="6022"/>
                      <a:pt x="6489" y="5976"/>
                    </a:cubicBezTo>
                    <a:cubicBezTo>
                      <a:pt x="5918" y="5545"/>
                      <a:pt x="5290" y="5273"/>
                      <a:pt x="4588" y="5170"/>
                    </a:cubicBezTo>
                    <a:cubicBezTo>
                      <a:pt x="4467" y="5152"/>
                      <a:pt x="4346" y="5142"/>
                      <a:pt x="4228" y="5142"/>
                    </a:cubicBezTo>
                    <a:cubicBezTo>
                      <a:pt x="4163" y="5142"/>
                      <a:pt x="4099" y="5145"/>
                      <a:pt x="4036" y="5152"/>
                    </a:cubicBezTo>
                    <a:cubicBezTo>
                      <a:pt x="4015" y="5155"/>
                      <a:pt x="3996" y="5157"/>
                      <a:pt x="3977" y="5157"/>
                    </a:cubicBezTo>
                    <a:cubicBezTo>
                      <a:pt x="3945" y="5157"/>
                      <a:pt x="3916" y="5151"/>
                      <a:pt x="3886" y="5133"/>
                    </a:cubicBezTo>
                    <a:cubicBezTo>
                      <a:pt x="3577" y="4955"/>
                      <a:pt x="3268" y="4758"/>
                      <a:pt x="2987" y="4543"/>
                    </a:cubicBezTo>
                    <a:cubicBezTo>
                      <a:pt x="3000" y="4510"/>
                      <a:pt x="3019" y="4505"/>
                      <a:pt x="3035" y="4505"/>
                    </a:cubicBezTo>
                    <a:cubicBezTo>
                      <a:pt x="3041" y="4505"/>
                      <a:pt x="3047" y="4506"/>
                      <a:pt x="3053" y="4506"/>
                    </a:cubicBezTo>
                    <a:cubicBezTo>
                      <a:pt x="3174" y="4524"/>
                      <a:pt x="3305" y="4543"/>
                      <a:pt x="3427" y="4562"/>
                    </a:cubicBezTo>
                    <a:cubicBezTo>
                      <a:pt x="3755" y="4606"/>
                      <a:pt x="4082" y="4628"/>
                      <a:pt x="4407" y="4628"/>
                    </a:cubicBezTo>
                    <a:cubicBezTo>
                      <a:pt x="4974" y="4628"/>
                      <a:pt x="5536" y="4561"/>
                      <a:pt x="6095" y="4431"/>
                    </a:cubicBezTo>
                    <a:cubicBezTo>
                      <a:pt x="6676" y="4290"/>
                      <a:pt x="7256" y="4140"/>
                      <a:pt x="7818" y="3953"/>
                    </a:cubicBezTo>
                    <a:cubicBezTo>
                      <a:pt x="7888" y="3932"/>
                      <a:pt x="7959" y="3922"/>
                      <a:pt x="8037" y="3922"/>
                    </a:cubicBezTo>
                    <a:cubicBezTo>
                      <a:pt x="8063" y="3922"/>
                      <a:pt x="8090" y="3923"/>
                      <a:pt x="8118" y="3925"/>
                    </a:cubicBezTo>
                    <a:cubicBezTo>
                      <a:pt x="8261" y="3941"/>
                      <a:pt x="8407" y="3949"/>
                      <a:pt x="8553" y="3949"/>
                    </a:cubicBezTo>
                    <a:cubicBezTo>
                      <a:pt x="8741" y="3949"/>
                      <a:pt x="8930" y="3937"/>
                      <a:pt x="9120" y="3916"/>
                    </a:cubicBezTo>
                    <a:cubicBezTo>
                      <a:pt x="9129" y="3906"/>
                      <a:pt x="9138" y="3897"/>
                      <a:pt x="9157" y="3878"/>
                    </a:cubicBezTo>
                    <a:cubicBezTo>
                      <a:pt x="9110" y="3869"/>
                      <a:pt x="9068" y="3867"/>
                      <a:pt x="9027" y="3867"/>
                    </a:cubicBezTo>
                    <a:cubicBezTo>
                      <a:pt x="8986" y="3867"/>
                      <a:pt x="8946" y="3869"/>
                      <a:pt x="8904" y="3869"/>
                    </a:cubicBezTo>
                    <a:cubicBezTo>
                      <a:pt x="8829" y="3860"/>
                      <a:pt x="8754" y="3860"/>
                      <a:pt x="8680" y="3860"/>
                    </a:cubicBezTo>
                    <a:lnTo>
                      <a:pt x="8202" y="3860"/>
                    </a:lnTo>
                    <a:cubicBezTo>
                      <a:pt x="8202" y="3803"/>
                      <a:pt x="8249" y="3803"/>
                      <a:pt x="8286" y="3794"/>
                    </a:cubicBezTo>
                    <a:cubicBezTo>
                      <a:pt x="8614" y="3654"/>
                      <a:pt x="8942" y="3513"/>
                      <a:pt x="9269" y="3373"/>
                    </a:cubicBezTo>
                    <a:cubicBezTo>
                      <a:pt x="9335" y="3345"/>
                      <a:pt x="9391" y="3307"/>
                      <a:pt x="9457" y="3270"/>
                    </a:cubicBezTo>
                    <a:cubicBezTo>
                      <a:pt x="9444" y="3262"/>
                      <a:pt x="9433" y="3259"/>
                      <a:pt x="9423" y="3259"/>
                    </a:cubicBezTo>
                    <a:cubicBezTo>
                      <a:pt x="9394" y="3259"/>
                      <a:pt x="9372" y="3282"/>
                      <a:pt x="9344" y="3288"/>
                    </a:cubicBezTo>
                    <a:cubicBezTo>
                      <a:pt x="9092" y="3382"/>
                      <a:pt x="8848" y="3485"/>
                      <a:pt x="8595" y="3579"/>
                    </a:cubicBezTo>
                    <a:cubicBezTo>
                      <a:pt x="8548" y="3588"/>
                      <a:pt x="8502" y="3597"/>
                      <a:pt x="8417" y="3625"/>
                    </a:cubicBezTo>
                    <a:cubicBezTo>
                      <a:pt x="8502" y="3541"/>
                      <a:pt x="8558" y="3494"/>
                      <a:pt x="8614" y="3438"/>
                    </a:cubicBezTo>
                    <a:cubicBezTo>
                      <a:pt x="8726" y="3326"/>
                      <a:pt x="8848" y="3214"/>
                      <a:pt x="8960" y="3092"/>
                    </a:cubicBezTo>
                    <a:cubicBezTo>
                      <a:pt x="9003" y="3058"/>
                      <a:pt x="9030" y="3016"/>
                      <a:pt x="9084" y="3016"/>
                    </a:cubicBezTo>
                    <a:cubicBezTo>
                      <a:pt x="9090" y="3016"/>
                      <a:pt x="9095" y="3016"/>
                      <a:pt x="9101" y="3017"/>
                    </a:cubicBezTo>
                    <a:cubicBezTo>
                      <a:pt x="9148" y="3017"/>
                      <a:pt x="9166" y="2979"/>
                      <a:pt x="9176" y="2942"/>
                    </a:cubicBezTo>
                    <a:cubicBezTo>
                      <a:pt x="9176" y="2895"/>
                      <a:pt x="9138" y="2858"/>
                      <a:pt x="9092" y="2848"/>
                    </a:cubicBezTo>
                    <a:cubicBezTo>
                      <a:pt x="9085" y="2847"/>
                      <a:pt x="9079" y="2847"/>
                      <a:pt x="9074" y="2847"/>
                    </a:cubicBezTo>
                    <a:cubicBezTo>
                      <a:pt x="9036" y="2847"/>
                      <a:pt x="9007" y="2872"/>
                      <a:pt x="9007" y="2905"/>
                    </a:cubicBezTo>
                    <a:cubicBezTo>
                      <a:pt x="9017" y="2998"/>
                      <a:pt x="8970" y="3036"/>
                      <a:pt x="8904" y="3092"/>
                    </a:cubicBezTo>
                    <a:cubicBezTo>
                      <a:pt x="8689" y="3270"/>
                      <a:pt x="8483" y="3448"/>
                      <a:pt x="8268" y="3625"/>
                    </a:cubicBezTo>
                    <a:cubicBezTo>
                      <a:pt x="8202" y="3682"/>
                      <a:pt x="8127" y="3747"/>
                      <a:pt x="8043" y="3757"/>
                    </a:cubicBezTo>
                    <a:cubicBezTo>
                      <a:pt x="8037" y="3760"/>
                      <a:pt x="8030" y="3761"/>
                      <a:pt x="8024" y="3761"/>
                    </a:cubicBezTo>
                    <a:cubicBezTo>
                      <a:pt x="8011" y="3761"/>
                      <a:pt x="7996" y="3757"/>
                      <a:pt x="7977" y="3757"/>
                    </a:cubicBezTo>
                    <a:cubicBezTo>
                      <a:pt x="8005" y="3672"/>
                      <a:pt x="8071" y="3616"/>
                      <a:pt x="8118" y="3560"/>
                    </a:cubicBezTo>
                    <a:cubicBezTo>
                      <a:pt x="8174" y="3485"/>
                      <a:pt x="8230" y="3419"/>
                      <a:pt x="8258" y="3335"/>
                    </a:cubicBezTo>
                    <a:cubicBezTo>
                      <a:pt x="8286" y="3251"/>
                      <a:pt x="8371" y="3242"/>
                      <a:pt x="8427" y="3214"/>
                    </a:cubicBezTo>
                    <a:cubicBezTo>
                      <a:pt x="8445" y="3139"/>
                      <a:pt x="8408" y="3120"/>
                      <a:pt x="8361" y="3101"/>
                    </a:cubicBezTo>
                    <a:cubicBezTo>
                      <a:pt x="8355" y="3100"/>
                      <a:pt x="8349" y="3099"/>
                      <a:pt x="8343" y="3099"/>
                    </a:cubicBezTo>
                    <a:cubicBezTo>
                      <a:pt x="8303" y="3099"/>
                      <a:pt x="8269" y="3126"/>
                      <a:pt x="8277" y="3167"/>
                    </a:cubicBezTo>
                    <a:cubicBezTo>
                      <a:pt x="8286" y="3232"/>
                      <a:pt x="8258" y="3279"/>
                      <a:pt x="8221" y="3326"/>
                    </a:cubicBezTo>
                    <a:cubicBezTo>
                      <a:pt x="8108" y="3466"/>
                      <a:pt x="7996" y="3616"/>
                      <a:pt x="7884" y="3757"/>
                    </a:cubicBezTo>
                    <a:cubicBezTo>
                      <a:pt x="7846" y="3803"/>
                      <a:pt x="7799" y="3841"/>
                      <a:pt x="7743" y="3850"/>
                    </a:cubicBezTo>
                    <a:cubicBezTo>
                      <a:pt x="7219" y="4000"/>
                      <a:pt x="6685" y="4131"/>
                      <a:pt x="6152" y="4234"/>
                    </a:cubicBezTo>
                    <a:cubicBezTo>
                      <a:pt x="6145" y="4237"/>
                      <a:pt x="6138" y="4238"/>
                      <a:pt x="6129" y="4238"/>
                    </a:cubicBezTo>
                    <a:cubicBezTo>
                      <a:pt x="6112" y="4238"/>
                      <a:pt x="6089" y="4234"/>
                      <a:pt x="6058" y="4234"/>
                    </a:cubicBezTo>
                    <a:cubicBezTo>
                      <a:pt x="6105" y="4206"/>
                      <a:pt x="6124" y="4178"/>
                      <a:pt x="6152" y="4169"/>
                    </a:cubicBezTo>
                    <a:cubicBezTo>
                      <a:pt x="6395" y="4000"/>
                      <a:pt x="6620" y="3794"/>
                      <a:pt x="6826" y="3579"/>
                    </a:cubicBezTo>
                    <a:cubicBezTo>
                      <a:pt x="6882" y="3522"/>
                      <a:pt x="6938" y="3485"/>
                      <a:pt x="7013" y="3466"/>
                    </a:cubicBezTo>
                    <a:cubicBezTo>
                      <a:pt x="7416" y="3391"/>
                      <a:pt x="7696" y="3157"/>
                      <a:pt x="7940" y="2848"/>
                    </a:cubicBezTo>
                    <a:cubicBezTo>
                      <a:pt x="8183" y="2530"/>
                      <a:pt x="8333" y="2165"/>
                      <a:pt x="8464" y="1790"/>
                    </a:cubicBezTo>
                    <a:cubicBezTo>
                      <a:pt x="8492" y="1715"/>
                      <a:pt x="8520" y="1641"/>
                      <a:pt x="8539" y="1566"/>
                    </a:cubicBezTo>
                    <a:cubicBezTo>
                      <a:pt x="8516" y="1528"/>
                      <a:pt x="8490" y="1517"/>
                      <a:pt x="8464" y="1517"/>
                    </a:cubicBezTo>
                    <a:cubicBezTo>
                      <a:pt x="8438" y="1517"/>
                      <a:pt x="8413" y="1528"/>
                      <a:pt x="8389" y="1538"/>
                    </a:cubicBezTo>
                    <a:cubicBezTo>
                      <a:pt x="8127" y="1631"/>
                      <a:pt x="7884" y="1744"/>
                      <a:pt x="7659" y="1903"/>
                    </a:cubicBezTo>
                    <a:cubicBezTo>
                      <a:pt x="7462" y="2053"/>
                      <a:pt x="7294" y="2221"/>
                      <a:pt x="7172" y="2427"/>
                    </a:cubicBezTo>
                    <a:cubicBezTo>
                      <a:pt x="7013" y="2708"/>
                      <a:pt x="6882" y="2998"/>
                      <a:pt x="6863" y="3326"/>
                    </a:cubicBezTo>
                    <a:cubicBezTo>
                      <a:pt x="6863" y="3354"/>
                      <a:pt x="6844" y="3382"/>
                      <a:pt x="6835" y="3410"/>
                    </a:cubicBezTo>
                    <a:cubicBezTo>
                      <a:pt x="6732" y="3513"/>
                      <a:pt x="6629" y="3616"/>
                      <a:pt x="6535" y="3719"/>
                    </a:cubicBezTo>
                    <a:cubicBezTo>
                      <a:pt x="6489" y="3700"/>
                      <a:pt x="6498" y="3672"/>
                      <a:pt x="6498" y="3654"/>
                    </a:cubicBezTo>
                    <a:cubicBezTo>
                      <a:pt x="6545" y="3504"/>
                      <a:pt x="6592" y="3345"/>
                      <a:pt x="6638" y="3195"/>
                    </a:cubicBezTo>
                    <a:cubicBezTo>
                      <a:pt x="6648" y="3148"/>
                      <a:pt x="6667" y="3092"/>
                      <a:pt x="6638" y="3036"/>
                    </a:cubicBezTo>
                    <a:cubicBezTo>
                      <a:pt x="6564" y="3270"/>
                      <a:pt x="6489" y="3504"/>
                      <a:pt x="6414" y="3747"/>
                    </a:cubicBezTo>
                    <a:cubicBezTo>
                      <a:pt x="6395" y="3803"/>
                      <a:pt x="6376" y="3860"/>
                      <a:pt x="6301" y="3906"/>
                    </a:cubicBezTo>
                    <a:cubicBezTo>
                      <a:pt x="6301" y="3841"/>
                      <a:pt x="6301" y="3803"/>
                      <a:pt x="6301" y="3766"/>
                    </a:cubicBezTo>
                    <a:cubicBezTo>
                      <a:pt x="6292" y="3607"/>
                      <a:pt x="6292" y="3457"/>
                      <a:pt x="6292" y="3307"/>
                    </a:cubicBezTo>
                    <a:cubicBezTo>
                      <a:pt x="6283" y="3270"/>
                      <a:pt x="6273" y="3242"/>
                      <a:pt x="6264" y="3204"/>
                    </a:cubicBezTo>
                    <a:lnTo>
                      <a:pt x="6245" y="3204"/>
                    </a:lnTo>
                    <a:cubicBezTo>
                      <a:pt x="6236" y="3270"/>
                      <a:pt x="6227" y="3326"/>
                      <a:pt x="6227" y="3391"/>
                    </a:cubicBezTo>
                    <a:cubicBezTo>
                      <a:pt x="6227" y="3569"/>
                      <a:pt x="6227" y="3747"/>
                      <a:pt x="6227" y="3925"/>
                    </a:cubicBezTo>
                    <a:cubicBezTo>
                      <a:pt x="6227" y="3981"/>
                      <a:pt x="6198" y="4019"/>
                      <a:pt x="6152" y="4037"/>
                    </a:cubicBezTo>
                    <a:cubicBezTo>
                      <a:pt x="6105" y="4009"/>
                      <a:pt x="6105" y="3972"/>
                      <a:pt x="6095" y="3934"/>
                    </a:cubicBezTo>
                    <a:cubicBezTo>
                      <a:pt x="6039" y="3738"/>
                      <a:pt x="5992" y="3541"/>
                      <a:pt x="5936" y="3345"/>
                    </a:cubicBezTo>
                    <a:cubicBezTo>
                      <a:pt x="5918" y="3279"/>
                      <a:pt x="5908" y="3214"/>
                      <a:pt x="5946" y="3148"/>
                    </a:cubicBezTo>
                    <a:cubicBezTo>
                      <a:pt x="5964" y="3120"/>
                      <a:pt x="5955" y="3082"/>
                      <a:pt x="5927" y="3064"/>
                    </a:cubicBezTo>
                    <a:cubicBezTo>
                      <a:pt x="5913" y="3054"/>
                      <a:pt x="5899" y="3050"/>
                      <a:pt x="5885" y="3050"/>
                    </a:cubicBezTo>
                    <a:cubicBezTo>
                      <a:pt x="5871" y="3050"/>
                      <a:pt x="5857" y="3054"/>
                      <a:pt x="5843" y="3064"/>
                    </a:cubicBezTo>
                    <a:cubicBezTo>
                      <a:pt x="5805" y="3082"/>
                      <a:pt x="5777" y="3120"/>
                      <a:pt x="5805" y="3157"/>
                    </a:cubicBezTo>
                    <a:cubicBezTo>
                      <a:pt x="5889" y="3307"/>
                      <a:pt x="5880" y="3476"/>
                      <a:pt x="5936" y="3635"/>
                    </a:cubicBezTo>
                    <a:cubicBezTo>
                      <a:pt x="5992" y="3785"/>
                      <a:pt x="6030" y="3934"/>
                      <a:pt x="6077" y="4094"/>
                    </a:cubicBezTo>
                    <a:cubicBezTo>
                      <a:pt x="5946" y="4215"/>
                      <a:pt x="5815" y="4309"/>
                      <a:pt x="5637" y="4337"/>
                    </a:cubicBezTo>
                    <a:cubicBezTo>
                      <a:pt x="5221" y="4407"/>
                      <a:pt x="4809" y="4452"/>
                      <a:pt x="4393" y="4452"/>
                    </a:cubicBezTo>
                    <a:cubicBezTo>
                      <a:pt x="4201" y="4452"/>
                      <a:pt x="4007" y="4442"/>
                      <a:pt x="3811" y="4421"/>
                    </a:cubicBezTo>
                    <a:cubicBezTo>
                      <a:pt x="3795" y="4421"/>
                      <a:pt x="3778" y="4422"/>
                      <a:pt x="3761" y="4422"/>
                    </a:cubicBezTo>
                    <a:cubicBezTo>
                      <a:pt x="3717" y="4422"/>
                      <a:pt x="3671" y="4417"/>
                      <a:pt x="3624" y="4384"/>
                    </a:cubicBezTo>
                    <a:cubicBezTo>
                      <a:pt x="3642" y="4365"/>
                      <a:pt x="3661" y="4337"/>
                      <a:pt x="3680" y="4328"/>
                    </a:cubicBezTo>
                    <a:cubicBezTo>
                      <a:pt x="4167" y="3972"/>
                      <a:pt x="4597" y="3551"/>
                      <a:pt x="5019" y="3120"/>
                    </a:cubicBezTo>
                    <a:cubicBezTo>
                      <a:pt x="5262" y="2867"/>
                      <a:pt x="5496" y="2605"/>
                      <a:pt x="5730" y="2352"/>
                    </a:cubicBezTo>
                    <a:cubicBezTo>
                      <a:pt x="5786" y="2287"/>
                      <a:pt x="5843" y="2240"/>
                      <a:pt x="5927" y="2212"/>
                    </a:cubicBezTo>
                    <a:cubicBezTo>
                      <a:pt x="5992" y="2202"/>
                      <a:pt x="6058" y="2174"/>
                      <a:pt x="6124" y="2156"/>
                    </a:cubicBezTo>
                    <a:cubicBezTo>
                      <a:pt x="6254" y="2247"/>
                      <a:pt x="6385" y="2284"/>
                      <a:pt x="6517" y="2284"/>
                    </a:cubicBezTo>
                    <a:cubicBezTo>
                      <a:pt x="6640" y="2284"/>
                      <a:pt x="6765" y="2252"/>
                      <a:pt x="6891" y="2202"/>
                    </a:cubicBezTo>
                    <a:cubicBezTo>
                      <a:pt x="7219" y="2081"/>
                      <a:pt x="7490" y="1875"/>
                      <a:pt x="7734" y="1631"/>
                    </a:cubicBezTo>
                    <a:cubicBezTo>
                      <a:pt x="7799" y="1575"/>
                      <a:pt x="7781" y="1509"/>
                      <a:pt x="7706" y="1491"/>
                    </a:cubicBezTo>
                    <a:cubicBezTo>
                      <a:pt x="7631" y="1463"/>
                      <a:pt x="7547" y="1444"/>
                      <a:pt x="7462" y="1435"/>
                    </a:cubicBezTo>
                    <a:cubicBezTo>
                      <a:pt x="7407" y="1429"/>
                      <a:pt x="7352" y="1427"/>
                      <a:pt x="7298" y="1427"/>
                    </a:cubicBezTo>
                    <a:cubicBezTo>
                      <a:pt x="6976" y="1427"/>
                      <a:pt x="6675" y="1521"/>
                      <a:pt x="6395" y="1697"/>
                    </a:cubicBezTo>
                    <a:cubicBezTo>
                      <a:pt x="6348" y="1725"/>
                      <a:pt x="6301" y="1762"/>
                      <a:pt x="6255" y="1790"/>
                    </a:cubicBezTo>
                    <a:cubicBezTo>
                      <a:pt x="6251" y="1793"/>
                      <a:pt x="6248" y="1795"/>
                      <a:pt x="6245" y="1795"/>
                    </a:cubicBezTo>
                    <a:cubicBezTo>
                      <a:pt x="6239" y="1795"/>
                      <a:pt x="6233" y="1790"/>
                      <a:pt x="6227" y="1790"/>
                    </a:cubicBezTo>
                    <a:cubicBezTo>
                      <a:pt x="6264" y="1687"/>
                      <a:pt x="6348" y="1612"/>
                      <a:pt x="6404" y="1538"/>
                    </a:cubicBezTo>
                    <a:cubicBezTo>
                      <a:pt x="6667" y="1481"/>
                      <a:pt x="6901" y="1360"/>
                      <a:pt x="7088" y="1172"/>
                    </a:cubicBezTo>
                    <a:cubicBezTo>
                      <a:pt x="7210" y="1051"/>
                      <a:pt x="7294" y="901"/>
                      <a:pt x="7359" y="742"/>
                    </a:cubicBezTo>
                    <a:cubicBezTo>
                      <a:pt x="7434" y="545"/>
                      <a:pt x="7490" y="349"/>
                      <a:pt x="7556" y="143"/>
                    </a:cubicBezTo>
                    <a:cubicBezTo>
                      <a:pt x="7565" y="114"/>
                      <a:pt x="7565" y="86"/>
                      <a:pt x="7565" y="49"/>
                    </a:cubicBezTo>
                    <a:cubicBezTo>
                      <a:pt x="7557" y="25"/>
                      <a:pt x="7542" y="0"/>
                      <a:pt x="7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61"/>
              <p:cNvSpPr/>
              <p:nvPr/>
            </p:nvSpPr>
            <p:spPr>
              <a:xfrm flipH="1">
                <a:off x="848852" y="3152014"/>
                <a:ext cx="20553" cy="1474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5" extrusionOk="0">
                    <a:moveTo>
                      <a:pt x="94" y="1"/>
                    </a:moveTo>
                    <a:cubicBezTo>
                      <a:pt x="47" y="1"/>
                      <a:pt x="28" y="47"/>
                      <a:pt x="0" y="94"/>
                    </a:cubicBezTo>
                    <a:cubicBezTo>
                      <a:pt x="57" y="151"/>
                      <a:pt x="89" y="174"/>
                      <a:pt x="123" y="174"/>
                    </a:cubicBezTo>
                    <a:cubicBezTo>
                      <a:pt x="140" y="174"/>
                      <a:pt x="157" y="169"/>
                      <a:pt x="178" y="160"/>
                    </a:cubicBezTo>
                    <a:cubicBezTo>
                      <a:pt x="225" y="132"/>
                      <a:pt x="244" y="66"/>
                      <a:pt x="197" y="38"/>
                    </a:cubicBezTo>
                    <a:cubicBezTo>
                      <a:pt x="169" y="10"/>
                      <a:pt x="131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61"/>
              <p:cNvSpPr/>
              <p:nvPr/>
            </p:nvSpPr>
            <p:spPr>
              <a:xfrm flipH="1">
                <a:off x="852727" y="3107876"/>
                <a:ext cx="84" cy="84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cubicBezTo>
                      <a:pt x="0" y="1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61"/>
              <p:cNvSpPr/>
              <p:nvPr/>
            </p:nvSpPr>
            <p:spPr>
              <a:xfrm flipH="1">
                <a:off x="832258" y="3093641"/>
                <a:ext cx="20553" cy="1592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89" extrusionOk="0">
                    <a:moveTo>
                      <a:pt x="169" y="1"/>
                    </a:moveTo>
                    <a:cubicBezTo>
                      <a:pt x="140" y="1"/>
                      <a:pt x="103" y="10"/>
                      <a:pt x="84" y="38"/>
                    </a:cubicBezTo>
                    <a:cubicBezTo>
                      <a:pt x="56" y="76"/>
                      <a:pt x="28" y="123"/>
                      <a:pt x="0" y="169"/>
                    </a:cubicBezTo>
                    <a:cubicBezTo>
                      <a:pt x="47" y="179"/>
                      <a:pt x="94" y="179"/>
                      <a:pt x="150" y="188"/>
                    </a:cubicBezTo>
                    <a:cubicBezTo>
                      <a:pt x="197" y="188"/>
                      <a:pt x="234" y="169"/>
                      <a:pt x="234" y="113"/>
                    </a:cubicBezTo>
                    <a:cubicBezTo>
                      <a:pt x="243" y="48"/>
                      <a:pt x="215" y="10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61"/>
              <p:cNvSpPr/>
              <p:nvPr/>
            </p:nvSpPr>
            <p:spPr>
              <a:xfrm flipH="1">
                <a:off x="1056232" y="3300264"/>
                <a:ext cx="244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0" y="1"/>
                    </a:moveTo>
                    <a:cubicBezTo>
                      <a:pt x="3" y="1"/>
                      <a:pt x="7" y="2"/>
                      <a:pt x="10" y="3"/>
                    </a:cubicBezTo>
                    <a:lnTo>
                      <a:pt x="10" y="3"/>
                    </a:lnTo>
                    <a:cubicBezTo>
                      <a:pt x="10" y="2"/>
                      <a:pt x="10" y="2"/>
                      <a:pt x="10" y="1"/>
                    </a:cubicBezTo>
                    <a:close/>
                    <a:moveTo>
                      <a:pt x="10" y="3"/>
                    </a:moveTo>
                    <a:cubicBezTo>
                      <a:pt x="10" y="12"/>
                      <a:pt x="10" y="20"/>
                      <a:pt x="10" y="29"/>
                    </a:cubicBezTo>
                    <a:cubicBezTo>
                      <a:pt x="19" y="20"/>
                      <a:pt x="19" y="20"/>
                      <a:pt x="28" y="10"/>
                    </a:cubicBezTo>
                    <a:cubicBezTo>
                      <a:pt x="22" y="10"/>
                      <a:pt x="16" y="6"/>
                      <a:pt x="10" y="3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61"/>
              <p:cNvSpPr/>
              <p:nvPr/>
            </p:nvSpPr>
            <p:spPr>
              <a:xfrm flipH="1">
                <a:off x="1097254" y="1641467"/>
                <a:ext cx="559978" cy="666026"/>
              </a:xfrm>
              <a:custGeom>
                <a:avLst/>
                <a:gdLst/>
                <a:ahLst/>
                <a:cxnLst/>
                <a:rect l="l" t="t" r="r" b="b"/>
                <a:pathLst>
                  <a:path w="6648" h="7907" extrusionOk="0">
                    <a:moveTo>
                      <a:pt x="2775" y="0"/>
                    </a:moveTo>
                    <a:cubicBezTo>
                      <a:pt x="2758" y="0"/>
                      <a:pt x="2740" y="7"/>
                      <a:pt x="2725" y="23"/>
                    </a:cubicBezTo>
                    <a:cubicBezTo>
                      <a:pt x="2697" y="70"/>
                      <a:pt x="2678" y="107"/>
                      <a:pt x="2659" y="154"/>
                    </a:cubicBezTo>
                    <a:cubicBezTo>
                      <a:pt x="2565" y="379"/>
                      <a:pt x="2537" y="613"/>
                      <a:pt x="2547" y="847"/>
                    </a:cubicBezTo>
                    <a:cubicBezTo>
                      <a:pt x="2547" y="987"/>
                      <a:pt x="2556" y="1128"/>
                      <a:pt x="2575" y="1268"/>
                    </a:cubicBezTo>
                    <a:cubicBezTo>
                      <a:pt x="2603" y="1483"/>
                      <a:pt x="2715" y="1652"/>
                      <a:pt x="2884" y="1792"/>
                    </a:cubicBezTo>
                    <a:cubicBezTo>
                      <a:pt x="2903" y="1802"/>
                      <a:pt x="2912" y="1820"/>
                      <a:pt x="2940" y="1839"/>
                    </a:cubicBezTo>
                    <a:cubicBezTo>
                      <a:pt x="2977" y="2420"/>
                      <a:pt x="3005" y="3009"/>
                      <a:pt x="3024" y="3618"/>
                    </a:cubicBezTo>
                    <a:cubicBezTo>
                      <a:pt x="2931" y="3534"/>
                      <a:pt x="2874" y="3459"/>
                      <a:pt x="2884" y="3356"/>
                    </a:cubicBezTo>
                    <a:cubicBezTo>
                      <a:pt x="2921" y="3066"/>
                      <a:pt x="2846" y="2794"/>
                      <a:pt x="2734" y="2523"/>
                    </a:cubicBezTo>
                    <a:cubicBezTo>
                      <a:pt x="2612" y="2223"/>
                      <a:pt x="2425" y="1961"/>
                      <a:pt x="2172" y="1746"/>
                    </a:cubicBezTo>
                    <a:cubicBezTo>
                      <a:pt x="2050" y="1633"/>
                      <a:pt x="1910" y="1530"/>
                      <a:pt x="1770" y="1427"/>
                    </a:cubicBezTo>
                    <a:cubicBezTo>
                      <a:pt x="1723" y="1390"/>
                      <a:pt x="1667" y="1352"/>
                      <a:pt x="1601" y="1352"/>
                    </a:cubicBezTo>
                    <a:cubicBezTo>
                      <a:pt x="1536" y="1399"/>
                      <a:pt x="1526" y="1465"/>
                      <a:pt x="1526" y="1540"/>
                    </a:cubicBezTo>
                    <a:cubicBezTo>
                      <a:pt x="1526" y="1774"/>
                      <a:pt x="1573" y="1998"/>
                      <a:pt x="1639" y="2214"/>
                    </a:cubicBezTo>
                    <a:cubicBezTo>
                      <a:pt x="1732" y="2532"/>
                      <a:pt x="1901" y="2813"/>
                      <a:pt x="2116" y="3075"/>
                    </a:cubicBezTo>
                    <a:cubicBezTo>
                      <a:pt x="2275" y="3281"/>
                      <a:pt x="2491" y="3403"/>
                      <a:pt x="2753" y="3440"/>
                    </a:cubicBezTo>
                    <a:cubicBezTo>
                      <a:pt x="2762" y="3440"/>
                      <a:pt x="2781" y="3450"/>
                      <a:pt x="2809" y="3459"/>
                    </a:cubicBezTo>
                    <a:cubicBezTo>
                      <a:pt x="2874" y="3571"/>
                      <a:pt x="2940" y="3684"/>
                      <a:pt x="3005" y="3805"/>
                    </a:cubicBezTo>
                    <a:cubicBezTo>
                      <a:pt x="3024" y="3843"/>
                      <a:pt x="3034" y="3890"/>
                      <a:pt x="3034" y="3936"/>
                    </a:cubicBezTo>
                    <a:cubicBezTo>
                      <a:pt x="3043" y="4554"/>
                      <a:pt x="3062" y="5163"/>
                      <a:pt x="2987" y="5781"/>
                    </a:cubicBezTo>
                    <a:cubicBezTo>
                      <a:pt x="2959" y="6034"/>
                      <a:pt x="2996" y="5968"/>
                      <a:pt x="2781" y="6137"/>
                    </a:cubicBezTo>
                    <a:cubicBezTo>
                      <a:pt x="2668" y="6221"/>
                      <a:pt x="2547" y="6305"/>
                      <a:pt x="2434" y="6399"/>
                    </a:cubicBezTo>
                    <a:cubicBezTo>
                      <a:pt x="2416" y="6408"/>
                      <a:pt x="2388" y="6418"/>
                      <a:pt x="2341" y="6436"/>
                    </a:cubicBezTo>
                    <a:cubicBezTo>
                      <a:pt x="2491" y="5977"/>
                      <a:pt x="2565" y="5547"/>
                      <a:pt x="2565" y="5088"/>
                    </a:cubicBezTo>
                    <a:cubicBezTo>
                      <a:pt x="2594" y="5051"/>
                      <a:pt x="2631" y="5022"/>
                      <a:pt x="2659" y="4985"/>
                    </a:cubicBezTo>
                    <a:cubicBezTo>
                      <a:pt x="2687" y="4938"/>
                      <a:pt x="2668" y="4882"/>
                      <a:pt x="2622" y="4854"/>
                    </a:cubicBezTo>
                    <a:cubicBezTo>
                      <a:pt x="2607" y="4845"/>
                      <a:pt x="2592" y="4841"/>
                      <a:pt x="2577" y="4841"/>
                    </a:cubicBezTo>
                    <a:cubicBezTo>
                      <a:pt x="2543" y="4841"/>
                      <a:pt x="2510" y="4862"/>
                      <a:pt x="2491" y="4901"/>
                    </a:cubicBezTo>
                    <a:cubicBezTo>
                      <a:pt x="2472" y="4948"/>
                      <a:pt x="2444" y="5004"/>
                      <a:pt x="2500" y="5060"/>
                    </a:cubicBezTo>
                    <a:cubicBezTo>
                      <a:pt x="2528" y="5088"/>
                      <a:pt x="2537" y="5135"/>
                      <a:pt x="2528" y="5182"/>
                    </a:cubicBezTo>
                    <a:cubicBezTo>
                      <a:pt x="2462" y="5584"/>
                      <a:pt x="2397" y="5996"/>
                      <a:pt x="2275" y="6389"/>
                    </a:cubicBezTo>
                    <a:cubicBezTo>
                      <a:pt x="2256" y="6427"/>
                      <a:pt x="2238" y="6464"/>
                      <a:pt x="2200" y="6549"/>
                    </a:cubicBezTo>
                    <a:cubicBezTo>
                      <a:pt x="2200" y="6389"/>
                      <a:pt x="2200" y="6277"/>
                      <a:pt x="2200" y="6165"/>
                    </a:cubicBezTo>
                    <a:cubicBezTo>
                      <a:pt x="2200" y="5921"/>
                      <a:pt x="2163" y="5687"/>
                      <a:pt x="2116" y="5444"/>
                    </a:cubicBezTo>
                    <a:cubicBezTo>
                      <a:pt x="2097" y="5350"/>
                      <a:pt x="2079" y="5266"/>
                      <a:pt x="2135" y="5172"/>
                    </a:cubicBezTo>
                    <a:cubicBezTo>
                      <a:pt x="2172" y="5116"/>
                      <a:pt x="2135" y="5069"/>
                      <a:pt x="2079" y="5032"/>
                    </a:cubicBezTo>
                    <a:cubicBezTo>
                      <a:pt x="2064" y="5026"/>
                      <a:pt x="2049" y="5023"/>
                      <a:pt x="2035" y="5023"/>
                    </a:cubicBezTo>
                    <a:cubicBezTo>
                      <a:pt x="2005" y="5023"/>
                      <a:pt x="1979" y="5037"/>
                      <a:pt x="1966" y="5069"/>
                    </a:cubicBezTo>
                    <a:cubicBezTo>
                      <a:pt x="1938" y="5116"/>
                      <a:pt x="1929" y="5172"/>
                      <a:pt x="1919" y="5228"/>
                    </a:cubicBezTo>
                    <a:cubicBezTo>
                      <a:pt x="1919" y="5247"/>
                      <a:pt x="1938" y="5275"/>
                      <a:pt x="1957" y="5285"/>
                    </a:cubicBezTo>
                    <a:cubicBezTo>
                      <a:pt x="1976" y="5303"/>
                      <a:pt x="2004" y="5313"/>
                      <a:pt x="2032" y="5322"/>
                    </a:cubicBezTo>
                    <a:cubicBezTo>
                      <a:pt x="2079" y="5743"/>
                      <a:pt x="2144" y="6165"/>
                      <a:pt x="2125" y="6586"/>
                    </a:cubicBezTo>
                    <a:cubicBezTo>
                      <a:pt x="2079" y="6642"/>
                      <a:pt x="2041" y="6680"/>
                      <a:pt x="1985" y="6680"/>
                    </a:cubicBezTo>
                    <a:cubicBezTo>
                      <a:pt x="1976" y="6670"/>
                      <a:pt x="1957" y="6661"/>
                      <a:pt x="1957" y="6652"/>
                    </a:cubicBezTo>
                    <a:cubicBezTo>
                      <a:pt x="1938" y="6418"/>
                      <a:pt x="1882" y="6183"/>
                      <a:pt x="1788" y="5959"/>
                    </a:cubicBezTo>
                    <a:cubicBezTo>
                      <a:pt x="1770" y="5912"/>
                      <a:pt x="1779" y="5856"/>
                      <a:pt x="1770" y="5809"/>
                    </a:cubicBezTo>
                    <a:cubicBezTo>
                      <a:pt x="1760" y="5771"/>
                      <a:pt x="1742" y="5734"/>
                      <a:pt x="1695" y="5734"/>
                    </a:cubicBezTo>
                    <a:cubicBezTo>
                      <a:pt x="1648" y="5734"/>
                      <a:pt x="1620" y="5762"/>
                      <a:pt x="1610" y="5800"/>
                    </a:cubicBezTo>
                    <a:cubicBezTo>
                      <a:pt x="1582" y="5865"/>
                      <a:pt x="1601" y="5893"/>
                      <a:pt x="1667" y="5940"/>
                    </a:cubicBezTo>
                    <a:cubicBezTo>
                      <a:pt x="1685" y="5959"/>
                      <a:pt x="1723" y="5977"/>
                      <a:pt x="1732" y="5996"/>
                    </a:cubicBezTo>
                    <a:cubicBezTo>
                      <a:pt x="1798" y="6249"/>
                      <a:pt x="1863" y="6502"/>
                      <a:pt x="1891" y="6764"/>
                    </a:cubicBezTo>
                    <a:cubicBezTo>
                      <a:pt x="1732" y="6867"/>
                      <a:pt x="1582" y="6970"/>
                      <a:pt x="1423" y="7064"/>
                    </a:cubicBezTo>
                    <a:cubicBezTo>
                      <a:pt x="1264" y="7167"/>
                      <a:pt x="1105" y="7270"/>
                      <a:pt x="946" y="7373"/>
                    </a:cubicBezTo>
                    <a:cubicBezTo>
                      <a:pt x="796" y="7466"/>
                      <a:pt x="637" y="7560"/>
                      <a:pt x="478" y="7653"/>
                    </a:cubicBezTo>
                    <a:cubicBezTo>
                      <a:pt x="318" y="7747"/>
                      <a:pt x="150" y="7813"/>
                      <a:pt x="0" y="7906"/>
                    </a:cubicBezTo>
                    <a:cubicBezTo>
                      <a:pt x="178" y="7878"/>
                      <a:pt x="346" y="7822"/>
                      <a:pt x="496" y="7738"/>
                    </a:cubicBezTo>
                    <a:cubicBezTo>
                      <a:pt x="805" y="7569"/>
                      <a:pt x="1114" y="7410"/>
                      <a:pt x="1414" y="7232"/>
                    </a:cubicBezTo>
                    <a:cubicBezTo>
                      <a:pt x="1760" y="7026"/>
                      <a:pt x="2097" y="6811"/>
                      <a:pt x="2434" y="6595"/>
                    </a:cubicBezTo>
                    <a:cubicBezTo>
                      <a:pt x="2509" y="6549"/>
                      <a:pt x="2584" y="6520"/>
                      <a:pt x="2678" y="6511"/>
                    </a:cubicBezTo>
                    <a:cubicBezTo>
                      <a:pt x="2959" y="6502"/>
                      <a:pt x="3230" y="6483"/>
                      <a:pt x="3502" y="6408"/>
                    </a:cubicBezTo>
                    <a:cubicBezTo>
                      <a:pt x="3544" y="6394"/>
                      <a:pt x="3584" y="6387"/>
                      <a:pt x="3623" y="6387"/>
                    </a:cubicBezTo>
                    <a:cubicBezTo>
                      <a:pt x="3663" y="6387"/>
                      <a:pt x="3703" y="6394"/>
                      <a:pt x="3745" y="6408"/>
                    </a:cubicBezTo>
                    <a:cubicBezTo>
                      <a:pt x="3942" y="6474"/>
                      <a:pt x="4137" y="6508"/>
                      <a:pt x="4330" y="6508"/>
                    </a:cubicBezTo>
                    <a:cubicBezTo>
                      <a:pt x="4605" y="6508"/>
                      <a:pt x="4876" y="6439"/>
                      <a:pt x="5140" y="6296"/>
                    </a:cubicBezTo>
                    <a:cubicBezTo>
                      <a:pt x="5374" y="6174"/>
                      <a:pt x="5590" y="6015"/>
                      <a:pt x="5796" y="5846"/>
                    </a:cubicBezTo>
                    <a:cubicBezTo>
                      <a:pt x="6030" y="5640"/>
                      <a:pt x="6264" y="5434"/>
                      <a:pt x="6498" y="5228"/>
                    </a:cubicBezTo>
                    <a:cubicBezTo>
                      <a:pt x="6507" y="5219"/>
                      <a:pt x="6517" y="5210"/>
                      <a:pt x="6526" y="5200"/>
                    </a:cubicBezTo>
                    <a:cubicBezTo>
                      <a:pt x="6573" y="5154"/>
                      <a:pt x="6619" y="5107"/>
                      <a:pt x="6591" y="5041"/>
                    </a:cubicBezTo>
                    <a:cubicBezTo>
                      <a:pt x="6563" y="4976"/>
                      <a:pt x="6507" y="4966"/>
                      <a:pt x="6442" y="4966"/>
                    </a:cubicBezTo>
                    <a:cubicBezTo>
                      <a:pt x="6376" y="4966"/>
                      <a:pt x="6301" y="4966"/>
                      <a:pt x="6236" y="4976"/>
                    </a:cubicBezTo>
                    <a:cubicBezTo>
                      <a:pt x="5533" y="5069"/>
                      <a:pt x="4887" y="5322"/>
                      <a:pt x="4316" y="5743"/>
                    </a:cubicBezTo>
                    <a:cubicBezTo>
                      <a:pt x="4166" y="5856"/>
                      <a:pt x="4035" y="5977"/>
                      <a:pt x="3914" y="6118"/>
                    </a:cubicBezTo>
                    <a:cubicBezTo>
                      <a:pt x="3886" y="6165"/>
                      <a:pt x="3857" y="6202"/>
                      <a:pt x="3801" y="6212"/>
                    </a:cubicBezTo>
                    <a:cubicBezTo>
                      <a:pt x="3455" y="6305"/>
                      <a:pt x="3099" y="6380"/>
                      <a:pt x="2743" y="6427"/>
                    </a:cubicBezTo>
                    <a:cubicBezTo>
                      <a:pt x="2725" y="6389"/>
                      <a:pt x="2753" y="6371"/>
                      <a:pt x="2771" y="6361"/>
                    </a:cubicBezTo>
                    <a:cubicBezTo>
                      <a:pt x="2865" y="6286"/>
                      <a:pt x="2968" y="6202"/>
                      <a:pt x="3071" y="6127"/>
                    </a:cubicBezTo>
                    <a:cubicBezTo>
                      <a:pt x="3792" y="5584"/>
                      <a:pt x="4391" y="4929"/>
                      <a:pt x="4869" y="4161"/>
                    </a:cubicBezTo>
                    <a:cubicBezTo>
                      <a:pt x="5178" y="3646"/>
                      <a:pt x="5487" y="3141"/>
                      <a:pt x="5749" y="2607"/>
                    </a:cubicBezTo>
                    <a:cubicBezTo>
                      <a:pt x="5796" y="2513"/>
                      <a:pt x="5852" y="2438"/>
                      <a:pt x="5936" y="2373"/>
                    </a:cubicBezTo>
                    <a:cubicBezTo>
                      <a:pt x="6208" y="2167"/>
                      <a:pt x="6432" y="1923"/>
                      <a:pt x="6638" y="1652"/>
                    </a:cubicBezTo>
                    <a:cubicBezTo>
                      <a:pt x="6648" y="1643"/>
                      <a:pt x="6648" y="1633"/>
                      <a:pt x="6648" y="1605"/>
                    </a:cubicBezTo>
                    <a:lnTo>
                      <a:pt x="6648" y="1605"/>
                    </a:lnTo>
                    <a:cubicBezTo>
                      <a:pt x="6563" y="1652"/>
                      <a:pt x="6517" y="1717"/>
                      <a:pt x="6460" y="1774"/>
                    </a:cubicBezTo>
                    <a:cubicBezTo>
                      <a:pt x="6404" y="1820"/>
                      <a:pt x="6348" y="1877"/>
                      <a:pt x="6292" y="1933"/>
                    </a:cubicBezTo>
                    <a:cubicBezTo>
                      <a:pt x="6236" y="1989"/>
                      <a:pt x="6179" y="2045"/>
                      <a:pt x="6123" y="2101"/>
                    </a:cubicBezTo>
                    <a:cubicBezTo>
                      <a:pt x="6067" y="2157"/>
                      <a:pt x="6011" y="2214"/>
                      <a:pt x="5955" y="2260"/>
                    </a:cubicBezTo>
                    <a:cubicBezTo>
                      <a:pt x="5917" y="2223"/>
                      <a:pt x="5955" y="2186"/>
                      <a:pt x="5964" y="2157"/>
                    </a:cubicBezTo>
                    <a:cubicBezTo>
                      <a:pt x="6095" y="1830"/>
                      <a:pt x="6236" y="1502"/>
                      <a:pt x="6367" y="1174"/>
                    </a:cubicBezTo>
                    <a:cubicBezTo>
                      <a:pt x="6395" y="1099"/>
                      <a:pt x="6404" y="1025"/>
                      <a:pt x="6432" y="959"/>
                    </a:cubicBezTo>
                    <a:lnTo>
                      <a:pt x="6432" y="959"/>
                    </a:lnTo>
                    <a:cubicBezTo>
                      <a:pt x="6376" y="968"/>
                      <a:pt x="6376" y="1015"/>
                      <a:pt x="6367" y="1053"/>
                    </a:cubicBezTo>
                    <a:cubicBezTo>
                      <a:pt x="6254" y="1296"/>
                      <a:pt x="6142" y="1540"/>
                      <a:pt x="6039" y="1783"/>
                    </a:cubicBezTo>
                    <a:cubicBezTo>
                      <a:pt x="6020" y="1830"/>
                      <a:pt x="5983" y="1867"/>
                      <a:pt x="5945" y="1942"/>
                    </a:cubicBezTo>
                    <a:cubicBezTo>
                      <a:pt x="5945" y="1830"/>
                      <a:pt x="5945" y="1755"/>
                      <a:pt x="5955" y="1680"/>
                    </a:cubicBezTo>
                    <a:cubicBezTo>
                      <a:pt x="5955" y="1511"/>
                      <a:pt x="5955" y="1352"/>
                      <a:pt x="5955" y="1184"/>
                    </a:cubicBezTo>
                    <a:cubicBezTo>
                      <a:pt x="5955" y="1128"/>
                      <a:pt x="5945" y="1071"/>
                      <a:pt x="5992" y="1025"/>
                    </a:cubicBezTo>
                    <a:cubicBezTo>
                      <a:pt x="6030" y="997"/>
                      <a:pt x="6020" y="959"/>
                      <a:pt x="5992" y="922"/>
                    </a:cubicBezTo>
                    <a:cubicBezTo>
                      <a:pt x="5978" y="908"/>
                      <a:pt x="5957" y="901"/>
                      <a:pt x="5935" y="901"/>
                    </a:cubicBezTo>
                    <a:cubicBezTo>
                      <a:pt x="5913" y="901"/>
                      <a:pt x="5889" y="908"/>
                      <a:pt x="5870" y="922"/>
                    </a:cubicBezTo>
                    <a:cubicBezTo>
                      <a:pt x="5833" y="950"/>
                      <a:pt x="5824" y="987"/>
                      <a:pt x="5852" y="1015"/>
                    </a:cubicBezTo>
                    <a:cubicBezTo>
                      <a:pt x="5927" y="1071"/>
                      <a:pt x="5917" y="1137"/>
                      <a:pt x="5908" y="1221"/>
                    </a:cubicBezTo>
                    <a:cubicBezTo>
                      <a:pt x="5880" y="1493"/>
                      <a:pt x="5861" y="1774"/>
                      <a:pt x="5842" y="2054"/>
                    </a:cubicBezTo>
                    <a:cubicBezTo>
                      <a:pt x="5833" y="2139"/>
                      <a:pt x="5824" y="2232"/>
                      <a:pt x="5767" y="2307"/>
                    </a:cubicBezTo>
                    <a:cubicBezTo>
                      <a:pt x="5758" y="2317"/>
                      <a:pt x="5739" y="2326"/>
                      <a:pt x="5721" y="2354"/>
                    </a:cubicBezTo>
                    <a:cubicBezTo>
                      <a:pt x="5683" y="2270"/>
                      <a:pt x="5693" y="2186"/>
                      <a:pt x="5683" y="2111"/>
                    </a:cubicBezTo>
                    <a:cubicBezTo>
                      <a:pt x="5674" y="2017"/>
                      <a:pt x="5665" y="1933"/>
                      <a:pt x="5627" y="1849"/>
                    </a:cubicBezTo>
                    <a:cubicBezTo>
                      <a:pt x="5580" y="1774"/>
                      <a:pt x="5636" y="1699"/>
                      <a:pt x="5655" y="1643"/>
                    </a:cubicBezTo>
                    <a:cubicBezTo>
                      <a:pt x="5635" y="1608"/>
                      <a:pt x="5613" y="1597"/>
                      <a:pt x="5591" y="1597"/>
                    </a:cubicBezTo>
                    <a:cubicBezTo>
                      <a:pt x="5571" y="1597"/>
                      <a:pt x="5551" y="1606"/>
                      <a:pt x="5533" y="1614"/>
                    </a:cubicBezTo>
                    <a:cubicBezTo>
                      <a:pt x="5487" y="1633"/>
                      <a:pt x="5477" y="1699"/>
                      <a:pt x="5515" y="1727"/>
                    </a:cubicBezTo>
                    <a:cubicBezTo>
                      <a:pt x="5571" y="1764"/>
                      <a:pt x="5580" y="1811"/>
                      <a:pt x="5590" y="1867"/>
                    </a:cubicBezTo>
                    <a:cubicBezTo>
                      <a:pt x="5608" y="2054"/>
                      <a:pt x="5627" y="2232"/>
                      <a:pt x="5655" y="2420"/>
                    </a:cubicBezTo>
                    <a:cubicBezTo>
                      <a:pt x="5655" y="2476"/>
                      <a:pt x="5655" y="2532"/>
                      <a:pt x="5627" y="2579"/>
                    </a:cubicBezTo>
                    <a:cubicBezTo>
                      <a:pt x="5356" y="3056"/>
                      <a:pt x="5075" y="3524"/>
                      <a:pt x="4766" y="3974"/>
                    </a:cubicBezTo>
                    <a:cubicBezTo>
                      <a:pt x="4756" y="3993"/>
                      <a:pt x="4738" y="4011"/>
                      <a:pt x="4700" y="4039"/>
                    </a:cubicBezTo>
                    <a:cubicBezTo>
                      <a:pt x="4710" y="3983"/>
                      <a:pt x="4710" y="3955"/>
                      <a:pt x="4719" y="3927"/>
                    </a:cubicBezTo>
                    <a:cubicBezTo>
                      <a:pt x="4775" y="3637"/>
                      <a:pt x="4794" y="3337"/>
                      <a:pt x="4775" y="3038"/>
                    </a:cubicBezTo>
                    <a:cubicBezTo>
                      <a:pt x="4775" y="2953"/>
                      <a:pt x="4794" y="2888"/>
                      <a:pt x="4841" y="2822"/>
                    </a:cubicBezTo>
                    <a:cubicBezTo>
                      <a:pt x="5065" y="2485"/>
                      <a:pt x="5103" y="2120"/>
                      <a:pt x="5047" y="1727"/>
                    </a:cubicBezTo>
                    <a:cubicBezTo>
                      <a:pt x="5000" y="1334"/>
                      <a:pt x="4850" y="968"/>
                      <a:pt x="4681" y="613"/>
                    </a:cubicBezTo>
                    <a:cubicBezTo>
                      <a:pt x="4644" y="538"/>
                      <a:pt x="4607" y="463"/>
                      <a:pt x="4578" y="397"/>
                    </a:cubicBezTo>
                    <a:cubicBezTo>
                      <a:pt x="4566" y="395"/>
                      <a:pt x="4554" y="394"/>
                      <a:pt x="4544" y="394"/>
                    </a:cubicBezTo>
                    <a:cubicBezTo>
                      <a:pt x="4480" y="394"/>
                      <a:pt x="4462" y="441"/>
                      <a:pt x="4438" y="482"/>
                    </a:cubicBezTo>
                    <a:cubicBezTo>
                      <a:pt x="4326" y="734"/>
                      <a:pt x="4232" y="987"/>
                      <a:pt x="4185" y="1259"/>
                    </a:cubicBezTo>
                    <a:cubicBezTo>
                      <a:pt x="4148" y="1502"/>
                      <a:pt x="4148" y="1746"/>
                      <a:pt x="4213" y="1980"/>
                    </a:cubicBezTo>
                    <a:cubicBezTo>
                      <a:pt x="4298" y="2289"/>
                      <a:pt x="4410" y="2579"/>
                      <a:pt x="4625" y="2822"/>
                    </a:cubicBezTo>
                    <a:cubicBezTo>
                      <a:pt x="4644" y="2850"/>
                      <a:pt x="4663" y="2878"/>
                      <a:pt x="4663" y="2906"/>
                    </a:cubicBezTo>
                    <a:cubicBezTo>
                      <a:pt x="4663" y="3056"/>
                      <a:pt x="4663" y="3197"/>
                      <a:pt x="4672" y="3337"/>
                    </a:cubicBezTo>
                    <a:cubicBezTo>
                      <a:pt x="4658" y="3346"/>
                      <a:pt x="4647" y="3349"/>
                      <a:pt x="4639" y="3349"/>
                    </a:cubicBezTo>
                    <a:cubicBezTo>
                      <a:pt x="4620" y="3349"/>
                      <a:pt x="4613" y="3331"/>
                      <a:pt x="4607" y="3318"/>
                    </a:cubicBezTo>
                    <a:cubicBezTo>
                      <a:pt x="4532" y="3178"/>
                      <a:pt x="4457" y="3038"/>
                      <a:pt x="4372" y="2897"/>
                    </a:cubicBezTo>
                    <a:cubicBezTo>
                      <a:pt x="4354" y="2850"/>
                      <a:pt x="4326" y="2804"/>
                      <a:pt x="4269" y="2785"/>
                    </a:cubicBezTo>
                    <a:lnTo>
                      <a:pt x="4269" y="2785"/>
                    </a:lnTo>
                    <a:cubicBezTo>
                      <a:pt x="4372" y="3000"/>
                      <a:pt x="4485" y="3225"/>
                      <a:pt x="4597" y="3450"/>
                    </a:cubicBezTo>
                    <a:cubicBezTo>
                      <a:pt x="4625" y="3496"/>
                      <a:pt x="4653" y="3553"/>
                      <a:pt x="4644" y="3637"/>
                    </a:cubicBezTo>
                    <a:cubicBezTo>
                      <a:pt x="4597" y="3599"/>
                      <a:pt x="4569" y="3562"/>
                      <a:pt x="4532" y="3534"/>
                    </a:cubicBezTo>
                    <a:cubicBezTo>
                      <a:pt x="4429" y="3431"/>
                      <a:pt x="4316" y="3328"/>
                      <a:pt x="4213" y="3225"/>
                    </a:cubicBezTo>
                    <a:cubicBezTo>
                      <a:pt x="4185" y="3197"/>
                      <a:pt x="4148" y="3187"/>
                      <a:pt x="4120" y="3169"/>
                    </a:cubicBezTo>
                    <a:lnTo>
                      <a:pt x="4101" y="3178"/>
                    </a:lnTo>
                    <a:cubicBezTo>
                      <a:pt x="4148" y="3225"/>
                      <a:pt x="4176" y="3281"/>
                      <a:pt x="4223" y="3328"/>
                    </a:cubicBezTo>
                    <a:cubicBezTo>
                      <a:pt x="4344" y="3450"/>
                      <a:pt x="4475" y="3581"/>
                      <a:pt x="4607" y="3702"/>
                    </a:cubicBezTo>
                    <a:cubicBezTo>
                      <a:pt x="4644" y="3740"/>
                      <a:pt x="4644" y="3787"/>
                      <a:pt x="4625" y="3833"/>
                    </a:cubicBezTo>
                    <a:cubicBezTo>
                      <a:pt x="4616" y="3837"/>
                      <a:pt x="4608" y="3839"/>
                      <a:pt x="4600" y="3839"/>
                    </a:cubicBezTo>
                    <a:cubicBezTo>
                      <a:pt x="4567" y="3839"/>
                      <a:pt x="4543" y="3813"/>
                      <a:pt x="4513" y="3805"/>
                    </a:cubicBezTo>
                    <a:cubicBezTo>
                      <a:pt x="4335" y="3702"/>
                      <a:pt x="4166" y="3599"/>
                      <a:pt x="3989" y="3496"/>
                    </a:cubicBezTo>
                    <a:cubicBezTo>
                      <a:pt x="3923" y="3468"/>
                      <a:pt x="3876" y="3421"/>
                      <a:pt x="3848" y="3356"/>
                    </a:cubicBezTo>
                    <a:cubicBezTo>
                      <a:pt x="3839" y="3318"/>
                      <a:pt x="3820" y="3300"/>
                      <a:pt x="3783" y="3300"/>
                    </a:cubicBezTo>
                    <a:cubicBezTo>
                      <a:pt x="3745" y="3309"/>
                      <a:pt x="3726" y="3328"/>
                      <a:pt x="3717" y="3365"/>
                    </a:cubicBezTo>
                    <a:cubicBezTo>
                      <a:pt x="3717" y="3403"/>
                      <a:pt x="3717" y="3450"/>
                      <a:pt x="3755" y="3459"/>
                    </a:cubicBezTo>
                    <a:cubicBezTo>
                      <a:pt x="3923" y="3506"/>
                      <a:pt x="4045" y="3627"/>
                      <a:pt x="4185" y="3702"/>
                    </a:cubicBezTo>
                    <a:cubicBezTo>
                      <a:pt x="4326" y="3768"/>
                      <a:pt x="4466" y="3852"/>
                      <a:pt x="4607" y="3927"/>
                    </a:cubicBezTo>
                    <a:cubicBezTo>
                      <a:pt x="4607" y="4105"/>
                      <a:pt x="4578" y="4264"/>
                      <a:pt x="4475" y="4414"/>
                    </a:cubicBezTo>
                    <a:cubicBezTo>
                      <a:pt x="4120" y="4910"/>
                      <a:pt x="3717" y="5369"/>
                      <a:pt x="3249" y="5762"/>
                    </a:cubicBezTo>
                    <a:cubicBezTo>
                      <a:pt x="3202" y="5800"/>
                      <a:pt x="3155" y="5846"/>
                      <a:pt x="3080" y="5865"/>
                    </a:cubicBezTo>
                    <a:cubicBezTo>
                      <a:pt x="3080" y="5837"/>
                      <a:pt x="3071" y="5809"/>
                      <a:pt x="3080" y="5790"/>
                    </a:cubicBezTo>
                    <a:cubicBezTo>
                      <a:pt x="3183" y="5191"/>
                      <a:pt x="3183" y="4592"/>
                      <a:pt x="3174" y="3983"/>
                    </a:cubicBezTo>
                    <a:cubicBezTo>
                      <a:pt x="3165" y="3637"/>
                      <a:pt x="3155" y="3290"/>
                      <a:pt x="3137" y="2944"/>
                    </a:cubicBezTo>
                    <a:cubicBezTo>
                      <a:pt x="3127" y="2860"/>
                      <a:pt x="3137" y="2775"/>
                      <a:pt x="3183" y="2710"/>
                    </a:cubicBezTo>
                    <a:cubicBezTo>
                      <a:pt x="3211" y="2644"/>
                      <a:pt x="3249" y="2588"/>
                      <a:pt x="3277" y="2523"/>
                    </a:cubicBezTo>
                    <a:cubicBezTo>
                      <a:pt x="3577" y="2466"/>
                      <a:pt x="3745" y="2270"/>
                      <a:pt x="3857" y="2017"/>
                    </a:cubicBezTo>
                    <a:cubicBezTo>
                      <a:pt x="3998" y="1699"/>
                      <a:pt x="4045" y="1362"/>
                      <a:pt x="4054" y="1015"/>
                    </a:cubicBezTo>
                    <a:cubicBezTo>
                      <a:pt x="4054" y="953"/>
                      <a:pt x="4024" y="916"/>
                      <a:pt x="3978" y="916"/>
                    </a:cubicBezTo>
                    <a:cubicBezTo>
                      <a:pt x="3961" y="916"/>
                      <a:pt x="3943" y="921"/>
                      <a:pt x="3923" y="931"/>
                    </a:cubicBezTo>
                    <a:cubicBezTo>
                      <a:pt x="3857" y="968"/>
                      <a:pt x="3783" y="1015"/>
                      <a:pt x="3717" y="1071"/>
                    </a:cubicBezTo>
                    <a:cubicBezTo>
                      <a:pt x="3417" y="1315"/>
                      <a:pt x="3230" y="1633"/>
                      <a:pt x="3146" y="2008"/>
                    </a:cubicBezTo>
                    <a:cubicBezTo>
                      <a:pt x="3137" y="2064"/>
                      <a:pt x="3127" y="2120"/>
                      <a:pt x="3118" y="2176"/>
                    </a:cubicBezTo>
                    <a:cubicBezTo>
                      <a:pt x="3108" y="2176"/>
                      <a:pt x="3108" y="2186"/>
                      <a:pt x="3090" y="2195"/>
                    </a:cubicBezTo>
                    <a:cubicBezTo>
                      <a:pt x="3052" y="2092"/>
                      <a:pt x="3052" y="1989"/>
                      <a:pt x="3034" y="1886"/>
                    </a:cubicBezTo>
                    <a:cubicBezTo>
                      <a:pt x="3183" y="1661"/>
                      <a:pt x="3268" y="1418"/>
                      <a:pt x="3268" y="1146"/>
                    </a:cubicBezTo>
                    <a:cubicBezTo>
                      <a:pt x="3268" y="978"/>
                      <a:pt x="3221" y="809"/>
                      <a:pt x="3155" y="650"/>
                    </a:cubicBezTo>
                    <a:cubicBezTo>
                      <a:pt x="3071" y="463"/>
                      <a:pt x="2968" y="276"/>
                      <a:pt x="2874" y="88"/>
                    </a:cubicBezTo>
                    <a:cubicBezTo>
                      <a:pt x="2856" y="60"/>
                      <a:pt x="2837" y="42"/>
                      <a:pt x="2809" y="13"/>
                    </a:cubicBezTo>
                    <a:cubicBezTo>
                      <a:pt x="2800" y="5"/>
                      <a:pt x="2788" y="0"/>
                      <a:pt x="27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61"/>
              <p:cNvSpPr/>
              <p:nvPr/>
            </p:nvSpPr>
            <p:spPr>
              <a:xfrm flipH="1">
                <a:off x="1097254" y="1641551"/>
                <a:ext cx="559978" cy="665942"/>
              </a:xfrm>
              <a:custGeom>
                <a:avLst/>
                <a:gdLst/>
                <a:ahLst/>
                <a:cxnLst/>
                <a:rect l="l" t="t" r="r" b="b"/>
                <a:pathLst>
                  <a:path w="6648" h="7906" extrusionOk="0">
                    <a:moveTo>
                      <a:pt x="6432" y="949"/>
                    </a:moveTo>
                    <a:cubicBezTo>
                      <a:pt x="6432" y="949"/>
                      <a:pt x="6423" y="958"/>
                      <a:pt x="6423" y="958"/>
                    </a:cubicBezTo>
                    <a:lnTo>
                      <a:pt x="6432" y="958"/>
                    </a:lnTo>
                    <a:lnTo>
                      <a:pt x="6432" y="949"/>
                    </a:lnTo>
                    <a:close/>
                    <a:moveTo>
                      <a:pt x="2781" y="134"/>
                    </a:moveTo>
                    <a:cubicBezTo>
                      <a:pt x="2921" y="368"/>
                      <a:pt x="3034" y="593"/>
                      <a:pt x="3108" y="836"/>
                    </a:cubicBezTo>
                    <a:cubicBezTo>
                      <a:pt x="3202" y="1127"/>
                      <a:pt x="3193" y="1407"/>
                      <a:pt x="3080" y="1688"/>
                    </a:cubicBezTo>
                    <a:cubicBezTo>
                      <a:pt x="3072" y="1705"/>
                      <a:pt x="3064" y="1728"/>
                      <a:pt x="3038" y="1728"/>
                    </a:cubicBezTo>
                    <a:cubicBezTo>
                      <a:pt x="3034" y="1728"/>
                      <a:pt x="3029" y="1727"/>
                      <a:pt x="3024" y="1726"/>
                    </a:cubicBezTo>
                    <a:cubicBezTo>
                      <a:pt x="2987" y="1473"/>
                      <a:pt x="2968" y="1220"/>
                      <a:pt x="2893" y="977"/>
                    </a:cubicBezTo>
                    <a:lnTo>
                      <a:pt x="2893" y="977"/>
                    </a:lnTo>
                    <a:cubicBezTo>
                      <a:pt x="2874" y="1192"/>
                      <a:pt x="2921" y="1398"/>
                      <a:pt x="2921" y="1660"/>
                    </a:cubicBezTo>
                    <a:cubicBezTo>
                      <a:pt x="2790" y="1529"/>
                      <a:pt x="2725" y="1407"/>
                      <a:pt x="2706" y="1267"/>
                    </a:cubicBezTo>
                    <a:cubicBezTo>
                      <a:pt x="2650" y="1005"/>
                      <a:pt x="2640" y="733"/>
                      <a:pt x="2668" y="471"/>
                    </a:cubicBezTo>
                    <a:cubicBezTo>
                      <a:pt x="2678" y="387"/>
                      <a:pt x="2706" y="303"/>
                      <a:pt x="2734" y="209"/>
                    </a:cubicBezTo>
                    <a:cubicBezTo>
                      <a:pt x="2734" y="190"/>
                      <a:pt x="2762" y="172"/>
                      <a:pt x="2781" y="134"/>
                    </a:cubicBezTo>
                    <a:close/>
                    <a:moveTo>
                      <a:pt x="3923" y="1098"/>
                    </a:moveTo>
                    <a:lnTo>
                      <a:pt x="3923" y="1098"/>
                    </a:lnTo>
                    <a:cubicBezTo>
                      <a:pt x="3904" y="1492"/>
                      <a:pt x="3848" y="1876"/>
                      <a:pt x="3633" y="2203"/>
                    </a:cubicBezTo>
                    <a:cubicBezTo>
                      <a:pt x="3586" y="2269"/>
                      <a:pt x="3530" y="2325"/>
                      <a:pt x="3474" y="2372"/>
                    </a:cubicBezTo>
                    <a:cubicBezTo>
                      <a:pt x="3455" y="2400"/>
                      <a:pt x="3408" y="2400"/>
                      <a:pt x="3352" y="2419"/>
                    </a:cubicBezTo>
                    <a:cubicBezTo>
                      <a:pt x="3371" y="2362"/>
                      <a:pt x="3380" y="2325"/>
                      <a:pt x="3399" y="2297"/>
                    </a:cubicBezTo>
                    <a:cubicBezTo>
                      <a:pt x="3464" y="2166"/>
                      <a:pt x="3520" y="2025"/>
                      <a:pt x="3586" y="1894"/>
                    </a:cubicBezTo>
                    <a:cubicBezTo>
                      <a:pt x="3605" y="1857"/>
                      <a:pt x="3633" y="1810"/>
                      <a:pt x="3661" y="1773"/>
                    </a:cubicBezTo>
                    <a:cubicBezTo>
                      <a:pt x="3642" y="1773"/>
                      <a:pt x="3623" y="1763"/>
                      <a:pt x="3595" y="1763"/>
                    </a:cubicBezTo>
                    <a:cubicBezTo>
                      <a:pt x="3567" y="1819"/>
                      <a:pt x="3530" y="1885"/>
                      <a:pt x="3492" y="1941"/>
                    </a:cubicBezTo>
                    <a:cubicBezTo>
                      <a:pt x="3455" y="2007"/>
                      <a:pt x="3427" y="2082"/>
                      <a:pt x="3389" y="2138"/>
                    </a:cubicBezTo>
                    <a:cubicBezTo>
                      <a:pt x="3352" y="2194"/>
                      <a:pt x="3333" y="2269"/>
                      <a:pt x="3268" y="2306"/>
                    </a:cubicBezTo>
                    <a:cubicBezTo>
                      <a:pt x="3240" y="1894"/>
                      <a:pt x="3586" y="1248"/>
                      <a:pt x="3923" y="1098"/>
                    </a:cubicBezTo>
                    <a:close/>
                    <a:moveTo>
                      <a:pt x="3127" y="2512"/>
                    </a:moveTo>
                    <a:lnTo>
                      <a:pt x="3137" y="2531"/>
                    </a:lnTo>
                    <a:lnTo>
                      <a:pt x="3127" y="2531"/>
                    </a:lnTo>
                    <a:lnTo>
                      <a:pt x="3127" y="2512"/>
                    </a:lnTo>
                    <a:close/>
                    <a:moveTo>
                      <a:pt x="4550" y="555"/>
                    </a:moveTo>
                    <a:cubicBezTo>
                      <a:pt x="4560" y="565"/>
                      <a:pt x="4569" y="574"/>
                      <a:pt x="4578" y="593"/>
                    </a:cubicBezTo>
                    <a:cubicBezTo>
                      <a:pt x="4663" y="790"/>
                      <a:pt x="4756" y="986"/>
                      <a:pt x="4831" y="1183"/>
                    </a:cubicBezTo>
                    <a:cubicBezTo>
                      <a:pt x="4934" y="1464"/>
                      <a:pt x="5000" y="1745"/>
                      <a:pt x="5000" y="2035"/>
                    </a:cubicBezTo>
                    <a:cubicBezTo>
                      <a:pt x="5000" y="2269"/>
                      <a:pt x="4953" y="2494"/>
                      <a:pt x="4850" y="2700"/>
                    </a:cubicBezTo>
                    <a:cubicBezTo>
                      <a:pt x="4841" y="2728"/>
                      <a:pt x="4831" y="2765"/>
                      <a:pt x="4775" y="2765"/>
                    </a:cubicBezTo>
                    <a:cubicBezTo>
                      <a:pt x="4775" y="2737"/>
                      <a:pt x="4766" y="2709"/>
                      <a:pt x="4766" y="2681"/>
                    </a:cubicBezTo>
                    <a:cubicBezTo>
                      <a:pt x="4738" y="2456"/>
                      <a:pt x="4719" y="2222"/>
                      <a:pt x="4700" y="1997"/>
                    </a:cubicBezTo>
                    <a:cubicBezTo>
                      <a:pt x="4672" y="1763"/>
                      <a:pt x="4625" y="1576"/>
                      <a:pt x="4541" y="1417"/>
                    </a:cubicBezTo>
                    <a:lnTo>
                      <a:pt x="4541" y="1417"/>
                    </a:lnTo>
                    <a:cubicBezTo>
                      <a:pt x="4616" y="1829"/>
                      <a:pt x="4644" y="2222"/>
                      <a:pt x="4635" y="2625"/>
                    </a:cubicBezTo>
                    <a:cubicBezTo>
                      <a:pt x="4485" y="2437"/>
                      <a:pt x="4410" y="2213"/>
                      <a:pt x="4344" y="1988"/>
                    </a:cubicBezTo>
                    <a:cubicBezTo>
                      <a:pt x="4288" y="1801"/>
                      <a:pt x="4279" y="1613"/>
                      <a:pt x="4288" y="1426"/>
                    </a:cubicBezTo>
                    <a:cubicBezTo>
                      <a:pt x="4307" y="1145"/>
                      <a:pt x="4382" y="874"/>
                      <a:pt x="4485" y="612"/>
                    </a:cubicBezTo>
                    <a:cubicBezTo>
                      <a:pt x="4494" y="593"/>
                      <a:pt x="4494" y="555"/>
                      <a:pt x="4550" y="555"/>
                    </a:cubicBezTo>
                    <a:close/>
                    <a:moveTo>
                      <a:pt x="4260" y="2774"/>
                    </a:moveTo>
                    <a:cubicBezTo>
                      <a:pt x="4269" y="2774"/>
                      <a:pt x="4260" y="2784"/>
                      <a:pt x="4260" y="2784"/>
                    </a:cubicBezTo>
                    <a:lnTo>
                      <a:pt x="4269" y="2784"/>
                    </a:lnTo>
                    <a:cubicBezTo>
                      <a:pt x="4269" y="2784"/>
                      <a:pt x="4269" y="2774"/>
                      <a:pt x="4260" y="2774"/>
                    </a:cubicBezTo>
                    <a:close/>
                    <a:moveTo>
                      <a:pt x="1657" y="1520"/>
                    </a:moveTo>
                    <a:cubicBezTo>
                      <a:pt x="1695" y="1539"/>
                      <a:pt x="1723" y="1539"/>
                      <a:pt x="1742" y="1557"/>
                    </a:cubicBezTo>
                    <a:cubicBezTo>
                      <a:pt x="1882" y="1660"/>
                      <a:pt x="2041" y="1763"/>
                      <a:pt x="2172" y="1894"/>
                    </a:cubicBezTo>
                    <a:cubicBezTo>
                      <a:pt x="2537" y="2231"/>
                      <a:pt x="2743" y="2653"/>
                      <a:pt x="2818" y="3149"/>
                    </a:cubicBezTo>
                    <a:cubicBezTo>
                      <a:pt x="2828" y="3177"/>
                      <a:pt x="2818" y="3205"/>
                      <a:pt x="2809" y="3271"/>
                    </a:cubicBezTo>
                    <a:cubicBezTo>
                      <a:pt x="2697" y="3083"/>
                      <a:pt x="2603" y="2924"/>
                      <a:pt x="2500" y="2765"/>
                    </a:cubicBezTo>
                    <a:cubicBezTo>
                      <a:pt x="2406" y="2615"/>
                      <a:pt x="2331" y="2456"/>
                      <a:pt x="2200" y="2325"/>
                    </a:cubicBezTo>
                    <a:lnTo>
                      <a:pt x="2200" y="2325"/>
                    </a:lnTo>
                    <a:cubicBezTo>
                      <a:pt x="2350" y="2671"/>
                      <a:pt x="2547" y="2980"/>
                      <a:pt x="2734" y="3355"/>
                    </a:cubicBezTo>
                    <a:cubicBezTo>
                      <a:pt x="2537" y="3271"/>
                      <a:pt x="2388" y="3205"/>
                      <a:pt x="2275" y="3083"/>
                    </a:cubicBezTo>
                    <a:cubicBezTo>
                      <a:pt x="1919" y="2681"/>
                      <a:pt x="1695" y="2222"/>
                      <a:pt x="1657" y="1679"/>
                    </a:cubicBezTo>
                    <a:cubicBezTo>
                      <a:pt x="1648" y="1632"/>
                      <a:pt x="1657" y="1585"/>
                      <a:pt x="1657" y="1520"/>
                    </a:cubicBezTo>
                    <a:close/>
                    <a:moveTo>
                      <a:pt x="6364" y="5077"/>
                    </a:moveTo>
                    <a:cubicBezTo>
                      <a:pt x="6386" y="5077"/>
                      <a:pt x="6407" y="5082"/>
                      <a:pt x="6414" y="5115"/>
                    </a:cubicBezTo>
                    <a:cubicBezTo>
                      <a:pt x="6395" y="5134"/>
                      <a:pt x="6376" y="5153"/>
                      <a:pt x="6367" y="5171"/>
                    </a:cubicBezTo>
                    <a:cubicBezTo>
                      <a:pt x="6142" y="5359"/>
                      <a:pt x="5927" y="5555"/>
                      <a:pt x="5702" y="5733"/>
                    </a:cubicBezTo>
                    <a:cubicBezTo>
                      <a:pt x="5524" y="5883"/>
                      <a:pt x="5337" y="6014"/>
                      <a:pt x="5150" y="6136"/>
                    </a:cubicBezTo>
                    <a:cubicBezTo>
                      <a:pt x="4859" y="6327"/>
                      <a:pt x="4547" y="6400"/>
                      <a:pt x="4222" y="6400"/>
                    </a:cubicBezTo>
                    <a:cubicBezTo>
                      <a:pt x="4117" y="6400"/>
                      <a:pt x="4011" y="6393"/>
                      <a:pt x="3904" y="6379"/>
                    </a:cubicBezTo>
                    <a:cubicBezTo>
                      <a:pt x="3886" y="6370"/>
                      <a:pt x="3867" y="6351"/>
                      <a:pt x="3829" y="6332"/>
                    </a:cubicBezTo>
                    <a:cubicBezTo>
                      <a:pt x="3876" y="6314"/>
                      <a:pt x="3904" y="6304"/>
                      <a:pt x="3932" y="6295"/>
                    </a:cubicBezTo>
                    <a:cubicBezTo>
                      <a:pt x="4166" y="6220"/>
                      <a:pt x="4401" y="6145"/>
                      <a:pt x="4635" y="6061"/>
                    </a:cubicBezTo>
                    <a:cubicBezTo>
                      <a:pt x="4869" y="5976"/>
                      <a:pt x="5093" y="5883"/>
                      <a:pt x="5309" y="5752"/>
                    </a:cubicBezTo>
                    <a:cubicBezTo>
                      <a:pt x="5356" y="5724"/>
                      <a:pt x="5412" y="5696"/>
                      <a:pt x="5421" y="5630"/>
                    </a:cubicBezTo>
                    <a:lnTo>
                      <a:pt x="5421" y="5630"/>
                    </a:lnTo>
                    <a:cubicBezTo>
                      <a:pt x="5412" y="5639"/>
                      <a:pt x="5402" y="5658"/>
                      <a:pt x="5384" y="5658"/>
                    </a:cubicBezTo>
                    <a:cubicBezTo>
                      <a:pt x="4990" y="5864"/>
                      <a:pt x="4578" y="6005"/>
                      <a:pt x="4157" y="6117"/>
                    </a:cubicBezTo>
                    <a:cubicBezTo>
                      <a:pt x="4138" y="6117"/>
                      <a:pt x="4129" y="6098"/>
                      <a:pt x="4110" y="6089"/>
                    </a:cubicBezTo>
                    <a:cubicBezTo>
                      <a:pt x="4129" y="6061"/>
                      <a:pt x="4148" y="6042"/>
                      <a:pt x="4166" y="6033"/>
                    </a:cubicBezTo>
                    <a:cubicBezTo>
                      <a:pt x="4213" y="5986"/>
                      <a:pt x="4269" y="5939"/>
                      <a:pt x="4316" y="5892"/>
                    </a:cubicBezTo>
                    <a:cubicBezTo>
                      <a:pt x="4869" y="5462"/>
                      <a:pt x="5496" y="5199"/>
                      <a:pt x="6189" y="5087"/>
                    </a:cubicBezTo>
                    <a:cubicBezTo>
                      <a:pt x="6236" y="5078"/>
                      <a:pt x="6282" y="5078"/>
                      <a:pt x="6339" y="5078"/>
                    </a:cubicBezTo>
                    <a:cubicBezTo>
                      <a:pt x="6347" y="5078"/>
                      <a:pt x="6355" y="5077"/>
                      <a:pt x="6364" y="5077"/>
                    </a:cubicBezTo>
                    <a:close/>
                    <a:moveTo>
                      <a:pt x="2767" y="1"/>
                    </a:moveTo>
                    <a:cubicBezTo>
                      <a:pt x="2753" y="1"/>
                      <a:pt x="2739" y="8"/>
                      <a:pt x="2725" y="22"/>
                    </a:cubicBezTo>
                    <a:cubicBezTo>
                      <a:pt x="2697" y="69"/>
                      <a:pt x="2678" y="106"/>
                      <a:pt x="2659" y="153"/>
                    </a:cubicBezTo>
                    <a:cubicBezTo>
                      <a:pt x="2565" y="378"/>
                      <a:pt x="2537" y="612"/>
                      <a:pt x="2537" y="846"/>
                    </a:cubicBezTo>
                    <a:cubicBezTo>
                      <a:pt x="2547" y="986"/>
                      <a:pt x="2556" y="1127"/>
                      <a:pt x="2575" y="1267"/>
                    </a:cubicBezTo>
                    <a:cubicBezTo>
                      <a:pt x="2603" y="1482"/>
                      <a:pt x="2706" y="1660"/>
                      <a:pt x="2884" y="1791"/>
                    </a:cubicBezTo>
                    <a:cubicBezTo>
                      <a:pt x="2903" y="1801"/>
                      <a:pt x="2912" y="1819"/>
                      <a:pt x="2940" y="1838"/>
                    </a:cubicBezTo>
                    <a:cubicBezTo>
                      <a:pt x="2977" y="2419"/>
                      <a:pt x="2996" y="3008"/>
                      <a:pt x="3024" y="3617"/>
                    </a:cubicBezTo>
                    <a:cubicBezTo>
                      <a:pt x="2931" y="3533"/>
                      <a:pt x="2865" y="3458"/>
                      <a:pt x="2884" y="3355"/>
                    </a:cubicBezTo>
                    <a:cubicBezTo>
                      <a:pt x="2921" y="3065"/>
                      <a:pt x="2846" y="2793"/>
                      <a:pt x="2734" y="2522"/>
                    </a:cubicBezTo>
                    <a:cubicBezTo>
                      <a:pt x="2612" y="2222"/>
                      <a:pt x="2425" y="1960"/>
                      <a:pt x="2172" y="1745"/>
                    </a:cubicBezTo>
                    <a:cubicBezTo>
                      <a:pt x="2041" y="1632"/>
                      <a:pt x="1910" y="1529"/>
                      <a:pt x="1770" y="1426"/>
                    </a:cubicBezTo>
                    <a:cubicBezTo>
                      <a:pt x="1723" y="1398"/>
                      <a:pt x="1667" y="1351"/>
                      <a:pt x="1601" y="1351"/>
                    </a:cubicBezTo>
                    <a:cubicBezTo>
                      <a:pt x="1536" y="1398"/>
                      <a:pt x="1526" y="1464"/>
                      <a:pt x="1526" y="1539"/>
                    </a:cubicBezTo>
                    <a:cubicBezTo>
                      <a:pt x="1526" y="1773"/>
                      <a:pt x="1564" y="1997"/>
                      <a:pt x="1639" y="2213"/>
                    </a:cubicBezTo>
                    <a:cubicBezTo>
                      <a:pt x="1732" y="2531"/>
                      <a:pt x="1901" y="2812"/>
                      <a:pt x="2107" y="3074"/>
                    </a:cubicBezTo>
                    <a:cubicBezTo>
                      <a:pt x="2275" y="3280"/>
                      <a:pt x="2491" y="3402"/>
                      <a:pt x="2753" y="3439"/>
                    </a:cubicBezTo>
                    <a:cubicBezTo>
                      <a:pt x="2762" y="3449"/>
                      <a:pt x="2781" y="3449"/>
                      <a:pt x="2809" y="3458"/>
                    </a:cubicBezTo>
                    <a:cubicBezTo>
                      <a:pt x="2865" y="3570"/>
                      <a:pt x="2940" y="3683"/>
                      <a:pt x="3005" y="3804"/>
                    </a:cubicBezTo>
                    <a:cubicBezTo>
                      <a:pt x="3024" y="3842"/>
                      <a:pt x="3034" y="3898"/>
                      <a:pt x="3034" y="3935"/>
                    </a:cubicBezTo>
                    <a:cubicBezTo>
                      <a:pt x="3043" y="4553"/>
                      <a:pt x="3062" y="5162"/>
                      <a:pt x="2987" y="5780"/>
                    </a:cubicBezTo>
                    <a:cubicBezTo>
                      <a:pt x="2949" y="6033"/>
                      <a:pt x="2996" y="5967"/>
                      <a:pt x="2781" y="6136"/>
                    </a:cubicBezTo>
                    <a:cubicBezTo>
                      <a:pt x="2668" y="6220"/>
                      <a:pt x="2547" y="6314"/>
                      <a:pt x="2434" y="6398"/>
                    </a:cubicBezTo>
                    <a:cubicBezTo>
                      <a:pt x="2416" y="6407"/>
                      <a:pt x="2388" y="6417"/>
                      <a:pt x="2341" y="6435"/>
                    </a:cubicBezTo>
                    <a:cubicBezTo>
                      <a:pt x="2481" y="5986"/>
                      <a:pt x="2556" y="5546"/>
                      <a:pt x="2556" y="5087"/>
                    </a:cubicBezTo>
                    <a:cubicBezTo>
                      <a:pt x="2594" y="5050"/>
                      <a:pt x="2631" y="5021"/>
                      <a:pt x="2659" y="4984"/>
                    </a:cubicBezTo>
                    <a:cubicBezTo>
                      <a:pt x="2687" y="4937"/>
                      <a:pt x="2668" y="4881"/>
                      <a:pt x="2622" y="4853"/>
                    </a:cubicBezTo>
                    <a:cubicBezTo>
                      <a:pt x="2607" y="4844"/>
                      <a:pt x="2592" y="4840"/>
                      <a:pt x="2577" y="4840"/>
                    </a:cubicBezTo>
                    <a:cubicBezTo>
                      <a:pt x="2543" y="4840"/>
                      <a:pt x="2510" y="4861"/>
                      <a:pt x="2491" y="4900"/>
                    </a:cubicBezTo>
                    <a:cubicBezTo>
                      <a:pt x="2472" y="4947"/>
                      <a:pt x="2444" y="5003"/>
                      <a:pt x="2500" y="5059"/>
                    </a:cubicBezTo>
                    <a:cubicBezTo>
                      <a:pt x="2528" y="5087"/>
                      <a:pt x="2528" y="5134"/>
                      <a:pt x="2528" y="5181"/>
                    </a:cubicBezTo>
                    <a:cubicBezTo>
                      <a:pt x="2462" y="5593"/>
                      <a:pt x="2397" y="5995"/>
                      <a:pt x="2266" y="6388"/>
                    </a:cubicBezTo>
                    <a:cubicBezTo>
                      <a:pt x="2256" y="6426"/>
                      <a:pt x="2238" y="6463"/>
                      <a:pt x="2200" y="6548"/>
                    </a:cubicBezTo>
                    <a:cubicBezTo>
                      <a:pt x="2200" y="6388"/>
                      <a:pt x="2200" y="6276"/>
                      <a:pt x="2200" y="6164"/>
                    </a:cubicBezTo>
                    <a:cubicBezTo>
                      <a:pt x="2200" y="5920"/>
                      <a:pt x="2163" y="5686"/>
                      <a:pt x="2116" y="5452"/>
                    </a:cubicBezTo>
                    <a:cubicBezTo>
                      <a:pt x="2088" y="5359"/>
                      <a:pt x="2079" y="5265"/>
                      <a:pt x="2135" y="5171"/>
                    </a:cubicBezTo>
                    <a:cubicBezTo>
                      <a:pt x="2172" y="5115"/>
                      <a:pt x="2135" y="5068"/>
                      <a:pt x="2079" y="5031"/>
                    </a:cubicBezTo>
                    <a:cubicBezTo>
                      <a:pt x="2064" y="5025"/>
                      <a:pt x="2048" y="5022"/>
                      <a:pt x="2033" y="5022"/>
                    </a:cubicBezTo>
                    <a:cubicBezTo>
                      <a:pt x="2001" y="5022"/>
                      <a:pt x="1973" y="5036"/>
                      <a:pt x="1966" y="5068"/>
                    </a:cubicBezTo>
                    <a:cubicBezTo>
                      <a:pt x="1938" y="5115"/>
                      <a:pt x="1929" y="5171"/>
                      <a:pt x="1919" y="5227"/>
                    </a:cubicBezTo>
                    <a:cubicBezTo>
                      <a:pt x="1919" y="5246"/>
                      <a:pt x="1938" y="5274"/>
                      <a:pt x="1957" y="5284"/>
                    </a:cubicBezTo>
                    <a:cubicBezTo>
                      <a:pt x="1976" y="5302"/>
                      <a:pt x="2004" y="5312"/>
                      <a:pt x="2022" y="5321"/>
                    </a:cubicBezTo>
                    <a:cubicBezTo>
                      <a:pt x="2079" y="5752"/>
                      <a:pt x="2135" y="6164"/>
                      <a:pt x="2125" y="6585"/>
                    </a:cubicBezTo>
                    <a:cubicBezTo>
                      <a:pt x="2079" y="6641"/>
                      <a:pt x="2041" y="6679"/>
                      <a:pt x="1985" y="6688"/>
                    </a:cubicBezTo>
                    <a:cubicBezTo>
                      <a:pt x="1976" y="6669"/>
                      <a:pt x="1957" y="6669"/>
                      <a:pt x="1957" y="6660"/>
                    </a:cubicBezTo>
                    <a:cubicBezTo>
                      <a:pt x="1938" y="6417"/>
                      <a:pt x="1882" y="6182"/>
                      <a:pt x="1788" y="5958"/>
                    </a:cubicBezTo>
                    <a:cubicBezTo>
                      <a:pt x="1770" y="5911"/>
                      <a:pt x="1779" y="5855"/>
                      <a:pt x="1770" y="5808"/>
                    </a:cubicBezTo>
                    <a:cubicBezTo>
                      <a:pt x="1760" y="5770"/>
                      <a:pt x="1742" y="5733"/>
                      <a:pt x="1695" y="5733"/>
                    </a:cubicBezTo>
                    <a:cubicBezTo>
                      <a:pt x="1648" y="5733"/>
                      <a:pt x="1620" y="5761"/>
                      <a:pt x="1610" y="5799"/>
                    </a:cubicBezTo>
                    <a:cubicBezTo>
                      <a:pt x="1582" y="5864"/>
                      <a:pt x="1601" y="5892"/>
                      <a:pt x="1667" y="5939"/>
                    </a:cubicBezTo>
                    <a:cubicBezTo>
                      <a:pt x="1685" y="5958"/>
                      <a:pt x="1723" y="5976"/>
                      <a:pt x="1732" y="5995"/>
                    </a:cubicBezTo>
                    <a:cubicBezTo>
                      <a:pt x="1798" y="6248"/>
                      <a:pt x="1863" y="6501"/>
                      <a:pt x="1891" y="6772"/>
                    </a:cubicBezTo>
                    <a:cubicBezTo>
                      <a:pt x="1732" y="6866"/>
                      <a:pt x="1582" y="6969"/>
                      <a:pt x="1423" y="7072"/>
                    </a:cubicBezTo>
                    <a:cubicBezTo>
                      <a:pt x="1264" y="7166"/>
                      <a:pt x="1105" y="7269"/>
                      <a:pt x="946" y="7372"/>
                    </a:cubicBezTo>
                    <a:cubicBezTo>
                      <a:pt x="787" y="7465"/>
                      <a:pt x="627" y="7559"/>
                      <a:pt x="468" y="7652"/>
                    </a:cubicBezTo>
                    <a:cubicBezTo>
                      <a:pt x="318" y="7746"/>
                      <a:pt x="150" y="7812"/>
                      <a:pt x="0" y="7905"/>
                    </a:cubicBezTo>
                    <a:cubicBezTo>
                      <a:pt x="178" y="7877"/>
                      <a:pt x="346" y="7821"/>
                      <a:pt x="506" y="7737"/>
                    </a:cubicBezTo>
                    <a:cubicBezTo>
                      <a:pt x="805" y="7577"/>
                      <a:pt x="1114" y="7409"/>
                      <a:pt x="1414" y="7231"/>
                    </a:cubicBezTo>
                    <a:cubicBezTo>
                      <a:pt x="1760" y="7034"/>
                      <a:pt x="2097" y="6810"/>
                      <a:pt x="2434" y="6594"/>
                    </a:cubicBezTo>
                    <a:cubicBezTo>
                      <a:pt x="2509" y="6548"/>
                      <a:pt x="2584" y="6519"/>
                      <a:pt x="2678" y="6519"/>
                    </a:cubicBezTo>
                    <a:cubicBezTo>
                      <a:pt x="2959" y="6501"/>
                      <a:pt x="3230" y="6482"/>
                      <a:pt x="3502" y="6407"/>
                    </a:cubicBezTo>
                    <a:cubicBezTo>
                      <a:pt x="3544" y="6393"/>
                      <a:pt x="3584" y="6386"/>
                      <a:pt x="3623" y="6386"/>
                    </a:cubicBezTo>
                    <a:cubicBezTo>
                      <a:pt x="3663" y="6386"/>
                      <a:pt x="3703" y="6393"/>
                      <a:pt x="3745" y="6407"/>
                    </a:cubicBezTo>
                    <a:cubicBezTo>
                      <a:pt x="3942" y="6473"/>
                      <a:pt x="4137" y="6507"/>
                      <a:pt x="4330" y="6507"/>
                    </a:cubicBezTo>
                    <a:cubicBezTo>
                      <a:pt x="4605" y="6507"/>
                      <a:pt x="4876" y="6438"/>
                      <a:pt x="5140" y="6295"/>
                    </a:cubicBezTo>
                    <a:cubicBezTo>
                      <a:pt x="5374" y="6173"/>
                      <a:pt x="5590" y="6014"/>
                      <a:pt x="5796" y="5845"/>
                    </a:cubicBezTo>
                    <a:cubicBezTo>
                      <a:pt x="6030" y="5639"/>
                      <a:pt x="6264" y="5433"/>
                      <a:pt x="6498" y="5227"/>
                    </a:cubicBezTo>
                    <a:cubicBezTo>
                      <a:pt x="6507" y="5218"/>
                      <a:pt x="6517" y="5209"/>
                      <a:pt x="6526" y="5199"/>
                    </a:cubicBezTo>
                    <a:cubicBezTo>
                      <a:pt x="6573" y="5162"/>
                      <a:pt x="6619" y="5106"/>
                      <a:pt x="6591" y="5040"/>
                    </a:cubicBezTo>
                    <a:cubicBezTo>
                      <a:pt x="6563" y="4975"/>
                      <a:pt x="6507" y="4965"/>
                      <a:pt x="6442" y="4965"/>
                    </a:cubicBezTo>
                    <a:cubicBezTo>
                      <a:pt x="6376" y="4965"/>
                      <a:pt x="6301" y="4965"/>
                      <a:pt x="6236" y="4975"/>
                    </a:cubicBezTo>
                    <a:cubicBezTo>
                      <a:pt x="5533" y="5068"/>
                      <a:pt x="4887" y="5321"/>
                      <a:pt x="4316" y="5742"/>
                    </a:cubicBezTo>
                    <a:cubicBezTo>
                      <a:pt x="4166" y="5855"/>
                      <a:pt x="4035" y="5976"/>
                      <a:pt x="3914" y="6126"/>
                    </a:cubicBezTo>
                    <a:cubicBezTo>
                      <a:pt x="3886" y="6164"/>
                      <a:pt x="3857" y="6201"/>
                      <a:pt x="3801" y="6211"/>
                    </a:cubicBezTo>
                    <a:cubicBezTo>
                      <a:pt x="3455" y="6314"/>
                      <a:pt x="3099" y="6388"/>
                      <a:pt x="2743" y="6426"/>
                    </a:cubicBezTo>
                    <a:cubicBezTo>
                      <a:pt x="2725" y="6388"/>
                      <a:pt x="2753" y="6370"/>
                      <a:pt x="2771" y="6360"/>
                    </a:cubicBezTo>
                    <a:cubicBezTo>
                      <a:pt x="2865" y="6285"/>
                      <a:pt x="2968" y="6211"/>
                      <a:pt x="3071" y="6126"/>
                    </a:cubicBezTo>
                    <a:cubicBezTo>
                      <a:pt x="3792" y="5583"/>
                      <a:pt x="4391" y="4928"/>
                      <a:pt x="4869" y="4160"/>
                    </a:cubicBezTo>
                    <a:cubicBezTo>
                      <a:pt x="5178" y="3645"/>
                      <a:pt x="5487" y="3140"/>
                      <a:pt x="5749" y="2606"/>
                    </a:cubicBezTo>
                    <a:cubicBezTo>
                      <a:pt x="5796" y="2512"/>
                      <a:pt x="5852" y="2437"/>
                      <a:pt x="5936" y="2372"/>
                    </a:cubicBezTo>
                    <a:cubicBezTo>
                      <a:pt x="6208" y="2166"/>
                      <a:pt x="6432" y="1922"/>
                      <a:pt x="6638" y="1651"/>
                    </a:cubicBezTo>
                    <a:cubicBezTo>
                      <a:pt x="6648" y="1642"/>
                      <a:pt x="6648" y="1632"/>
                      <a:pt x="6648" y="1604"/>
                    </a:cubicBezTo>
                    <a:lnTo>
                      <a:pt x="6648" y="1604"/>
                    </a:lnTo>
                    <a:cubicBezTo>
                      <a:pt x="6563" y="1651"/>
                      <a:pt x="6517" y="1716"/>
                      <a:pt x="6460" y="1773"/>
                    </a:cubicBezTo>
                    <a:cubicBezTo>
                      <a:pt x="6404" y="1819"/>
                      <a:pt x="6348" y="1876"/>
                      <a:pt x="6292" y="1932"/>
                    </a:cubicBezTo>
                    <a:cubicBezTo>
                      <a:pt x="6236" y="1988"/>
                      <a:pt x="6179" y="2044"/>
                      <a:pt x="6123" y="2100"/>
                    </a:cubicBezTo>
                    <a:cubicBezTo>
                      <a:pt x="6067" y="2156"/>
                      <a:pt x="6011" y="2213"/>
                      <a:pt x="5955" y="2259"/>
                    </a:cubicBezTo>
                    <a:cubicBezTo>
                      <a:pt x="5917" y="2222"/>
                      <a:pt x="5955" y="2185"/>
                      <a:pt x="5964" y="2156"/>
                    </a:cubicBezTo>
                    <a:cubicBezTo>
                      <a:pt x="6095" y="1829"/>
                      <a:pt x="6236" y="1501"/>
                      <a:pt x="6367" y="1173"/>
                    </a:cubicBezTo>
                    <a:cubicBezTo>
                      <a:pt x="6395" y="1098"/>
                      <a:pt x="6404" y="1024"/>
                      <a:pt x="6432" y="958"/>
                    </a:cubicBezTo>
                    <a:lnTo>
                      <a:pt x="6432" y="958"/>
                    </a:lnTo>
                    <a:cubicBezTo>
                      <a:pt x="6376" y="967"/>
                      <a:pt x="6376" y="1014"/>
                      <a:pt x="6367" y="1052"/>
                    </a:cubicBezTo>
                    <a:cubicBezTo>
                      <a:pt x="6254" y="1295"/>
                      <a:pt x="6142" y="1539"/>
                      <a:pt x="6039" y="1782"/>
                    </a:cubicBezTo>
                    <a:cubicBezTo>
                      <a:pt x="6020" y="1829"/>
                      <a:pt x="5983" y="1866"/>
                      <a:pt x="5945" y="1941"/>
                    </a:cubicBezTo>
                    <a:cubicBezTo>
                      <a:pt x="5945" y="1829"/>
                      <a:pt x="5945" y="1754"/>
                      <a:pt x="5955" y="1679"/>
                    </a:cubicBezTo>
                    <a:cubicBezTo>
                      <a:pt x="5955" y="1510"/>
                      <a:pt x="5955" y="1351"/>
                      <a:pt x="5955" y="1183"/>
                    </a:cubicBezTo>
                    <a:cubicBezTo>
                      <a:pt x="5955" y="1127"/>
                      <a:pt x="5945" y="1070"/>
                      <a:pt x="5992" y="1024"/>
                    </a:cubicBezTo>
                    <a:cubicBezTo>
                      <a:pt x="6030" y="996"/>
                      <a:pt x="6020" y="958"/>
                      <a:pt x="5992" y="921"/>
                    </a:cubicBezTo>
                    <a:cubicBezTo>
                      <a:pt x="5978" y="907"/>
                      <a:pt x="5957" y="900"/>
                      <a:pt x="5935" y="900"/>
                    </a:cubicBezTo>
                    <a:cubicBezTo>
                      <a:pt x="5913" y="900"/>
                      <a:pt x="5889" y="907"/>
                      <a:pt x="5870" y="921"/>
                    </a:cubicBezTo>
                    <a:cubicBezTo>
                      <a:pt x="5833" y="949"/>
                      <a:pt x="5824" y="986"/>
                      <a:pt x="5852" y="1014"/>
                    </a:cubicBezTo>
                    <a:cubicBezTo>
                      <a:pt x="5927" y="1070"/>
                      <a:pt x="5917" y="1136"/>
                      <a:pt x="5908" y="1220"/>
                    </a:cubicBezTo>
                    <a:cubicBezTo>
                      <a:pt x="5880" y="1492"/>
                      <a:pt x="5861" y="1773"/>
                      <a:pt x="5842" y="2053"/>
                    </a:cubicBezTo>
                    <a:cubicBezTo>
                      <a:pt x="5833" y="2138"/>
                      <a:pt x="5824" y="2231"/>
                      <a:pt x="5767" y="2306"/>
                    </a:cubicBezTo>
                    <a:cubicBezTo>
                      <a:pt x="5758" y="2316"/>
                      <a:pt x="5739" y="2334"/>
                      <a:pt x="5721" y="2353"/>
                    </a:cubicBezTo>
                    <a:cubicBezTo>
                      <a:pt x="5683" y="2269"/>
                      <a:pt x="5693" y="2185"/>
                      <a:pt x="5683" y="2110"/>
                    </a:cubicBezTo>
                    <a:cubicBezTo>
                      <a:pt x="5674" y="2016"/>
                      <a:pt x="5665" y="1932"/>
                      <a:pt x="5627" y="1848"/>
                    </a:cubicBezTo>
                    <a:cubicBezTo>
                      <a:pt x="5580" y="1773"/>
                      <a:pt x="5636" y="1707"/>
                      <a:pt x="5655" y="1642"/>
                    </a:cubicBezTo>
                    <a:cubicBezTo>
                      <a:pt x="5635" y="1607"/>
                      <a:pt x="5613" y="1596"/>
                      <a:pt x="5591" y="1596"/>
                    </a:cubicBezTo>
                    <a:cubicBezTo>
                      <a:pt x="5571" y="1596"/>
                      <a:pt x="5551" y="1605"/>
                      <a:pt x="5533" y="1613"/>
                    </a:cubicBezTo>
                    <a:cubicBezTo>
                      <a:pt x="5487" y="1642"/>
                      <a:pt x="5477" y="1698"/>
                      <a:pt x="5515" y="1726"/>
                    </a:cubicBezTo>
                    <a:cubicBezTo>
                      <a:pt x="5571" y="1763"/>
                      <a:pt x="5580" y="1810"/>
                      <a:pt x="5590" y="1866"/>
                    </a:cubicBezTo>
                    <a:cubicBezTo>
                      <a:pt x="5608" y="2053"/>
                      <a:pt x="5627" y="2231"/>
                      <a:pt x="5655" y="2419"/>
                    </a:cubicBezTo>
                    <a:cubicBezTo>
                      <a:pt x="5655" y="2475"/>
                      <a:pt x="5655" y="2531"/>
                      <a:pt x="5627" y="2578"/>
                    </a:cubicBezTo>
                    <a:cubicBezTo>
                      <a:pt x="5356" y="3055"/>
                      <a:pt x="5075" y="3523"/>
                      <a:pt x="4766" y="3982"/>
                    </a:cubicBezTo>
                    <a:cubicBezTo>
                      <a:pt x="4756" y="4001"/>
                      <a:pt x="4738" y="4010"/>
                      <a:pt x="4700" y="4048"/>
                    </a:cubicBezTo>
                    <a:cubicBezTo>
                      <a:pt x="4710" y="3992"/>
                      <a:pt x="4710" y="3954"/>
                      <a:pt x="4719" y="3926"/>
                    </a:cubicBezTo>
                    <a:cubicBezTo>
                      <a:pt x="4775" y="3636"/>
                      <a:pt x="4794" y="3336"/>
                      <a:pt x="4775" y="3037"/>
                    </a:cubicBezTo>
                    <a:cubicBezTo>
                      <a:pt x="4775" y="2962"/>
                      <a:pt x="4794" y="2887"/>
                      <a:pt x="4841" y="2821"/>
                    </a:cubicBezTo>
                    <a:cubicBezTo>
                      <a:pt x="5065" y="2494"/>
                      <a:pt x="5103" y="2119"/>
                      <a:pt x="5047" y="1726"/>
                    </a:cubicBezTo>
                    <a:cubicBezTo>
                      <a:pt x="5000" y="1333"/>
                      <a:pt x="4850" y="967"/>
                      <a:pt x="4681" y="612"/>
                    </a:cubicBezTo>
                    <a:cubicBezTo>
                      <a:pt x="4644" y="537"/>
                      <a:pt x="4607" y="471"/>
                      <a:pt x="4578" y="406"/>
                    </a:cubicBezTo>
                    <a:cubicBezTo>
                      <a:pt x="4561" y="401"/>
                      <a:pt x="4547" y="398"/>
                      <a:pt x="4534" y="398"/>
                    </a:cubicBezTo>
                    <a:cubicBezTo>
                      <a:pt x="4478" y="398"/>
                      <a:pt x="4461" y="444"/>
                      <a:pt x="4438" y="490"/>
                    </a:cubicBezTo>
                    <a:cubicBezTo>
                      <a:pt x="4326" y="733"/>
                      <a:pt x="4232" y="996"/>
                      <a:pt x="4185" y="1267"/>
                    </a:cubicBezTo>
                    <a:cubicBezTo>
                      <a:pt x="4148" y="1501"/>
                      <a:pt x="4148" y="1745"/>
                      <a:pt x="4213" y="1979"/>
                    </a:cubicBezTo>
                    <a:cubicBezTo>
                      <a:pt x="4298" y="2288"/>
                      <a:pt x="4410" y="2587"/>
                      <a:pt x="4625" y="2831"/>
                    </a:cubicBezTo>
                    <a:cubicBezTo>
                      <a:pt x="4644" y="2849"/>
                      <a:pt x="4663" y="2887"/>
                      <a:pt x="4663" y="2915"/>
                    </a:cubicBezTo>
                    <a:cubicBezTo>
                      <a:pt x="4663" y="3055"/>
                      <a:pt x="4663" y="3205"/>
                      <a:pt x="4672" y="3346"/>
                    </a:cubicBezTo>
                    <a:cubicBezTo>
                      <a:pt x="4661" y="3350"/>
                      <a:pt x="4652" y="3352"/>
                      <a:pt x="4645" y="3352"/>
                    </a:cubicBezTo>
                    <a:cubicBezTo>
                      <a:pt x="4621" y="3352"/>
                      <a:pt x="4614" y="3332"/>
                      <a:pt x="4607" y="3317"/>
                    </a:cubicBezTo>
                    <a:cubicBezTo>
                      <a:pt x="4532" y="3177"/>
                      <a:pt x="4457" y="3037"/>
                      <a:pt x="4372" y="2896"/>
                    </a:cubicBezTo>
                    <a:cubicBezTo>
                      <a:pt x="4354" y="2849"/>
                      <a:pt x="4326" y="2803"/>
                      <a:pt x="4269" y="2784"/>
                    </a:cubicBezTo>
                    <a:lnTo>
                      <a:pt x="4269" y="2784"/>
                    </a:lnTo>
                    <a:cubicBezTo>
                      <a:pt x="4372" y="3008"/>
                      <a:pt x="4485" y="3224"/>
                      <a:pt x="4597" y="3449"/>
                    </a:cubicBezTo>
                    <a:cubicBezTo>
                      <a:pt x="4625" y="3505"/>
                      <a:pt x="4653" y="3552"/>
                      <a:pt x="4644" y="3645"/>
                    </a:cubicBezTo>
                    <a:cubicBezTo>
                      <a:pt x="4597" y="3598"/>
                      <a:pt x="4569" y="3570"/>
                      <a:pt x="4532" y="3542"/>
                    </a:cubicBezTo>
                    <a:cubicBezTo>
                      <a:pt x="4429" y="3430"/>
                      <a:pt x="4316" y="3327"/>
                      <a:pt x="4213" y="3224"/>
                    </a:cubicBezTo>
                    <a:cubicBezTo>
                      <a:pt x="4185" y="3205"/>
                      <a:pt x="4148" y="3186"/>
                      <a:pt x="4120" y="3168"/>
                    </a:cubicBezTo>
                    <a:lnTo>
                      <a:pt x="4101" y="3186"/>
                    </a:lnTo>
                    <a:cubicBezTo>
                      <a:pt x="4148" y="3233"/>
                      <a:pt x="4176" y="3280"/>
                      <a:pt x="4223" y="3327"/>
                    </a:cubicBezTo>
                    <a:cubicBezTo>
                      <a:pt x="4344" y="3458"/>
                      <a:pt x="4475" y="3580"/>
                      <a:pt x="4607" y="3701"/>
                    </a:cubicBezTo>
                    <a:cubicBezTo>
                      <a:pt x="4644" y="3748"/>
                      <a:pt x="4644" y="3786"/>
                      <a:pt x="4625" y="3832"/>
                    </a:cubicBezTo>
                    <a:cubicBezTo>
                      <a:pt x="4614" y="3837"/>
                      <a:pt x="4604" y="3839"/>
                      <a:pt x="4595" y="3839"/>
                    </a:cubicBezTo>
                    <a:cubicBezTo>
                      <a:pt x="4565" y="3839"/>
                      <a:pt x="4542" y="3819"/>
                      <a:pt x="4513" y="3804"/>
                    </a:cubicBezTo>
                    <a:cubicBezTo>
                      <a:pt x="4335" y="3701"/>
                      <a:pt x="4166" y="3598"/>
                      <a:pt x="3989" y="3505"/>
                    </a:cubicBezTo>
                    <a:cubicBezTo>
                      <a:pt x="3923" y="3467"/>
                      <a:pt x="3876" y="3430"/>
                      <a:pt x="3848" y="3355"/>
                    </a:cubicBezTo>
                    <a:cubicBezTo>
                      <a:pt x="3840" y="3331"/>
                      <a:pt x="3825" y="3306"/>
                      <a:pt x="3797" y="3306"/>
                    </a:cubicBezTo>
                    <a:cubicBezTo>
                      <a:pt x="3792" y="3306"/>
                      <a:pt x="3788" y="3307"/>
                      <a:pt x="3783" y="3308"/>
                    </a:cubicBezTo>
                    <a:cubicBezTo>
                      <a:pt x="3745" y="3308"/>
                      <a:pt x="3726" y="3327"/>
                      <a:pt x="3717" y="3364"/>
                    </a:cubicBezTo>
                    <a:cubicBezTo>
                      <a:pt x="3717" y="3402"/>
                      <a:pt x="3717" y="3449"/>
                      <a:pt x="3755" y="3458"/>
                    </a:cubicBezTo>
                    <a:cubicBezTo>
                      <a:pt x="3923" y="3505"/>
                      <a:pt x="4045" y="3626"/>
                      <a:pt x="4185" y="3701"/>
                    </a:cubicBezTo>
                    <a:cubicBezTo>
                      <a:pt x="4326" y="3767"/>
                      <a:pt x="4466" y="3851"/>
                      <a:pt x="4607" y="3926"/>
                    </a:cubicBezTo>
                    <a:cubicBezTo>
                      <a:pt x="4607" y="4113"/>
                      <a:pt x="4578" y="4263"/>
                      <a:pt x="4475" y="4413"/>
                    </a:cubicBezTo>
                    <a:cubicBezTo>
                      <a:pt x="4120" y="4909"/>
                      <a:pt x="3717" y="5368"/>
                      <a:pt x="3249" y="5761"/>
                    </a:cubicBezTo>
                    <a:cubicBezTo>
                      <a:pt x="3202" y="5799"/>
                      <a:pt x="3155" y="5845"/>
                      <a:pt x="3080" y="5864"/>
                    </a:cubicBezTo>
                    <a:cubicBezTo>
                      <a:pt x="3080" y="5836"/>
                      <a:pt x="3071" y="5808"/>
                      <a:pt x="3080" y="5789"/>
                    </a:cubicBezTo>
                    <a:cubicBezTo>
                      <a:pt x="3183" y="5190"/>
                      <a:pt x="3183" y="4591"/>
                      <a:pt x="3174" y="3992"/>
                    </a:cubicBezTo>
                    <a:cubicBezTo>
                      <a:pt x="3165" y="3636"/>
                      <a:pt x="3155" y="3289"/>
                      <a:pt x="3137" y="2943"/>
                    </a:cubicBezTo>
                    <a:cubicBezTo>
                      <a:pt x="3127" y="2859"/>
                      <a:pt x="3137" y="2784"/>
                      <a:pt x="3183" y="2709"/>
                    </a:cubicBezTo>
                    <a:cubicBezTo>
                      <a:pt x="3211" y="2643"/>
                      <a:pt x="3249" y="2587"/>
                      <a:pt x="3277" y="2531"/>
                    </a:cubicBezTo>
                    <a:cubicBezTo>
                      <a:pt x="3577" y="2465"/>
                      <a:pt x="3745" y="2269"/>
                      <a:pt x="3857" y="2016"/>
                    </a:cubicBezTo>
                    <a:cubicBezTo>
                      <a:pt x="3998" y="1698"/>
                      <a:pt x="4045" y="1361"/>
                      <a:pt x="4054" y="1014"/>
                    </a:cubicBezTo>
                    <a:cubicBezTo>
                      <a:pt x="4054" y="952"/>
                      <a:pt x="4024" y="915"/>
                      <a:pt x="3978" y="915"/>
                    </a:cubicBezTo>
                    <a:cubicBezTo>
                      <a:pt x="3961" y="915"/>
                      <a:pt x="3943" y="920"/>
                      <a:pt x="3923" y="930"/>
                    </a:cubicBezTo>
                    <a:cubicBezTo>
                      <a:pt x="3857" y="977"/>
                      <a:pt x="3783" y="1014"/>
                      <a:pt x="3717" y="1070"/>
                    </a:cubicBezTo>
                    <a:cubicBezTo>
                      <a:pt x="3417" y="1314"/>
                      <a:pt x="3230" y="1632"/>
                      <a:pt x="3146" y="2007"/>
                    </a:cubicBezTo>
                    <a:cubicBezTo>
                      <a:pt x="3137" y="2063"/>
                      <a:pt x="3127" y="2119"/>
                      <a:pt x="3108" y="2175"/>
                    </a:cubicBezTo>
                    <a:cubicBezTo>
                      <a:pt x="3108" y="2185"/>
                      <a:pt x="3099" y="2185"/>
                      <a:pt x="3090" y="2194"/>
                    </a:cubicBezTo>
                    <a:cubicBezTo>
                      <a:pt x="3052" y="2091"/>
                      <a:pt x="3052" y="1988"/>
                      <a:pt x="3034" y="1885"/>
                    </a:cubicBezTo>
                    <a:cubicBezTo>
                      <a:pt x="3183" y="1660"/>
                      <a:pt x="3268" y="1417"/>
                      <a:pt x="3268" y="1145"/>
                    </a:cubicBezTo>
                    <a:cubicBezTo>
                      <a:pt x="3268" y="977"/>
                      <a:pt x="3221" y="808"/>
                      <a:pt x="3146" y="649"/>
                    </a:cubicBezTo>
                    <a:cubicBezTo>
                      <a:pt x="3071" y="462"/>
                      <a:pt x="2968" y="275"/>
                      <a:pt x="2874" y="87"/>
                    </a:cubicBezTo>
                    <a:cubicBezTo>
                      <a:pt x="2856" y="69"/>
                      <a:pt x="2837" y="41"/>
                      <a:pt x="2809" y="22"/>
                    </a:cubicBezTo>
                    <a:cubicBezTo>
                      <a:pt x="2795" y="8"/>
                      <a:pt x="2781" y="1"/>
                      <a:pt x="27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61"/>
              <p:cNvSpPr/>
              <p:nvPr/>
            </p:nvSpPr>
            <p:spPr>
              <a:xfrm flipH="1">
                <a:off x="1075185" y="1754508"/>
                <a:ext cx="18952" cy="1533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82" extrusionOk="0">
                    <a:moveTo>
                      <a:pt x="149" y="0"/>
                    </a:moveTo>
                    <a:cubicBezTo>
                      <a:pt x="147" y="0"/>
                      <a:pt x="144" y="0"/>
                      <a:pt x="140" y="1"/>
                    </a:cubicBezTo>
                    <a:cubicBezTo>
                      <a:pt x="103" y="10"/>
                      <a:pt x="66" y="29"/>
                      <a:pt x="37" y="48"/>
                    </a:cubicBezTo>
                    <a:cubicBezTo>
                      <a:pt x="0" y="85"/>
                      <a:pt x="19" y="132"/>
                      <a:pt x="37" y="179"/>
                    </a:cubicBezTo>
                    <a:cubicBezTo>
                      <a:pt x="57" y="180"/>
                      <a:pt x="74" y="181"/>
                      <a:pt x="89" y="181"/>
                    </a:cubicBezTo>
                    <a:cubicBezTo>
                      <a:pt x="168" y="181"/>
                      <a:pt x="192" y="159"/>
                      <a:pt x="215" y="104"/>
                    </a:cubicBezTo>
                    <a:cubicBezTo>
                      <a:pt x="224" y="60"/>
                      <a:pt x="192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61"/>
              <p:cNvSpPr/>
              <p:nvPr/>
            </p:nvSpPr>
            <p:spPr>
              <a:xfrm flipH="1">
                <a:off x="1115364" y="1721404"/>
                <a:ext cx="84" cy="9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0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B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61"/>
              <p:cNvSpPr/>
              <p:nvPr/>
            </p:nvSpPr>
            <p:spPr>
              <a:xfrm flipH="1">
                <a:off x="1101971" y="1700009"/>
                <a:ext cx="16678" cy="2147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55" extrusionOk="0">
                    <a:moveTo>
                      <a:pt x="80" y="1"/>
                    </a:moveTo>
                    <a:cubicBezTo>
                      <a:pt x="63" y="1"/>
                      <a:pt x="46" y="7"/>
                      <a:pt x="29" y="21"/>
                    </a:cubicBezTo>
                    <a:cubicBezTo>
                      <a:pt x="10" y="39"/>
                      <a:pt x="1" y="77"/>
                      <a:pt x="1" y="96"/>
                    </a:cubicBezTo>
                    <a:cubicBezTo>
                      <a:pt x="1" y="152"/>
                      <a:pt x="29" y="199"/>
                      <a:pt x="38" y="255"/>
                    </a:cubicBezTo>
                    <a:cubicBezTo>
                      <a:pt x="76" y="227"/>
                      <a:pt x="113" y="199"/>
                      <a:pt x="151" y="161"/>
                    </a:cubicBezTo>
                    <a:cubicBezTo>
                      <a:pt x="188" y="124"/>
                      <a:pt x="197" y="86"/>
                      <a:pt x="160" y="49"/>
                    </a:cubicBezTo>
                    <a:cubicBezTo>
                      <a:pt x="136" y="19"/>
                      <a:pt x="109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61"/>
              <p:cNvSpPr/>
              <p:nvPr/>
            </p:nvSpPr>
            <p:spPr>
              <a:xfrm flipH="1">
                <a:off x="1323586" y="1233275"/>
                <a:ext cx="2263496" cy="2750865"/>
              </a:xfrm>
              <a:custGeom>
                <a:avLst/>
                <a:gdLst/>
                <a:ahLst/>
                <a:cxnLst/>
                <a:rect l="l" t="t" r="r" b="b"/>
                <a:pathLst>
                  <a:path w="26872" h="32658" extrusionOk="0">
                    <a:moveTo>
                      <a:pt x="11826" y="0"/>
                    </a:moveTo>
                    <a:cubicBezTo>
                      <a:pt x="11807" y="10"/>
                      <a:pt x="11779" y="10"/>
                      <a:pt x="11760" y="10"/>
                    </a:cubicBezTo>
                    <a:lnTo>
                      <a:pt x="11666" y="10"/>
                    </a:lnTo>
                    <a:cubicBezTo>
                      <a:pt x="11620" y="10"/>
                      <a:pt x="11563" y="10"/>
                      <a:pt x="11517" y="19"/>
                    </a:cubicBezTo>
                    <a:cubicBezTo>
                      <a:pt x="11479" y="19"/>
                      <a:pt x="11432" y="19"/>
                      <a:pt x="11395" y="28"/>
                    </a:cubicBezTo>
                    <a:lnTo>
                      <a:pt x="11357" y="28"/>
                    </a:lnTo>
                    <a:cubicBezTo>
                      <a:pt x="11348" y="28"/>
                      <a:pt x="11339" y="28"/>
                      <a:pt x="11329" y="38"/>
                    </a:cubicBezTo>
                    <a:lnTo>
                      <a:pt x="11283" y="38"/>
                    </a:lnTo>
                    <a:cubicBezTo>
                      <a:pt x="11245" y="47"/>
                      <a:pt x="11198" y="47"/>
                      <a:pt x="11151" y="56"/>
                    </a:cubicBezTo>
                    <a:cubicBezTo>
                      <a:pt x="11095" y="66"/>
                      <a:pt x="11030" y="75"/>
                      <a:pt x="10955" y="75"/>
                    </a:cubicBezTo>
                    <a:cubicBezTo>
                      <a:pt x="10927" y="84"/>
                      <a:pt x="10889" y="84"/>
                      <a:pt x="10861" y="84"/>
                    </a:cubicBezTo>
                    <a:lnTo>
                      <a:pt x="10852" y="94"/>
                    </a:lnTo>
                    <a:cubicBezTo>
                      <a:pt x="10824" y="94"/>
                      <a:pt x="10805" y="94"/>
                      <a:pt x="10777" y="103"/>
                    </a:cubicBezTo>
                    <a:cubicBezTo>
                      <a:pt x="10711" y="103"/>
                      <a:pt x="10646" y="113"/>
                      <a:pt x="10590" y="122"/>
                    </a:cubicBezTo>
                    <a:cubicBezTo>
                      <a:pt x="10571" y="122"/>
                      <a:pt x="10552" y="122"/>
                      <a:pt x="10534" y="131"/>
                    </a:cubicBezTo>
                    <a:lnTo>
                      <a:pt x="10496" y="131"/>
                    </a:lnTo>
                    <a:cubicBezTo>
                      <a:pt x="10468" y="141"/>
                      <a:pt x="10431" y="141"/>
                      <a:pt x="10402" y="150"/>
                    </a:cubicBezTo>
                    <a:cubicBezTo>
                      <a:pt x="10365" y="159"/>
                      <a:pt x="10337" y="159"/>
                      <a:pt x="10309" y="169"/>
                    </a:cubicBezTo>
                    <a:cubicBezTo>
                      <a:pt x="10281" y="178"/>
                      <a:pt x="10243" y="187"/>
                      <a:pt x="10206" y="197"/>
                    </a:cubicBezTo>
                    <a:cubicBezTo>
                      <a:pt x="10150" y="216"/>
                      <a:pt x="10094" y="234"/>
                      <a:pt x="10028" y="262"/>
                    </a:cubicBezTo>
                    <a:cubicBezTo>
                      <a:pt x="9991" y="272"/>
                      <a:pt x="9962" y="281"/>
                      <a:pt x="9925" y="300"/>
                    </a:cubicBezTo>
                    <a:cubicBezTo>
                      <a:pt x="9897" y="309"/>
                      <a:pt x="9878" y="319"/>
                      <a:pt x="9850" y="328"/>
                    </a:cubicBezTo>
                    <a:cubicBezTo>
                      <a:pt x="9803" y="347"/>
                      <a:pt x="9747" y="365"/>
                      <a:pt x="9682" y="384"/>
                    </a:cubicBezTo>
                    <a:lnTo>
                      <a:pt x="9672" y="393"/>
                    </a:lnTo>
                    <a:cubicBezTo>
                      <a:pt x="9625" y="412"/>
                      <a:pt x="9569" y="431"/>
                      <a:pt x="9513" y="459"/>
                    </a:cubicBezTo>
                    <a:cubicBezTo>
                      <a:pt x="9504" y="468"/>
                      <a:pt x="9485" y="478"/>
                      <a:pt x="9466" y="487"/>
                    </a:cubicBezTo>
                    <a:lnTo>
                      <a:pt x="9457" y="496"/>
                    </a:lnTo>
                    <a:cubicBezTo>
                      <a:pt x="9429" y="506"/>
                      <a:pt x="9410" y="524"/>
                      <a:pt x="9391" y="534"/>
                    </a:cubicBezTo>
                    <a:cubicBezTo>
                      <a:pt x="9354" y="562"/>
                      <a:pt x="9316" y="590"/>
                      <a:pt x="9279" y="618"/>
                    </a:cubicBezTo>
                    <a:cubicBezTo>
                      <a:pt x="9270" y="627"/>
                      <a:pt x="9260" y="627"/>
                      <a:pt x="9251" y="637"/>
                    </a:cubicBezTo>
                    <a:lnTo>
                      <a:pt x="9241" y="637"/>
                    </a:lnTo>
                    <a:cubicBezTo>
                      <a:pt x="9213" y="656"/>
                      <a:pt x="9185" y="684"/>
                      <a:pt x="9157" y="702"/>
                    </a:cubicBezTo>
                    <a:lnTo>
                      <a:pt x="9148" y="712"/>
                    </a:lnTo>
                    <a:lnTo>
                      <a:pt x="9139" y="712"/>
                    </a:lnTo>
                    <a:cubicBezTo>
                      <a:pt x="9129" y="721"/>
                      <a:pt x="9110" y="740"/>
                      <a:pt x="9092" y="749"/>
                    </a:cubicBezTo>
                    <a:cubicBezTo>
                      <a:pt x="9073" y="768"/>
                      <a:pt x="9054" y="787"/>
                      <a:pt x="9045" y="805"/>
                    </a:cubicBezTo>
                    <a:lnTo>
                      <a:pt x="9036" y="805"/>
                    </a:lnTo>
                    <a:lnTo>
                      <a:pt x="9017" y="824"/>
                    </a:lnTo>
                    <a:lnTo>
                      <a:pt x="9017" y="833"/>
                    </a:lnTo>
                    <a:lnTo>
                      <a:pt x="8989" y="852"/>
                    </a:lnTo>
                    <a:cubicBezTo>
                      <a:pt x="8979" y="862"/>
                      <a:pt x="8961" y="880"/>
                      <a:pt x="8951" y="890"/>
                    </a:cubicBezTo>
                    <a:lnTo>
                      <a:pt x="8942" y="899"/>
                    </a:lnTo>
                    <a:cubicBezTo>
                      <a:pt x="8933" y="908"/>
                      <a:pt x="8914" y="918"/>
                      <a:pt x="8904" y="927"/>
                    </a:cubicBezTo>
                    <a:lnTo>
                      <a:pt x="8895" y="936"/>
                    </a:lnTo>
                    <a:cubicBezTo>
                      <a:pt x="8886" y="946"/>
                      <a:pt x="8876" y="946"/>
                      <a:pt x="8876" y="955"/>
                    </a:cubicBezTo>
                    <a:lnTo>
                      <a:pt x="8867" y="955"/>
                    </a:lnTo>
                    <a:cubicBezTo>
                      <a:pt x="8858" y="965"/>
                      <a:pt x="8858" y="965"/>
                      <a:pt x="8848" y="974"/>
                    </a:cubicBezTo>
                    <a:cubicBezTo>
                      <a:pt x="8839" y="974"/>
                      <a:pt x="8830" y="983"/>
                      <a:pt x="8820" y="983"/>
                    </a:cubicBezTo>
                    <a:cubicBezTo>
                      <a:pt x="8811" y="993"/>
                      <a:pt x="8801" y="993"/>
                      <a:pt x="8783" y="1002"/>
                    </a:cubicBezTo>
                    <a:cubicBezTo>
                      <a:pt x="8773" y="1002"/>
                      <a:pt x="8755" y="1011"/>
                      <a:pt x="8736" y="1021"/>
                    </a:cubicBezTo>
                    <a:cubicBezTo>
                      <a:pt x="8717" y="1030"/>
                      <a:pt x="8689" y="1039"/>
                      <a:pt x="8661" y="1049"/>
                    </a:cubicBezTo>
                    <a:cubicBezTo>
                      <a:pt x="8633" y="1058"/>
                      <a:pt x="8614" y="1068"/>
                      <a:pt x="8586" y="1077"/>
                    </a:cubicBezTo>
                    <a:cubicBezTo>
                      <a:pt x="8539" y="1105"/>
                      <a:pt x="8483" y="1124"/>
                      <a:pt x="8427" y="1152"/>
                    </a:cubicBezTo>
                    <a:lnTo>
                      <a:pt x="8277" y="1227"/>
                    </a:lnTo>
                    <a:cubicBezTo>
                      <a:pt x="8258" y="1236"/>
                      <a:pt x="8230" y="1245"/>
                      <a:pt x="8212" y="1255"/>
                    </a:cubicBezTo>
                    <a:cubicBezTo>
                      <a:pt x="8193" y="1274"/>
                      <a:pt x="8165" y="1283"/>
                      <a:pt x="8137" y="1302"/>
                    </a:cubicBezTo>
                    <a:cubicBezTo>
                      <a:pt x="8118" y="1320"/>
                      <a:pt x="8090" y="1330"/>
                      <a:pt x="8062" y="1348"/>
                    </a:cubicBezTo>
                    <a:cubicBezTo>
                      <a:pt x="8043" y="1367"/>
                      <a:pt x="8015" y="1376"/>
                      <a:pt x="7996" y="1395"/>
                    </a:cubicBezTo>
                    <a:cubicBezTo>
                      <a:pt x="7949" y="1423"/>
                      <a:pt x="7903" y="1461"/>
                      <a:pt x="7865" y="1498"/>
                    </a:cubicBezTo>
                    <a:cubicBezTo>
                      <a:pt x="7818" y="1536"/>
                      <a:pt x="7781" y="1573"/>
                      <a:pt x="7734" y="1611"/>
                    </a:cubicBezTo>
                    <a:cubicBezTo>
                      <a:pt x="7697" y="1639"/>
                      <a:pt x="7650" y="1676"/>
                      <a:pt x="7612" y="1714"/>
                    </a:cubicBezTo>
                    <a:cubicBezTo>
                      <a:pt x="7575" y="1751"/>
                      <a:pt x="7537" y="1798"/>
                      <a:pt x="7500" y="1845"/>
                    </a:cubicBezTo>
                    <a:cubicBezTo>
                      <a:pt x="7481" y="1863"/>
                      <a:pt x="7463" y="1882"/>
                      <a:pt x="7444" y="1901"/>
                    </a:cubicBezTo>
                    <a:cubicBezTo>
                      <a:pt x="7425" y="1929"/>
                      <a:pt x="7406" y="1948"/>
                      <a:pt x="7397" y="1966"/>
                    </a:cubicBezTo>
                    <a:cubicBezTo>
                      <a:pt x="7378" y="1976"/>
                      <a:pt x="7369" y="1994"/>
                      <a:pt x="7360" y="2004"/>
                    </a:cubicBezTo>
                    <a:cubicBezTo>
                      <a:pt x="7350" y="2023"/>
                      <a:pt x="7350" y="2032"/>
                      <a:pt x="7341" y="2041"/>
                    </a:cubicBezTo>
                    <a:cubicBezTo>
                      <a:pt x="7322" y="2069"/>
                      <a:pt x="7303" y="2088"/>
                      <a:pt x="7294" y="2116"/>
                    </a:cubicBezTo>
                    <a:cubicBezTo>
                      <a:pt x="7266" y="2163"/>
                      <a:pt x="7238" y="2219"/>
                      <a:pt x="7210" y="2266"/>
                    </a:cubicBezTo>
                    <a:cubicBezTo>
                      <a:pt x="7163" y="2369"/>
                      <a:pt x="7107" y="2472"/>
                      <a:pt x="7060" y="2566"/>
                    </a:cubicBezTo>
                    <a:lnTo>
                      <a:pt x="7023" y="2640"/>
                    </a:lnTo>
                    <a:cubicBezTo>
                      <a:pt x="7013" y="2659"/>
                      <a:pt x="7004" y="2687"/>
                      <a:pt x="6994" y="2706"/>
                    </a:cubicBezTo>
                    <a:cubicBezTo>
                      <a:pt x="6976" y="2762"/>
                      <a:pt x="6957" y="2818"/>
                      <a:pt x="6929" y="2865"/>
                    </a:cubicBezTo>
                    <a:cubicBezTo>
                      <a:pt x="6910" y="2921"/>
                      <a:pt x="6891" y="2968"/>
                      <a:pt x="6873" y="3015"/>
                    </a:cubicBezTo>
                    <a:cubicBezTo>
                      <a:pt x="6845" y="3071"/>
                      <a:pt x="6826" y="3127"/>
                      <a:pt x="6807" y="3183"/>
                    </a:cubicBezTo>
                    <a:cubicBezTo>
                      <a:pt x="6807" y="3202"/>
                      <a:pt x="6798" y="3230"/>
                      <a:pt x="6788" y="3258"/>
                    </a:cubicBezTo>
                    <a:cubicBezTo>
                      <a:pt x="6779" y="3286"/>
                      <a:pt x="6770" y="3315"/>
                      <a:pt x="6760" y="3343"/>
                    </a:cubicBezTo>
                    <a:cubicBezTo>
                      <a:pt x="6751" y="3389"/>
                      <a:pt x="6732" y="3446"/>
                      <a:pt x="6723" y="3492"/>
                    </a:cubicBezTo>
                    <a:cubicBezTo>
                      <a:pt x="6714" y="3521"/>
                      <a:pt x="6714" y="3549"/>
                      <a:pt x="6704" y="3567"/>
                    </a:cubicBezTo>
                    <a:cubicBezTo>
                      <a:pt x="6695" y="3595"/>
                      <a:pt x="6685" y="3614"/>
                      <a:pt x="6676" y="3642"/>
                    </a:cubicBezTo>
                    <a:cubicBezTo>
                      <a:pt x="6657" y="3689"/>
                      <a:pt x="6629" y="3736"/>
                      <a:pt x="6620" y="3783"/>
                    </a:cubicBezTo>
                    <a:lnTo>
                      <a:pt x="6592" y="3858"/>
                    </a:lnTo>
                    <a:cubicBezTo>
                      <a:pt x="6592" y="3886"/>
                      <a:pt x="6582" y="3904"/>
                      <a:pt x="6573" y="3923"/>
                    </a:cubicBezTo>
                    <a:cubicBezTo>
                      <a:pt x="6564" y="3961"/>
                      <a:pt x="6545" y="3998"/>
                      <a:pt x="6536" y="4026"/>
                    </a:cubicBezTo>
                    <a:cubicBezTo>
                      <a:pt x="6536" y="4026"/>
                      <a:pt x="6536" y="4036"/>
                      <a:pt x="6526" y="4036"/>
                    </a:cubicBezTo>
                    <a:cubicBezTo>
                      <a:pt x="6498" y="4054"/>
                      <a:pt x="6470" y="4082"/>
                      <a:pt x="6442" y="4101"/>
                    </a:cubicBezTo>
                    <a:cubicBezTo>
                      <a:pt x="6414" y="4129"/>
                      <a:pt x="6386" y="4157"/>
                      <a:pt x="6348" y="4185"/>
                    </a:cubicBezTo>
                    <a:cubicBezTo>
                      <a:pt x="6292" y="4232"/>
                      <a:pt x="6236" y="4288"/>
                      <a:pt x="6180" y="4354"/>
                    </a:cubicBezTo>
                    <a:cubicBezTo>
                      <a:pt x="6133" y="4410"/>
                      <a:pt x="6086" y="4466"/>
                      <a:pt x="6049" y="4532"/>
                    </a:cubicBezTo>
                    <a:cubicBezTo>
                      <a:pt x="6002" y="4597"/>
                      <a:pt x="5965" y="4663"/>
                      <a:pt x="5918" y="4728"/>
                    </a:cubicBezTo>
                    <a:cubicBezTo>
                      <a:pt x="5899" y="4766"/>
                      <a:pt x="5871" y="4803"/>
                      <a:pt x="5852" y="4841"/>
                    </a:cubicBezTo>
                    <a:cubicBezTo>
                      <a:pt x="5833" y="4878"/>
                      <a:pt x="5815" y="4916"/>
                      <a:pt x="5796" y="4953"/>
                    </a:cubicBezTo>
                    <a:cubicBezTo>
                      <a:pt x="5768" y="5019"/>
                      <a:pt x="5740" y="5093"/>
                      <a:pt x="5712" y="5168"/>
                    </a:cubicBezTo>
                    <a:cubicBezTo>
                      <a:pt x="5684" y="5234"/>
                      <a:pt x="5674" y="5318"/>
                      <a:pt x="5656" y="5393"/>
                    </a:cubicBezTo>
                    <a:cubicBezTo>
                      <a:pt x="5646" y="5412"/>
                      <a:pt x="5637" y="5431"/>
                      <a:pt x="5637" y="5449"/>
                    </a:cubicBezTo>
                    <a:lnTo>
                      <a:pt x="5618" y="5524"/>
                    </a:lnTo>
                    <a:cubicBezTo>
                      <a:pt x="5609" y="5562"/>
                      <a:pt x="5599" y="5599"/>
                      <a:pt x="5599" y="5637"/>
                    </a:cubicBezTo>
                    <a:cubicBezTo>
                      <a:pt x="5581" y="5711"/>
                      <a:pt x="5562" y="5786"/>
                      <a:pt x="5543" y="5871"/>
                    </a:cubicBezTo>
                    <a:cubicBezTo>
                      <a:pt x="5534" y="5936"/>
                      <a:pt x="5515" y="6011"/>
                      <a:pt x="5506" y="6086"/>
                    </a:cubicBezTo>
                    <a:cubicBezTo>
                      <a:pt x="5487" y="6161"/>
                      <a:pt x="5478" y="6226"/>
                      <a:pt x="5468" y="6292"/>
                    </a:cubicBezTo>
                    <a:cubicBezTo>
                      <a:pt x="5459" y="6357"/>
                      <a:pt x="5440" y="6432"/>
                      <a:pt x="5440" y="6498"/>
                    </a:cubicBezTo>
                    <a:cubicBezTo>
                      <a:pt x="5431" y="6573"/>
                      <a:pt x="5431" y="6638"/>
                      <a:pt x="5431" y="6713"/>
                    </a:cubicBezTo>
                    <a:cubicBezTo>
                      <a:pt x="5431" y="6779"/>
                      <a:pt x="5431" y="6854"/>
                      <a:pt x="5431" y="6919"/>
                    </a:cubicBezTo>
                    <a:cubicBezTo>
                      <a:pt x="5431" y="6957"/>
                      <a:pt x="5431" y="6985"/>
                      <a:pt x="5440" y="7013"/>
                    </a:cubicBezTo>
                    <a:lnTo>
                      <a:pt x="5440" y="7003"/>
                    </a:lnTo>
                    <a:cubicBezTo>
                      <a:pt x="5440" y="7163"/>
                      <a:pt x="5459" y="7322"/>
                      <a:pt x="5468" y="7481"/>
                    </a:cubicBezTo>
                    <a:cubicBezTo>
                      <a:pt x="5478" y="7565"/>
                      <a:pt x="5487" y="7640"/>
                      <a:pt x="5496" y="7715"/>
                    </a:cubicBezTo>
                    <a:cubicBezTo>
                      <a:pt x="5506" y="7790"/>
                      <a:pt x="5524" y="7865"/>
                      <a:pt x="5534" y="7930"/>
                    </a:cubicBezTo>
                    <a:lnTo>
                      <a:pt x="5562" y="8043"/>
                    </a:lnTo>
                    <a:cubicBezTo>
                      <a:pt x="5581" y="8090"/>
                      <a:pt x="5590" y="8127"/>
                      <a:pt x="5599" y="8164"/>
                    </a:cubicBezTo>
                    <a:cubicBezTo>
                      <a:pt x="5618" y="8249"/>
                      <a:pt x="5646" y="8324"/>
                      <a:pt x="5665" y="8399"/>
                    </a:cubicBezTo>
                    <a:cubicBezTo>
                      <a:pt x="5693" y="8483"/>
                      <a:pt x="5712" y="8558"/>
                      <a:pt x="5740" y="8642"/>
                    </a:cubicBezTo>
                    <a:cubicBezTo>
                      <a:pt x="5749" y="8679"/>
                      <a:pt x="5759" y="8707"/>
                      <a:pt x="5777" y="8745"/>
                    </a:cubicBezTo>
                    <a:cubicBezTo>
                      <a:pt x="5787" y="8792"/>
                      <a:pt x="5805" y="8829"/>
                      <a:pt x="5815" y="8867"/>
                    </a:cubicBezTo>
                    <a:cubicBezTo>
                      <a:pt x="5843" y="8951"/>
                      <a:pt x="5871" y="9026"/>
                      <a:pt x="5908" y="9101"/>
                    </a:cubicBezTo>
                    <a:cubicBezTo>
                      <a:pt x="5936" y="9166"/>
                      <a:pt x="5965" y="9241"/>
                      <a:pt x="5993" y="9307"/>
                    </a:cubicBezTo>
                    <a:cubicBezTo>
                      <a:pt x="6030" y="9382"/>
                      <a:pt x="6058" y="9457"/>
                      <a:pt x="6096" y="9522"/>
                    </a:cubicBezTo>
                    <a:cubicBezTo>
                      <a:pt x="6114" y="9559"/>
                      <a:pt x="6133" y="9597"/>
                      <a:pt x="6152" y="9634"/>
                    </a:cubicBezTo>
                    <a:cubicBezTo>
                      <a:pt x="6171" y="9672"/>
                      <a:pt x="6180" y="9709"/>
                      <a:pt x="6199" y="9737"/>
                    </a:cubicBezTo>
                    <a:cubicBezTo>
                      <a:pt x="6217" y="9775"/>
                      <a:pt x="6236" y="9812"/>
                      <a:pt x="6255" y="9850"/>
                    </a:cubicBezTo>
                    <a:cubicBezTo>
                      <a:pt x="6274" y="9887"/>
                      <a:pt x="6292" y="9925"/>
                      <a:pt x="6311" y="9953"/>
                    </a:cubicBezTo>
                    <a:cubicBezTo>
                      <a:pt x="6330" y="9990"/>
                      <a:pt x="6358" y="10028"/>
                      <a:pt x="6377" y="10065"/>
                    </a:cubicBezTo>
                    <a:cubicBezTo>
                      <a:pt x="6395" y="10103"/>
                      <a:pt x="6423" y="10131"/>
                      <a:pt x="6442" y="10159"/>
                    </a:cubicBezTo>
                    <a:cubicBezTo>
                      <a:pt x="6489" y="10224"/>
                      <a:pt x="6536" y="10280"/>
                      <a:pt x="6582" y="10346"/>
                    </a:cubicBezTo>
                    <a:lnTo>
                      <a:pt x="6657" y="10430"/>
                    </a:lnTo>
                    <a:cubicBezTo>
                      <a:pt x="6685" y="10458"/>
                      <a:pt x="6714" y="10486"/>
                      <a:pt x="6742" y="10514"/>
                    </a:cubicBezTo>
                    <a:cubicBezTo>
                      <a:pt x="6788" y="10571"/>
                      <a:pt x="6845" y="10627"/>
                      <a:pt x="6901" y="10674"/>
                    </a:cubicBezTo>
                    <a:cubicBezTo>
                      <a:pt x="6929" y="10711"/>
                      <a:pt x="6957" y="10739"/>
                      <a:pt x="6985" y="10767"/>
                    </a:cubicBezTo>
                    <a:cubicBezTo>
                      <a:pt x="7013" y="10795"/>
                      <a:pt x="7051" y="10833"/>
                      <a:pt x="7079" y="10861"/>
                    </a:cubicBezTo>
                    <a:cubicBezTo>
                      <a:pt x="7107" y="10880"/>
                      <a:pt x="7135" y="10908"/>
                      <a:pt x="7163" y="10926"/>
                    </a:cubicBezTo>
                    <a:cubicBezTo>
                      <a:pt x="7144" y="10936"/>
                      <a:pt x="7126" y="10945"/>
                      <a:pt x="7097" y="10964"/>
                    </a:cubicBezTo>
                    <a:cubicBezTo>
                      <a:pt x="7013" y="11011"/>
                      <a:pt x="6929" y="11067"/>
                      <a:pt x="6845" y="11123"/>
                    </a:cubicBezTo>
                    <a:cubicBezTo>
                      <a:pt x="6817" y="11151"/>
                      <a:pt x="6770" y="11179"/>
                      <a:pt x="6732" y="11207"/>
                    </a:cubicBezTo>
                    <a:cubicBezTo>
                      <a:pt x="6685" y="11245"/>
                      <a:pt x="6639" y="11273"/>
                      <a:pt x="6601" y="11310"/>
                    </a:cubicBezTo>
                    <a:cubicBezTo>
                      <a:pt x="6564" y="11338"/>
                      <a:pt x="6536" y="11366"/>
                      <a:pt x="6498" y="11404"/>
                    </a:cubicBezTo>
                    <a:cubicBezTo>
                      <a:pt x="6479" y="11423"/>
                      <a:pt x="6461" y="11441"/>
                      <a:pt x="6442" y="11460"/>
                    </a:cubicBezTo>
                    <a:lnTo>
                      <a:pt x="6395" y="11498"/>
                    </a:lnTo>
                    <a:lnTo>
                      <a:pt x="6386" y="11516"/>
                    </a:lnTo>
                    <a:cubicBezTo>
                      <a:pt x="6377" y="11526"/>
                      <a:pt x="6367" y="11535"/>
                      <a:pt x="6358" y="11544"/>
                    </a:cubicBezTo>
                    <a:lnTo>
                      <a:pt x="6348" y="11544"/>
                    </a:lnTo>
                    <a:lnTo>
                      <a:pt x="6348" y="11554"/>
                    </a:lnTo>
                    <a:lnTo>
                      <a:pt x="6339" y="11563"/>
                    </a:lnTo>
                    <a:lnTo>
                      <a:pt x="6330" y="11572"/>
                    </a:lnTo>
                    <a:lnTo>
                      <a:pt x="6320" y="11572"/>
                    </a:lnTo>
                    <a:cubicBezTo>
                      <a:pt x="6311" y="11591"/>
                      <a:pt x="6302" y="11601"/>
                      <a:pt x="6292" y="11610"/>
                    </a:cubicBezTo>
                    <a:lnTo>
                      <a:pt x="6283" y="11619"/>
                    </a:lnTo>
                    <a:cubicBezTo>
                      <a:pt x="6264" y="11647"/>
                      <a:pt x="6245" y="11666"/>
                      <a:pt x="6236" y="11675"/>
                    </a:cubicBezTo>
                    <a:cubicBezTo>
                      <a:pt x="6217" y="11704"/>
                      <a:pt x="6199" y="11722"/>
                      <a:pt x="6189" y="11741"/>
                    </a:cubicBezTo>
                    <a:cubicBezTo>
                      <a:pt x="6152" y="11797"/>
                      <a:pt x="6114" y="11853"/>
                      <a:pt x="6086" y="11891"/>
                    </a:cubicBezTo>
                    <a:lnTo>
                      <a:pt x="6086" y="11900"/>
                    </a:lnTo>
                    <a:cubicBezTo>
                      <a:pt x="6068" y="11928"/>
                      <a:pt x="6039" y="11956"/>
                      <a:pt x="6021" y="11984"/>
                    </a:cubicBezTo>
                    <a:cubicBezTo>
                      <a:pt x="6021" y="11994"/>
                      <a:pt x="6011" y="12003"/>
                      <a:pt x="6002" y="12013"/>
                    </a:cubicBezTo>
                    <a:lnTo>
                      <a:pt x="6002" y="12022"/>
                    </a:lnTo>
                    <a:lnTo>
                      <a:pt x="5993" y="12022"/>
                    </a:lnTo>
                    <a:lnTo>
                      <a:pt x="5993" y="12031"/>
                    </a:lnTo>
                    <a:cubicBezTo>
                      <a:pt x="5974" y="12050"/>
                      <a:pt x="5955" y="12078"/>
                      <a:pt x="5936" y="12097"/>
                    </a:cubicBezTo>
                    <a:cubicBezTo>
                      <a:pt x="5908" y="12144"/>
                      <a:pt x="5880" y="12181"/>
                      <a:pt x="5852" y="12237"/>
                    </a:cubicBezTo>
                    <a:cubicBezTo>
                      <a:pt x="5833" y="12265"/>
                      <a:pt x="5805" y="12312"/>
                      <a:pt x="5787" y="12359"/>
                    </a:cubicBezTo>
                    <a:cubicBezTo>
                      <a:pt x="5777" y="12368"/>
                      <a:pt x="5768" y="12387"/>
                      <a:pt x="5759" y="12415"/>
                    </a:cubicBezTo>
                    <a:lnTo>
                      <a:pt x="5749" y="12424"/>
                    </a:lnTo>
                    <a:cubicBezTo>
                      <a:pt x="5749" y="12434"/>
                      <a:pt x="5740" y="12443"/>
                      <a:pt x="5740" y="12453"/>
                    </a:cubicBezTo>
                    <a:lnTo>
                      <a:pt x="5740" y="12462"/>
                    </a:lnTo>
                    <a:cubicBezTo>
                      <a:pt x="5730" y="12471"/>
                      <a:pt x="5730" y="12481"/>
                      <a:pt x="5721" y="12490"/>
                    </a:cubicBezTo>
                    <a:cubicBezTo>
                      <a:pt x="5712" y="12518"/>
                      <a:pt x="5702" y="12546"/>
                      <a:pt x="5693" y="12565"/>
                    </a:cubicBezTo>
                    <a:cubicBezTo>
                      <a:pt x="5684" y="12574"/>
                      <a:pt x="5684" y="12584"/>
                      <a:pt x="5674" y="12593"/>
                    </a:cubicBezTo>
                    <a:lnTo>
                      <a:pt x="5674" y="12602"/>
                    </a:lnTo>
                    <a:lnTo>
                      <a:pt x="5665" y="12621"/>
                    </a:lnTo>
                    <a:cubicBezTo>
                      <a:pt x="5656" y="12659"/>
                      <a:pt x="5646" y="12687"/>
                      <a:pt x="5627" y="12724"/>
                    </a:cubicBezTo>
                    <a:lnTo>
                      <a:pt x="5627" y="12733"/>
                    </a:lnTo>
                    <a:lnTo>
                      <a:pt x="5618" y="12743"/>
                    </a:lnTo>
                    <a:cubicBezTo>
                      <a:pt x="5618" y="12752"/>
                      <a:pt x="5609" y="12762"/>
                      <a:pt x="5609" y="12762"/>
                    </a:cubicBezTo>
                    <a:cubicBezTo>
                      <a:pt x="5581" y="12846"/>
                      <a:pt x="5553" y="12930"/>
                      <a:pt x="5515" y="13042"/>
                    </a:cubicBezTo>
                    <a:cubicBezTo>
                      <a:pt x="5506" y="13099"/>
                      <a:pt x="5496" y="13136"/>
                      <a:pt x="5496" y="13164"/>
                    </a:cubicBezTo>
                    <a:cubicBezTo>
                      <a:pt x="5487" y="13183"/>
                      <a:pt x="5487" y="13202"/>
                      <a:pt x="5478" y="13220"/>
                    </a:cubicBezTo>
                    <a:cubicBezTo>
                      <a:pt x="5468" y="13267"/>
                      <a:pt x="5459" y="13323"/>
                      <a:pt x="5459" y="13370"/>
                    </a:cubicBezTo>
                    <a:lnTo>
                      <a:pt x="5450" y="13379"/>
                    </a:lnTo>
                    <a:cubicBezTo>
                      <a:pt x="5450" y="13389"/>
                      <a:pt x="5450" y="13389"/>
                      <a:pt x="5450" y="13398"/>
                    </a:cubicBezTo>
                    <a:lnTo>
                      <a:pt x="5450" y="13408"/>
                    </a:lnTo>
                    <a:lnTo>
                      <a:pt x="5450" y="13426"/>
                    </a:lnTo>
                    <a:cubicBezTo>
                      <a:pt x="5450" y="13436"/>
                      <a:pt x="5440" y="13445"/>
                      <a:pt x="5440" y="13454"/>
                    </a:cubicBezTo>
                    <a:cubicBezTo>
                      <a:pt x="5431" y="13445"/>
                      <a:pt x="5431" y="13445"/>
                      <a:pt x="5422" y="13445"/>
                    </a:cubicBezTo>
                    <a:lnTo>
                      <a:pt x="5422" y="13436"/>
                    </a:lnTo>
                    <a:lnTo>
                      <a:pt x="5412" y="13436"/>
                    </a:lnTo>
                    <a:cubicBezTo>
                      <a:pt x="5403" y="13426"/>
                      <a:pt x="5393" y="13417"/>
                      <a:pt x="5384" y="13408"/>
                    </a:cubicBezTo>
                    <a:cubicBezTo>
                      <a:pt x="5379" y="13403"/>
                      <a:pt x="5377" y="13401"/>
                      <a:pt x="5375" y="13398"/>
                    </a:cubicBezTo>
                    <a:cubicBezTo>
                      <a:pt x="5365" y="13389"/>
                      <a:pt x="5356" y="13379"/>
                      <a:pt x="5337" y="13379"/>
                    </a:cubicBezTo>
                    <a:cubicBezTo>
                      <a:pt x="5319" y="13361"/>
                      <a:pt x="5300" y="13351"/>
                      <a:pt x="5281" y="13342"/>
                    </a:cubicBezTo>
                    <a:cubicBezTo>
                      <a:pt x="5253" y="13323"/>
                      <a:pt x="5225" y="13314"/>
                      <a:pt x="5197" y="13305"/>
                    </a:cubicBezTo>
                    <a:lnTo>
                      <a:pt x="5047" y="13305"/>
                    </a:lnTo>
                    <a:cubicBezTo>
                      <a:pt x="5019" y="13314"/>
                      <a:pt x="5000" y="13314"/>
                      <a:pt x="4981" y="13314"/>
                    </a:cubicBezTo>
                    <a:cubicBezTo>
                      <a:pt x="4963" y="13323"/>
                      <a:pt x="4944" y="13323"/>
                      <a:pt x="4935" y="13323"/>
                    </a:cubicBezTo>
                    <a:lnTo>
                      <a:pt x="4925" y="13333"/>
                    </a:lnTo>
                    <a:lnTo>
                      <a:pt x="4897" y="13333"/>
                    </a:lnTo>
                    <a:lnTo>
                      <a:pt x="4888" y="13342"/>
                    </a:lnTo>
                    <a:cubicBezTo>
                      <a:pt x="4869" y="13342"/>
                      <a:pt x="4850" y="13351"/>
                      <a:pt x="4832" y="13351"/>
                    </a:cubicBezTo>
                    <a:cubicBezTo>
                      <a:pt x="4813" y="13361"/>
                      <a:pt x="4794" y="13361"/>
                      <a:pt x="4766" y="13370"/>
                    </a:cubicBezTo>
                    <a:cubicBezTo>
                      <a:pt x="4747" y="13370"/>
                      <a:pt x="4729" y="13379"/>
                      <a:pt x="4701" y="13379"/>
                    </a:cubicBezTo>
                    <a:cubicBezTo>
                      <a:pt x="4691" y="13379"/>
                      <a:pt x="4672" y="13379"/>
                      <a:pt x="4663" y="13389"/>
                    </a:cubicBezTo>
                    <a:cubicBezTo>
                      <a:pt x="4626" y="13389"/>
                      <a:pt x="4598" y="13389"/>
                      <a:pt x="4560" y="13398"/>
                    </a:cubicBezTo>
                    <a:lnTo>
                      <a:pt x="4541" y="13398"/>
                    </a:lnTo>
                    <a:lnTo>
                      <a:pt x="4541" y="13408"/>
                    </a:lnTo>
                    <a:cubicBezTo>
                      <a:pt x="4504" y="13408"/>
                      <a:pt x="4467" y="13417"/>
                      <a:pt x="4420" y="13426"/>
                    </a:cubicBezTo>
                    <a:cubicBezTo>
                      <a:pt x="4410" y="13426"/>
                      <a:pt x="4392" y="13436"/>
                      <a:pt x="4373" y="13436"/>
                    </a:cubicBezTo>
                    <a:lnTo>
                      <a:pt x="4354" y="13436"/>
                    </a:lnTo>
                    <a:cubicBezTo>
                      <a:pt x="4326" y="13445"/>
                      <a:pt x="4307" y="13445"/>
                      <a:pt x="4279" y="13454"/>
                    </a:cubicBezTo>
                    <a:cubicBezTo>
                      <a:pt x="4232" y="13464"/>
                      <a:pt x="4186" y="13473"/>
                      <a:pt x="4139" y="13492"/>
                    </a:cubicBezTo>
                    <a:cubicBezTo>
                      <a:pt x="4120" y="13501"/>
                      <a:pt x="4101" y="13520"/>
                      <a:pt x="4073" y="13529"/>
                    </a:cubicBezTo>
                    <a:cubicBezTo>
                      <a:pt x="4055" y="13548"/>
                      <a:pt x="4045" y="13557"/>
                      <a:pt x="4026" y="13576"/>
                    </a:cubicBezTo>
                    <a:cubicBezTo>
                      <a:pt x="3998" y="13604"/>
                      <a:pt x="3970" y="13632"/>
                      <a:pt x="3933" y="13679"/>
                    </a:cubicBezTo>
                    <a:cubicBezTo>
                      <a:pt x="3923" y="13707"/>
                      <a:pt x="3905" y="13726"/>
                      <a:pt x="3895" y="13745"/>
                    </a:cubicBezTo>
                    <a:cubicBezTo>
                      <a:pt x="3886" y="13763"/>
                      <a:pt x="3877" y="13782"/>
                      <a:pt x="3877" y="13801"/>
                    </a:cubicBezTo>
                    <a:lnTo>
                      <a:pt x="3867" y="13810"/>
                    </a:lnTo>
                    <a:cubicBezTo>
                      <a:pt x="3867" y="13820"/>
                      <a:pt x="3867" y="13829"/>
                      <a:pt x="3867" y="13838"/>
                    </a:cubicBezTo>
                    <a:lnTo>
                      <a:pt x="3858" y="13838"/>
                    </a:lnTo>
                    <a:lnTo>
                      <a:pt x="3858" y="13848"/>
                    </a:lnTo>
                    <a:cubicBezTo>
                      <a:pt x="3849" y="13866"/>
                      <a:pt x="3849" y="13885"/>
                      <a:pt x="3839" y="13923"/>
                    </a:cubicBezTo>
                    <a:lnTo>
                      <a:pt x="3839" y="13941"/>
                    </a:lnTo>
                    <a:lnTo>
                      <a:pt x="3830" y="13951"/>
                    </a:lnTo>
                    <a:lnTo>
                      <a:pt x="3830" y="13960"/>
                    </a:lnTo>
                    <a:cubicBezTo>
                      <a:pt x="3811" y="14016"/>
                      <a:pt x="3802" y="14063"/>
                      <a:pt x="3792" y="14110"/>
                    </a:cubicBezTo>
                    <a:lnTo>
                      <a:pt x="3783" y="14119"/>
                    </a:lnTo>
                    <a:cubicBezTo>
                      <a:pt x="3774" y="14138"/>
                      <a:pt x="3764" y="14157"/>
                      <a:pt x="3746" y="14175"/>
                    </a:cubicBezTo>
                    <a:cubicBezTo>
                      <a:pt x="3736" y="14185"/>
                      <a:pt x="3727" y="14185"/>
                      <a:pt x="3717" y="14194"/>
                    </a:cubicBezTo>
                    <a:cubicBezTo>
                      <a:pt x="3717" y="14203"/>
                      <a:pt x="3708" y="14203"/>
                      <a:pt x="3699" y="14213"/>
                    </a:cubicBezTo>
                    <a:lnTo>
                      <a:pt x="3689" y="14213"/>
                    </a:lnTo>
                    <a:lnTo>
                      <a:pt x="3689" y="14222"/>
                    </a:lnTo>
                    <a:lnTo>
                      <a:pt x="3680" y="14222"/>
                    </a:lnTo>
                    <a:cubicBezTo>
                      <a:pt x="3661" y="14231"/>
                      <a:pt x="3643" y="14241"/>
                      <a:pt x="3624" y="14260"/>
                    </a:cubicBezTo>
                    <a:cubicBezTo>
                      <a:pt x="3605" y="14269"/>
                      <a:pt x="3586" y="14278"/>
                      <a:pt x="3568" y="14278"/>
                    </a:cubicBezTo>
                    <a:cubicBezTo>
                      <a:pt x="3558" y="14288"/>
                      <a:pt x="3540" y="14288"/>
                      <a:pt x="3530" y="14297"/>
                    </a:cubicBezTo>
                    <a:cubicBezTo>
                      <a:pt x="3521" y="14297"/>
                      <a:pt x="3512" y="14306"/>
                      <a:pt x="3502" y="14316"/>
                    </a:cubicBezTo>
                    <a:lnTo>
                      <a:pt x="3493" y="14316"/>
                    </a:lnTo>
                    <a:cubicBezTo>
                      <a:pt x="3455" y="14334"/>
                      <a:pt x="3409" y="14363"/>
                      <a:pt x="3380" y="14391"/>
                    </a:cubicBezTo>
                    <a:lnTo>
                      <a:pt x="3362" y="14400"/>
                    </a:lnTo>
                    <a:cubicBezTo>
                      <a:pt x="3343" y="14409"/>
                      <a:pt x="3324" y="14419"/>
                      <a:pt x="3306" y="14437"/>
                    </a:cubicBezTo>
                    <a:lnTo>
                      <a:pt x="3296" y="14437"/>
                    </a:lnTo>
                    <a:cubicBezTo>
                      <a:pt x="3277" y="14456"/>
                      <a:pt x="3249" y="14466"/>
                      <a:pt x="3231" y="14484"/>
                    </a:cubicBezTo>
                    <a:cubicBezTo>
                      <a:pt x="3212" y="14503"/>
                      <a:pt x="3193" y="14512"/>
                      <a:pt x="3174" y="14531"/>
                    </a:cubicBezTo>
                    <a:cubicBezTo>
                      <a:pt x="3156" y="14540"/>
                      <a:pt x="3146" y="14550"/>
                      <a:pt x="3137" y="14559"/>
                    </a:cubicBezTo>
                    <a:cubicBezTo>
                      <a:pt x="3137" y="14559"/>
                      <a:pt x="3128" y="14569"/>
                      <a:pt x="3128" y="14569"/>
                    </a:cubicBezTo>
                    <a:lnTo>
                      <a:pt x="3118" y="14569"/>
                    </a:lnTo>
                    <a:lnTo>
                      <a:pt x="3118" y="14578"/>
                    </a:lnTo>
                    <a:cubicBezTo>
                      <a:pt x="3100" y="14597"/>
                      <a:pt x="3071" y="14615"/>
                      <a:pt x="3053" y="14634"/>
                    </a:cubicBezTo>
                    <a:cubicBezTo>
                      <a:pt x="3034" y="14653"/>
                      <a:pt x="3015" y="14681"/>
                      <a:pt x="3006" y="14709"/>
                    </a:cubicBezTo>
                    <a:lnTo>
                      <a:pt x="2997" y="14709"/>
                    </a:lnTo>
                    <a:cubicBezTo>
                      <a:pt x="2987" y="14728"/>
                      <a:pt x="2978" y="14746"/>
                      <a:pt x="2968" y="14765"/>
                    </a:cubicBezTo>
                    <a:cubicBezTo>
                      <a:pt x="2959" y="14793"/>
                      <a:pt x="2950" y="14821"/>
                      <a:pt x="2950" y="14849"/>
                    </a:cubicBezTo>
                    <a:cubicBezTo>
                      <a:pt x="2940" y="14878"/>
                      <a:pt x="2940" y="14896"/>
                      <a:pt x="2931" y="14924"/>
                    </a:cubicBezTo>
                    <a:cubicBezTo>
                      <a:pt x="2931" y="14952"/>
                      <a:pt x="2931" y="14971"/>
                      <a:pt x="2931" y="14999"/>
                    </a:cubicBezTo>
                    <a:cubicBezTo>
                      <a:pt x="2931" y="15074"/>
                      <a:pt x="2931" y="15121"/>
                      <a:pt x="2931" y="15168"/>
                    </a:cubicBezTo>
                    <a:cubicBezTo>
                      <a:pt x="2931" y="15177"/>
                      <a:pt x="2931" y="15177"/>
                      <a:pt x="2931" y="15186"/>
                    </a:cubicBezTo>
                    <a:cubicBezTo>
                      <a:pt x="2912" y="15224"/>
                      <a:pt x="2903" y="15261"/>
                      <a:pt x="2884" y="15299"/>
                    </a:cubicBezTo>
                    <a:cubicBezTo>
                      <a:pt x="2875" y="15318"/>
                      <a:pt x="2865" y="15336"/>
                      <a:pt x="2865" y="15355"/>
                    </a:cubicBezTo>
                    <a:lnTo>
                      <a:pt x="2856" y="15355"/>
                    </a:lnTo>
                    <a:lnTo>
                      <a:pt x="2856" y="15364"/>
                    </a:lnTo>
                    <a:cubicBezTo>
                      <a:pt x="2847" y="15383"/>
                      <a:pt x="2837" y="15421"/>
                      <a:pt x="2819" y="15449"/>
                    </a:cubicBezTo>
                    <a:cubicBezTo>
                      <a:pt x="2800" y="15505"/>
                      <a:pt x="2791" y="15570"/>
                      <a:pt x="2781" y="15617"/>
                    </a:cubicBezTo>
                    <a:lnTo>
                      <a:pt x="2781" y="15627"/>
                    </a:lnTo>
                    <a:cubicBezTo>
                      <a:pt x="2781" y="15645"/>
                      <a:pt x="2781" y="15673"/>
                      <a:pt x="2781" y="15692"/>
                    </a:cubicBezTo>
                    <a:cubicBezTo>
                      <a:pt x="2781" y="15730"/>
                      <a:pt x="2781" y="15758"/>
                      <a:pt x="2781" y="15795"/>
                    </a:cubicBezTo>
                    <a:cubicBezTo>
                      <a:pt x="2781" y="15851"/>
                      <a:pt x="2791" y="15907"/>
                      <a:pt x="2791" y="15964"/>
                    </a:cubicBezTo>
                    <a:cubicBezTo>
                      <a:pt x="2791" y="15982"/>
                      <a:pt x="2800" y="16001"/>
                      <a:pt x="2800" y="16010"/>
                    </a:cubicBezTo>
                    <a:cubicBezTo>
                      <a:pt x="2800" y="16029"/>
                      <a:pt x="2809" y="16048"/>
                      <a:pt x="2809" y="16067"/>
                    </a:cubicBezTo>
                    <a:cubicBezTo>
                      <a:pt x="2819" y="16095"/>
                      <a:pt x="2828" y="16123"/>
                      <a:pt x="2837" y="16151"/>
                    </a:cubicBezTo>
                    <a:cubicBezTo>
                      <a:pt x="2847" y="16179"/>
                      <a:pt x="2856" y="16198"/>
                      <a:pt x="2865" y="16226"/>
                    </a:cubicBezTo>
                    <a:cubicBezTo>
                      <a:pt x="2865" y="16235"/>
                      <a:pt x="2875" y="16254"/>
                      <a:pt x="2875" y="16263"/>
                    </a:cubicBezTo>
                    <a:cubicBezTo>
                      <a:pt x="2875" y="16273"/>
                      <a:pt x="2875" y="16273"/>
                      <a:pt x="2875" y="16282"/>
                    </a:cubicBezTo>
                    <a:cubicBezTo>
                      <a:pt x="2865" y="16301"/>
                      <a:pt x="2856" y="16319"/>
                      <a:pt x="2847" y="16338"/>
                    </a:cubicBezTo>
                    <a:lnTo>
                      <a:pt x="2847" y="16347"/>
                    </a:lnTo>
                    <a:cubicBezTo>
                      <a:pt x="2837" y="16376"/>
                      <a:pt x="2828" y="16404"/>
                      <a:pt x="2819" y="16432"/>
                    </a:cubicBezTo>
                    <a:cubicBezTo>
                      <a:pt x="2809" y="16479"/>
                      <a:pt x="2800" y="16535"/>
                      <a:pt x="2800" y="16600"/>
                    </a:cubicBezTo>
                    <a:cubicBezTo>
                      <a:pt x="2800" y="16628"/>
                      <a:pt x="2800" y="16666"/>
                      <a:pt x="2800" y="16694"/>
                    </a:cubicBezTo>
                    <a:cubicBezTo>
                      <a:pt x="2800" y="16722"/>
                      <a:pt x="2800" y="16759"/>
                      <a:pt x="2809" y="16788"/>
                    </a:cubicBezTo>
                    <a:cubicBezTo>
                      <a:pt x="2819" y="16844"/>
                      <a:pt x="2819" y="16900"/>
                      <a:pt x="2837" y="16956"/>
                    </a:cubicBezTo>
                    <a:cubicBezTo>
                      <a:pt x="2856" y="17003"/>
                      <a:pt x="2875" y="17050"/>
                      <a:pt x="2894" y="17096"/>
                    </a:cubicBezTo>
                    <a:cubicBezTo>
                      <a:pt x="2912" y="17153"/>
                      <a:pt x="2940" y="17199"/>
                      <a:pt x="2968" y="17237"/>
                    </a:cubicBezTo>
                    <a:lnTo>
                      <a:pt x="2968" y="17246"/>
                    </a:lnTo>
                    <a:cubicBezTo>
                      <a:pt x="3006" y="17302"/>
                      <a:pt x="3034" y="17349"/>
                      <a:pt x="3062" y="17387"/>
                    </a:cubicBezTo>
                    <a:cubicBezTo>
                      <a:pt x="3090" y="17434"/>
                      <a:pt x="3118" y="17471"/>
                      <a:pt x="3156" y="17527"/>
                    </a:cubicBezTo>
                    <a:cubicBezTo>
                      <a:pt x="3193" y="17583"/>
                      <a:pt x="3231" y="17630"/>
                      <a:pt x="3268" y="17668"/>
                    </a:cubicBezTo>
                    <a:cubicBezTo>
                      <a:pt x="3277" y="17686"/>
                      <a:pt x="3296" y="17705"/>
                      <a:pt x="3315" y="17724"/>
                    </a:cubicBezTo>
                    <a:lnTo>
                      <a:pt x="3315" y="17733"/>
                    </a:lnTo>
                    <a:lnTo>
                      <a:pt x="3324" y="17742"/>
                    </a:lnTo>
                    <a:lnTo>
                      <a:pt x="3324" y="17752"/>
                    </a:lnTo>
                    <a:lnTo>
                      <a:pt x="3334" y="17752"/>
                    </a:lnTo>
                    <a:cubicBezTo>
                      <a:pt x="3343" y="17771"/>
                      <a:pt x="3352" y="17780"/>
                      <a:pt x="3362" y="17799"/>
                    </a:cubicBezTo>
                    <a:cubicBezTo>
                      <a:pt x="3371" y="17817"/>
                      <a:pt x="3380" y="17827"/>
                      <a:pt x="3390" y="17845"/>
                    </a:cubicBezTo>
                    <a:cubicBezTo>
                      <a:pt x="3390" y="17845"/>
                      <a:pt x="3390" y="17845"/>
                      <a:pt x="3380" y="17855"/>
                    </a:cubicBezTo>
                    <a:cubicBezTo>
                      <a:pt x="3371" y="17855"/>
                      <a:pt x="3362" y="17864"/>
                      <a:pt x="3352" y="17874"/>
                    </a:cubicBezTo>
                    <a:cubicBezTo>
                      <a:pt x="3334" y="17874"/>
                      <a:pt x="3315" y="17883"/>
                      <a:pt x="3287" y="17883"/>
                    </a:cubicBezTo>
                    <a:lnTo>
                      <a:pt x="3277" y="17892"/>
                    </a:lnTo>
                    <a:cubicBezTo>
                      <a:pt x="3249" y="17892"/>
                      <a:pt x="3221" y="17902"/>
                      <a:pt x="3193" y="17920"/>
                    </a:cubicBezTo>
                    <a:cubicBezTo>
                      <a:pt x="3156" y="17930"/>
                      <a:pt x="3128" y="17948"/>
                      <a:pt x="3109" y="17958"/>
                    </a:cubicBezTo>
                    <a:cubicBezTo>
                      <a:pt x="3090" y="17967"/>
                      <a:pt x="3081" y="17986"/>
                      <a:pt x="3062" y="17995"/>
                    </a:cubicBezTo>
                    <a:cubicBezTo>
                      <a:pt x="3053" y="18014"/>
                      <a:pt x="3043" y="18023"/>
                      <a:pt x="3025" y="18042"/>
                    </a:cubicBezTo>
                    <a:cubicBezTo>
                      <a:pt x="3025" y="18051"/>
                      <a:pt x="3015" y="18061"/>
                      <a:pt x="3006" y="18070"/>
                    </a:cubicBezTo>
                    <a:cubicBezTo>
                      <a:pt x="2997" y="18080"/>
                      <a:pt x="2997" y="18080"/>
                      <a:pt x="2997" y="18089"/>
                    </a:cubicBezTo>
                    <a:lnTo>
                      <a:pt x="2987" y="18089"/>
                    </a:lnTo>
                    <a:lnTo>
                      <a:pt x="2987" y="18098"/>
                    </a:lnTo>
                    <a:cubicBezTo>
                      <a:pt x="2978" y="18108"/>
                      <a:pt x="2978" y="18108"/>
                      <a:pt x="2978" y="18117"/>
                    </a:cubicBezTo>
                    <a:lnTo>
                      <a:pt x="2968" y="18126"/>
                    </a:lnTo>
                    <a:cubicBezTo>
                      <a:pt x="2968" y="18136"/>
                      <a:pt x="2959" y="18145"/>
                      <a:pt x="2959" y="18154"/>
                    </a:cubicBezTo>
                    <a:cubicBezTo>
                      <a:pt x="2931" y="18201"/>
                      <a:pt x="2912" y="18248"/>
                      <a:pt x="2894" y="18314"/>
                    </a:cubicBezTo>
                    <a:cubicBezTo>
                      <a:pt x="2875" y="18360"/>
                      <a:pt x="2865" y="18417"/>
                      <a:pt x="2856" y="18482"/>
                    </a:cubicBezTo>
                    <a:cubicBezTo>
                      <a:pt x="2847" y="18529"/>
                      <a:pt x="2837" y="18595"/>
                      <a:pt x="2828" y="18651"/>
                    </a:cubicBezTo>
                    <a:cubicBezTo>
                      <a:pt x="2819" y="18688"/>
                      <a:pt x="2819" y="18726"/>
                      <a:pt x="2809" y="18772"/>
                    </a:cubicBezTo>
                    <a:lnTo>
                      <a:pt x="2809" y="18782"/>
                    </a:lnTo>
                    <a:lnTo>
                      <a:pt x="2809" y="18819"/>
                    </a:lnTo>
                    <a:lnTo>
                      <a:pt x="2809" y="18829"/>
                    </a:lnTo>
                    <a:lnTo>
                      <a:pt x="2809" y="18838"/>
                    </a:lnTo>
                    <a:cubicBezTo>
                      <a:pt x="2809" y="18866"/>
                      <a:pt x="2800" y="18894"/>
                      <a:pt x="2800" y="18913"/>
                    </a:cubicBezTo>
                    <a:cubicBezTo>
                      <a:pt x="2800" y="18941"/>
                      <a:pt x="2791" y="18960"/>
                      <a:pt x="2781" y="18988"/>
                    </a:cubicBezTo>
                    <a:cubicBezTo>
                      <a:pt x="2772" y="19025"/>
                      <a:pt x="2772" y="19053"/>
                      <a:pt x="2753" y="19081"/>
                    </a:cubicBezTo>
                    <a:cubicBezTo>
                      <a:pt x="2734" y="19100"/>
                      <a:pt x="2725" y="19128"/>
                      <a:pt x="2706" y="19147"/>
                    </a:cubicBezTo>
                    <a:lnTo>
                      <a:pt x="2706" y="19156"/>
                    </a:lnTo>
                    <a:lnTo>
                      <a:pt x="2697" y="19156"/>
                    </a:lnTo>
                    <a:cubicBezTo>
                      <a:pt x="2688" y="19175"/>
                      <a:pt x="2678" y="19184"/>
                      <a:pt x="2669" y="19203"/>
                    </a:cubicBezTo>
                    <a:cubicBezTo>
                      <a:pt x="2650" y="19222"/>
                      <a:pt x="2641" y="19250"/>
                      <a:pt x="2622" y="19278"/>
                    </a:cubicBezTo>
                    <a:cubicBezTo>
                      <a:pt x="2613" y="19306"/>
                      <a:pt x="2603" y="19334"/>
                      <a:pt x="2594" y="19362"/>
                    </a:cubicBezTo>
                    <a:cubicBezTo>
                      <a:pt x="2575" y="19409"/>
                      <a:pt x="2566" y="19465"/>
                      <a:pt x="2557" y="19521"/>
                    </a:cubicBezTo>
                    <a:cubicBezTo>
                      <a:pt x="2547" y="19568"/>
                      <a:pt x="2547" y="19615"/>
                      <a:pt x="2528" y="19662"/>
                    </a:cubicBezTo>
                    <a:cubicBezTo>
                      <a:pt x="2519" y="19699"/>
                      <a:pt x="2510" y="19727"/>
                      <a:pt x="2500" y="19746"/>
                    </a:cubicBezTo>
                    <a:cubicBezTo>
                      <a:pt x="2491" y="19774"/>
                      <a:pt x="2472" y="19802"/>
                      <a:pt x="2454" y="19840"/>
                    </a:cubicBezTo>
                    <a:lnTo>
                      <a:pt x="2454" y="19849"/>
                    </a:lnTo>
                    <a:cubicBezTo>
                      <a:pt x="2444" y="19858"/>
                      <a:pt x="2435" y="19868"/>
                      <a:pt x="2425" y="19887"/>
                    </a:cubicBezTo>
                    <a:lnTo>
                      <a:pt x="2425" y="19896"/>
                    </a:lnTo>
                    <a:cubicBezTo>
                      <a:pt x="2407" y="19924"/>
                      <a:pt x="2388" y="19952"/>
                      <a:pt x="2360" y="19980"/>
                    </a:cubicBezTo>
                    <a:cubicBezTo>
                      <a:pt x="2351" y="19990"/>
                      <a:pt x="2332" y="19999"/>
                      <a:pt x="2322" y="20008"/>
                    </a:cubicBezTo>
                    <a:lnTo>
                      <a:pt x="2313" y="20018"/>
                    </a:lnTo>
                    <a:lnTo>
                      <a:pt x="2294" y="20027"/>
                    </a:lnTo>
                    <a:cubicBezTo>
                      <a:pt x="2285" y="20036"/>
                      <a:pt x="2285" y="20036"/>
                      <a:pt x="2276" y="20036"/>
                    </a:cubicBezTo>
                    <a:lnTo>
                      <a:pt x="2248" y="20055"/>
                    </a:lnTo>
                    <a:lnTo>
                      <a:pt x="2238" y="20064"/>
                    </a:lnTo>
                    <a:cubicBezTo>
                      <a:pt x="2229" y="20074"/>
                      <a:pt x="2210" y="20083"/>
                      <a:pt x="2201" y="20093"/>
                    </a:cubicBezTo>
                    <a:cubicBezTo>
                      <a:pt x="2135" y="20139"/>
                      <a:pt x="2060" y="20186"/>
                      <a:pt x="2032" y="20205"/>
                    </a:cubicBezTo>
                    <a:lnTo>
                      <a:pt x="2023" y="20214"/>
                    </a:lnTo>
                    <a:cubicBezTo>
                      <a:pt x="2042" y="20205"/>
                      <a:pt x="2060" y="20205"/>
                      <a:pt x="2070" y="20196"/>
                    </a:cubicBezTo>
                    <a:lnTo>
                      <a:pt x="2070" y="20196"/>
                    </a:lnTo>
                    <a:lnTo>
                      <a:pt x="2060" y="20205"/>
                    </a:lnTo>
                    <a:cubicBezTo>
                      <a:pt x="2032" y="20214"/>
                      <a:pt x="2013" y="20233"/>
                      <a:pt x="1985" y="20252"/>
                    </a:cubicBezTo>
                    <a:cubicBezTo>
                      <a:pt x="1967" y="20261"/>
                      <a:pt x="1948" y="20280"/>
                      <a:pt x="1929" y="20289"/>
                    </a:cubicBezTo>
                    <a:cubicBezTo>
                      <a:pt x="1882" y="20317"/>
                      <a:pt x="1836" y="20345"/>
                      <a:pt x="1789" y="20373"/>
                    </a:cubicBezTo>
                    <a:cubicBezTo>
                      <a:pt x="1742" y="20411"/>
                      <a:pt x="1705" y="20439"/>
                      <a:pt x="1667" y="20476"/>
                    </a:cubicBezTo>
                    <a:cubicBezTo>
                      <a:pt x="1630" y="20504"/>
                      <a:pt x="1602" y="20542"/>
                      <a:pt x="1573" y="20561"/>
                    </a:cubicBezTo>
                    <a:lnTo>
                      <a:pt x="1573" y="20570"/>
                    </a:lnTo>
                    <a:lnTo>
                      <a:pt x="1555" y="20579"/>
                    </a:lnTo>
                    <a:cubicBezTo>
                      <a:pt x="1508" y="20626"/>
                      <a:pt x="1470" y="20682"/>
                      <a:pt x="1442" y="20739"/>
                    </a:cubicBezTo>
                    <a:cubicBezTo>
                      <a:pt x="1396" y="20813"/>
                      <a:pt x="1349" y="20907"/>
                      <a:pt x="1302" y="21029"/>
                    </a:cubicBezTo>
                    <a:cubicBezTo>
                      <a:pt x="1274" y="21085"/>
                      <a:pt x="1264" y="21141"/>
                      <a:pt x="1246" y="21188"/>
                    </a:cubicBezTo>
                    <a:cubicBezTo>
                      <a:pt x="1246" y="21216"/>
                      <a:pt x="1236" y="21244"/>
                      <a:pt x="1236" y="21263"/>
                    </a:cubicBezTo>
                    <a:cubicBezTo>
                      <a:pt x="1227" y="21282"/>
                      <a:pt x="1227" y="21300"/>
                      <a:pt x="1218" y="21319"/>
                    </a:cubicBezTo>
                    <a:lnTo>
                      <a:pt x="1218" y="21328"/>
                    </a:lnTo>
                    <a:lnTo>
                      <a:pt x="1218" y="21347"/>
                    </a:lnTo>
                    <a:cubicBezTo>
                      <a:pt x="1208" y="21357"/>
                      <a:pt x="1208" y="21366"/>
                      <a:pt x="1208" y="21385"/>
                    </a:cubicBezTo>
                    <a:cubicBezTo>
                      <a:pt x="1199" y="21394"/>
                      <a:pt x="1199" y="21394"/>
                      <a:pt x="1199" y="21403"/>
                    </a:cubicBezTo>
                    <a:lnTo>
                      <a:pt x="1199" y="21413"/>
                    </a:lnTo>
                    <a:lnTo>
                      <a:pt x="1190" y="21422"/>
                    </a:lnTo>
                    <a:cubicBezTo>
                      <a:pt x="1152" y="21478"/>
                      <a:pt x="1124" y="21534"/>
                      <a:pt x="1096" y="21581"/>
                    </a:cubicBezTo>
                    <a:cubicBezTo>
                      <a:pt x="1087" y="21600"/>
                      <a:pt x="1077" y="21619"/>
                      <a:pt x="1077" y="21628"/>
                    </a:cubicBezTo>
                    <a:lnTo>
                      <a:pt x="1077" y="21637"/>
                    </a:lnTo>
                    <a:cubicBezTo>
                      <a:pt x="1058" y="21665"/>
                      <a:pt x="1049" y="21694"/>
                      <a:pt x="1030" y="21722"/>
                    </a:cubicBezTo>
                    <a:lnTo>
                      <a:pt x="1002" y="21768"/>
                    </a:lnTo>
                    <a:lnTo>
                      <a:pt x="1002" y="21778"/>
                    </a:lnTo>
                    <a:cubicBezTo>
                      <a:pt x="984" y="21797"/>
                      <a:pt x="974" y="21815"/>
                      <a:pt x="965" y="21843"/>
                    </a:cubicBezTo>
                    <a:cubicBezTo>
                      <a:pt x="955" y="21853"/>
                      <a:pt x="946" y="21871"/>
                      <a:pt x="937" y="21890"/>
                    </a:cubicBezTo>
                    <a:lnTo>
                      <a:pt x="927" y="21900"/>
                    </a:lnTo>
                    <a:lnTo>
                      <a:pt x="927" y="21909"/>
                    </a:lnTo>
                    <a:cubicBezTo>
                      <a:pt x="918" y="21928"/>
                      <a:pt x="909" y="21937"/>
                      <a:pt x="899" y="21946"/>
                    </a:cubicBezTo>
                    <a:cubicBezTo>
                      <a:pt x="881" y="21984"/>
                      <a:pt x="862" y="22012"/>
                      <a:pt x="834" y="22040"/>
                    </a:cubicBezTo>
                    <a:cubicBezTo>
                      <a:pt x="834" y="22049"/>
                      <a:pt x="834" y="22049"/>
                      <a:pt x="824" y="22059"/>
                    </a:cubicBezTo>
                    <a:lnTo>
                      <a:pt x="815" y="22068"/>
                    </a:lnTo>
                    <a:cubicBezTo>
                      <a:pt x="815" y="22077"/>
                      <a:pt x="806" y="22077"/>
                      <a:pt x="806" y="22087"/>
                    </a:cubicBezTo>
                    <a:cubicBezTo>
                      <a:pt x="806" y="22096"/>
                      <a:pt x="796" y="22096"/>
                      <a:pt x="796" y="22096"/>
                    </a:cubicBezTo>
                    <a:cubicBezTo>
                      <a:pt x="796" y="22106"/>
                      <a:pt x="787" y="22106"/>
                      <a:pt x="787" y="22115"/>
                    </a:cubicBezTo>
                    <a:lnTo>
                      <a:pt x="778" y="22115"/>
                    </a:lnTo>
                    <a:lnTo>
                      <a:pt x="768" y="22134"/>
                    </a:lnTo>
                    <a:cubicBezTo>
                      <a:pt x="750" y="22152"/>
                      <a:pt x="731" y="22171"/>
                      <a:pt x="712" y="22190"/>
                    </a:cubicBezTo>
                    <a:lnTo>
                      <a:pt x="656" y="22246"/>
                    </a:lnTo>
                    <a:cubicBezTo>
                      <a:pt x="618" y="22283"/>
                      <a:pt x="572" y="22330"/>
                      <a:pt x="544" y="22349"/>
                    </a:cubicBezTo>
                    <a:lnTo>
                      <a:pt x="544" y="22358"/>
                    </a:lnTo>
                    <a:lnTo>
                      <a:pt x="534" y="22358"/>
                    </a:lnTo>
                    <a:cubicBezTo>
                      <a:pt x="497" y="22396"/>
                      <a:pt x="459" y="22433"/>
                      <a:pt x="431" y="22461"/>
                    </a:cubicBezTo>
                    <a:lnTo>
                      <a:pt x="422" y="22471"/>
                    </a:lnTo>
                    <a:lnTo>
                      <a:pt x="412" y="22480"/>
                    </a:lnTo>
                    <a:lnTo>
                      <a:pt x="394" y="22499"/>
                    </a:lnTo>
                    <a:cubicBezTo>
                      <a:pt x="384" y="22508"/>
                      <a:pt x="366" y="22517"/>
                      <a:pt x="356" y="22536"/>
                    </a:cubicBezTo>
                    <a:cubicBezTo>
                      <a:pt x="338" y="22555"/>
                      <a:pt x="309" y="22583"/>
                      <a:pt x="291" y="22611"/>
                    </a:cubicBezTo>
                    <a:cubicBezTo>
                      <a:pt x="253" y="22649"/>
                      <a:pt x="225" y="22695"/>
                      <a:pt x="197" y="22752"/>
                    </a:cubicBezTo>
                    <a:lnTo>
                      <a:pt x="188" y="22752"/>
                    </a:lnTo>
                    <a:lnTo>
                      <a:pt x="188" y="22761"/>
                    </a:lnTo>
                    <a:lnTo>
                      <a:pt x="178" y="22780"/>
                    </a:lnTo>
                    <a:cubicBezTo>
                      <a:pt x="169" y="22798"/>
                      <a:pt x="160" y="22808"/>
                      <a:pt x="150" y="22826"/>
                    </a:cubicBezTo>
                    <a:cubicBezTo>
                      <a:pt x="150" y="22836"/>
                      <a:pt x="150" y="22836"/>
                      <a:pt x="141" y="22845"/>
                    </a:cubicBezTo>
                    <a:lnTo>
                      <a:pt x="141" y="22855"/>
                    </a:lnTo>
                    <a:lnTo>
                      <a:pt x="141" y="22864"/>
                    </a:lnTo>
                    <a:cubicBezTo>
                      <a:pt x="132" y="22883"/>
                      <a:pt x="122" y="22911"/>
                      <a:pt x="113" y="22939"/>
                    </a:cubicBezTo>
                    <a:cubicBezTo>
                      <a:pt x="94" y="22995"/>
                      <a:pt x="75" y="23051"/>
                      <a:pt x="57" y="23107"/>
                    </a:cubicBezTo>
                    <a:cubicBezTo>
                      <a:pt x="57" y="23135"/>
                      <a:pt x="47" y="23164"/>
                      <a:pt x="38" y="23182"/>
                    </a:cubicBezTo>
                    <a:lnTo>
                      <a:pt x="38" y="23192"/>
                    </a:lnTo>
                    <a:lnTo>
                      <a:pt x="38" y="23201"/>
                    </a:lnTo>
                    <a:cubicBezTo>
                      <a:pt x="29" y="23248"/>
                      <a:pt x="10" y="23295"/>
                      <a:pt x="10" y="23351"/>
                    </a:cubicBezTo>
                    <a:cubicBezTo>
                      <a:pt x="0" y="23407"/>
                      <a:pt x="10" y="23463"/>
                      <a:pt x="10" y="23529"/>
                    </a:cubicBezTo>
                    <a:cubicBezTo>
                      <a:pt x="19" y="23557"/>
                      <a:pt x="19" y="23575"/>
                      <a:pt x="19" y="23604"/>
                    </a:cubicBezTo>
                    <a:lnTo>
                      <a:pt x="29" y="23613"/>
                    </a:lnTo>
                    <a:cubicBezTo>
                      <a:pt x="29" y="23641"/>
                      <a:pt x="38" y="23669"/>
                      <a:pt x="47" y="23697"/>
                    </a:cubicBezTo>
                    <a:lnTo>
                      <a:pt x="47" y="23716"/>
                    </a:lnTo>
                    <a:cubicBezTo>
                      <a:pt x="66" y="23763"/>
                      <a:pt x="85" y="23810"/>
                      <a:pt x="113" y="23875"/>
                    </a:cubicBezTo>
                    <a:lnTo>
                      <a:pt x="113" y="23884"/>
                    </a:lnTo>
                    <a:cubicBezTo>
                      <a:pt x="132" y="23922"/>
                      <a:pt x="160" y="23987"/>
                      <a:pt x="178" y="24034"/>
                    </a:cubicBezTo>
                    <a:cubicBezTo>
                      <a:pt x="188" y="24062"/>
                      <a:pt x="197" y="24081"/>
                      <a:pt x="216" y="24109"/>
                    </a:cubicBezTo>
                    <a:lnTo>
                      <a:pt x="216" y="24118"/>
                    </a:lnTo>
                    <a:cubicBezTo>
                      <a:pt x="225" y="24137"/>
                      <a:pt x="244" y="24165"/>
                      <a:pt x="253" y="24193"/>
                    </a:cubicBezTo>
                    <a:cubicBezTo>
                      <a:pt x="263" y="24212"/>
                      <a:pt x="272" y="24240"/>
                      <a:pt x="281" y="24268"/>
                    </a:cubicBezTo>
                    <a:cubicBezTo>
                      <a:pt x="291" y="24296"/>
                      <a:pt x="291" y="24315"/>
                      <a:pt x="291" y="24334"/>
                    </a:cubicBezTo>
                    <a:cubicBezTo>
                      <a:pt x="291" y="24343"/>
                      <a:pt x="291" y="24343"/>
                      <a:pt x="291" y="24343"/>
                    </a:cubicBezTo>
                    <a:lnTo>
                      <a:pt x="291" y="24353"/>
                    </a:lnTo>
                    <a:cubicBezTo>
                      <a:pt x="291" y="24362"/>
                      <a:pt x="300" y="24371"/>
                      <a:pt x="300" y="24381"/>
                    </a:cubicBezTo>
                    <a:lnTo>
                      <a:pt x="300" y="24399"/>
                    </a:lnTo>
                    <a:lnTo>
                      <a:pt x="300" y="24409"/>
                    </a:lnTo>
                    <a:lnTo>
                      <a:pt x="300" y="24418"/>
                    </a:lnTo>
                    <a:cubicBezTo>
                      <a:pt x="300" y="24427"/>
                      <a:pt x="300" y="24446"/>
                      <a:pt x="300" y="24465"/>
                    </a:cubicBezTo>
                    <a:lnTo>
                      <a:pt x="300" y="24474"/>
                    </a:lnTo>
                    <a:cubicBezTo>
                      <a:pt x="300" y="24530"/>
                      <a:pt x="309" y="24605"/>
                      <a:pt x="309" y="24671"/>
                    </a:cubicBezTo>
                    <a:cubicBezTo>
                      <a:pt x="319" y="24643"/>
                      <a:pt x="328" y="24615"/>
                      <a:pt x="328" y="24596"/>
                    </a:cubicBezTo>
                    <a:cubicBezTo>
                      <a:pt x="338" y="24587"/>
                      <a:pt x="338" y="24587"/>
                      <a:pt x="338" y="24577"/>
                    </a:cubicBezTo>
                    <a:cubicBezTo>
                      <a:pt x="338" y="24624"/>
                      <a:pt x="347" y="24662"/>
                      <a:pt x="356" y="24699"/>
                    </a:cubicBezTo>
                    <a:cubicBezTo>
                      <a:pt x="366" y="24736"/>
                      <a:pt x="366" y="24765"/>
                      <a:pt x="375" y="24802"/>
                    </a:cubicBezTo>
                    <a:cubicBezTo>
                      <a:pt x="384" y="24811"/>
                      <a:pt x="384" y="24821"/>
                      <a:pt x="384" y="24830"/>
                    </a:cubicBezTo>
                    <a:cubicBezTo>
                      <a:pt x="384" y="24830"/>
                      <a:pt x="384" y="24839"/>
                      <a:pt x="384" y="24839"/>
                    </a:cubicBezTo>
                    <a:cubicBezTo>
                      <a:pt x="384" y="24839"/>
                      <a:pt x="384" y="24849"/>
                      <a:pt x="384" y="24849"/>
                    </a:cubicBezTo>
                    <a:cubicBezTo>
                      <a:pt x="384" y="24849"/>
                      <a:pt x="384" y="24858"/>
                      <a:pt x="384" y="24858"/>
                    </a:cubicBezTo>
                    <a:cubicBezTo>
                      <a:pt x="394" y="24858"/>
                      <a:pt x="394" y="24868"/>
                      <a:pt x="403" y="24868"/>
                    </a:cubicBezTo>
                    <a:cubicBezTo>
                      <a:pt x="403" y="24914"/>
                      <a:pt x="403" y="24961"/>
                      <a:pt x="403" y="25008"/>
                    </a:cubicBezTo>
                    <a:lnTo>
                      <a:pt x="403" y="25036"/>
                    </a:lnTo>
                    <a:cubicBezTo>
                      <a:pt x="412" y="25092"/>
                      <a:pt x="412" y="25148"/>
                      <a:pt x="412" y="25205"/>
                    </a:cubicBezTo>
                    <a:cubicBezTo>
                      <a:pt x="412" y="25242"/>
                      <a:pt x="422" y="25289"/>
                      <a:pt x="422" y="25336"/>
                    </a:cubicBezTo>
                    <a:lnTo>
                      <a:pt x="422" y="25345"/>
                    </a:lnTo>
                    <a:lnTo>
                      <a:pt x="422" y="25373"/>
                    </a:lnTo>
                    <a:cubicBezTo>
                      <a:pt x="431" y="25420"/>
                      <a:pt x="431" y="25457"/>
                      <a:pt x="431" y="25495"/>
                    </a:cubicBezTo>
                    <a:lnTo>
                      <a:pt x="441" y="25514"/>
                    </a:lnTo>
                    <a:lnTo>
                      <a:pt x="441" y="25523"/>
                    </a:lnTo>
                    <a:cubicBezTo>
                      <a:pt x="441" y="25579"/>
                      <a:pt x="450" y="25645"/>
                      <a:pt x="450" y="25720"/>
                    </a:cubicBezTo>
                    <a:cubicBezTo>
                      <a:pt x="450" y="25729"/>
                      <a:pt x="450" y="25738"/>
                      <a:pt x="459" y="25748"/>
                    </a:cubicBezTo>
                    <a:cubicBezTo>
                      <a:pt x="459" y="25766"/>
                      <a:pt x="459" y="25794"/>
                      <a:pt x="469" y="25813"/>
                    </a:cubicBezTo>
                    <a:lnTo>
                      <a:pt x="469" y="25823"/>
                    </a:lnTo>
                    <a:cubicBezTo>
                      <a:pt x="478" y="25851"/>
                      <a:pt x="487" y="25888"/>
                      <a:pt x="497" y="25907"/>
                    </a:cubicBezTo>
                    <a:cubicBezTo>
                      <a:pt x="506" y="25944"/>
                      <a:pt x="525" y="25972"/>
                      <a:pt x="534" y="26000"/>
                    </a:cubicBezTo>
                    <a:cubicBezTo>
                      <a:pt x="553" y="26047"/>
                      <a:pt x="572" y="26094"/>
                      <a:pt x="600" y="26131"/>
                    </a:cubicBezTo>
                    <a:lnTo>
                      <a:pt x="600" y="26141"/>
                    </a:lnTo>
                    <a:lnTo>
                      <a:pt x="600" y="26150"/>
                    </a:lnTo>
                    <a:lnTo>
                      <a:pt x="609" y="26160"/>
                    </a:lnTo>
                    <a:cubicBezTo>
                      <a:pt x="637" y="26216"/>
                      <a:pt x="665" y="26272"/>
                      <a:pt x="703" y="26328"/>
                    </a:cubicBezTo>
                    <a:cubicBezTo>
                      <a:pt x="721" y="26375"/>
                      <a:pt x="750" y="26412"/>
                      <a:pt x="778" y="26450"/>
                    </a:cubicBezTo>
                    <a:lnTo>
                      <a:pt x="778" y="26459"/>
                    </a:lnTo>
                    <a:cubicBezTo>
                      <a:pt x="787" y="26469"/>
                      <a:pt x="787" y="26478"/>
                      <a:pt x="796" y="26487"/>
                    </a:cubicBezTo>
                    <a:cubicBezTo>
                      <a:pt x="853" y="26581"/>
                      <a:pt x="918" y="26665"/>
                      <a:pt x="984" y="26749"/>
                    </a:cubicBezTo>
                    <a:lnTo>
                      <a:pt x="1002" y="26778"/>
                    </a:lnTo>
                    <a:cubicBezTo>
                      <a:pt x="1012" y="26796"/>
                      <a:pt x="1030" y="26815"/>
                      <a:pt x="1040" y="26824"/>
                    </a:cubicBezTo>
                    <a:lnTo>
                      <a:pt x="1040" y="26834"/>
                    </a:lnTo>
                    <a:lnTo>
                      <a:pt x="1058" y="26843"/>
                    </a:lnTo>
                    <a:lnTo>
                      <a:pt x="1058" y="26852"/>
                    </a:lnTo>
                    <a:cubicBezTo>
                      <a:pt x="1105" y="26909"/>
                      <a:pt x="1161" y="26983"/>
                      <a:pt x="1208" y="27058"/>
                    </a:cubicBezTo>
                    <a:cubicBezTo>
                      <a:pt x="1255" y="27105"/>
                      <a:pt x="1293" y="27152"/>
                      <a:pt x="1330" y="27199"/>
                    </a:cubicBezTo>
                    <a:cubicBezTo>
                      <a:pt x="1367" y="27236"/>
                      <a:pt x="1414" y="27283"/>
                      <a:pt x="1461" y="27330"/>
                    </a:cubicBezTo>
                    <a:cubicBezTo>
                      <a:pt x="1499" y="27377"/>
                      <a:pt x="1545" y="27424"/>
                      <a:pt x="1592" y="27461"/>
                    </a:cubicBezTo>
                    <a:cubicBezTo>
                      <a:pt x="1611" y="27480"/>
                      <a:pt x="1639" y="27498"/>
                      <a:pt x="1658" y="27508"/>
                    </a:cubicBezTo>
                    <a:cubicBezTo>
                      <a:pt x="1667" y="27527"/>
                      <a:pt x="1676" y="27545"/>
                      <a:pt x="1686" y="27564"/>
                    </a:cubicBezTo>
                    <a:lnTo>
                      <a:pt x="1695" y="27573"/>
                    </a:lnTo>
                    <a:cubicBezTo>
                      <a:pt x="1705" y="27592"/>
                      <a:pt x="1714" y="27611"/>
                      <a:pt x="1733" y="27630"/>
                    </a:cubicBezTo>
                    <a:cubicBezTo>
                      <a:pt x="1742" y="27648"/>
                      <a:pt x="1761" y="27676"/>
                      <a:pt x="1779" y="27704"/>
                    </a:cubicBezTo>
                    <a:cubicBezTo>
                      <a:pt x="1808" y="27733"/>
                      <a:pt x="1836" y="27779"/>
                      <a:pt x="1873" y="27817"/>
                    </a:cubicBezTo>
                    <a:cubicBezTo>
                      <a:pt x="1910" y="27864"/>
                      <a:pt x="1948" y="27901"/>
                      <a:pt x="1985" y="27938"/>
                    </a:cubicBezTo>
                    <a:cubicBezTo>
                      <a:pt x="2023" y="27985"/>
                      <a:pt x="2060" y="28023"/>
                      <a:pt x="2107" y="28070"/>
                    </a:cubicBezTo>
                    <a:cubicBezTo>
                      <a:pt x="2135" y="28098"/>
                      <a:pt x="2173" y="28135"/>
                      <a:pt x="2219" y="28173"/>
                    </a:cubicBezTo>
                    <a:cubicBezTo>
                      <a:pt x="2248" y="28201"/>
                      <a:pt x="2285" y="28238"/>
                      <a:pt x="2332" y="28276"/>
                    </a:cubicBezTo>
                    <a:cubicBezTo>
                      <a:pt x="2360" y="28294"/>
                      <a:pt x="2379" y="28322"/>
                      <a:pt x="2407" y="28341"/>
                    </a:cubicBezTo>
                    <a:lnTo>
                      <a:pt x="2416" y="28350"/>
                    </a:lnTo>
                    <a:lnTo>
                      <a:pt x="2425" y="28360"/>
                    </a:lnTo>
                    <a:lnTo>
                      <a:pt x="2454" y="28379"/>
                    </a:lnTo>
                    <a:lnTo>
                      <a:pt x="2482" y="28407"/>
                    </a:lnTo>
                    <a:lnTo>
                      <a:pt x="2491" y="28416"/>
                    </a:lnTo>
                    <a:cubicBezTo>
                      <a:pt x="2519" y="28435"/>
                      <a:pt x="2538" y="28463"/>
                      <a:pt x="2566" y="28482"/>
                    </a:cubicBezTo>
                    <a:cubicBezTo>
                      <a:pt x="2613" y="28519"/>
                      <a:pt x="2660" y="28566"/>
                      <a:pt x="2688" y="28594"/>
                    </a:cubicBezTo>
                    <a:cubicBezTo>
                      <a:pt x="2716" y="28613"/>
                      <a:pt x="2744" y="28641"/>
                      <a:pt x="2772" y="28659"/>
                    </a:cubicBezTo>
                    <a:lnTo>
                      <a:pt x="2772" y="28669"/>
                    </a:lnTo>
                    <a:cubicBezTo>
                      <a:pt x="2894" y="28781"/>
                      <a:pt x="3025" y="28893"/>
                      <a:pt x="3165" y="28996"/>
                    </a:cubicBezTo>
                    <a:cubicBezTo>
                      <a:pt x="3193" y="29025"/>
                      <a:pt x="3240" y="29053"/>
                      <a:pt x="3287" y="29090"/>
                    </a:cubicBezTo>
                    <a:cubicBezTo>
                      <a:pt x="3324" y="29118"/>
                      <a:pt x="3371" y="29146"/>
                      <a:pt x="3409" y="29174"/>
                    </a:cubicBezTo>
                    <a:lnTo>
                      <a:pt x="3418" y="29184"/>
                    </a:lnTo>
                    <a:lnTo>
                      <a:pt x="3512" y="29240"/>
                    </a:lnTo>
                    <a:lnTo>
                      <a:pt x="3558" y="29268"/>
                    </a:lnTo>
                    <a:lnTo>
                      <a:pt x="3568" y="29277"/>
                    </a:lnTo>
                    <a:lnTo>
                      <a:pt x="3577" y="29287"/>
                    </a:lnTo>
                    <a:cubicBezTo>
                      <a:pt x="3615" y="29305"/>
                      <a:pt x="3652" y="29334"/>
                      <a:pt x="3689" y="29362"/>
                    </a:cubicBezTo>
                    <a:lnTo>
                      <a:pt x="3699" y="29362"/>
                    </a:lnTo>
                    <a:cubicBezTo>
                      <a:pt x="3717" y="29371"/>
                      <a:pt x="3736" y="29380"/>
                      <a:pt x="3755" y="29399"/>
                    </a:cubicBezTo>
                    <a:lnTo>
                      <a:pt x="3792" y="29418"/>
                    </a:lnTo>
                    <a:lnTo>
                      <a:pt x="3839" y="29437"/>
                    </a:lnTo>
                    <a:cubicBezTo>
                      <a:pt x="3858" y="29446"/>
                      <a:pt x="3877" y="29465"/>
                      <a:pt x="3905" y="29474"/>
                    </a:cubicBezTo>
                    <a:lnTo>
                      <a:pt x="3914" y="29483"/>
                    </a:lnTo>
                    <a:lnTo>
                      <a:pt x="3923" y="29483"/>
                    </a:lnTo>
                    <a:cubicBezTo>
                      <a:pt x="3942" y="29493"/>
                      <a:pt x="3952" y="29502"/>
                      <a:pt x="3970" y="29511"/>
                    </a:cubicBezTo>
                    <a:lnTo>
                      <a:pt x="4008" y="29530"/>
                    </a:lnTo>
                    <a:lnTo>
                      <a:pt x="4036" y="29540"/>
                    </a:lnTo>
                    <a:lnTo>
                      <a:pt x="4055" y="29549"/>
                    </a:lnTo>
                    <a:lnTo>
                      <a:pt x="4073" y="29568"/>
                    </a:lnTo>
                    <a:lnTo>
                      <a:pt x="4129" y="29596"/>
                    </a:lnTo>
                    <a:cubicBezTo>
                      <a:pt x="4167" y="29614"/>
                      <a:pt x="4204" y="29633"/>
                      <a:pt x="4242" y="29661"/>
                    </a:cubicBezTo>
                    <a:lnTo>
                      <a:pt x="4251" y="29661"/>
                    </a:lnTo>
                    <a:lnTo>
                      <a:pt x="4261" y="29671"/>
                    </a:lnTo>
                    <a:cubicBezTo>
                      <a:pt x="4420" y="29755"/>
                      <a:pt x="4560" y="29848"/>
                      <a:pt x="4804" y="29989"/>
                    </a:cubicBezTo>
                    <a:cubicBezTo>
                      <a:pt x="4888" y="30036"/>
                      <a:pt x="4981" y="30092"/>
                      <a:pt x="5103" y="30157"/>
                    </a:cubicBezTo>
                    <a:cubicBezTo>
                      <a:pt x="5113" y="30167"/>
                      <a:pt x="5131" y="30167"/>
                      <a:pt x="5141" y="30176"/>
                    </a:cubicBezTo>
                    <a:lnTo>
                      <a:pt x="5150" y="30176"/>
                    </a:lnTo>
                    <a:lnTo>
                      <a:pt x="5150" y="30186"/>
                    </a:lnTo>
                    <a:lnTo>
                      <a:pt x="5159" y="30186"/>
                    </a:lnTo>
                    <a:lnTo>
                      <a:pt x="5169" y="30195"/>
                    </a:lnTo>
                    <a:lnTo>
                      <a:pt x="5178" y="30195"/>
                    </a:lnTo>
                    <a:cubicBezTo>
                      <a:pt x="5187" y="30204"/>
                      <a:pt x="5206" y="30214"/>
                      <a:pt x="5225" y="30223"/>
                    </a:cubicBezTo>
                    <a:lnTo>
                      <a:pt x="5262" y="30232"/>
                    </a:lnTo>
                    <a:lnTo>
                      <a:pt x="5262" y="30242"/>
                    </a:lnTo>
                    <a:cubicBezTo>
                      <a:pt x="5300" y="30260"/>
                      <a:pt x="5337" y="30279"/>
                      <a:pt x="5375" y="30289"/>
                    </a:cubicBezTo>
                    <a:lnTo>
                      <a:pt x="5412" y="30307"/>
                    </a:lnTo>
                    <a:cubicBezTo>
                      <a:pt x="5440" y="30326"/>
                      <a:pt x="5478" y="30345"/>
                      <a:pt x="5524" y="30363"/>
                    </a:cubicBezTo>
                    <a:cubicBezTo>
                      <a:pt x="5534" y="30363"/>
                      <a:pt x="5553" y="30373"/>
                      <a:pt x="5571" y="30382"/>
                    </a:cubicBezTo>
                    <a:lnTo>
                      <a:pt x="5581" y="30382"/>
                    </a:lnTo>
                    <a:cubicBezTo>
                      <a:pt x="5599" y="30401"/>
                      <a:pt x="5637" y="30410"/>
                      <a:pt x="5665" y="30429"/>
                    </a:cubicBezTo>
                    <a:lnTo>
                      <a:pt x="5721" y="30448"/>
                    </a:lnTo>
                    <a:lnTo>
                      <a:pt x="5824" y="30494"/>
                    </a:lnTo>
                    <a:cubicBezTo>
                      <a:pt x="5843" y="30494"/>
                      <a:pt x="5852" y="30504"/>
                      <a:pt x="5871" y="30513"/>
                    </a:cubicBezTo>
                    <a:cubicBezTo>
                      <a:pt x="5908" y="30523"/>
                      <a:pt x="5936" y="30541"/>
                      <a:pt x="5974" y="30551"/>
                    </a:cubicBezTo>
                    <a:lnTo>
                      <a:pt x="6011" y="30569"/>
                    </a:lnTo>
                    <a:lnTo>
                      <a:pt x="6030" y="30569"/>
                    </a:lnTo>
                    <a:cubicBezTo>
                      <a:pt x="6058" y="30588"/>
                      <a:pt x="6096" y="30597"/>
                      <a:pt x="6133" y="30607"/>
                    </a:cubicBezTo>
                    <a:lnTo>
                      <a:pt x="6236" y="30654"/>
                    </a:lnTo>
                    <a:lnTo>
                      <a:pt x="6311" y="30672"/>
                    </a:lnTo>
                    <a:cubicBezTo>
                      <a:pt x="6367" y="30700"/>
                      <a:pt x="6433" y="30719"/>
                      <a:pt x="6489" y="30738"/>
                    </a:cubicBezTo>
                    <a:lnTo>
                      <a:pt x="6498" y="30738"/>
                    </a:lnTo>
                    <a:lnTo>
                      <a:pt x="6601" y="30775"/>
                    </a:lnTo>
                    <a:lnTo>
                      <a:pt x="6629" y="30785"/>
                    </a:lnTo>
                    <a:cubicBezTo>
                      <a:pt x="6676" y="30803"/>
                      <a:pt x="6704" y="30813"/>
                      <a:pt x="6742" y="30822"/>
                    </a:cubicBezTo>
                    <a:cubicBezTo>
                      <a:pt x="6760" y="30832"/>
                      <a:pt x="6779" y="30841"/>
                      <a:pt x="6788" y="30841"/>
                    </a:cubicBezTo>
                    <a:lnTo>
                      <a:pt x="6798" y="30850"/>
                    </a:lnTo>
                    <a:cubicBezTo>
                      <a:pt x="6835" y="30860"/>
                      <a:pt x="6873" y="30869"/>
                      <a:pt x="6910" y="30888"/>
                    </a:cubicBezTo>
                    <a:cubicBezTo>
                      <a:pt x="6938" y="30897"/>
                      <a:pt x="6966" y="30906"/>
                      <a:pt x="6994" y="30916"/>
                    </a:cubicBezTo>
                    <a:lnTo>
                      <a:pt x="7013" y="30916"/>
                    </a:lnTo>
                    <a:lnTo>
                      <a:pt x="7032" y="30925"/>
                    </a:lnTo>
                    <a:lnTo>
                      <a:pt x="7060" y="30935"/>
                    </a:lnTo>
                    <a:cubicBezTo>
                      <a:pt x="7116" y="30953"/>
                      <a:pt x="7172" y="30972"/>
                      <a:pt x="7229" y="30991"/>
                    </a:cubicBezTo>
                    <a:cubicBezTo>
                      <a:pt x="7303" y="31009"/>
                      <a:pt x="7369" y="31038"/>
                      <a:pt x="7444" y="31056"/>
                    </a:cubicBezTo>
                    <a:lnTo>
                      <a:pt x="7472" y="31066"/>
                    </a:lnTo>
                    <a:lnTo>
                      <a:pt x="7519" y="31075"/>
                    </a:lnTo>
                    <a:cubicBezTo>
                      <a:pt x="7566" y="31094"/>
                      <a:pt x="7622" y="31112"/>
                      <a:pt x="7678" y="31131"/>
                    </a:cubicBezTo>
                    <a:lnTo>
                      <a:pt x="7697" y="31131"/>
                    </a:lnTo>
                    <a:lnTo>
                      <a:pt x="7715" y="31141"/>
                    </a:lnTo>
                    <a:lnTo>
                      <a:pt x="7725" y="31141"/>
                    </a:lnTo>
                    <a:cubicBezTo>
                      <a:pt x="7743" y="31150"/>
                      <a:pt x="7753" y="31150"/>
                      <a:pt x="7772" y="31159"/>
                    </a:cubicBezTo>
                    <a:lnTo>
                      <a:pt x="7846" y="31178"/>
                    </a:lnTo>
                    <a:lnTo>
                      <a:pt x="7865" y="31187"/>
                    </a:lnTo>
                    <a:cubicBezTo>
                      <a:pt x="7931" y="31206"/>
                      <a:pt x="7996" y="31225"/>
                      <a:pt x="8062" y="31253"/>
                    </a:cubicBezTo>
                    <a:lnTo>
                      <a:pt x="8408" y="31365"/>
                    </a:lnTo>
                    <a:cubicBezTo>
                      <a:pt x="8455" y="31375"/>
                      <a:pt x="8511" y="31393"/>
                      <a:pt x="8549" y="31403"/>
                    </a:cubicBezTo>
                    <a:cubicBezTo>
                      <a:pt x="8595" y="31421"/>
                      <a:pt x="8642" y="31431"/>
                      <a:pt x="8680" y="31449"/>
                    </a:cubicBezTo>
                    <a:cubicBezTo>
                      <a:pt x="8783" y="31487"/>
                      <a:pt x="8895" y="31515"/>
                      <a:pt x="8998" y="31552"/>
                    </a:cubicBezTo>
                    <a:lnTo>
                      <a:pt x="9017" y="31562"/>
                    </a:lnTo>
                    <a:cubicBezTo>
                      <a:pt x="9064" y="31571"/>
                      <a:pt x="9110" y="31590"/>
                      <a:pt x="9167" y="31609"/>
                    </a:cubicBezTo>
                    <a:cubicBezTo>
                      <a:pt x="9223" y="31627"/>
                      <a:pt x="9279" y="31637"/>
                      <a:pt x="9316" y="31655"/>
                    </a:cubicBezTo>
                    <a:cubicBezTo>
                      <a:pt x="9447" y="31693"/>
                      <a:pt x="9569" y="31721"/>
                      <a:pt x="9663" y="31749"/>
                    </a:cubicBezTo>
                    <a:cubicBezTo>
                      <a:pt x="9691" y="31758"/>
                      <a:pt x="9728" y="31768"/>
                      <a:pt x="9756" y="31768"/>
                    </a:cubicBezTo>
                    <a:lnTo>
                      <a:pt x="9766" y="31777"/>
                    </a:lnTo>
                    <a:lnTo>
                      <a:pt x="9785" y="31777"/>
                    </a:lnTo>
                    <a:lnTo>
                      <a:pt x="9803" y="31787"/>
                    </a:lnTo>
                    <a:cubicBezTo>
                      <a:pt x="9850" y="31796"/>
                      <a:pt x="9897" y="31815"/>
                      <a:pt x="9944" y="31824"/>
                    </a:cubicBezTo>
                    <a:lnTo>
                      <a:pt x="10047" y="31852"/>
                    </a:lnTo>
                    <a:lnTo>
                      <a:pt x="10140" y="31880"/>
                    </a:lnTo>
                    <a:cubicBezTo>
                      <a:pt x="10168" y="31890"/>
                      <a:pt x="10196" y="31890"/>
                      <a:pt x="10225" y="31899"/>
                    </a:cubicBezTo>
                    <a:lnTo>
                      <a:pt x="10234" y="31908"/>
                    </a:lnTo>
                    <a:lnTo>
                      <a:pt x="10253" y="31908"/>
                    </a:lnTo>
                    <a:lnTo>
                      <a:pt x="10281" y="31918"/>
                    </a:lnTo>
                    <a:lnTo>
                      <a:pt x="10328" y="31927"/>
                    </a:lnTo>
                    <a:lnTo>
                      <a:pt x="10346" y="31936"/>
                    </a:lnTo>
                    <a:lnTo>
                      <a:pt x="10384" y="31946"/>
                    </a:lnTo>
                    <a:lnTo>
                      <a:pt x="10412" y="31955"/>
                    </a:lnTo>
                    <a:cubicBezTo>
                      <a:pt x="10459" y="31974"/>
                      <a:pt x="10524" y="31993"/>
                      <a:pt x="10590" y="32011"/>
                    </a:cubicBezTo>
                    <a:cubicBezTo>
                      <a:pt x="10590" y="32011"/>
                      <a:pt x="10599" y="32011"/>
                      <a:pt x="10608" y="32021"/>
                    </a:cubicBezTo>
                    <a:lnTo>
                      <a:pt x="10627" y="32021"/>
                    </a:lnTo>
                    <a:lnTo>
                      <a:pt x="10646" y="32030"/>
                    </a:lnTo>
                    <a:lnTo>
                      <a:pt x="10655" y="32039"/>
                    </a:lnTo>
                    <a:cubicBezTo>
                      <a:pt x="10683" y="32049"/>
                      <a:pt x="10730" y="32077"/>
                      <a:pt x="10777" y="32096"/>
                    </a:cubicBezTo>
                    <a:cubicBezTo>
                      <a:pt x="10880" y="32152"/>
                      <a:pt x="10992" y="32199"/>
                      <a:pt x="11095" y="32236"/>
                    </a:cubicBezTo>
                    <a:lnTo>
                      <a:pt x="11095" y="32245"/>
                    </a:lnTo>
                    <a:lnTo>
                      <a:pt x="11105" y="32245"/>
                    </a:lnTo>
                    <a:cubicBezTo>
                      <a:pt x="11161" y="32264"/>
                      <a:pt x="11217" y="32283"/>
                      <a:pt x="11264" y="32302"/>
                    </a:cubicBezTo>
                    <a:cubicBezTo>
                      <a:pt x="11329" y="32330"/>
                      <a:pt x="11395" y="32348"/>
                      <a:pt x="11451" y="32367"/>
                    </a:cubicBezTo>
                    <a:cubicBezTo>
                      <a:pt x="11507" y="32386"/>
                      <a:pt x="11563" y="32395"/>
                      <a:pt x="11610" y="32414"/>
                    </a:cubicBezTo>
                    <a:lnTo>
                      <a:pt x="11638" y="32423"/>
                    </a:lnTo>
                    <a:cubicBezTo>
                      <a:pt x="11685" y="32433"/>
                      <a:pt x="11741" y="32451"/>
                      <a:pt x="11779" y="32461"/>
                    </a:cubicBezTo>
                    <a:lnTo>
                      <a:pt x="11798" y="32461"/>
                    </a:lnTo>
                    <a:cubicBezTo>
                      <a:pt x="11938" y="32498"/>
                      <a:pt x="12050" y="32526"/>
                      <a:pt x="12172" y="32554"/>
                    </a:cubicBezTo>
                    <a:cubicBezTo>
                      <a:pt x="12228" y="32564"/>
                      <a:pt x="12284" y="32573"/>
                      <a:pt x="12350" y="32582"/>
                    </a:cubicBezTo>
                    <a:cubicBezTo>
                      <a:pt x="12387" y="32592"/>
                      <a:pt x="12425" y="32601"/>
                      <a:pt x="12481" y="32601"/>
                    </a:cubicBezTo>
                    <a:lnTo>
                      <a:pt x="12537" y="32610"/>
                    </a:lnTo>
                    <a:cubicBezTo>
                      <a:pt x="12593" y="32620"/>
                      <a:pt x="12650" y="32629"/>
                      <a:pt x="12706" y="32629"/>
                    </a:cubicBezTo>
                    <a:cubicBezTo>
                      <a:pt x="12762" y="32639"/>
                      <a:pt x="12827" y="32648"/>
                      <a:pt x="12893" y="32648"/>
                    </a:cubicBezTo>
                    <a:lnTo>
                      <a:pt x="12940" y="32648"/>
                    </a:lnTo>
                    <a:cubicBezTo>
                      <a:pt x="12968" y="32648"/>
                      <a:pt x="12987" y="32648"/>
                      <a:pt x="13005" y="32657"/>
                    </a:cubicBezTo>
                    <a:lnTo>
                      <a:pt x="13267" y="32657"/>
                    </a:lnTo>
                    <a:cubicBezTo>
                      <a:pt x="13286" y="32657"/>
                      <a:pt x="13305" y="32657"/>
                      <a:pt x="13324" y="32648"/>
                    </a:cubicBezTo>
                    <a:lnTo>
                      <a:pt x="13352" y="32648"/>
                    </a:lnTo>
                    <a:cubicBezTo>
                      <a:pt x="13408" y="32648"/>
                      <a:pt x="13455" y="32639"/>
                      <a:pt x="13530" y="32620"/>
                    </a:cubicBezTo>
                    <a:cubicBezTo>
                      <a:pt x="13558" y="32620"/>
                      <a:pt x="13586" y="32610"/>
                      <a:pt x="13614" y="32601"/>
                    </a:cubicBezTo>
                    <a:cubicBezTo>
                      <a:pt x="13633" y="32592"/>
                      <a:pt x="13651" y="32582"/>
                      <a:pt x="13670" y="32582"/>
                    </a:cubicBezTo>
                    <a:lnTo>
                      <a:pt x="13670" y="32573"/>
                    </a:lnTo>
                    <a:lnTo>
                      <a:pt x="13679" y="32573"/>
                    </a:lnTo>
                    <a:cubicBezTo>
                      <a:pt x="13689" y="32564"/>
                      <a:pt x="13708" y="32564"/>
                      <a:pt x="13717" y="32554"/>
                    </a:cubicBezTo>
                    <a:cubicBezTo>
                      <a:pt x="13717" y="32554"/>
                      <a:pt x="13726" y="32554"/>
                      <a:pt x="13736" y="32545"/>
                    </a:cubicBezTo>
                    <a:cubicBezTo>
                      <a:pt x="13745" y="32545"/>
                      <a:pt x="13754" y="32536"/>
                      <a:pt x="13773" y="32526"/>
                    </a:cubicBezTo>
                    <a:lnTo>
                      <a:pt x="13792" y="32517"/>
                    </a:lnTo>
                    <a:cubicBezTo>
                      <a:pt x="13810" y="32507"/>
                      <a:pt x="13829" y="32498"/>
                      <a:pt x="13848" y="32489"/>
                    </a:cubicBezTo>
                    <a:lnTo>
                      <a:pt x="13867" y="32470"/>
                    </a:lnTo>
                    <a:lnTo>
                      <a:pt x="13895" y="32461"/>
                    </a:lnTo>
                    <a:cubicBezTo>
                      <a:pt x="13904" y="32451"/>
                      <a:pt x="13904" y="32451"/>
                      <a:pt x="13913" y="32442"/>
                    </a:cubicBezTo>
                    <a:cubicBezTo>
                      <a:pt x="13923" y="32442"/>
                      <a:pt x="13923" y="32433"/>
                      <a:pt x="13932" y="32433"/>
                    </a:cubicBezTo>
                    <a:cubicBezTo>
                      <a:pt x="13979" y="32404"/>
                      <a:pt x="14026" y="32367"/>
                      <a:pt x="14073" y="32330"/>
                    </a:cubicBezTo>
                    <a:cubicBezTo>
                      <a:pt x="14101" y="32302"/>
                      <a:pt x="14129" y="32283"/>
                      <a:pt x="14157" y="32255"/>
                    </a:cubicBezTo>
                    <a:cubicBezTo>
                      <a:pt x="14185" y="32245"/>
                      <a:pt x="14204" y="32227"/>
                      <a:pt x="14222" y="32208"/>
                    </a:cubicBezTo>
                    <a:cubicBezTo>
                      <a:pt x="14269" y="32170"/>
                      <a:pt x="14316" y="32133"/>
                      <a:pt x="14363" y="32105"/>
                    </a:cubicBezTo>
                    <a:lnTo>
                      <a:pt x="14363" y="32096"/>
                    </a:lnTo>
                    <a:lnTo>
                      <a:pt x="14372" y="32096"/>
                    </a:lnTo>
                    <a:cubicBezTo>
                      <a:pt x="14410" y="32067"/>
                      <a:pt x="14457" y="32030"/>
                      <a:pt x="14522" y="31993"/>
                    </a:cubicBezTo>
                    <a:cubicBezTo>
                      <a:pt x="14569" y="31955"/>
                      <a:pt x="14625" y="31918"/>
                      <a:pt x="14681" y="31880"/>
                    </a:cubicBezTo>
                    <a:cubicBezTo>
                      <a:pt x="14700" y="31871"/>
                      <a:pt x="14719" y="31861"/>
                      <a:pt x="14728" y="31852"/>
                    </a:cubicBezTo>
                    <a:cubicBezTo>
                      <a:pt x="14747" y="31843"/>
                      <a:pt x="14775" y="31843"/>
                      <a:pt x="14794" y="31833"/>
                    </a:cubicBezTo>
                    <a:cubicBezTo>
                      <a:pt x="14831" y="31815"/>
                      <a:pt x="14878" y="31805"/>
                      <a:pt x="14915" y="31796"/>
                    </a:cubicBezTo>
                    <a:cubicBezTo>
                      <a:pt x="14971" y="31787"/>
                      <a:pt x="15018" y="31777"/>
                      <a:pt x="15074" y="31777"/>
                    </a:cubicBezTo>
                    <a:lnTo>
                      <a:pt x="15103" y="31777"/>
                    </a:lnTo>
                    <a:cubicBezTo>
                      <a:pt x="15121" y="31777"/>
                      <a:pt x="15140" y="31768"/>
                      <a:pt x="15159" y="31768"/>
                    </a:cubicBezTo>
                    <a:cubicBezTo>
                      <a:pt x="15177" y="31768"/>
                      <a:pt x="15196" y="31758"/>
                      <a:pt x="15215" y="31758"/>
                    </a:cubicBezTo>
                    <a:cubicBezTo>
                      <a:pt x="15234" y="31749"/>
                      <a:pt x="15243" y="31749"/>
                      <a:pt x="15262" y="31740"/>
                    </a:cubicBezTo>
                    <a:cubicBezTo>
                      <a:pt x="15299" y="31730"/>
                      <a:pt x="15327" y="31712"/>
                      <a:pt x="15355" y="31702"/>
                    </a:cubicBezTo>
                    <a:cubicBezTo>
                      <a:pt x="15365" y="31693"/>
                      <a:pt x="15383" y="31684"/>
                      <a:pt x="15393" y="31665"/>
                    </a:cubicBezTo>
                    <a:cubicBezTo>
                      <a:pt x="15421" y="31646"/>
                      <a:pt x="15430" y="31637"/>
                      <a:pt x="15440" y="31618"/>
                    </a:cubicBezTo>
                    <a:cubicBezTo>
                      <a:pt x="15458" y="31599"/>
                      <a:pt x="15468" y="31581"/>
                      <a:pt x="15477" y="31552"/>
                    </a:cubicBezTo>
                    <a:cubicBezTo>
                      <a:pt x="15486" y="31506"/>
                      <a:pt x="15496" y="31468"/>
                      <a:pt x="15486" y="31431"/>
                    </a:cubicBezTo>
                    <a:cubicBezTo>
                      <a:pt x="15477" y="31421"/>
                      <a:pt x="15477" y="31403"/>
                      <a:pt x="15468" y="31384"/>
                    </a:cubicBezTo>
                    <a:lnTo>
                      <a:pt x="15468" y="31384"/>
                    </a:lnTo>
                    <a:cubicBezTo>
                      <a:pt x="15486" y="31393"/>
                      <a:pt x="15505" y="31393"/>
                      <a:pt x="15543" y="31403"/>
                    </a:cubicBezTo>
                    <a:lnTo>
                      <a:pt x="15589" y="31403"/>
                    </a:lnTo>
                    <a:lnTo>
                      <a:pt x="15589" y="31412"/>
                    </a:lnTo>
                    <a:lnTo>
                      <a:pt x="15618" y="31412"/>
                    </a:lnTo>
                    <a:cubicBezTo>
                      <a:pt x="15646" y="31421"/>
                      <a:pt x="15674" y="31421"/>
                      <a:pt x="15702" y="31431"/>
                    </a:cubicBezTo>
                    <a:lnTo>
                      <a:pt x="15720" y="31431"/>
                    </a:lnTo>
                    <a:lnTo>
                      <a:pt x="15786" y="31449"/>
                    </a:lnTo>
                    <a:lnTo>
                      <a:pt x="15805" y="31449"/>
                    </a:lnTo>
                    <a:lnTo>
                      <a:pt x="15823" y="31459"/>
                    </a:lnTo>
                    <a:cubicBezTo>
                      <a:pt x="15842" y="31459"/>
                      <a:pt x="15889" y="31468"/>
                      <a:pt x="15936" y="31478"/>
                    </a:cubicBezTo>
                    <a:cubicBezTo>
                      <a:pt x="15964" y="31478"/>
                      <a:pt x="15983" y="31487"/>
                      <a:pt x="16011" y="31487"/>
                    </a:cubicBezTo>
                    <a:lnTo>
                      <a:pt x="16104" y="31487"/>
                    </a:lnTo>
                    <a:cubicBezTo>
                      <a:pt x="16142" y="31487"/>
                      <a:pt x="16189" y="31478"/>
                      <a:pt x="16245" y="31468"/>
                    </a:cubicBezTo>
                    <a:cubicBezTo>
                      <a:pt x="16282" y="31459"/>
                      <a:pt x="16301" y="31449"/>
                      <a:pt x="16329" y="31449"/>
                    </a:cubicBezTo>
                    <a:lnTo>
                      <a:pt x="16348" y="31440"/>
                    </a:lnTo>
                    <a:lnTo>
                      <a:pt x="16367" y="31440"/>
                    </a:lnTo>
                    <a:cubicBezTo>
                      <a:pt x="16376" y="31431"/>
                      <a:pt x="16376" y="31431"/>
                      <a:pt x="16385" y="31431"/>
                    </a:cubicBezTo>
                    <a:cubicBezTo>
                      <a:pt x="16395" y="31431"/>
                      <a:pt x="16404" y="31421"/>
                      <a:pt x="16413" y="31421"/>
                    </a:cubicBezTo>
                    <a:cubicBezTo>
                      <a:pt x="16460" y="31421"/>
                      <a:pt x="16507" y="31403"/>
                      <a:pt x="16544" y="31393"/>
                    </a:cubicBezTo>
                    <a:cubicBezTo>
                      <a:pt x="16563" y="31384"/>
                      <a:pt x="16572" y="31384"/>
                      <a:pt x="16591" y="31375"/>
                    </a:cubicBezTo>
                    <a:cubicBezTo>
                      <a:pt x="16629" y="31365"/>
                      <a:pt x="16657" y="31356"/>
                      <a:pt x="16694" y="31337"/>
                    </a:cubicBezTo>
                    <a:cubicBezTo>
                      <a:pt x="16713" y="31337"/>
                      <a:pt x="16732" y="31328"/>
                      <a:pt x="16750" y="31318"/>
                    </a:cubicBezTo>
                    <a:lnTo>
                      <a:pt x="16760" y="31309"/>
                    </a:lnTo>
                    <a:lnTo>
                      <a:pt x="16778" y="31300"/>
                    </a:lnTo>
                    <a:cubicBezTo>
                      <a:pt x="16797" y="31300"/>
                      <a:pt x="16807" y="31290"/>
                      <a:pt x="16825" y="31281"/>
                    </a:cubicBezTo>
                    <a:cubicBezTo>
                      <a:pt x="16881" y="31290"/>
                      <a:pt x="16938" y="31290"/>
                      <a:pt x="16984" y="31290"/>
                    </a:cubicBezTo>
                    <a:cubicBezTo>
                      <a:pt x="17059" y="31300"/>
                      <a:pt x="17116" y="31300"/>
                      <a:pt x="17172" y="31300"/>
                    </a:cubicBezTo>
                    <a:cubicBezTo>
                      <a:pt x="17228" y="31300"/>
                      <a:pt x="17293" y="31290"/>
                      <a:pt x="17368" y="31290"/>
                    </a:cubicBezTo>
                    <a:cubicBezTo>
                      <a:pt x="17406" y="31281"/>
                      <a:pt x="17443" y="31281"/>
                      <a:pt x="17490" y="31281"/>
                    </a:cubicBezTo>
                    <a:lnTo>
                      <a:pt x="17499" y="31281"/>
                    </a:lnTo>
                    <a:lnTo>
                      <a:pt x="17509" y="31272"/>
                    </a:lnTo>
                    <a:lnTo>
                      <a:pt x="17518" y="31272"/>
                    </a:lnTo>
                    <a:cubicBezTo>
                      <a:pt x="17574" y="31272"/>
                      <a:pt x="17640" y="31262"/>
                      <a:pt x="17705" y="31262"/>
                    </a:cubicBezTo>
                    <a:lnTo>
                      <a:pt x="17724" y="31262"/>
                    </a:lnTo>
                    <a:cubicBezTo>
                      <a:pt x="17752" y="31262"/>
                      <a:pt x="17771" y="31253"/>
                      <a:pt x="17790" y="31253"/>
                    </a:cubicBezTo>
                    <a:lnTo>
                      <a:pt x="18258" y="31253"/>
                    </a:lnTo>
                    <a:cubicBezTo>
                      <a:pt x="18277" y="31253"/>
                      <a:pt x="18295" y="31244"/>
                      <a:pt x="18305" y="31244"/>
                    </a:cubicBezTo>
                    <a:lnTo>
                      <a:pt x="18351" y="31244"/>
                    </a:lnTo>
                    <a:cubicBezTo>
                      <a:pt x="18370" y="31244"/>
                      <a:pt x="18389" y="31244"/>
                      <a:pt x="18408" y="31234"/>
                    </a:cubicBezTo>
                    <a:lnTo>
                      <a:pt x="18539" y="31225"/>
                    </a:lnTo>
                    <a:cubicBezTo>
                      <a:pt x="18585" y="31215"/>
                      <a:pt x="18632" y="31215"/>
                      <a:pt x="18679" y="31206"/>
                    </a:cubicBezTo>
                    <a:lnTo>
                      <a:pt x="18745" y="31187"/>
                    </a:lnTo>
                    <a:lnTo>
                      <a:pt x="18763" y="31178"/>
                    </a:lnTo>
                    <a:cubicBezTo>
                      <a:pt x="18801" y="31178"/>
                      <a:pt x="18829" y="31159"/>
                      <a:pt x="18857" y="31159"/>
                    </a:cubicBezTo>
                    <a:lnTo>
                      <a:pt x="18876" y="31150"/>
                    </a:lnTo>
                    <a:lnTo>
                      <a:pt x="18885" y="31150"/>
                    </a:lnTo>
                    <a:cubicBezTo>
                      <a:pt x="18932" y="31131"/>
                      <a:pt x="18979" y="31122"/>
                      <a:pt x="19026" y="31103"/>
                    </a:cubicBezTo>
                    <a:lnTo>
                      <a:pt x="19035" y="31103"/>
                    </a:lnTo>
                    <a:lnTo>
                      <a:pt x="19035" y="31094"/>
                    </a:lnTo>
                    <a:cubicBezTo>
                      <a:pt x="19082" y="31075"/>
                      <a:pt x="19138" y="31056"/>
                      <a:pt x="19194" y="31038"/>
                    </a:cubicBezTo>
                    <a:cubicBezTo>
                      <a:pt x="19250" y="31019"/>
                      <a:pt x="19306" y="31000"/>
                      <a:pt x="19363" y="30981"/>
                    </a:cubicBezTo>
                    <a:lnTo>
                      <a:pt x="19372" y="30981"/>
                    </a:lnTo>
                    <a:cubicBezTo>
                      <a:pt x="19391" y="30981"/>
                      <a:pt x="19400" y="30972"/>
                      <a:pt x="19409" y="30972"/>
                    </a:cubicBezTo>
                    <a:cubicBezTo>
                      <a:pt x="19437" y="30963"/>
                      <a:pt x="19456" y="30953"/>
                      <a:pt x="19475" y="30944"/>
                    </a:cubicBezTo>
                    <a:cubicBezTo>
                      <a:pt x="19494" y="30935"/>
                      <a:pt x="19512" y="30925"/>
                      <a:pt x="19512" y="30925"/>
                    </a:cubicBezTo>
                    <a:lnTo>
                      <a:pt x="19522" y="30925"/>
                    </a:lnTo>
                    <a:lnTo>
                      <a:pt x="19531" y="30916"/>
                    </a:lnTo>
                    <a:cubicBezTo>
                      <a:pt x="19550" y="30906"/>
                      <a:pt x="19559" y="30897"/>
                      <a:pt x="19578" y="30888"/>
                    </a:cubicBezTo>
                    <a:lnTo>
                      <a:pt x="19597" y="30878"/>
                    </a:lnTo>
                    <a:cubicBezTo>
                      <a:pt x="19625" y="30869"/>
                      <a:pt x="19643" y="30860"/>
                      <a:pt x="19662" y="30841"/>
                    </a:cubicBezTo>
                    <a:cubicBezTo>
                      <a:pt x="19737" y="30813"/>
                      <a:pt x="19803" y="30766"/>
                      <a:pt x="19887" y="30691"/>
                    </a:cubicBezTo>
                    <a:cubicBezTo>
                      <a:pt x="19906" y="30672"/>
                      <a:pt x="19934" y="30654"/>
                      <a:pt x="19952" y="30635"/>
                    </a:cubicBezTo>
                    <a:cubicBezTo>
                      <a:pt x="19999" y="30616"/>
                      <a:pt x="20037" y="30597"/>
                      <a:pt x="20084" y="30588"/>
                    </a:cubicBezTo>
                    <a:cubicBezTo>
                      <a:pt x="20121" y="30569"/>
                      <a:pt x="20168" y="30551"/>
                      <a:pt x="20205" y="30532"/>
                    </a:cubicBezTo>
                    <a:lnTo>
                      <a:pt x="20205" y="30532"/>
                    </a:lnTo>
                    <a:lnTo>
                      <a:pt x="20196" y="30541"/>
                    </a:lnTo>
                    <a:lnTo>
                      <a:pt x="20187" y="30541"/>
                    </a:lnTo>
                    <a:cubicBezTo>
                      <a:pt x="20187" y="30541"/>
                      <a:pt x="20177" y="30551"/>
                      <a:pt x="20168" y="30551"/>
                    </a:cubicBezTo>
                    <a:cubicBezTo>
                      <a:pt x="20130" y="30579"/>
                      <a:pt x="20093" y="30607"/>
                      <a:pt x="20046" y="30635"/>
                    </a:cubicBezTo>
                    <a:cubicBezTo>
                      <a:pt x="20074" y="30626"/>
                      <a:pt x="20121" y="30626"/>
                      <a:pt x="20168" y="30607"/>
                    </a:cubicBezTo>
                    <a:cubicBezTo>
                      <a:pt x="20224" y="30597"/>
                      <a:pt x="20271" y="30579"/>
                      <a:pt x="20327" y="30560"/>
                    </a:cubicBezTo>
                    <a:cubicBezTo>
                      <a:pt x="20346" y="30551"/>
                      <a:pt x="20355" y="30541"/>
                      <a:pt x="20364" y="30541"/>
                    </a:cubicBezTo>
                    <a:lnTo>
                      <a:pt x="20374" y="30532"/>
                    </a:lnTo>
                    <a:lnTo>
                      <a:pt x="20383" y="30532"/>
                    </a:lnTo>
                    <a:cubicBezTo>
                      <a:pt x="20392" y="30523"/>
                      <a:pt x="20411" y="30513"/>
                      <a:pt x="20421" y="30513"/>
                    </a:cubicBezTo>
                    <a:lnTo>
                      <a:pt x="20430" y="30504"/>
                    </a:lnTo>
                    <a:cubicBezTo>
                      <a:pt x="20458" y="30494"/>
                      <a:pt x="20495" y="30466"/>
                      <a:pt x="20524" y="30448"/>
                    </a:cubicBezTo>
                    <a:cubicBezTo>
                      <a:pt x="20561" y="30420"/>
                      <a:pt x="20598" y="30392"/>
                      <a:pt x="20627" y="30373"/>
                    </a:cubicBezTo>
                    <a:cubicBezTo>
                      <a:pt x="20655" y="30354"/>
                      <a:pt x="20673" y="30335"/>
                      <a:pt x="20692" y="30317"/>
                    </a:cubicBezTo>
                    <a:cubicBezTo>
                      <a:pt x="20701" y="30307"/>
                      <a:pt x="20711" y="30298"/>
                      <a:pt x="20711" y="30298"/>
                    </a:cubicBezTo>
                    <a:cubicBezTo>
                      <a:pt x="20730" y="30279"/>
                      <a:pt x="20758" y="30260"/>
                      <a:pt x="20776" y="30232"/>
                    </a:cubicBezTo>
                    <a:lnTo>
                      <a:pt x="20795" y="30214"/>
                    </a:lnTo>
                    <a:lnTo>
                      <a:pt x="20804" y="30214"/>
                    </a:lnTo>
                    <a:lnTo>
                      <a:pt x="20804" y="30204"/>
                    </a:lnTo>
                    <a:lnTo>
                      <a:pt x="20814" y="30204"/>
                    </a:lnTo>
                    <a:cubicBezTo>
                      <a:pt x="20823" y="30186"/>
                      <a:pt x="20842" y="30167"/>
                      <a:pt x="20861" y="30157"/>
                    </a:cubicBezTo>
                    <a:lnTo>
                      <a:pt x="20889" y="30120"/>
                    </a:lnTo>
                    <a:lnTo>
                      <a:pt x="20945" y="30064"/>
                    </a:lnTo>
                    <a:cubicBezTo>
                      <a:pt x="20964" y="30045"/>
                      <a:pt x="20973" y="30026"/>
                      <a:pt x="20992" y="30008"/>
                    </a:cubicBezTo>
                    <a:cubicBezTo>
                      <a:pt x="21001" y="29998"/>
                      <a:pt x="21010" y="29989"/>
                      <a:pt x="21020" y="29980"/>
                    </a:cubicBezTo>
                    <a:cubicBezTo>
                      <a:pt x="21039" y="29961"/>
                      <a:pt x="21057" y="29933"/>
                      <a:pt x="21076" y="29905"/>
                    </a:cubicBezTo>
                    <a:lnTo>
                      <a:pt x="21085" y="29895"/>
                    </a:lnTo>
                    <a:lnTo>
                      <a:pt x="21095" y="29886"/>
                    </a:lnTo>
                    <a:cubicBezTo>
                      <a:pt x="21123" y="29858"/>
                      <a:pt x="21142" y="29830"/>
                      <a:pt x="21160" y="29802"/>
                    </a:cubicBezTo>
                    <a:cubicBezTo>
                      <a:pt x="21263" y="29671"/>
                      <a:pt x="21357" y="29558"/>
                      <a:pt x="21432" y="29455"/>
                    </a:cubicBezTo>
                    <a:cubicBezTo>
                      <a:pt x="21516" y="29362"/>
                      <a:pt x="21600" y="29249"/>
                      <a:pt x="21694" y="29109"/>
                    </a:cubicBezTo>
                    <a:lnTo>
                      <a:pt x="21703" y="29099"/>
                    </a:lnTo>
                    <a:lnTo>
                      <a:pt x="21703" y="29090"/>
                    </a:lnTo>
                    <a:cubicBezTo>
                      <a:pt x="21722" y="29071"/>
                      <a:pt x="21731" y="29053"/>
                      <a:pt x="21750" y="29025"/>
                    </a:cubicBezTo>
                    <a:lnTo>
                      <a:pt x="21778" y="28987"/>
                    </a:lnTo>
                    <a:lnTo>
                      <a:pt x="21778" y="28978"/>
                    </a:lnTo>
                    <a:cubicBezTo>
                      <a:pt x="21788" y="28959"/>
                      <a:pt x="21797" y="28940"/>
                      <a:pt x="21816" y="28922"/>
                    </a:cubicBezTo>
                    <a:cubicBezTo>
                      <a:pt x="21816" y="28912"/>
                      <a:pt x="21825" y="28912"/>
                      <a:pt x="21825" y="28903"/>
                    </a:cubicBezTo>
                    <a:cubicBezTo>
                      <a:pt x="21834" y="28893"/>
                      <a:pt x="21834" y="28893"/>
                      <a:pt x="21834" y="28884"/>
                    </a:cubicBezTo>
                    <a:lnTo>
                      <a:pt x="21862" y="28847"/>
                    </a:lnTo>
                    <a:lnTo>
                      <a:pt x="21881" y="28819"/>
                    </a:lnTo>
                    <a:lnTo>
                      <a:pt x="21909" y="28762"/>
                    </a:lnTo>
                    <a:lnTo>
                      <a:pt x="21909" y="28753"/>
                    </a:lnTo>
                    <a:lnTo>
                      <a:pt x="21919" y="28734"/>
                    </a:lnTo>
                    <a:cubicBezTo>
                      <a:pt x="21994" y="28622"/>
                      <a:pt x="22059" y="28491"/>
                      <a:pt x="22134" y="28350"/>
                    </a:cubicBezTo>
                    <a:cubicBezTo>
                      <a:pt x="22171" y="28285"/>
                      <a:pt x="22199" y="28219"/>
                      <a:pt x="22237" y="28144"/>
                    </a:cubicBezTo>
                    <a:cubicBezTo>
                      <a:pt x="22274" y="28079"/>
                      <a:pt x="22302" y="28013"/>
                      <a:pt x="22331" y="27957"/>
                    </a:cubicBezTo>
                    <a:lnTo>
                      <a:pt x="22331" y="27948"/>
                    </a:lnTo>
                    <a:lnTo>
                      <a:pt x="22340" y="27948"/>
                    </a:lnTo>
                    <a:lnTo>
                      <a:pt x="22340" y="27938"/>
                    </a:lnTo>
                    <a:cubicBezTo>
                      <a:pt x="22387" y="27845"/>
                      <a:pt x="22434" y="27761"/>
                      <a:pt x="22471" y="27686"/>
                    </a:cubicBezTo>
                    <a:lnTo>
                      <a:pt x="22471" y="27676"/>
                    </a:lnTo>
                    <a:lnTo>
                      <a:pt x="22471" y="27667"/>
                    </a:lnTo>
                    <a:lnTo>
                      <a:pt x="22480" y="27667"/>
                    </a:lnTo>
                    <a:lnTo>
                      <a:pt x="22480" y="27658"/>
                    </a:lnTo>
                    <a:lnTo>
                      <a:pt x="22490" y="27648"/>
                    </a:lnTo>
                    <a:cubicBezTo>
                      <a:pt x="22499" y="27620"/>
                      <a:pt x="22518" y="27592"/>
                      <a:pt x="22537" y="27555"/>
                    </a:cubicBezTo>
                    <a:cubicBezTo>
                      <a:pt x="22565" y="27498"/>
                      <a:pt x="22602" y="27424"/>
                      <a:pt x="22640" y="27349"/>
                    </a:cubicBezTo>
                    <a:cubicBezTo>
                      <a:pt x="22668" y="27283"/>
                      <a:pt x="22705" y="27208"/>
                      <a:pt x="22724" y="27161"/>
                    </a:cubicBezTo>
                    <a:lnTo>
                      <a:pt x="22733" y="27133"/>
                    </a:lnTo>
                    <a:cubicBezTo>
                      <a:pt x="22743" y="27105"/>
                      <a:pt x="22761" y="27086"/>
                      <a:pt x="22771" y="27058"/>
                    </a:cubicBezTo>
                    <a:lnTo>
                      <a:pt x="22780" y="27040"/>
                    </a:lnTo>
                    <a:lnTo>
                      <a:pt x="22780" y="27030"/>
                    </a:lnTo>
                    <a:lnTo>
                      <a:pt x="22789" y="27021"/>
                    </a:lnTo>
                    <a:cubicBezTo>
                      <a:pt x="22799" y="26993"/>
                      <a:pt x="22808" y="26965"/>
                      <a:pt x="22827" y="26937"/>
                    </a:cubicBezTo>
                    <a:cubicBezTo>
                      <a:pt x="22836" y="26918"/>
                      <a:pt x="22846" y="26899"/>
                      <a:pt x="22855" y="26871"/>
                    </a:cubicBezTo>
                    <a:lnTo>
                      <a:pt x="22864" y="26843"/>
                    </a:lnTo>
                    <a:lnTo>
                      <a:pt x="22874" y="26834"/>
                    </a:lnTo>
                    <a:lnTo>
                      <a:pt x="22883" y="26806"/>
                    </a:lnTo>
                    <a:cubicBezTo>
                      <a:pt x="22892" y="26787"/>
                      <a:pt x="22902" y="26768"/>
                      <a:pt x="22902" y="26749"/>
                    </a:cubicBezTo>
                    <a:lnTo>
                      <a:pt x="22930" y="26675"/>
                    </a:lnTo>
                    <a:lnTo>
                      <a:pt x="22939" y="26675"/>
                    </a:lnTo>
                    <a:lnTo>
                      <a:pt x="22939" y="26665"/>
                    </a:lnTo>
                    <a:lnTo>
                      <a:pt x="22939" y="26656"/>
                    </a:lnTo>
                    <a:cubicBezTo>
                      <a:pt x="22986" y="26562"/>
                      <a:pt x="23023" y="26450"/>
                      <a:pt x="23070" y="26347"/>
                    </a:cubicBezTo>
                    <a:cubicBezTo>
                      <a:pt x="23080" y="26328"/>
                      <a:pt x="23089" y="26309"/>
                      <a:pt x="23098" y="26291"/>
                    </a:cubicBezTo>
                    <a:lnTo>
                      <a:pt x="23098" y="26281"/>
                    </a:lnTo>
                    <a:cubicBezTo>
                      <a:pt x="23108" y="26253"/>
                      <a:pt x="23126" y="26206"/>
                      <a:pt x="23145" y="26169"/>
                    </a:cubicBezTo>
                    <a:lnTo>
                      <a:pt x="23192" y="26075"/>
                    </a:lnTo>
                    <a:lnTo>
                      <a:pt x="23229" y="25991"/>
                    </a:lnTo>
                    <a:cubicBezTo>
                      <a:pt x="23239" y="25972"/>
                      <a:pt x="23248" y="25954"/>
                      <a:pt x="23257" y="25944"/>
                    </a:cubicBezTo>
                    <a:cubicBezTo>
                      <a:pt x="23276" y="25907"/>
                      <a:pt x="23295" y="25879"/>
                      <a:pt x="23323" y="25832"/>
                    </a:cubicBezTo>
                    <a:cubicBezTo>
                      <a:pt x="23351" y="25794"/>
                      <a:pt x="23370" y="25757"/>
                      <a:pt x="23389" y="25720"/>
                    </a:cubicBezTo>
                    <a:cubicBezTo>
                      <a:pt x="23435" y="25635"/>
                      <a:pt x="23473" y="25551"/>
                      <a:pt x="23501" y="25485"/>
                    </a:cubicBezTo>
                    <a:cubicBezTo>
                      <a:pt x="23510" y="25467"/>
                      <a:pt x="23520" y="25457"/>
                      <a:pt x="23520" y="25439"/>
                    </a:cubicBezTo>
                    <a:cubicBezTo>
                      <a:pt x="23538" y="25401"/>
                      <a:pt x="23557" y="25373"/>
                      <a:pt x="23576" y="25336"/>
                    </a:cubicBezTo>
                    <a:cubicBezTo>
                      <a:pt x="23576" y="25326"/>
                      <a:pt x="23576" y="25326"/>
                      <a:pt x="23585" y="25317"/>
                    </a:cubicBezTo>
                    <a:lnTo>
                      <a:pt x="23651" y="25195"/>
                    </a:lnTo>
                    <a:cubicBezTo>
                      <a:pt x="23707" y="25111"/>
                      <a:pt x="23763" y="25027"/>
                      <a:pt x="23801" y="24952"/>
                    </a:cubicBezTo>
                    <a:lnTo>
                      <a:pt x="23810" y="24952"/>
                    </a:lnTo>
                    <a:lnTo>
                      <a:pt x="23810" y="24942"/>
                    </a:lnTo>
                    <a:lnTo>
                      <a:pt x="23819" y="24933"/>
                    </a:lnTo>
                    <a:lnTo>
                      <a:pt x="23819" y="24924"/>
                    </a:lnTo>
                    <a:lnTo>
                      <a:pt x="23819" y="24914"/>
                    </a:lnTo>
                    <a:cubicBezTo>
                      <a:pt x="23847" y="24886"/>
                      <a:pt x="23866" y="24849"/>
                      <a:pt x="23885" y="24811"/>
                    </a:cubicBezTo>
                    <a:cubicBezTo>
                      <a:pt x="23913" y="24774"/>
                      <a:pt x="23941" y="24727"/>
                      <a:pt x="23969" y="24690"/>
                    </a:cubicBezTo>
                    <a:lnTo>
                      <a:pt x="23969" y="24680"/>
                    </a:lnTo>
                    <a:lnTo>
                      <a:pt x="23978" y="24671"/>
                    </a:lnTo>
                    <a:cubicBezTo>
                      <a:pt x="23988" y="24652"/>
                      <a:pt x="23997" y="24643"/>
                      <a:pt x="24006" y="24624"/>
                    </a:cubicBezTo>
                    <a:cubicBezTo>
                      <a:pt x="24025" y="24605"/>
                      <a:pt x="24035" y="24577"/>
                      <a:pt x="24044" y="24559"/>
                    </a:cubicBezTo>
                    <a:lnTo>
                      <a:pt x="24053" y="24559"/>
                    </a:lnTo>
                    <a:cubicBezTo>
                      <a:pt x="24072" y="24530"/>
                      <a:pt x="24091" y="24493"/>
                      <a:pt x="24109" y="24465"/>
                    </a:cubicBezTo>
                    <a:cubicBezTo>
                      <a:pt x="24147" y="24409"/>
                      <a:pt x="24184" y="24343"/>
                      <a:pt x="24203" y="24296"/>
                    </a:cubicBezTo>
                    <a:lnTo>
                      <a:pt x="24222" y="24268"/>
                    </a:lnTo>
                    <a:cubicBezTo>
                      <a:pt x="24241" y="24221"/>
                      <a:pt x="24269" y="24175"/>
                      <a:pt x="24297" y="24118"/>
                    </a:cubicBezTo>
                    <a:lnTo>
                      <a:pt x="24315" y="24090"/>
                    </a:lnTo>
                    <a:lnTo>
                      <a:pt x="24325" y="24090"/>
                    </a:lnTo>
                    <a:lnTo>
                      <a:pt x="24325" y="24081"/>
                    </a:lnTo>
                    <a:lnTo>
                      <a:pt x="24334" y="24072"/>
                    </a:lnTo>
                    <a:cubicBezTo>
                      <a:pt x="24362" y="24044"/>
                      <a:pt x="24390" y="24016"/>
                      <a:pt x="24418" y="23987"/>
                    </a:cubicBezTo>
                    <a:cubicBezTo>
                      <a:pt x="24447" y="23950"/>
                      <a:pt x="24475" y="23922"/>
                      <a:pt x="24503" y="23894"/>
                    </a:cubicBezTo>
                    <a:cubicBezTo>
                      <a:pt x="24550" y="23828"/>
                      <a:pt x="24615" y="23763"/>
                      <a:pt x="24671" y="23688"/>
                    </a:cubicBezTo>
                    <a:cubicBezTo>
                      <a:pt x="24699" y="23650"/>
                      <a:pt x="24737" y="23613"/>
                      <a:pt x="24765" y="23575"/>
                    </a:cubicBezTo>
                    <a:cubicBezTo>
                      <a:pt x="24793" y="23538"/>
                      <a:pt x="24821" y="23501"/>
                      <a:pt x="24840" y="23472"/>
                    </a:cubicBezTo>
                    <a:lnTo>
                      <a:pt x="24849" y="23472"/>
                    </a:lnTo>
                    <a:cubicBezTo>
                      <a:pt x="24858" y="23444"/>
                      <a:pt x="24877" y="23426"/>
                      <a:pt x="24896" y="23407"/>
                    </a:cubicBezTo>
                    <a:lnTo>
                      <a:pt x="24896" y="23398"/>
                    </a:lnTo>
                    <a:lnTo>
                      <a:pt x="24905" y="23388"/>
                    </a:lnTo>
                    <a:lnTo>
                      <a:pt x="24915" y="23379"/>
                    </a:lnTo>
                    <a:lnTo>
                      <a:pt x="24924" y="23360"/>
                    </a:lnTo>
                    <a:cubicBezTo>
                      <a:pt x="24933" y="23351"/>
                      <a:pt x="24943" y="23341"/>
                      <a:pt x="24952" y="23323"/>
                    </a:cubicBezTo>
                    <a:lnTo>
                      <a:pt x="24961" y="23313"/>
                    </a:lnTo>
                    <a:lnTo>
                      <a:pt x="24961" y="23304"/>
                    </a:lnTo>
                    <a:cubicBezTo>
                      <a:pt x="24971" y="23295"/>
                      <a:pt x="24980" y="23285"/>
                      <a:pt x="24990" y="23266"/>
                    </a:cubicBezTo>
                    <a:cubicBezTo>
                      <a:pt x="25018" y="23229"/>
                      <a:pt x="25036" y="23192"/>
                      <a:pt x="25064" y="23154"/>
                    </a:cubicBezTo>
                    <a:lnTo>
                      <a:pt x="25074" y="23145"/>
                    </a:lnTo>
                    <a:lnTo>
                      <a:pt x="25093" y="23098"/>
                    </a:lnTo>
                    <a:cubicBezTo>
                      <a:pt x="25102" y="23089"/>
                      <a:pt x="25111" y="23079"/>
                      <a:pt x="25111" y="23070"/>
                    </a:cubicBezTo>
                    <a:lnTo>
                      <a:pt x="25111" y="23061"/>
                    </a:lnTo>
                    <a:lnTo>
                      <a:pt x="25121" y="23061"/>
                    </a:lnTo>
                    <a:cubicBezTo>
                      <a:pt x="25121" y="23051"/>
                      <a:pt x="25130" y="23042"/>
                      <a:pt x="25130" y="23042"/>
                    </a:cubicBezTo>
                    <a:lnTo>
                      <a:pt x="25139" y="23023"/>
                    </a:lnTo>
                    <a:cubicBezTo>
                      <a:pt x="25149" y="23014"/>
                      <a:pt x="25149" y="22995"/>
                      <a:pt x="25158" y="22986"/>
                    </a:cubicBezTo>
                    <a:lnTo>
                      <a:pt x="25177" y="22958"/>
                    </a:lnTo>
                    <a:lnTo>
                      <a:pt x="25196" y="22911"/>
                    </a:lnTo>
                    <a:cubicBezTo>
                      <a:pt x="25214" y="22883"/>
                      <a:pt x="25224" y="22855"/>
                      <a:pt x="25233" y="22826"/>
                    </a:cubicBezTo>
                    <a:lnTo>
                      <a:pt x="25242" y="22817"/>
                    </a:lnTo>
                    <a:lnTo>
                      <a:pt x="25252" y="22789"/>
                    </a:lnTo>
                    <a:cubicBezTo>
                      <a:pt x="25261" y="22770"/>
                      <a:pt x="25270" y="22742"/>
                      <a:pt x="25280" y="22723"/>
                    </a:cubicBezTo>
                    <a:lnTo>
                      <a:pt x="25289" y="22714"/>
                    </a:lnTo>
                    <a:lnTo>
                      <a:pt x="25289" y="22705"/>
                    </a:lnTo>
                    <a:cubicBezTo>
                      <a:pt x="25289" y="22705"/>
                      <a:pt x="25289" y="22695"/>
                      <a:pt x="25289" y="22695"/>
                    </a:cubicBezTo>
                    <a:cubicBezTo>
                      <a:pt x="25299" y="22686"/>
                      <a:pt x="25299" y="22677"/>
                      <a:pt x="25308" y="22667"/>
                    </a:cubicBezTo>
                    <a:cubicBezTo>
                      <a:pt x="25308" y="22658"/>
                      <a:pt x="25308" y="22658"/>
                      <a:pt x="25308" y="22649"/>
                    </a:cubicBezTo>
                    <a:cubicBezTo>
                      <a:pt x="25308" y="22649"/>
                      <a:pt x="25317" y="22639"/>
                      <a:pt x="25317" y="22639"/>
                    </a:cubicBezTo>
                    <a:cubicBezTo>
                      <a:pt x="25317" y="22620"/>
                      <a:pt x="25327" y="22611"/>
                      <a:pt x="25327" y="22602"/>
                    </a:cubicBezTo>
                    <a:lnTo>
                      <a:pt x="25327" y="22592"/>
                    </a:lnTo>
                    <a:lnTo>
                      <a:pt x="25336" y="22592"/>
                    </a:lnTo>
                    <a:lnTo>
                      <a:pt x="25336" y="22583"/>
                    </a:lnTo>
                    <a:cubicBezTo>
                      <a:pt x="25355" y="22527"/>
                      <a:pt x="25373" y="22461"/>
                      <a:pt x="25392" y="22396"/>
                    </a:cubicBezTo>
                    <a:lnTo>
                      <a:pt x="25402" y="22386"/>
                    </a:lnTo>
                    <a:lnTo>
                      <a:pt x="25402" y="22377"/>
                    </a:lnTo>
                    <a:cubicBezTo>
                      <a:pt x="25402" y="22368"/>
                      <a:pt x="25411" y="22358"/>
                      <a:pt x="25411" y="22349"/>
                    </a:cubicBezTo>
                    <a:cubicBezTo>
                      <a:pt x="25411" y="22330"/>
                      <a:pt x="25420" y="22311"/>
                      <a:pt x="25420" y="22302"/>
                    </a:cubicBezTo>
                    <a:lnTo>
                      <a:pt x="25420" y="22293"/>
                    </a:lnTo>
                    <a:cubicBezTo>
                      <a:pt x="25430" y="22255"/>
                      <a:pt x="25439" y="22209"/>
                      <a:pt x="25448" y="22190"/>
                    </a:cubicBezTo>
                    <a:lnTo>
                      <a:pt x="25448" y="22180"/>
                    </a:lnTo>
                    <a:cubicBezTo>
                      <a:pt x="25458" y="22143"/>
                      <a:pt x="25467" y="22115"/>
                      <a:pt x="25467" y="22087"/>
                    </a:cubicBezTo>
                    <a:lnTo>
                      <a:pt x="25476" y="22077"/>
                    </a:lnTo>
                    <a:cubicBezTo>
                      <a:pt x="25476" y="22040"/>
                      <a:pt x="25486" y="22012"/>
                      <a:pt x="25495" y="21974"/>
                    </a:cubicBezTo>
                    <a:lnTo>
                      <a:pt x="25495" y="21965"/>
                    </a:lnTo>
                    <a:lnTo>
                      <a:pt x="25495" y="21956"/>
                    </a:lnTo>
                    <a:cubicBezTo>
                      <a:pt x="25505" y="21909"/>
                      <a:pt x="25533" y="21815"/>
                      <a:pt x="25551" y="21731"/>
                    </a:cubicBezTo>
                    <a:cubicBezTo>
                      <a:pt x="25579" y="21637"/>
                      <a:pt x="25598" y="21562"/>
                      <a:pt x="25617" y="21478"/>
                    </a:cubicBezTo>
                    <a:lnTo>
                      <a:pt x="25626" y="21459"/>
                    </a:lnTo>
                    <a:lnTo>
                      <a:pt x="25654" y="21357"/>
                    </a:lnTo>
                    <a:lnTo>
                      <a:pt x="25654" y="21338"/>
                    </a:lnTo>
                    <a:lnTo>
                      <a:pt x="25654" y="21328"/>
                    </a:lnTo>
                    <a:cubicBezTo>
                      <a:pt x="25664" y="21300"/>
                      <a:pt x="25673" y="21263"/>
                      <a:pt x="25682" y="21235"/>
                    </a:cubicBezTo>
                    <a:lnTo>
                      <a:pt x="25692" y="21197"/>
                    </a:lnTo>
                    <a:lnTo>
                      <a:pt x="25701" y="21179"/>
                    </a:lnTo>
                    <a:lnTo>
                      <a:pt x="25701" y="21169"/>
                    </a:lnTo>
                    <a:lnTo>
                      <a:pt x="25701" y="21160"/>
                    </a:lnTo>
                    <a:cubicBezTo>
                      <a:pt x="25720" y="21113"/>
                      <a:pt x="25739" y="21038"/>
                      <a:pt x="25757" y="20982"/>
                    </a:cubicBezTo>
                    <a:cubicBezTo>
                      <a:pt x="25767" y="20935"/>
                      <a:pt x="25785" y="20898"/>
                      <a:pt x="25795" y="20860"/>
                    </a:cubicBezTo>
                    <a:lnTo>
                      <a:pt x="25795" y="20851"/>
                    </a:lnTo>
                    <a:lnTo>
                      <a:pt x="25795" y="20842"/>
                    </a:lnTo>
                    <a:lnTo>
                      <a:pt x="25804" y="20832"/>
                    </a:lnTo>
                    <a:lnTo>
                      <a:pt x="25804" y="20823"/>
                    </a:lnTo>
                    <a:lnTo>
                      <a:pt x="25804" y="20813"/>
                    </a:lnTo>
                    <a:cubicBezTo>
                      <a:pt x="25814" y="20776"/>
                      <a:pt x="25823" y="20748"/>
                      <a:pt x="25832" y="20710"/>
                    </a:cubicBezTo>
                    <a:lnTo>
                      <a:pt x="25860" y="20626"/>
                    </a:lnTo>
                    <a:lnTo>
                      <a:pt x="25870" y="20579"/>
                    </a:lnTo>
                    <a:cubicBezTo>
                      <a:pt x="25879" y="20561"/>
                      <a:pt x="25888" y="20533"/>
                      <a:pt x="25898" y="20495"/>
                    </a:cubicBezTo>
                    <a:lnTo>
                      <a:pt x="25898" y="20486"/>
                    </a:lnTo>
                    <a:lnTo>
                      <a:pt x="25907" y="20476"/>
                    </a:lnTo>
                    <a:lnTo>
                      <a:pt x="25907" y="20458"/>
                    </a:lnTo>
                    <a:cubicBezTo>
                      <a:pt x="25935" y="20364"/>
                      <a:pt x="25963" y="20270"/>
                      <a:pt x="25982" y="20196"/>
                    </a:cubicBezTo>
                    <a:cubicBezTo>
                      <a:pt x="26001" y="20139"/>
                      <a:pt x="26010" y="20074"/>
                      <a:pt x="26029" y="20027"/>
                    </a:cubicBezTo>
                    <a:lnTo>
                      <a:pt x="26029" y="20018"/>
                    </a:lnTo>
                    <a:lnTo>
                      <a:pt x="26029" y="20008"/>
                    </a:lnTo>
                    <a:lnTo>
                      <a:pt x="26029" y="19999"/>
                    </a:lnTo>
                    <a:lnTo>
                      <a:pt x="26048" y="19952"/>
                    </a:lnTo>
                    <a:cubicBezTo>
                      <a:pt x="26057" y="19915"/>
                      <a:pt x="26066" y="19887"/>
                      <a:pt x="26076" y="19849"/>
                    </a:cubicBezTo>
                    <a:lnTo>
                      <a:pt x="26076" y="19840"/>
                    </a:lnTo>
                    <a:lnTo>
                      <a:pt x="26076" y="19830"/>
                    </a:lnTo>
                    <a:lnTo>
                      <a:pt x="26076" y="19821"/>
                    </a:lnTo>
                    <a:lnTo>
                      <a:pt x="26076" y="19812"/>
                    </a:lnTo>
                    <a:cubicBezTo>
                      <a:pt x="26113" y="19699"/>
                      <a:pt x="26141" y="19568"/>
                      <a:pt x="26169" y="19447"/>
                    </a:cubicBezTo>
                    <a:cubicBezTo>
                      <a:pt x="26188" y="19353"/>
                      <a:pt x="26197" y="19259"/>
                      <a:pt x="26216" y="19175"/>
                    </a:cubicBezTo>
                    <a:lnTo>
                      <a:pt x="26216" y="19166"/>
                    </a:lnTo>
                    <a:lnTo>
                      <a:pt x="26225" y="19128"/>
                    </a:lnTo>
                    <a:lnTo>
                      <a:pt x="26235" y="19091"/>
                    </a:lnTo>
                    <a:lnTo>
                      <a:pt x="26244" y="19025"/>
                    </a:lnTo>
                    <a:cubicBezTo>
                      <a:pt x="26244" y="18997"/>
                      <a:pt x="26254" y="18978"/>
                      <a:pt x="26254" y="18950"/>
                    </a:cubicBezTo>
                    <a:lnTo>
                      <a:pt x="26254" y="18941"/>
                    </a:lnTo>
                    <a:lnTo>
                      <a:pt x="26263" y="18932"/>
                    </a:lnTo>
                    <a:cubicBezTo>
                      <a:pt x="26263" y="18932"/>
                      <a:pt x="26263" y="18922"/>
                      <a:pt x="26263" y="18913"/>
                    </a:cubicBezTo>
                    <a:lnTo>
                      <a:pt x="26263" y="18903"/>
                    </a:lnTo>
                    <a:lnTo>
                      <a:pt x="26272" y="18894"/>
                    </a:lnTo>
                    <a:lnTo>
                      <a:pt x="26272" y="18866"/>
                    </a:lnTo>
                    <a:lnTo>
                      <a:pt x="26272" y="18857"/>
                    </a:lnTo>
                    <a:cubicBezTo>
                      <a:pt x="26272" y="18847"/>
                      <a:pt x="26282" y="18847"/>
                      <a:pt x="26282" y="18838"/>
                    </a:cubicBezTo>
                    <a:lnTo>
                      <a:pt x="26282" y="18829"/>
                    </a:lnTo>
                    <a:lnTo>
                      <a:pt x="26282" y="18819"/>
                    </a:lnTo>
                    <a:cubicBezTo>
                      <a:pt x="26291" y="18772"/>
                      <a:pt x="26300" y="18735"/>
                      <a:pt x="26310" y="18697"/>
                    </a:cubicBezTo>
                    <a:lnTo>
                      <a:pt x="26319" y="18688"/>
                    </a:lnTo>
                    <a:lnTo>
                      <a:pt x="26319" y="18679"/>
                    </a:lnTo>
                    <a:cubicBezTo>
                      <a:pt x="26328" y="18651"/>
                      <a:pt x="26338" y="18613"/>
                      <a:pt x="26347" y="18576"/>
                    </a:cubicBezTo>
                    <a:cubicBezTo>
                      <a:pt x="26347" y="18557"/>
                      <a:pt x="26357" y="18538"/>
                      <a:pt x="26357" y="18529"/>
                    </a:cubicBezTo>
                    <a:lnTo>
                      <a:pt x="26366" y="18520"/>
                    </a:lnTo>
                    <a:cubicBezTo>
                      <a:pt x="26366" y="18510"/>
                      <a:pt x="26366" y="18501"/>
                      <a:pt x="26375" y="18492"/>
                    </a:cubicBezTo>
                    <a:cubicBezTo>
                      <a:pt x="26375" y="18482"/>
                      <a:pt x="26375" y="18473"/>
                      <a:pt x="26375" y="18463"/>
                    </a:cubicBezTo>
                    <a:lnTo>
                      <a:pt x="26385" y="18454"/>
                    </a:lnTo>
                    <a:lnTo>
                      <a:pt x="26385" y="18445"/>
                    </a:lnTo>
                    <a:lnTo>
                      <a:pt x="26385" y="18435"/>
                    </a:lnTo>
                    <a:lnTo>
                      <a:pt x="26394" y="18435"/>
                    </a:lnTo>
                    <a:lnTo>
                      <a:pt x="26394" y="18426"/>
                    </a:lnTo>
                    <a:cubicBezTo>
                      <a:pt x="26394" y="18407"/>
                      <a:pt x="26413" y="18360"/>
                      <a:pt x="26422" y="18314"/>
                    </a:cubicBezTo>
                    <a:cubicBezTo>
                      <a:pt x="26431" y="18267"/>
                      <a:pt x="26441" y="18220"/>
                      <a:pt x="26460" y="18183"/>
                    </a:cubicBezTo>
                    <a:cubicBezTo>
                      <a:pt x="26488" y="18117"/>
                      <a:pt x="26516" y="18061"/>
                      <a:pt x="26534" y="18014"/>
                    </a:cubicBezTo>
                    <a:cubicBezTo>
                      <a:pt x="26563" y="17958"/>
                      <a:pt x="26581" y="17902"/>
                      <a:pt x="26600" y="17855"/>
                    </a:cubicBezTo>
                    <a:cubicBezTo>
                      <a:pt x="26609" y="17827"/>
                      <a:pt x="26619" y="17799"/>
                      <a:pt x="26628" y="17771"/>
                    </a:cubicBezTo>
                    <a:lnTo>
                      <a:pt x="26637" y="17771"/>
                    </a:lnTo>
                    <a:lnTo>
                      <a:pt x="26637" y="17761"/>
                    </a:lnTo>
                    <a:cubicBezTo>
                      <a:pt x="26637" y="17761"/>
                      <a:pt x="26637" y="17752"/>
                      <a:pt x="26637" y="17742"/>
                    </a:cubicBezTo>
                    <a:lnTo>
                      <a:pt x="26647" y="17724"/>
                    </a:lnTo>
                    <a:lnTo>
                      <a:pt x="26647" y="17714"/>
                    </a:lnTo>
                    <a:lnTo>
                      <a:pt x="26647" y="17705"/>
                    </a:lnTo>
                    <a:lnTo>
                      <a:pt x="26656" y="17686"/>
                    </a:lnTo>
                    <a:cubicBezTo>
                      <a:pt x="26666" y="17640"/>
                      <a:pt x="26684" y="17583"/>
                      <a:pt x="26703" y="17508"/>
                    </a:cubicBezTo>
                    <a:cubicBezTo>
                      <a:pt x="26712" y="17452"/>
                      <a:pt x="26722" y="17396"/>
                      <a:pt x="26731" y="17340"/>
                    </a:cubicBezTo>
                    <a:cubicBezTo>
                      <a:pt x="26740" y="17274"/>
                      <a:pt x="26750" y="17218"/>
                      <a:pt x="26759" y="17153"/>
                    </a:cubicBezTo>
                    <a:cubicBezTo>
                      <a:pt x="26759" y="17125"/>
                      <a:pt x="26768" y="17096"/>
                      <a:pt x="26778" y="17050"/>
                    </a:cubicBezTo>
                    <a:cubicBezTo>
                      <a:pt x="26778" y="17031"/>
                      <a:pt x="26778" y="17012"/>
                      <a:pt x="26778" y="16993"/>
                    </a:cubicBezTo>
                    <a:cubicBezTo>
                      <a:pt x="26787" y="16928"/>
                      <a:pt x="26797" y="16862"/>
                      <a:pt x="26806" y="16788"/>
                    </a:cubicBezTo>
                    <a:lnTo>
                      <a:pt x="26815" y="16759"/>
                    </a:lnTo>
                    <a:cubicBezTo>
                      <a:pt x="26815" y="16713"/>
                      <a:pt x="26825" y="16675"/>
                      <a:pt x="26825" y="16638"/>
                    </a:cubicBezTo>
                    <a:cubicBezTo>
                      <a:pt x="26834" y="16572"/>
                      <a:pt x="26834" y="16507"/>
                      <a:pt x="26843" y="16441"/>
                    </a:cubicBezTo>
                    <a:lnTo>
                      <a:pt x="26843" y="16432"/>
                    </a:lnTo>
                    <a:lnTo>
                      <a:pt x="26843" y="16422"/>
                    </a:lnTo>
                    <a:cubicBezTo>
                      <a:pt x="26853" y="16347"/>
                      <a:pt x="26862" y="16216"/>
                      <a:pt x="26862" y="16095"/>
                    </a:cubicBezTo>
                    <a:cubicBezTo>
                      <a:pt x="26871" y="16020"/>
                      <a:pt x="26871" y="15964"/>
                      <a:pt x="26871" y="15898"/>
                    </a:cubicBezTo>
                    <a:cubicBezTo>
                      <a:pt x="26862" y="15861"/>
                      <a:pt x="26862" y="15823"/>
                      <a:pt x="26862" y="15786"/>
                    </a:cubicBezTo>
                    <a:cubicBezTo>
                      <a:pt x="26853" y="15730"/>
                      <a:pt x="26843" y="15683"/>
                      <a:pt x="26834" y="15645"/>
                    </a:cubicBezTo>
                    <a:cubicBezTo>
                      <a:pt x="26834" y="15627"/>
                      <a:pt x="26825" y="15598"/>
                      <a:pt x="26825" y="15570"/>
                    </a:cubicBezTo>
                    <a:lnTo>
                      <a:pt x="26815" y="15542"/>
                    </a:lnTo>
                    <a:cubicBezTo>
                      <a:pt x="26806" y="15495"/>
                      <a:pt x="26797" y="15449"/>
                      <a:pt x="26787" y="15411"/>
                    </a:cubicBezTo>
                    <a:lnTo>
                      <a:pt x="26787" y="15402"/>
                    </a:lnTo>
                    <a:lnTo>
                      <a:pt x="26787" y="15392"/>
                    </a:lnTo>
                    <a:lnTo>
                      <a:pt x="26778" y="15364"/>
                    </a:lnTo>
                    <a:cubicBezTo>
                      <a:pt x="26768" y="15346"/>
                      <a:pt x="26768" y="15327"/>
                      <a:pt x="26759" y="15318"/>
                    </a:cubicBezTo>
                    <a:lnTo>
                      <a:pt x="26759" y="15308"/>
                    </a:lnTo>
                    <a:lnTo>
                      <a:pt x="26759" y="15299"/>
                    </a:lnTo>
                    <a:lnTo>
                      <a:pt x="26759" y="15289"/>
                    </a:lnTo>
                    <a:lnTo>
                      <a:pt x="26750" y="15280"/>
                    </a:lnTo>
                    <a:cubicBezTo>
                      <a:pt x="26750" y="15252"/>
                      <a:pt x="26740" y="15233"/>
                      <a:pt x="26731" y="15215"/>
                    </a:cubicBezTo>
                    <a:lnTo>
                      <a:pt x="26731" y="15196"/>
                    </a:lnTo>
                    <a:cubicBezTo>
                      <a:pt x="26712" y="15149"/>
                      <a:pt x="26703" y="15112"/>
                      <a:pt x="26684" y="15074"/>
                    </a:cubicBezTo>
                    <a:lnTo>
                      <a:pt x="26684" y="15065"/>
                    </a:lnTo>
                    <a:cubicBezTo>
                      <a:pt x="26675" y="15055"/>
                      <a:pt x="26675" y="15037"/>
                      <a:pt x="26666" y="15027"/>
                    </a:cubicBezTo>
                    <a:cubicBezTo>
                      <a:pt x="26647" y="14971"/>
                      <a:pt x="26628" y="14906"/>
                      <a:pt x="26600" y="14849"/>
                    </a:cubicBezTo>
                    <a:cubicBezTo>
                      <a:pt x="26581" y="14803"/>
                      <a:pt x="26563" y="14746"/>
                      <a:pt x="26544" y="14709"/>
                    </a:cubicBezTo>
                    <a:cubicBezTo>
                      <a:pt x="26534" y="14690"/>
                      <a:pt x="26525" y="14681"/>
                      <a:pt x="26525" y="14662"/>
                    </a:cubicBezTo>
                    <a:lnTo>
                      <a:pt x="26516" y="14662"/>
                    </a:lnTo>
                    <a:lnTo>
                      <a:pt x="26516" y="14653"/>
                    </a:lnTo>
                    <a:lnTo>
                      <a:pt x="26506" y="14643"/>
                    </a:lnTo>
                    <a:lnTo>
                      <a:pt x="26497" y="14625"/>
                    </a:lnTo>
                    <a:cubicBezTo>
                      <a:pt x="26497" y="14606"/>
                      <a:pt x="26488" y="14597"/>
                      <a:pt x="26478" y="14578"/>
                    </a:cubicBezTo>
                    <a:cubicBezTo>
                      <a:pt x="26469" y="14559"/>
                      <a:pt x="26460" y="14550"/>
                      <a:pt x="26450" y="14531"/>
                    </a:cubicBezTo>
                    <a:cubicBezTo>
                      <a:pt x="26450" y="14531"/>
                      <a:pt x="26450" y="14522"/>
                      <a:pt x="26450" y="14522"/>
                    </a:cubicBezTo>
                    <a:lnTo>
                      <a:pt x="26441" y="14475"/>
                    </a:lnTo>
                    <a:cubicBezTo>
                      <a:pt x="26431" y="14456"/>
                      <a:pt x="26431" y="14437"/>
                      <a:pt x="26422" y="14419"/>
                    </a:cubicBezTo>
                    <a:cubicBezTo>
                      <a:pt x="26422" y="14409"/>
                      <a:pt x="26422" y="14400"/>
                      <a:pt x="26422" y="14400"/>
                    </a:cubicBezTo>
                    <a:lnTo>
                      <a:pt x="26422" y="14391"/>
                    </a:lnTo>
                    <a:lnTo>
                      <a:pt x="26422" y="14381"/>
                    </a:lnTo>
                    <a:lnTo>
                      <a:pt x="26413" y="14372"/>
                    </a:lnTo>
                    <a:lnTo>
                      <a:pt x="26403" y="14325"/>
                    </a:lnTo>
                    <a:cubicBezTo>
                      <a:pt x="26403" y="14306"/>
                      <a:pt x="26394" y="14297"/>
                      <a:pt x="26385" y="14278"/>
                    </a:cubicBezTo>
                    <a:lnTo>
                      <a:pt x="26385" y="14269"/>
                    </a:lnTo>
                    <a:lnTo>
                      <a:pt x="26385" y="14260"/>
                    </a:lnTo>
                    <a:cubicBezTo>
                      <a:pt x="26385" y="14250"/>
                      <a:pt x="26375" y="14250"/>
                      <a:pt x="26375" y="14241"/>
                    </a:cubicBezTo>
                    <a:cubicBezTo>
                      <a:pt x="26375" y="14231"/>
                      <a:pt x="26375" y="14222"/>
                      <a:pt x="26366" y="14213"/>
                    </a:cubicBezTo>
                    <a:lnTo>
                      <a:pt x="26366" y="14194"/>
                    </a:lnTo>
                    <a:lnTo>
                      <a:pt x="26357" y="14185"/>
                    </a:lnTo>
                    <a:lnTo>
                      <a:pt x="26347" y="14157"/>
                    </a:lnTo>
                    <a:cubicBezTo>
                      <a:pt x="26338" y="14128"/>
                      <a:pt x="26328" y="14091"/>
                      <a:pt x="26310" y="14054"/>
                    </a:cubicBezTo>
                    <a:cubicBezTo>
                      <a:pt x="26300" y="14044"/>
                      <a:pt x="26300" y="14035"/>
                      <a:pt x="26291" y="14016"/>
                    </a:cubicBezTo>
                    <a:lnTo>
                      <a:pt x="26282" y="13997"/>
                    </a:lnTo>
                    <a:cubicBezTo>
                      <a:pt x="26272" y="13979"/>
                      <a:pt x="26263" y="13960"/>
                      <a:pt x="26244" y="13941"/>
                    </a:cubicBezTo>
                    <a:lnTo>
                      <a:pt x="26244" y="13932"/>
                    </a:lnTo>
                    <a:lnTo>
                      <a:pt x="26244" y="13923"/>
                    </a:lnTo>
                    <a:lnTo>
                      <a:pt x="26235" y="13923"/>
                    </a:lnTo>
                    <a:cubicBezTo>
                      <a:pt x="26207" y="13876"/>
                      <a:pt x="26179" y="13820"/>
                      <a:pt x="26160" y="13782"/>
                    </a:cubicBezTo>
                    <a:lnTo>
                      <a:pt x="26151" y="13782"/>
                    </a:lnTo>
                    <a:lnTo>
                      <a:pt x="26151" y="13773"/>
                    </a:lnTo>
                    <a:cubicBezTo>
                      <a:pt x="26141" y="13754"/>
                      <a:pt x="26122" y="13735"/>
                      <a:pt x="26113" y="13717"/>
                    </a:cubicBezTo>
                    <a:cubicBezTo>
                      <a:pt x="26104" y="13698"/>
                      <a:pt x="26085" y="13660"/>
                      <a:pt x="26066" y="13623"/>
                    </a:cubicBezTo>
                    <a:cubicBezTo>
                      <a:pt x="26001" y="13520"/>
                      <a:pt x="25926" y="13426"/>
                      <a:pt x="25860" y="13323"/>
                    </a:cubicBezTo>
                    <a:cubicBezTo>
                      <a:pt x="25842" y="13305"/>
                      <a:pt x="25832" y="13295"/>
                      <a:pt x="25832" y="13286"/>
                    </a:cubicBezTo>
                    <a:lnTo>
                      <a:pt x="25823" y="13286"/>
                    </a:lnTo>
                    <a:lnTo>
                      <a:pt x="25823" y="13276"/>
                    </a:lnTo>
                    <a:cubicBezTo>
                      <a:pt x="25814" y="13267"/>
                      <a:pt x="25804" y="13258"/>
                      <a:pt x="25804" y="13248"/>
                    </a:cubicBezTo>
                    <a:cubicBezTo>
                      <a:pt x="25795" y="13239"/>
                      <a:pt x="25785" y="13230"/>
                      <a:pt x="25776" y="13220"/>
                    </a:cubicBezTo>
                    <a:lnTo>
                      <a:pt x="25776" y="13211"/>
                    </a:lnTo>
                    <a:cubicBezTo>
                      <a:pt x="25767" y="13202"/>
                      <a:pt x="25757" y="13192"/>
                      <a:pt x="25748" y="13192"/>
                    </a:cubicBezTo>
                    <a:cubicBezTo>
                      <a:pt x="25748" y="13183"/>
                      <a:pt x="25739" y="13174"/>
                      <a:pt x="25739" y="13164"/>
                    </a:cubicBezTo>
                    <a:lnTo>
                      <a:pt x="25729" y="13164"/>
                    </a:lnTo>
                    <a:cubicBezTo>
                      <a:pt x="25720" y="13145"/>
                      <a:pt x="25711" y="13136"/>
                      <a:pt x="25692" y="13117"/>
                    </a:cubicBezTo>
                    <a:cubicBezTo>
                      <a:pt x="25692" y="13117"/>
                      <a:pt x="25682" y="13108"/>
                      <a:pt x="25682" y="13099"/>
                    </a:cubicBezTo>
                    <a:lnTo>
                      <a:pt x="25673" y="13099"/>
                    </a:lnTo>
                    <a:cubicBezTo>
                      <a:pt x="25664" y="13080"/>
                      <a:pt x="25654" y="13071"/>
                      <a:pt x="25636" y="13052"/>
                    </a:cubicBezTo>
                    <a:lnTo>
                      <a:pt x="25626" y="13033"/>
                    </a:lnTo>
                    <a:lnTo>
                      <a:pt x="25617" y="13033"/>
                    </a:lnTo>
                    <a:cubicBezTo>
                      <a:pt x="25608" y="13024"/>
                      <a:pt x="25598" y="13005"/>
                      <a:pt x="25579" y="12996"/>
                    </a:cubicBezTo>
                    <a:lnTo>
                      <a:pt x="25561" y="12968"/>
                    </a:lnTo>
                    <a:lnTo>
                      <a:pt x="25514" y="12930"/>
                    </a:lnTo>
                    <a:lnTo>
                      <a:pt x="25505" y="12921"/>
                    </a:lnTo>
                    <a:lnTo>
                      <a:pt x="25505" y="12911"/>
                    </a:lnTo>
                    <a:lnTo>
                      <a:pt x="25392" y="12808"/>
                    </a:lnTo>
                    <a:cubicBezTo>
                      <a:pt x="25345" y="12762"/>
                      <a:pt x="25299" y="12715"/>
                      <a:pt x="25252" y="12668"/>
                    </a:cubicBezTo>
                    <a:cubicBezTo>
                      <a:pt x="25205" y="12621"/>
                      <a:pt x="25158" y="12584"/>
                      <a:pt x="25121" y="12556"/>
                    </a:cubicBezTo>
                    <a:cubicBezTo>
                      <a:pt x="25074" y="12518"/>
                      <a:pt x="25027" y="12471"/>
                      <a:pt x="24971" y="12434"/>
                    </a:cubicBezTo>
                    <a:cubicBezTo>
                      <a:pt x="24924" y="12396"/>
                      <a:pt x="24877" y="12368"/>
                      <a:pt x="24830" y="12340"/>
                    </a:cubicBezTo>
                    <a:cubicBezTo>
                      <a:pt x="24793" y="12312"/>
                      <a:pt x="24746" y="12293"/>
                      <a:pt x="24718" y="12284"/>
                    </a:cubicBezTo>
                    <a:lnTo>
                      <a:pt x="24709" y="12275"/>
                    </a:lnTo>
                    <a:lnTo>
                      <a:pt x="24671" y="12265"/>
                    </a:lnTo>
                    <a:lnTo>
                      <a:pt x="24596" y="12219"/>
                    </a:lnTo>
                    <a:lnTo>
                      <a:pt x="24587" y="12219"/>
                    </a:lnTo>
                    <a:lnTo>
                      <a:pt x="24568" y="12209"/>
                    </a:lnTo>
                    <a:lnTo>
                      <a:pt x="24559" y="12200"/>
                    </a:lnTo>
                    <a:lnTo>
                      <a:pt x="24521" y="12181"/>
                    </a:lnTo>
                    <a:cubicBezTo>
                      <a:pt x="24484" y="12162"/>
                      <a:pt x="24465" y="12153"/>
                      <a:pt x="24437" y="12144"/>
                    </a:cubicBezTo>
                    <a:lnTo>
                      <a:pt x="24418" y="12134"/>
                    </a:lnTo>
                    <a:lnTo>
                      <a:pt x="24400" y="12125"/>
                    </a:lnTo>
                    <a:cubicBezTo>
                      <a:pt x="24390" y="12116"/>
                      <a:pt x="24381" y="12116"/>
                      <a:pt x="24372" y="12116"/>
                    </a:cubicBezTo>
                    <a:cubicBezTo>
                      <a:pt x="24362" y="12106"/>
                      <a:pt x="24362" y="12106"/>
                      <a:pt x="24353" y="12106"/>
                    </a:cubicBezTo>
                    <a:cubicBezTo>
                      <a:pt x="24315" y="12087"/>
                      <a:pt x="24269" y="12078"/>
                      <a:pt x="24222" y="12069"/>
                    </a:cubicBezTo>
                    <a:lnTo>
                      <a:pt x="24212" y="12069"/>
                    </a:lnTo>
                    <a:cubicBezTo>
                      <a:pt x="24203" y="12059"/>
                      <a:pt x="24194" y="12059"/>
                      <a:pt x="24184" y="12059"/>
                    </a:cubicBezTo>
                    <a:cubicBezTo>
                      <a:pt x="24128" y="12041"/>
                      <a:pt x="24072" y="12031"/>
                      <a:pt x="24016" y="12013"/>
                    </a:cubicBezTo>
                    <a:cubicBezTo>
                      <a:pt x="24006" y="12013"/>
                      <a:pt x="23988" y="12013"/>
                      <a:pt x="23978" y="12003"/>
                    </a:cubicBezTo>
                    <a:lnTo>
                      <a:pt x="23960" y="12003"/>
                    </a:lnTo>
                    <a:cubicBezTo>
                      <a:pt x="23950" y="12003"/>
                      <a:pt x="23941" y="11994"/>
                      <a:pt x="23932" y="11994"/>
                    </a:cubicBezTo>
                    <a:cubicBezTo>
                      <a:pt x="23913" y="11994"/>
                      <a:pt x="23894" y="11984"/>
                      <a:pt x="23875" y="11984"/>
                    </a:cubicBezTo>
                    <a:lnTo>
                      <a:pt x="23857" y="11984"/>
                    </a:lnTo>
                    <a:lnTo>
                      <a:pt x="23838" y="11975"/>
                    </a:lnTo>
                    <a:cubicBezTo>
                      <a:pt x="23810" y="11975"/>
                      <a:pt x="23801" y="11975"/>
                      <a:pt x="23772" y="11966"/>
                    </a:cubicBezTo>
                    <a:lnTo>
                      <a:pt x="23744" y="11966"/>
                    </a:lnTo>
                    <a:cubicBezTo>
                      <a:pt x="23726" y="11966"/>
                      <a:pt x="23707" y="11956"/>
                      <a:pt x="23688" y="11956"/>
                    </a:cubicBezTo>
                    <a:lnTo>
                      <a:pt x="23660" y="11956"/>
                    </a:lnTo>
                    <a:cubicBezTo>
                      <a:pt x="23632" y="11947"/>
                      <a:pt x="23604" y="11947"/>
                      <a:pt x="23576" y="11947"/>
                    </a:cubicBezTo>
                    <a:lnTo>
                      <a:pt x="23510" y="11947"/>
                    </a:lnTo>
                    <a:lnTo>
                      <a:pt x="23492" y="11938"/>
                    </a:lnTo>
                    <a:lnTo>
                      <a:pt x="23463" y="11938"/>
                    </a:lnTo>
                    <a:cubicBezTo>
                      <a:pt x="23445" y="11938"/>
                      <a:pt x="23426" y="11947"/>
                      <a:pt x="23417" y="11947"/>
                    </a:cubicBezTo>
                    <a:lnTo>
                      <a:pt x="23360" y="11947"/>
                    </a:lnTo>
                    <a:cubicBezTo>
                      <a:pt x="23342" y="11938"/>
                      <a:pt x="23323" y="11928"/>
                      <a:pt x="23304" y="11919"/>
                    </a:cubicBezTo>
                    <a:cubicBezTo>
                      <a:pt x="23229" y="11881"/>
                      <a:pt x="23164" y="11853"/>
                      <a:pt x="23098" y="11835"/>
                    </a:cubicBezTo>
                    <a:cubicBezTo>
                      <a:pt x="23080" y="11825"/>
                      <a:pt x="23070" y="11825"/>
                      <a:pt x="23051" y="11816"/>
                    </a:cubicBezTo>
                    <a:lnTo>
                      <a:pt x="23014" y="11788"/>
                    </a:lnTo>
                    <a:cubicBezTo>
                      <a:pt x="22949" y="11732"/>
                      <a:pt x="22892" y="11685"/>
                      <a:pt x="22855" y="11638"/>
                    </a:cubicBezTo>
                    <a:lnTo>
                      <a:pt x="22836" y="11629"/>
                    </a:lnTo>
                    <a:lnTo>
                      <a:pt x="22836" y="11619"/>
                    </a:lnTo>
                    <a:lnTo>
                      <a:pt x="22827" y="11619"/>
                    </a:lnTo>
                    <a:cubicBezTo>
                      <a:pt x="22827" y="11610"/>
                      <a:pt x="22817" y="11601"/>
                      <a:pt x="22808" y="11591"/>
                    </a:cubicBezTo>
                    <a:cubicBezTo>
                      <a:pt x="22789" y="11563"/>
                      <a:pt x="22771" y="11544"/>
                      <a:pt x="22743" y="11516"/>
                    </a:cubicBezTo>
                    <a:cubicBezTo>
                      <a:pt x="22733" y="11498"/>
                      <a:pt x="22724" y="11488"/>
                      <a:pt x="22714" y="11469"/>
                    </a:cubicBezTo>
                    <a:lnTo>
                      <a:pt x="22705" y="11469"/>
                    </a:lnTo>
                    <a:lnTo>
                      <a:pt x="22705" y="11460"/>
                    </a:lnTo>
                    <a:lnTo>
                      <a:pt x="22696" y="11441"/>
                    </a:lnTo>
                    <a:lnTo>
                      <a:pt x="22677" y="11432"/>
                    </a:lnTo>
                    <a:lnTo>
                      <a:pt x="22677" y="11423"/>
                    </a:lnTo>
                    <a:lnTo>
                      <a:pt x="22668" y="11413"/>
                    </a:lnTo>
                    <a:cubicBezTo>
                      <a:pt x="22658" y="11404"/>
                      <a:pt x="22649" y="11385"/>
                      <a:pt x="22630" y="11366"/>
                    </a:cubicBezTo>
                    <a:cubicBezTo>
                      <a:pt x="22621" y="11338"/>
                      <a:pt x="22602" y="11310"/>
                      <a:pt x="22574" y="11282"/>
                    </a:cubicBezTo>
                    <a:cubicBezTo>
                      <a:pt x="22546" y="11235"/>
                      <a:pt x="22518" y="11179"/>
                      <a:pt x="22480" y="11114"/>
                    </a:cubicBezTo>
                    <a:cubicBezTo>
                      <a:pt x="22452" y="11076"/>
                      <a:pt x="22424" y="11029"/>
                      <a:pt x="22405" y="10983"/>
                    </a:cubicBezTo>
                    <a:lnTo>
                      <a:pt x="22405" y="10973"/>
                    </a:lnTo>
                    <a:cubicBezTo>
                      <a:pt x="22396" y="10964"/>
                      <a:pt x="22396" y="10955"/>
                      <a:pt x="22387" y="10945"/>
                    </a:cubicBezTo>
                    <a:lnTo>
                      <a:pt x="22387" y="10936"/>
                    </a:lnTo>
                    <a:lnTo>
                      <a:pt x="22377" y="10926"/>
                    </a:lnTo>
                    <a:cubicBezTo>
                      <a:pt x="22359" y="10870"/>
                      <a:pt x="22331" y="10814"/>
                      <a:pt x="22302" y="10758"/>
                    </a:cubicBezTo>
                    <a:cubicBezTo>
                      <a:pt x="22284" y="10711"/>
                      <a:pt x="22265" y="10655"/>
                      <a:pt x="22237" y="10599"/>
                    </a:cubicBezTo>
                    <a:lnTo>
                      <a:pt x="22228" y="10571"/>
                    </a:lnTo>
                    <a:cubicBezTo>
                      <a:pt x="22209" y="10514"/>
                      <a:pt x="22181" y="10458"/>
                      <a:pt x="22162" y="10393"/>
                    </a:cubicBezTo>
                    <a:cubicBezTo>
                      <a:pt x="22134" y="10327"/>
                      <a:pt x="22115" y="10262"/>
                      <a:pt x="22087" y="10196"/>
                    </a:cubicBezTo>
                    <a:cubicBezTo>
                      <a:pt x="22068" y="10149"/>
                      <a:pt x="22050" y="10093"/>
                      <a:pt x="22022" y="10046"/>
                    </a:cubicBezTo>
                    <a:lnTo>
                      <a:pt x="22012" y="10018"/>
                    </a:lnTo>
                    <a:lnTo>
                      <a:pt x="22003" y="10009"/>
                    </a:lnTo>
                    <a:cubicBezTo>
                      <a:pt x="21984" y="9953"/>
                      <a:pt x="21956" y="9897"/>
                      <a:pt x="21928" y="9840"/>
                    </a:cubicBezTo>
                    <a:cubicBezTo>
                      <a:pt x="21900" y="9775"/>
                      <a:pt x="21872" y="9709"/>
                      <a:pt x="21844" y="9653"/>
                    </a:cubicBezTo>
                    <a:cubicBezTo>
                      <a:pt x="21806" y="9597"/>
                      <a:pt x="21778" y="9531"/>
                      <a:pt x="21741" y="9475"/>
                    </a:cubicBezTo>
                    <a:cubicBezTo>
                      <a:pt x="21731" y="9447"/>
                      <a:pt x="21713" y="9419"/>
                      <a:pt x="21685" y="9391"/>
                    </a:cubicBezTo>
                    <a:cubicBezTo>
                      <a:pt x="21675" y="9372"/>
                      <a:pt x="21666" y="9354"/>
                      <a:pt x="21647" y="9335"/>
                    </a:cubicBezTo>
                    <a:lnTo>
                      <a:pt x="21638" y="9325"/>
                    </a:lnTo>
                    <a:lnTo>
                      <a:pt x="21638" y="9316"/>
                    </a:lnTo>
                    <a:cubicBezTo>
                      <a:pt x="21628" y="9307"/>
                      <a:pt x="21619" y="9297"/>
                      <a:pt x="21610" y="9288"/>
                    </a:cubicBezTo>
                    <a:cubicBezTo>
                      <a:pt x="21610" y="9279"/>
                      <a:pt x="21600" y="9279"/>
                      <a:pt x="21600" y="9269"/>
                    </a:cubicBezTo>
                    <a:cubicBezTo>
                      <a:pt x="21591" y="9260"/>
                      <a:pt x="21582" y="9251"/>
                      <a:pt x="21572" y="9241"/>
                    </a:cubicBezTo>
                    <a:lnTo>
                      <a:pt x="21563" y="9232"/>
                    </a:lnTo>
                    <a:cubicBezTo>
                      <a:pt x="21544" y="9204"/>
                      <a:pt x="21516" y="9185"/>
                      <a:pt x="21497" y="9166"/>
                    </a:cubicBezTo>
                    <a:cubicBezTo>
                      <a:pt x="21479" y="9138"/>
                      <a:pt x="21450" y="9119"/>
                      <a:pt x="21422" y="9091"/>
                    </a:cubicBezTo>
                    <a:cubicBezTo>
                      <a:pt x="21404" y="9063"/>
                      <a:pt x="21376" y="9045"/>
                      <a:pt x="21347" y="9026"/>
                    </a:cubicBezTo>
                    <a:cubicBezTo>
                      <a:pt x="21301" y="8988"/>
                      <a:pt x="21263" y="8942"/>
                      <a:pt x="21226" y="8913"/>
                    </a:cubicBezTo>
                    <a:lnTo>
                      <a:pt x="21207" y="8895"/>
                    </a:lnTo>
                    <a:lnTo>
                      <a:pt x="21151" y="8848"/>
                    </a:lnTo>
                    <a:lnTo>
                      <a:pt x="21132" y="8829"/>
                    </a:lnTo>
                    <a:lnTo>
                      <a:pt x="21057" y="8764"/>
                    </a:lnTo>
                    <a:cubicBezTo>
                      <a:pt x="21029" y="8745"/>
                      <a:pt x="21010" y="8717"/>
                      <a:pt x="20982" y="8698"/>
                    </a:cubicBezTo>
                    <a:lnTo>
                      <a:pt x="20973" y="8689"/>
                    </a:lnTo>
                    <a:cubicBezTo>
                      <a:pt x="20954" y="8670"/>
                      <a:pt x="20926" y="8651"/>
                      <a:pt x="20907" y="8633"/>
                    </a:cubicBezTo>
                    <a:lnTo>
                      <a:pt x="20889" y="8614"/>
                    </a:lnTo>
                    <a:lnTo>
                      <a:pt x="20870" y="8605"/>
                    </a:lnTo>
                    <a:lnTo>
                      <a:pt x="20870" y="8595"/>
                    </a:lnTo>
                    <a:cubicBezTo>
                      <a:pt x="20833" y="8567"/>
                      <a:pt x="20795" y="8530"/>
                      <a:pt x="20758" y="8502"/>
                    </a:cubicBezTo>
                    <a:cubicBezTo>
                      <a:pt x="20730" y="8473"/>
                      <a:pt x="20711" y="8445"/>
                      <a:pt x="20683" y="8427"/>
                    </a:cubicBezTo>
                    <a:lnTo>
                      <a:pt x="20673" y="8408"/>
                    </a:lnTo>
                    <a:cubicBezTo>
                      <a:pt x="20655" y="8389"/>
                      <a:pt x="20636" y="8370"/>
                      <a:pt x="20617" y="8361"/>
                    </a:cubicBezTo>
                    <a:cubicBezTo>
                      <a:pt x="20580" y="8314"/>
                      <a:pt x="20542" y="8277"/>
                      <a:pt x="20505" y="8230"/>
                    </a:cubicBezTo>
                    <a:cubicBezTo>
                      <a:pt x="20439" y="8155"/>
                      <a:pt x="20346" y="8043"/>
                      <a:pt x="20271" y="7930"/>
                    </a:cubicBezTo>
                    <a:cubicBezTo>
                      <a:pt x="20224" y="7874"/>
                      <a:pt x="20187" y="7818"/>
                      <a:pt x="20149" y="7752"/>
                    </a:cubicBezTo>
                    <a:cubicBezTo>
                      <a:pt x="20140" y="7734"/>
                      <a:pt x="20121" y="7715"/>
                      <a:pt x="20112" y="7696"/>
                    </a:cubicBezTo>
                    <a:lnTo>
                      <a:pt x="20102" y="7678"/>
                    </a:lnTo>
                    <a:cubicBezTo>
                      <a:pt x="20074" y="7650"/>
                      <a:pt x="20055" y="7621"/>
                      <a:pt x="20046" y="7593"/>
                    </a:cubicBezTo>
                    <a:cubicBezTo>
                      <a:pt x="20018" y="7547"/>
                      <a:pt x="19981" y="7490"/>
                      <a:pt x="19943" y="7425"/>
                    </a:cubicBezTo>
                    <a:lnTo>
                      <a:pt x="19915" y="7369"/>
                    </a:lnTo>
                    <a:lnTo>
                      <a:pt x="19906" y="7369"/>
                    </a:lnTo>
                    <a:lnTo>
                      <a:pt x="19906" y="7359"/>
                    </a:lnTo>
                    <a:lnTo>
                      <a:pt x="19896" y="7341"/>
                    </a:lnTo>
                    <a:cubicBezTo>
                      <a:pt x="19878" y="7322"/>
                      <a:pt x="19868" y="7294"/>
                      <a:pt x="19859" y="7275"/>
                    </a:cubicBezTo>
                    <a:lnTo>
                      <a:pt x="19840" y="7247"/>
                    </a:lnTo>
                    <a:cubicBezTo>
                      <a:pt x="19812" y="7200"/>
                      <a:pt x="19784" y="7144"/>
                      <a:pt x="19765" y="7097"/>
                    </a:cubicBezTo>
                    <a:lnTo>
                      <a:pt x="19756" y="7088"/>
                    </a:lnTo>
                    <a:lnTo>
                      <a:pt x="19756" y="7078"/>
                    </a:lnTo>
                    <a:cubicBezTo>
                      <a:pt x="19737" y="7050"/>
                      <a:pt x="19728" y="7032"/>
                      <a:pt x="19718" y="7003"/>
                    </a:cubicBezTo>
                    <a:cubicBezTo>
                      <a:pt x="19700" y="6966"/>
                      <a:pt x="19681" y="6938"/>
                      <a:pt x="19662" y="6900"/>
                    </a:cubicBezTo>
                    <a:cubicBezTo>
                      <a:pt x="19653" y="6882"/>
                      <a:pt x="19634" y="6854"/>
                      <a:pt x="19625" y="6826"/>
                    </a:cubicBezTo>
                    <a:lnTo>
                      <a:pt x="19615" y="6807"/>
                    </a:lnTo>
                    <a:cubicBezTo>
                      <a:pt x="19578" y="6741"/>
                      <a:pt x="19550" y="6676"/>
                      <a:pt x="19531" y="6629"/>
                    </a:cubicBezTo>
                    <a:cubicBezTo>
                      <a:pt x="19512" y="6601"/>
                      <a:pt x="19503" y="6563"/>
                      <a:pt x="19494" y="6545"/>
                    </a:cubicBezTo>
                    <a:lnTo>
                      <a:pt x="19494" y="6535"/>
                    </a:lnTo>
                    <a:lnTo>
                      <a:pt x="19484" y="6526"/>
                    </a:lnTo>
                    <a:cubicBezTo>
                      <a:pt x="19475" y="6498"/>
                      <a:pt x="19466" y="6479"/>
                      <a:pt x="19456" y="6451"/>
                    </a:cubicBezTo>
                    <a:cubicBezTo>
                      <a:pt x="19447" y="6432"/>
                      <a:pt x="19437" y="6423"/>
                      <a:pt x="19428" y="6404"/>
                    </a:cubicBezTo>
                    <a:lnTo>
                      <a:pt x="19428" y="6395"/>
                    </a:lnTo>
                    <a:cubicBezTo>
                      <a:pt x="19419" y="6348"/>
                      <a:pt x="19400" y="6301"/>
                      <a:pt x="19391" y="6264"/>
                    </a:cubicBezTo>
                    <a:cubicBezTo>
                      <a:pt x="19391" y="6254"/>
                      <a:pt x="19391" y="6245"/>
                      <a:pt x="19391" y="6236"/>
                    </a:cubicBezTo>
                    <a:lnTo>
                      <a:pt x="19381" y="6236"/>
                    </a:lnTo>
                    <a:lnTo>
                      <a:pt x="19381" y="6226"/>
                    </a:lnTo>
                    <a:cubicBezTo>
                      <a:pt x="19381" y="6208"/>
                      <a:pt x="19372" y="6198"/>
                      <a:pt x="19372" y="6180"/>
                    </a:cubicBezTo>
                    <a:lnTo>
                      <a:pt x="19372" y="6170"/>
                    </a:lnTo>
                    <a:lnTo>
                      <a:pt x="19363" y="6161"/>
                    </a:lnTo>
                    <a:lnTo>
                      <a:pt x="19353" y="6123"/>
                    </a:lnTo>
                    <a:lnTo>
                      <a:pt x="19334" y="6058"/>
                    </a:lnTo>
                    <a:lnTo>
                      <a:pt x="19306" y="5955"/>
                    </a:lnTo>
                    <a:lnTo>
                      <a:pt x="19306" y="5945"/>
                    </a:lnTo>
                    <a:lnTo>
                      <a:pt x="19288" y="5899"/>
                    </a:lnTo>
                    <a:cubicBezTo>
                      <a:pt x="19278" y="5880"/>
                      <a:pt x="19278" y="5852"/>
                      <a:pt x="19269" y="5833"/>
                    </a:cubicBezTo>
                    <a:cubicBezTo>
                      <a:pt x="19260" y="5786"/>
                      <a:pt x="19250" y="5749"/>
                      <a:pt x="19232" y="5711"/>
                    </a:cubicBezTo>
                    <a:lnTo>
                      <a:pt x="19232" y="5693"/>
                    </a:lnTo>
                    <a:lnTo>
                      <a:pt x="19222" y="5693"/>
                    </a:lnTo>
                    <a:lnTo>
                      <a:pt x="19232" y="5683"/>
                    </a:lnTo>
                    <a:cubicBezTo>
                      <a:pt x="19222" y="5665"/>
                      <a:pt x="19222" y="5646"/>
                      <a:pt x="19213" y="5627"/>
                    </a:cubicBezTo>
                    <a:cubicBezTo>
                      <a:pt x="19203" y="5590"/>
                      <a:pt x="19185" y="5552"/>
                      <a:pt x="19175" y="5524"/>
                    </a:cubicBezTo>
                    <a:lnTo>
                      <a:pt x="19166" y="5505"/>
                    </a:lnTo>
                    <a:lnTo>
                      <a:pt x="19166" y="5487"/>
                    </a:lnTo>
                    <a:lnTo>
                      <a:pt x="19157" y="5459"/>
                    </a:lnTo>
                    <a:lnTo>
                      <a:pt x="19138" y="5431"/>
                    </a:lnTo>
                    <a:cubicBezTo>
                      <a:pt x="19129" y="5393"/>
                      <a:pt x="19119" y="5374"/>
                      <a:pt x="19110" y="5346"/>
                    </a:cubicBezTo>
                    <a:lnTo>
                      <a:pt x="19082" y="5290"/>
                    </a:lnTo>
                    <a:lnTo>
                      <a:pt x="19054" y="5234"/>
                    </a:lnTo>
                    <a:cubicBezTo>
                      <a:pt x="19054" y="5215"/>
                      <a:pt x="19044" y="5196"/>
                      <a:pt x="19035" y="5178"/>
                    </a:cubicBezTo>
                    <a:lnTo>
                      <a:pt x="19026" y="5159"/>
                    </a:lnTo>
                    <a:cubicBezTo>
                      <a:pt x="18997" y="5103"/>
                      <a:pt x="18960" y="5037"/>
                      <a:pt x="18932" y="4972"/>
                    </a:cubicBezTo>
                    <a:lnTo>
                      <a:pt x="18923" y="4962"/>
                    </a:lnTo>
                    <a:lnTo>
                      <a:pt x="18923" y="4953"/>
                    </a:lnTo>
                    <a:cubicBezTo>
                      <a:pt x="18913" y="4944"/>
                      <a:pt x="18904" y="4925"/>
                      <a:pt x="18894" y="4906"/>
                    </a:cubicBezTo>
                    <a:lnTo>
                      <a:pt x="18838" y="4794"/>
                    </a:lnTo>
                    <a:cubicBezTo>
                      <a:pt x="18829" y="4775"/>
                      <a:pt x="18820" y="4756"/>
                      <a:pt x="18801" y="4738"/>
                    </a:cubicBezTo>
                    <a:lnTo>
                      <a:pt x="18763" y="4672"/>
                    </a:lnTo>
                    <a:lnTo>
                      <a:pt x="18735" y="4625"/>
                    </a:lnTo>
                    <a:cubicBezTo>
                      <a:pt x="18726" y="4607"/>
                      <a:pt x="18717" y="4588"/>
                      <a:pt x="18707" y="4579"/>
                    </a:cubicBezTo>
                    <a:lnTo>
                      <a:pt x="18698" y="4569"/>
                    </a:lnTo>
                    <a:lnTo>
                      <a:pt x="18623" y="4466"/>
                    </a:lnTo>
                    <a:cubicBezTo>
                      <a:pt x="18614" y="4447"/>
                      <a:pt x="18604" y="4438"/>
                      <a:pt x="18595" y="4429"/>
                    </a:cubicBezTo>
                    <a:lnTo>
                      <a:pt x="18595" y="4419"/>
                    </a:lnTo>
                    <a:lnTo>
                      <a:pt x="18585" y="4410"/>
                    </a:lnTo>
                    <a:lnTo>
                      <a:pt x="18539" y="4344"/>
                    </a:lnTo>
                    <a:lnTo>
                      <a:pt x="18511" y="4307"/>
                    </a:lnTo>
                    <a:cubicBezTo>
                      <a:pt x="18482" y="4279"/>
                      <a:pt x="18454" y="4241"/>
                      <a:pt x="18436" y="4213"/>
                    </a:cubicBezTo>
                    <a:lnTo>
                      <a:pt x="18426" y="4204"/>
                    </a:lnTo>
                    <a:cubicBezTo>
                      <a:pt x="18417" y="4185"/>
                      <a:pt x="18398" y="4176"/>
                      <a:pt x="18389" y="4157"/>
                    </a:cubicBezTo>
                    <a:cubicBezTo>
                      <a:pt x="18361" y="4120"/>
                      <a:pt x="18333" y="4092"/>
                      <a:pt x="18314" y="4064"/>
                    </a:cubicBezTo>
                    <a:cubicBezTo>
                      <a:pt x="18295" y="4045"/>
                      <a:pt x="18286" y="4026"/>
                      <a:pt x="18267" y="4007"/>
                    </a:cubicBezTo>
                    <a:cubicBezTo>
                      <a:pt x="18258" y="3998"/>
                      <a:pt x="18248" y="3989"/>
                      <a:pt x="18239" y="3970"/>
                    </a:cubicBezTo>
                    <a:lnTo>
                      <a:pt x="18230" y="3970"/>
                    </a:lnTo>
                    <a:lnTo>
                      <a:pt x="18230" y="3961"/>
                    </a:lnTo>
                    <a:lnTo>
                      <a:pt x="18211" y="3942"/>
                    </a:lnTo>
                    <a:cubicBezTo>
                      <a:pt x="18202" y="3933"/>
                      <a:pt x="18202" y="3933"/>
                      <a:pt x="18192" y="3923"/>
                    </a:cubicBezTo>
                    <a:lnTo>
                      <a:pt x="18192" y="3914"/>
                    </a:lnTo>
                    <a:cubicBezTo>
                      <a:pt x="18174" y="3904"/>
                      <a:pt x="18164" y="3886"/>
                      <a:pt x="18155" y="3876"/>
                    </a:cubicBezTo>
                    <a:lnTo>
                      <a:pt x="18127" y="3848"/>
                    </a:lnTo>
                    <a:lnTo>
                      <a:pt x="18117" y="3839"/>
                    </a:lnTo>
                    <a:cubicBezTo>
                      <a:pt x="18052" y="3764"/>
                      <a:pt x="17968" y="3680"/>
                      <a:pt x="17883" y="3595"/>
                    </a:cubicBezTo>
                    <a:lnTo>
                      <a:pt x="17855" y="3567"/>
                    </a:lnTo>
                    <a:lnTo>
                      <a:pt x="17846" y="3558"/>
                    </a:lnTo>
                    <a:cubicBezTo>
                      <a:pt x="17818" y="3521"/>
                      <a:pt x="17780" y="3492"/>
                      <a:pt x="17752" y="3455"/>
                    </a:cubicBezTo>
                    <a:lnTo>
                      <a:pt x="17724" y="3427"/>
                    </a:lnTo>
                    <a:lnTo>
                      <a:pt x="17715" y="3427"/>
                    </a:lnTo>
                    <a:lnTo>
                      <a:pt x="17715" y="3418"/>
                    </a:lnTo>
                    <a:cubicBezTo>
                      <a:pt x="17687" y="3389"/>
                      <a:pt x="17649" y="3352"/>
                      <a:pt x="17621" y="3315"/>
                    </a:cubicBezTo>
                    <a:cubicBezTo>
                      <a:pt x="17584" y="3277"/>
                      <a:pt x="17546" y="3230"/>
                      <a:pt x="17509" y="3183"/>
                    </a:cubicBezTo>
                    <a:lnTo>
                      <a:pt x="17499" y="3183"/>
                    </a:lnTo>
                    <a:lnTo>
                      <a:pt x="17499" y="3174"/>
                    </a:lnTo>
                    <a:cubicBezTo>
                      <a:pt x="17462" y="3127"/>
                      <a:pt x="17406" y="3071"/>
                      <a:pt x="17359" y="3015"/>
                    </a:cubicBezTo>
                    <a:cubicBezTo>
                      <a:pt x="17312" y="2968"/>
                      <a:pt x="17265" y="2912"/>
                      <a:pt x="17219" y="2856"/>
                    </a:cubicBezTo>
                    <a:cubicBezTo>
                      <a:pt x="17190" y="2837"/>
                      <a:pt x="17172" y="2809"/>
                      <a:pt x="17144" y="2781"/>
                    </a:cubicBezTo>
                    <a:cubicBezTo>
                      <a:pt x="17125" y="2762"/>
                      <a:pt x="17116" y="2753"/>
                      <a:pt x="17106" y="2743"/>
                    </a:cubicBezTo>
                    <a:lnTo>
                      <a:pt x="17022" y="2650"/>
                    </a:lnTo>
                    <a:lnTo>
                      <a:pt x="16975" y="2603"/>
                    </a:lnTo>
                    <a:lnTo>
                      <a:pt x="16966" y="2584"/>
                    </a:lnTo>
                    <a:cubicBezTo>
                      <a:pt x="16919" y="2537"/>
                      <a:pt x="16872" y="2481"/>
                      <a:pt x="16825" y="2434"/>
                    </a:cubicBezTo>
                    <a:lnTo>
                      <a:pt x="16797" y="2406"/>
                    </a:lnTo>
                    <a:lnTo>
                      <a:pt x="16778" y="2388"/>
                    </a:lnTo>
                    <a:lnTo>
                      <a:pt x="16769" y="2378"/>
                    </a:lnTo>
                    <a:lnTo>
                      <a:pt x="16778" y="2378"/>
                    </a:lnTo>
                    <a:cubicBezTo>
                      <a:pt x="16750" y="2350"/>
                      <a:pt x="16732" y="2331"/>
                      <a:pt x="16713" y="2303"/>
                    </a:cubicBezTo>
                    <a:cubicBezTo>
                      <a:pt x="16666" y="2257"/>
                      <a:pt x="16610" y="2200"/>
                      <a:pt x="16563" y="2154"/>
                    </a:cubicBezTo>
                    <a:cubicBezTo>
                      <a:pt x="16554" y="2135"/>
                      <a:pt x="16535" y="2126"/>
                      <a:pt x="16526" y="2116"/>
                    </a:cubicBezTo>
                    <a:lnTo>
                      <a:pt x="16526" y="2107"/>
                    </a:lnTo>
                    <a:lnTo>
                      <a:pt x="16516" y="2097"/>
                    </a:lnTo>
                    <a:lnTo>
                      <a:pt x="16498" y="2088"/>
                    </a:lnTo>
                    <a:lnTo>
                      <a:pt x="16498" y="2079"/>
                    </a:lnTo>
                    <a:lnTo>
                      <a:pt x="16488" y="2079"/>
                    </a:lnTo>
                    <a:cubicBezTo>
                      <a:pt x="16479" y="2060"/>
                      <a:pt x="16460" y="2051"/>
                      <a:pt x="16451" y="2032"/>
                    </a:cubicBezTo>
                    <a:cubicBezTo>
                      <a:pt x="16441" y="2032"/>
                      <a:pt x="16432" y="2023"/>
                      <a:pt x="16423" y="2013"/>
                    </a:cubicBezTo>
                    <a:lnTo>
                      <a:pt x="16423" y="2004"/>
                    </a:lnTo>
                    <a:lnTo>
                      <a:pt x="16413" y="1994"/>
                    </a:lnTo>
                    <a:cubicBezTo>
                      <a:pt x="16376" y="1966"/>
                      <a:pt x="16338" y="1929"/>
                      <a:pt x="16310" y="1901"/>
                    </a:cubicBezTo>
                    <a:lnTo>
                      <a:pt x="16292" y="1891"/>
                    </a:lnTo>
                    <a:cubicBezTo>
                      <a:pt x="16245" y="1854"/>
                      <a:pt x="16198" y="1807"/>
                      <a:pt x="16151" y="1770"/>
                    </a:cubicBezTo>
                    <a:cubicBezTo>
                      <a:pt x="16104" y="1732"/>
                      <a:pt x="16048" y="1685"/>
                      <a:pt x="15992" y="1629"/>
                    </a:cubicBezTo>
                    <a:cubicBezTo>
                      <a:pt x="15926" y="1573"/>
                      <a:pt x="15852" y="1508"/>
                      <a:pt x="15786" y="1451"/>
                    </a:cubicBezTo>
                    <a:lnTo>
                      <a:pt x="15777" y="1451"/>
                    </a:lnTo>
                    <a:lnTo>
                      <a:pt x="15711" y="1386"/>
                    </a:lnTo>
                    <a:cubicBezTo>
                      <a:pt x="15627" y="1311"/>
                      <a:pt x="15515" y="1217"/>
                      <a:pt x="15393" y="1124"/>
                    </a:cubicBezTo>
                    <a:cubicBezTo>
                      <a:pt x="15290" y="1039"/>
                      <a:pt x="15177" y="955"/>
                      <a:pt x="15084" y="890"/>
                    </a:cubicBezTo>
                    <a:lnTo>
                      <a:pt x="15074" y="890"/>
                    </a:lnTo>
                    <a:cubicBezTo>
                      <a:pt x="15018" y="843"/>
                      <a:pt x="14981" y="815"/>
                      <a:pt x="14934" y="787"/>
                    </a:cubicBezTo>
                    <a:cubicBezTo>
                      <a:pt x="14906" y="768"/>
                      <a:pt x="14887" y="759"/>
                      <a:pt x="14859" y="740"/>
                    </a:cubicBezTo>
                    <a:cubicBezTo>
                      <a:pt x="14831" y="721"/>
                      <a:pt x="14803" y="712"/>
                      <a:pt x="14775" y="693"/>
                    </a:cubicBezTo>
                    <a:cubicBezTo>
                      <a:pt x="14728" y="674"/>
                      <a:pt x="14691" y="656"/>
                      <a:pt x="14644" y="637"/>
                    </a:cubicBezTo>
                    <a:lnTo>
                      <a:pt x="14625" y="618"/>
                    </a:lnTo>
                    <a:lnTo>
                      <a:pt x="14616" y="618"/>
                    </a:lnTo>
                    <a:lnTo>
                      <a:pt x="14597" y="609"/>
                    </a:lnTo>
                    <a:cubicBezTo>
                      <a:pt x="14550" y="581"/>
                      <a:pt x="14503" y="562"/>
                      <a:pt x="14447" y="534"/>
                    </a:cubicBezTo>
                    <a:cubicBezTo>
                      <a:pt x="14428" y="524"/>
                      <a:pt x="14410" y="515"/>
                      <a:pt x="14391" y="506"/>
                    </a:cubicBezTo>
                    <a:cubicBezTo>
                      <a:pt x="14344" y="487"/>
                      <a:pt x="14307" y="468"/>
                      <a:pt x="14279" y="450"/>
                    </a:cubicBezTo>
                    <a:cubicBezTo>
                      <a:pt x="14213" y="412"/>
                      <a:pt x="14148" y="393"/>
                      <a:pt x="14091" y="365"/>
                    </a:cubicBezTo>
                    <a:cubicBezTo>
                      <a:pt x="13960" y="309"/>
                      <a:pt x="13829" y="272"/>
                      <a:pt x="13726" y="234"/>
                    </a:cubicBezTo>
                    <a:lnTo>
                      <a:pt x="13717" y="234"/>
                    </a:lnTo>
                    <a:lnTo>
                      <a:pt x="13717" y="225"/>
                    </a:lnTo>
                    <a:lnTo>
                      <a:pt x="13567" y="178"/>
                    </a:lnTo>
                    <a:lnTo>
                      <a:pt x="13548" y="169"/>
                    </a:lnTo>
                    <a:lnTo>
                      <a:pt x="13464" y="141"/>
                    </a:lnTo>
                    <a:cubicBezTo>
                      <a:pt x="13436" y="141"/>
                      <a:pt x="13417" y="131"/>
                      <a:pt x="13399" y="122"/>
                    </a:cubicBezTo>
                    <a:lnTo>
                      <a:pt x="13380" y="122"/>
                    </a:lnTo>
                    <a:lnTo>
                      <a:pt x="13370" y="113"/>
                    </a:lnTo>
                    <a:lnTo>
                      <a:pt x="13361" y="113"/>
                    </a:lnTo>
                    <a:cubicBezTo>
                      <a:pt x="13342" y="113"/>
                      <a:pt x="13314" y="103"/>
                      <a:pt x="13296" y="94"/>
                    </a:cubicBezTo>
                    <a:lnTo>
                      <a:pt x="13258" y="84"/>
                    </a:lnTo>
                    <a:lnTo>
                      <a:pt x="13230" y="84"/>
                    </a:lnTo>
                    <a:lnTo>
                      <a:pt x="13221" y="75"/>
                    </a:lnTo>
                    <a:lnTo>
                      <a:pt x="13193" y="75"/>
                    </a:lnTo>
                    <a:cubicBezTo>
                      <a:pt x="13164" y="66"/>
                      <a:pt x="13127" y="56"/>
                      <a:pt x="13090" y="56"/>
                    </a:cubicBezTo>
                    <a:cubicBezTo>
                      <a:pt x="13080" y="47"/>
                      <a:pt x="13071" y="47"/>
                      <a:pt x="13071" y="47"/>
                    </a:cubicBezTo>
                    <a:lnTo>
                      <a:pt x="13024" y="47"/>
                    </a:lnTo>
                    <a:lnTo>
                      <a:pt x="12987" y="38"/>
                    </a:lnTo>
                    <a:cubicBezTo>
                      <a:pt x="12930" y="28"/>
                      <a:pt x="12874" y="28"/>
                      <a:pt x="12799" y="19"/>
                    </a:cubicBezTo>
                    <a:lnTo>
                      <a:pt x="12790" y="19"/>
                    </a:lnTo>
                    <a:cubicBezTo>
                      <a:pt x="12734" y="19"/>
                      <a:pt x="12678" y="10"/>
                      <a:pt x="12612" y="10"/>
                    </a:cubicBezTo>
                    <a:cubicBezTo>
                      <a:pt x="12500" y="10"/>
                      <a:pt x="12369" y="0"/>
                      <a:pt x="12228" y="0"/>
                    </a:cubicBezTo>
                    <a:close/>
                  </a:path>
                </a:pathLst>
              </a:custGeom>
              <a:solidFill>
                <a:srgbClr val="F9E9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61"/>
              <p:cNvSpPr/>
              <p:nvPr/>
            </p:nvSpPr>
            <p:spPr>
              <a:xfrm flipH="1">
                <a:off x="1684017" y="3490377"/>
                <a:ext cx="501605" cy="37702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4476" extrusionOk="0">
                    <a:moveTo>
                      <a:pt x="5861" y="0"/>
                    </a:moveTo>
                    <a:cubicBezTo>
                      <a:pt x="5842" y="0"/>
                      <a:pt x="5824" y="10"/>
                      <a:pt x="5805" y="19"/>
                    </a:cubicBezTo>
                    <a:cubicBezTo>
                      <a:pt x="5786" y="28"/>
                      <a:pt x="5777" y="47"/>
                      <a:pt x="5767" y="66"/>
                    </a:cubicBezTo>
                    <a:cubicBezTo>
                      <a:pt x="5767" y="66"/>
                      <a:pt x="5758" y="75"/>
                      <a:pt x="5758" y="84"/>
                    </a:cubicBezTo>
                    <a:cubicBezTo>
                      <a:pt x="5749" y="103"/>
                      <a:pt x="5739" y="113"/>
                      <a:pt x="5730" y="131"/>
                    </a:cubicBezTo>
                    <a:cubicBezTo>
                      <a:pt x="5711" y="159"/>
                      <a:pt x="5693" y="197"/>
                      <a:pt x="5683" y="225"/>
                    </a:cubicBezTo>
                    <a:cubicBezTo>
                      <a:pt x="5655" y="281"/>
                      <a:pt x="5627" y="337"/>
                      <a:pt x="5599" y="393"/>
                    </a:cubicBezTo>
                    <a:cubicBezTo>
                      <a:pt x="5590" y="412"/>
                      <a:pt x="5571" y="440"/>
                      <a:pt x="5561" y="468"/>
                    </a:cubicBezTo>
                    <a:cubicBezTo>
                      <a:pt x="5552" y="496"/>
                      <a:pt x="5543" y="525"/>
                      <a:pt x="5524" y="553"/>
                    </a:cubicBezTo>
                    <a:cubicBezTo>
                      <a:pt x="5505" y="609"/>
                      <a:pt x="5477" y="665"/>
                      <a:pt x="5458" y="721"/>
                    </a:cubicBezTo>
                    <a:cubicBezTo>
                      <a:pt x="5402" y="843"/>
                      <a:pt x="5346" y="965"/>
                      <a:pt x="5290" y="1086"/>
                    </a:cubicBezTo>
                    <a:cubicBezTo>
                      <a:pt x="5243" y="1189"/>
                      <a:pt x="5196" y="1302"/>
                      <a:pt x="5150" y="1405"/>
                    </a:cubicBezTo>
                    <a:cubicBezTo>
                      <a:pt x="5121" y="1461"/>
                      <a:pt x="5093" y="1526"/>
                      <a:pt x="5065" y="1583"/>
                    </a:cubicBezTo>
                    <a:lnTo>
                      <a:pt x="4962" y="1760"/>
                    </a:lnTo>
                    <a:cubicBezTo>
                      <a:pt x="4934" y="1817"/>
                      <a:pt x="4906" y="1863"/>
                      <a:pt x="4878" y="1910"/>
                    </a:cubicBezTo>
                    <a:cubicBezTo>
                      <a:pt x="4841" y="1976"/>
                      <a:pt x="4812" y="2032"/>
                      <a:pt x="4775" y="2097"/>
                    </a:cubicBezTo>
                    <a:cubicBezTo>
                      <a:pt x="4747" y="2144"/>
                      <a:pt x="4719" y="2191"/>
                      <a:pt x="4691" y="2238"/>
                    </a:cubicBezTo>
                    <a:cubicBezTo>
                      <a:pt x="4691" y="2247"/>
                      <a:pt x="4681" y="2247"/>
                      <a:pt x="4681" y="2247"/>
                    </a:cubicBezTo>
                    <a:cubicBezTo>
                      <a:pt x="4616" y="2350"/>
                      <a:pt x="4541" y="2453"/>
                      <a:pt x="4466" y="2556"/>
                    </a:cubicBezTo>
                    <a:cubicBezTo>
                      <a:pt x="4466" y="2566"/>
                      <a:pt x="4457" y="2575"/>
                      <a:pt x="4447" y="2575"/>
                    </a:cubicBezTo>
                    <a:cubicBezTo>
                      <a:pt x="4438" y="2594"/>
                      <a:pt x="4419" y="2612"/>
                      <a:pt x="4401" y="2631"/>
                    </a:cubicBezTo>
                    <a:cubicBezTo>
                      <a:pt x="4372" y="2678"/>
                      <a:pt x="4335" y="2725"/>
                      <a:pt x="4298" y="2762"/>
                    </a:cubicBezTo>
                    <a:cubicBezTo>
                      <a:pt x="4251" y="2818"/>
                      <a:pt x="4213" y="2865"/>
                      <a:pt x="4166" y="2912"/>
                    </a:cubicBezTo>
                    <a:cubicBezTo>
                      <a:pt x="4082" y="2996"/>
                      <a:pt x="3989" y="3090"/>
                      <a:pt x="3904" y="3184"/>
                    </a:cubicBezTo>
                    <a:cubicBezTo>
                      <a:pt x="3895" y="3184"/>
                      <a:pt x="3886" y="3193"/>
                      <a:pt x="3886" y="3202"/>
                    </a:cubicBezTo>
                    <a:cubicBezTo>
                      <a:pt x="3839" y="3240"/>
                      <a:pt x="3792" y="3287"/>
                      <a:pt x="3745" y="3324"/>
                    </a:cubicBezTo>
                    <a:cubicBezTo>
                      <a:pt x="3698" y="3361"/>
                      <a:pt x="3651" y="3399"/>
                      <a:pt x="3605" y="3436"/>
                    </a:cubicBezTo>
                    <a:cubicBezTo>
                      <a:pt x="3595" y="3446"/>
                      <a:pt x="3586" y="3455"/>
                      <a:pt x="3577" y="3464"/>
                    </a:cubicBezTo>
                    <a:cubicBezTo>
                      <a:pt x="3567" y="3464"/>
                      <a:pt x="3558" y="3464"/>
                      <a:pt x="3549" y="3474"/>
                    </a:cubicBezTo>
                    <a:cubicBezTo>
                      <a:pt x="3502" y="3483"/>
                      <a:pt x="3455" y="3502"/>
                      <a:pt x="3408" y="3511"/>
                    </a:cubicBezTo>
                    <a:cubicBezTo>
                      <a:pt x="3389" y="3511"/>
                      <a:pt x="3361" y="3521"/>
                      <a:pt x="3343" y="3521"/>
                    </a:cubicBezTo>
                    <a:cubicBezTo>
                      <a:pt x="3314" y="3521"/>
                      <a:pt x="3286" y="3511"/>
                      <a:pt x="3258" y="3502"/>
                    </a:cubicBezTo>
                    <a:cubicBezTo>
                      <a:pt x="3211" y="3483"/>
                      <a:pt x="3155" y="3464"/>
                      <a:pt x="3108" y="3436"/>
                    </a:cubicBezTo>
                    <a:cubicBezTo>
                      <a:pt x="3062" y="3418"/>
                      <a:pt x="3005" y="3390"/>
                      <a:pt x="2959" y="3361"/>
                    </a:cubicBezTo>
                    <a:cubicBezTo>
                      <a:pt x="2949" y="3357"/>
                      <a:pt x="2940" y="3354"/>
                      <a:pt x="2931" y="3354"/>
                    </a:cubicBezTo>
                    <a:cubicBezTo>
                      <a:pt x="2921" y="3354"/>
                      <a:pt x="2912" y="3357"/>
                      <a:pt x="2902" y="3361"/>
                    </a:cubicBezTo>
                    <a:cubicBezTo>
                      <a:pt x="2884" y="3371"/>
                      <a:pt x="2865" y="3390"/>
                      <a:pt x="2856" y="3408"/>
                    </a:cubicBezTo>
                    <a:cubicBezTo>
                      <a:pt x="2846" y="3427"/>
                      <a:pt x="2846" y="3446"/>
                      <a:pt x="2856" y="3464"/>
                    </a:cubicBezTo>
                    <a:cubicBezTo>
                      <a:pt x="2865" y="3483"/>
                      <a:pt x="2874" y="3502"/>
                      <a:pt x="2893" y="3511"/>
                    </a:cubicBezTo>
                    <a:cubicBezTo>
                      <a:pt x="2959" y="3549"/>
                      <a:pt x="3024" y="3577"/>
                      <a:pt x="3099" y="3614"/>
                    </a:cubicBezTo>
                    <a:cubicBezTo>
                      <a:pt x="3146" y="3633"/>
                      <a:pt x="3193" y="3652"/>
                      <a:pt x="3240" y="3661"/>
                    </a:cubicBezTo>
                    <a:cubicBezTo>
                      <a:pt x="3249" y="3670"/>
                      <a:pt x="3258" y="3670"/>
                      <a:pt x="3268" y="3670"/>
                    </a:cubicBezTo>
                    <a:cubicBezTo>
                      <a:pt x="3249" y="3680"/>
                      <a:pt x="3230" y="3689"/>
                      <a:pt x="3211" y="3698"/>
                    </a:cubicBezTo>
                    <a:cubicBezTo>
                      <a:pt x="3174" y="3727"/>
                      <a:pt x="3127" y="3745"/>
                      <a:pt x="3090" y="3773"/>
                    </a:cubicBezTo>
                    <a:cubicBezTo>
                      <a:pt x="3015" y="3811"/>
                      <a:pt x="2940" y="3858"/>
                      <a:pt x="2865" y="3895"/>
                    </a:cubicBezTo>
                    <a:cubicBezTo>
                      <a:pt x="2846" y="3904"/>
                      <a:pt x="2837" y="3914"/>
                      <a:pt x="2818" y="3923"/>
                    </a:cubicBezTo>
                    <a:cubicBezTo>
                      <a:pt x="2781" y="3942"/>
                      <a:pt x="2734" y="3970"/>
                      <a:pt x="2696" y="3989"/>
                    </a:cubicBezTo>
                    <a:cubicBezTo>
                      <a:pt x="2668" y="3998"/>
                      <a:pt x="2650" y="4007"/>
                      <a:pt x="2622" y="4017"/>
                    </a:cubicBezTo>
                    <a:cubicBezTo>
                      <a:pt x="2603" y="4026"/>
                      <a:pt x="2575" y="4026"/>
                      <a:pt x="2556" y="4036"/>
                    </a:cubicBezTo>
                    <a:cubicBezTo>
                      <a:pt x="2528" y="4045"/>
                      <a:pt x="2500" y="4054"/>
                      <a:pt x="2472" y="4054"/>
                    </a:cubicBezTo>
                    <a:cubicBezTo>
                      <a:pt x="2434" y="4064"/>
                      <a:pt x="2397" y="4073"/>
                      <a:pt x="2350" y="4092"/>
                    </a:cubicBezTo>
                    <a:cubicBezTo>
                      <a:pt x="2294" y="4101"/>
                      <a:pt x="2228" y="4120"/>
                      <a:pt x="2163" y="4139"/>
                    </a:cubicBezTo>
                    <a:cubicBezTo>
                      <a:pt x="2107" y="4157"/>
                      <a:pt x="2050" y="4167"/>
                      <a:pt x="1994" y="4176"/>
                    </a:cubicBezTo>
                    <a:cubicBezTo>
                      <a:pt x="1938" y="4185"/>
                      <a:pt x="1882" y="4195"/>
                      <a:pt x="1816" y="4204"/>
                    </a:cubicBezTo>
                    <a:cubicBezTo>
                      <a:pt x="1760" y="4213"/>
                      <a:pt x="1704" y="4232"/>
                      <a:pt x="1639" y="4242"/>
                    </a:cubicBezTo>
                    <a:cubicBezTo>
                      <a:pt x="1573" y="4242"/>
                      <a:pt x="1507" y="4242"/>
                      <a:pt x="1451" y="4251"/>
                    </a:cubicBezTo>
                    <a:cubicBezTo>
                      <a:pt x="1386" y="4251"/>
                      <a:pt x="1330" y="4260"/>
                      <a:pt x="1264" y="4260"/>
                    </a:cubicBezTo>
                    <a:lnTo>
                      <a:pt x="1030" y="4260"/>
                    </a:lnTo>
                    <a:cubicBezTo>
                      <a:pt x="1002" y="4260"/>
                      <a:pt x="964" y="4251"/>
                      <a:pt x="936" y="4251"/>
                    </a:cubicBezTo>
                    <a:lnTo>
                      <a:pt x="712" y="4251"/>
                    </a:lnTo>
                    <a:cubicBezTo>
                      <a:pt x="655" y="4251"/>
                      <a:pt x="590" y="4251"/>
                      <a:pt x="534" y="4260"/>
                    </a:cubicBezTo>
                    <a:cubicBezTo>
                      <a:pt x="468" y="4260"/>
                      <a:pt x="412" y="4279"/>
                      <a:pt x="356" y="4288"/>
                    </a:cubicBezTo>
                    <a:cubicBezTo>
                      <a:pt x="337" y="4298"/>
                      <a:pt x="318" y="4298"/>
                      <a:pt x="300" y="4298"/>
                    </a:cubicBezTo>
                    <a:cubicBezTo>
                      <a:pt x="281" y="4307"/>
                      <a:pt x="253" y="4307"/>
                      <a:pt x="225" y="4307"/>
                    </a:cubicBezTo>
                    <a:lnTo>
                      <a:pt x="215" y="4307"/>
                    </a:lnTo>
                    <a:cubicBezTo>
                      <a:pt x="197" y="4298"/>
                      <a:pt x="178" y="4288"/>
                      <a:pt x="169" y="4279"/>
                    </a:cubicBezTo>
                    <a:cubicBezTo>
                      <a:pt x="159" y="4279"/>
                      <a:pt x="150" y="4270"/>
                      <a:pt x="131" y="4260"/>
                    </a:cubicBezTo>
                    <a:cubicBezTo>
                      <a:pt x="122" y="4242"/>
                      <a:pt x="94" y="4242"/>
                      <a:pt x="75" y="4242"/>
                    </a:cubicBezTo>
                    <a:cubicBezTo>
                      <a:pt x="56" y="4242"/>
                      <a:pt x="37" y="4251"/>
                      <a:pt x="19" y="4270"/>
                    </a:cubicBezTo>
                    <a:cubicBezTo>
                      <a:pt x="0" y="4307"/>
                      <a:pt x="0" y="4354"/>
                      <a:pt x="37" y="4382"/>
                    </a:cubicBezTo>
                    <a:cubicBezTo>
                      <a:pt x="47" y="4391"/>
                      <a:pt x="66" y="4410"/>
                      <a:pt x="84" y="4419"/>
                    </a:cubicBezTo>
                    <a:cubicBezTo>
                      <a:pt x="103" y="4429"/>
                      <a:pt x="112" y="4438"/>
                      <a:pt x="131" y="4448"/>
                    </a:cubicBezTo>
                    <a:cubicBezTo>
                      <a:pt x="159" y="4457"/>
                      <a:pt x="178" y="4466"/>
                      <a:pt x="206" y="4476"/>
                    </a:cubicBezTo>
                    <a:lnTo>
                      <a:pt x="300" y="4476"/>
                    </a:lnTo>
                    <a:cubicBezTo>
                      <a:pt x="309" y="4476"/>
                      <a:pt x="328" y="4476"/>
                      <a:pt x="346" y="4466"/>
                    </a:cubicBezTo>
                    <a:cubicBezTo>
                      <a:pt x="403" y="4466"/>
                      <a:pt x="449" y="4448"/>
                      <a:pt x="506" y="4438"/>
                    </a:cubicBezTo>
                    <a:cubicBezTo>
                      <a:pt x="534" y="4429"/>
                      <a:pt x="562" y="4429"/>
                      <a:pt x="590" y="4429"/>
                    </a:cubicBezTo>
                    <a:cubicBezTo>
                      <a:pt x="609" y="4419"/>
                      <a:pt x="637" y="4419"/>
                      <a:pt x="655" y="4419"/>
                    </a:cubicBezTo>
                    <a:lnTo>
                      <a:pt x="824" y="4419"/>
                    </a:lnTo>
                    <a:cubicBezTo>
                      <a:pt x="880" y="4419"/>
                      <a:pt x="946" y="4429"/>
                      <a:pt x="1002" y="4429"/>
                    </a:cubicBezTo>
                    <a:cubicBezTo>
                      <a:pt x="1027" y="4432"/>
                      <a:pt x="1051" y="4433"/>
                      <a:pt x="1074" y="4433"/>
                    </a:cubicBezTo>
                    <a:cubicBezTo>
                      <a:pt x="1120" y="4433"/>
                      <a:pt x="1164" y="4429"/>
                      <a:pt x="1208" y="4429"/>
                    </a:cubicBezTo>
                    <a:lnTo>
                      <a:pt x="1386" y="4429"/>
                    </a:lnTo>
                    <a:cubicBezTo>
                      <a:pt x="1451" y="4419"/>
                      <a:pt x="1517" y="4419"/>
                      <a:pt x="1573" y="4410"/>
                    </a:cubicBezTo>
                    <a:cubicBezTo>
                      <a:pt x="1639" y="4410"/>
                      <a:pt x="1695" y="4410"/>
                      <a:pt x="1760" y="4391"/>
                    </a:cubicBezTo>
                    <a:cubicBezTo>
                      <a:pt x="1816" y="4382"/>
                      <a:pt x="1873" y="4363"/>
                      <a:pt x="1938" y="4354"/>
                    </a:cubicBezTo>
                    <a:cubicBezTo>
                      <a:pt x="1994" y="4345"/>
                      <a:pt x="2060" y="4335"/>
                      <a:pt x="2116" y="4326"/>
                    </a:cubicBezTo>
                    <a:cubicBezTo>
                      <a:pt x="2182" y="4316"/>
                      <a:pt x="2247" y="4298"/>
                      <a:pt x="2313" y="4279"/>
                    </a:cubicBezTo>
                    <a:cubicBezTo>
                      <a:pt x="2369" y="4260"/>
                      <a:pt x="2434" y="4242"/>
                      <a:pt x="2500" y="4223"/>
                    </a:cubicBezTo>
                    <a:cubicBezTo>
                      <a:pt x="2565" y="4213"/>
                      <a:pt x="2631" y="4195"/>
                      <a:pt x="2696" y="4176"/>
                    </a:cubicBezTo>
                    <a:cubicBezTo>
                      <a:pt x="2734" y="4157"/>
                      <a:pt x="2762" y="4139"/>
                      <a:pt x="2799" y="4129"/>
                    </a:cubicBezTo>
                    <a:cubicBezTo>
                      <a:pt x="2837" y="4110"/>
                      <a:pt x="2874" y="4092"/>
                      <a:pt x="2902" y="4073"/>
                    </a:cubicBezTo>
                    <a:lnTo>
                      <a:pt x="2902" y="4073"/>
                    </a:lnTo>
                    <a:cubicBezTo>
                      <a:pt x="2902" y="4073"/>
                      <a:pt x="2901" y="4073"/>
                      <a:pt x="2898" y="4074"/>
                    </a:cubicBezTo>
                    <a:lnTo>
                      <a:pt x="2898" y="4074"/>
                    </a:lnTo>
                    <a:cubicBezTo>
                      <a:pt x="3034" y="3993"/>
                      <a:pt x="3169" y="3920"/>
                      <a:pt x="3305" y="3839"/>
                    </a:cubicBezTo>
                    <a:cubicBezTo>
                      <a:pt x="3333" y="3830"/>
                      <a:pt x="3361" y="3820"/>
                      <a:pt x="3380" y="3801"/>
                    </a:cubicBezTo>
                    <a:cubicBezTo>
                      <a:pt x="3417" y="3783"/>
                      <a:pt x="3446" y="3764"/>
                      <a:pt x="3474" y="3745"/>
                    </a:cubicBezTo>
                    <a:cubicBezTo>
                      <a:pt x="3520" y="3708"/>
                      <a:pt x="3567" y="3680"/>
                      <a:pt x="3623" y="3642"/>
                    </a:cubicBezTo>
                    <a:cubicBezTo>
                      <a:pt x="3633" y="3633"/>
                      <a:pt x="3642" y="3624"/>
                      <a:pt x="3651" y="3614"/>
                    </a:cubicBezTo>
                    <a:cubicBezTo>
                      <a:pt x="3670" y="3605"/>
                      <a:pt x="3680" y="3605"/>
                      <a:pt x="3689" y="3596"/>
                    </a:cubicBezTo>
                    <a:cubicBezTo>
                      <a:pt x="3745" y="3577"/>
                      <a:pt x="3783" y="3558"/>
                      <a:pt x="3829" y="3530"/>
                    </a:cubicBezTo>
                    <a:cubicBezTo>
                      <a:pt x="3876" y="3493"/>
                      <a:pt x="3932" y="3455"/>
                      <a:pt x="3979" y="3408"/>
                    </a:cubicBezTo>
                    <a:cubicBezTo>
                      <a:pt x="3998" y="3390"/>
                      <a:pt x="4026" y="3371"/>
                      <a:pt x="4045" y="3352"/>
                    </a:cubicBezTo>
                    <a:cubicBezTo>
                      <a:pt x="4073" y="3333"/>
                      <a:pt x="4101" y="3305"/>
                      <a:pt x="4120" y="3287"/>
                    </a:cubicBezTo>
                    <a:cubicBezTo>
                      <a:pt x="4166" y="3240"/>
                      <a:pt x="4213" y="3193"/>
                      <a:pt x="4251" y="3146"/>
                    </a:cubicBezTo>
                    <a:cubicBezTo>
                      <a:pt x="4269" y="3137"/>
                      <a:pt x="4279" y="3127"/>
                      <a:pt x="4288" y="3109"/>
                    </a:cubicBezTo>
                    <a:cubicBezTo>
                      <a:pt x="4298" y="3099"/>
                      <a:pt x="4307" y="3090"/>
                      <a:pt x="4316" y="3071"/>
                    </a:cubicBezTo>
                    <a:cubicBezTo>
                      <a:pt x="4344" y="3052"/>
                      <a:pt x="4363" y="3024"/>
                      <a:pt x="4382" y="2996"/>
                    </a:cubicBezTo>
                    <a:cubicBezTo>
                      <a:pt x="4457" y="2912"/>
                      <a:pt x="4532" y="2818"/>
                      <a:pt x="4597" y="2715"/>
                    </a:cubicBezTo>
                    <a:cubicBezTo>
                      <a:pt x="4672" y="2622"/>
                      <a:pt x="4747" y="2528"/>
                      <a:pt x="4812" y="2435"/>
                    </a:cubicBezTo>
                    <a:cubicBezTo>
                      <a:pt x="4962" y="2219"/>
                      <a:pt x="5103" y="2013"/>
                      <a:pt x="5262" y="1807"/>
                    </a:cubicBezTo>
                    <a:cubicBezTo>
                      <a:pt x="5271" y="1779"/>
                      <a:pt x="5290" y="1760"/>
                      <a:pt x="5309" y="1732"/>
                    </a:cubicBezTo>
                    <a:cubicBezTo>
                      <a:pt x="5327" y="1704"/>
                      <a:pt x="5346" y="1667"/>
                      <a:pt x="5365" y="1639"/>
                    </a:cubicBezTo>
                    <a:cubicBezTo>
                      <a:pt x="5393" y="1592"/>
                      <a:pt x="5430" y="1536"/>
                      <a:pt x="5458" y="1480"/>
                    </a:cubicBezTo>
                    <a:lnTo>
                      <a:pt x="5505" y="1395"/>
                    </a:lnTo>
                    <a:cubicBezTo>
                      <a:pt x="5524" y="1367"/>
                      <a:pt x="5543" y="1330"/>
                      <a:pt x="5552" y="1302"/>
                    </a:cubicBezTo>
                    <a:cubicBezTo>
                      <a:pt x="5580" y="1255"/>
                      <a:pt x="5608" y="1199"/>
                      <a:pt x="5636" y="1152"/>
                    </a:cubicBezTo>
                    <a:cubicBezTo>
                      <a:pt x="5664" y="1096"/>
                      <a:pt x="5693" y="1039"/>
                      <a:pt x="5711" y="983"/>
                    </a:cubicBezTo>
                    <a:cubicBezTo>
                      <a:pt x="5721" y="965"/>
                      <a:pt x="5730" y="946"/>
                      <a:pt x="5739" y="927"/>
                    </a:cubicBezTo>
                    <a:cubicBezTo>
                      <a:pt x="5749" y="918"/>
                      <a:pt x="5749" y="908"/>
                      <a:pt x="5758" y="890"/>
                    </a:cubicBezTo>
                    <a:cubicBezTo>
                      <a:pt x="5767" y="862"/>
                      <a:pt x="5786" y="824"/>
                      <a:pt x="5796" y="787"/>
                    </a:cubicBezTo>
                    <a:cubicBezTo>
                      <a:pt x="5796" y="787"/>
                      <a:pt x="5805" y="777"/>
                      <a:pt x="5805" y="768"/>
                    </a:cubicBezTo>
                    <a:cubicBezTo>
                      <a:pt x="5814" y="749"/>
                      <a:pt x="5814" y="721"/>
                      <a:pt x="5824" y="702"/>
                    </a:cubicBezTo>
                    <a:lnTo>
                      <a:pt x="5842" y="637"/>
                    </a:lnTo>
                    <a:cubicBezTo>
                      <a:pt x="5870" y="543"/>
                      <a:pt x="5908" y="450"/>
                      <a:pt x="5927" y="356"/>
                    </a:cubicBezTo>
                    <a:cubicBezTo>
                      <a:pt x="5936" y="309"/>
                      <a:pt x="5945" y="262"/>
                      <a:pt x="5945" y="206"/>
                    </a:cubicBezTo>
                    <a:cubicBezTo>
                      <a:pt x="5955" y="178"/>
                      <a:pt x="5955" y="150"/>
                      <a:pt x="5955" y="122"/>
                    </a:cubicBezTo>
                    <a:cubicBezTo>
                      <a:pt x="5955" y="113"/>
                      <a:pt x="5955" y="103"/>
                      <a:pt x="5955" y="94"/>
                    </a:cubicBezTo>
                    <a:cubicBezTo>
                      <a:pt x="5955" y="84"/>
                      <a:pt x="5945" y="75"/>
                      <a:pt x="5945" y="66"/>
                    </a:cubicBezTo>
                    <a:cubicBezTo>
                      <a:pt x="5936" y="56"/>
                      <a:pt x="5936" y="47"/>
                      <a:pt x="5927" y="38"/>
                    </a:cubicBezTo>
                    <a:cubicBezTo>
                      <a:pt x="5917" y="19"/>
                      <a:pt x="5899" y="10"/>
                      <a:pt x="5870" y="0"/>
                    </a:cubicBezTo>
                    <a:close/>
                  </a:path>
                </a:pathLst>
              </a:custGeom>
              <a:solidFill>
                <a:srgbClr val="E5C8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61"/>
              <p:cNvSpPr/>
              <p:nvPr/>
            </p:nvSpPr>
            <p:spPr>
              <a:xfrm flipH="1">
                <a:off x="2185538" y="3620517"/>
                <a:ext cx="107396" cy="13494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02" extrusionOk="0">
                    <a:moveTo>
                      <a:pt x="1199" y="0"/>
                    </a:moveTo>
                    <a:cubicBezTo>
                      <a:pt x="1171" y="0"/>
                      <a:pt x="1152" y="9"/>
                      <a:pt x="1143" y="28"/>
                    </a:cubicBezTo>
                    <a:cubicBezTo>
                      <a:pt x="1106" y="75"/>
                      <a:pt x="1077" y="112"/>
                      <a:pt x="1040" y="159"/>
                    </a:cubicBezTo>
                    <a:cubicBezTo>
                      <a:pt x="1031" y="169"/>
                      <a:pt x="1021" y="169"/>
                      <a:pt x="1012" y="178"/>
                    </a:cubicBezTo>
                    <a:cubicBezTo>
                      <a:pt x="993" y="187"/>
                      <a:pt x="984" y="206"/>
                      <a:pt x="965" y="215"/>
                    </a:cubicBezTo>
                    <a:cubicBezTo>
                      <a:pt x="956" y="234"/>
                      <a:pt x="946" y="244"/>
                      <a:pt x="928" y="253"/>
                    </a:cubicBezTo>
                    <a:cubicBezTo>
                      <a:pt x="900" y="281"/>
                      <a:pt x="871" y="309"/>
                      <a:pt x="843" y="337"/>
                    </a:cubicBezTo>
                    <a:cubicBezTo>
                      <a:pt x="815" y="365"/>
                      <a:pt x="787" y="403"/>
                      <a:pt x="759" y="431"/>
                    </a:cubicBezTo>
                    <a:cubicBezTo>
                      <a:pt x="740" y="449"/>
                      <a:pt x="722" y="468"/>
                      <a:pt x="703" y="496"/>
                    </a:cubicBezTo>
                    <a:cubicBezTo>
                      <a:pt x="665" y="534"/>
                      <a:pt x="619" y="581"/>
                      <a:pt x="581" y="627"/>
                    </a:cubicBezTo>
                    <a:cubicBezTo>
                      <a:pt x="544" y="674"/>
                      <a:pt x="506" y="721"/>
                      <a:pt x="469" y="768"/>
                    </a:cubicBezTo>
                    <a:cubicBezTo>
                      <a:pt x="356" y="861"/>
                      <a:pt x="263" y="964"/>
                      <a:pt x="160" y="1067"/>
                    </a:cubicBezTo>
                    <a:lnTo>
                      <a:pt x="66" y="1170"/>
                    </a:lnTo>
                    <a:cubicBezTo>
                      <a:pt x="57" y="1170"/>
                      <a:pt x="48" y="1180"/>
                      <a:pt x="38" y="1189"/>
                    </a:cubicBezTo>
                    <a:cubicBezTo>
                      <a:pt x="29" y="1208"/>
                      <a:pt x="19" y="1217"/>
                      <a:pt x="19" y="1245"/>
                    </a:cubicBezTo>
                    <a:cubicBezTo>
                      <a:pt x="10" y="1273"/>
                      <a:pt x="29" y="1301"/>
                      <a:pt x="48" y="1320"/>
                    </a:cubicBezTo>
                    <a:cubicBezTo>
                      <a:pt x="62" y="1330"/>
                      <a:pt x="80" y="1334"/>
                      <a:pt x="99" y="1334"/>
                    </a:cubicBezTo>
                    <a:cubicBezTo>
                      <a:pt x="118" y="1334"/>
                      <a:pt x="136" y="1330"/>
                      <a:pt x="151" y="1320"/>
                    </a:cubicBezTo>
                    <a:cubicBezTo>
                      <a:pt x="169" y="1301"/>
                      <a:pt x="188" y="1292"/>
                      <a:pt x="207" y="1273"/>
                    </a:cubicBezTo>
                    <a:cubicBezTo>
                      <a:pt x="225" y="1264"/>
                      <a:pt x="235" y="1255"/>
                      <a:pt x="254" y="1245"/>
                    </a:cubicBezTo>
                    <a:cubicBezTo>
                      <a:pt x="272" y="1227"/>
                      <a:pt x="291" y="1208"/>
                      <a:pt x="319" y="1189"/>
                    </a:cubicBezTo>
                    <a:lnTo>
                      <a:pt x="319" y="1189"/>
                    </a:lnTo>
                    <a:cubicBezTo>
                      <a:pt x="291" y="1217"/>
                      <a:pt x="272" y="1236"/>
                      <a:pt x="244" y="1255"/>
                    </a:cubicBezTo>
                    <a:lnTo>
                      <a:pt x="85" y="1423"/>
                    </a:lnTo>
                    <a:cubicBezTo>
                      <a:pt x="66" y="1442"/>
                      <a:pt x="38" y="1470"/>
                      <a:pt x="19" y="1489"/>
                    </a:cubicBezTo>
                    <a:cubicBezTo>
                      <a:pt x="10" y="1498"/>
                      <a:pt x="1" y="1526"/>
                      <a:pt x="1" y="1536"/>
                    </a:cubicBezTo>
                    <a:cubicBezTo>
                      <a:pt x="10" y="1554"/>
                      <a:pt x="19" y="1573"/>
                      <a:pt x="29" y="1582"/>
                    </a:cubicBezTo>
                    <a:cubicBezTo>
                      <a:pt x="48" y="1601"/>
                      <a:pt x="66" y="1601"/>
                      <a:pt x="85" y="1601"/>
                    </a:cubicBezTo>
                    <a:cubicBezTo>
                      <a:pt x="104" y="1601"/>
                      <a:pt x="113" y="1592"/>
                      <a:pt x="132" y="1573"/>
                    </a:cubicBezTo>
                    <a:cubicBezTo>
                      <a:pt x="188" y="1517"/>
                      <a:pt x="235" y="1461"/>
                      <a:pt x="291" y="1404"/>
                    </a:cubicBezTo>
                    <a:cubicBezTo>
                      <a:pt x="328" y="1376"/>
                      <a:pt x="366" y="1339"/>
                      <a:pt x="394" y="1311"/>
                    </a:cubicBezTo>
                    <a:lnTo>
                      <a:pt x="562" y="1152"/>
                    </a:lnTo>
                    <a:cubicBezTo>
                      <a:pt x="609" y="1105"/>
                      <a:pt x="647" y="1067"/>
                      <a:pt x="694" y="1021"/>
                    </a:cubicBezTo>
                    <a:cubicBezTo>
                      <a:pt x="731" y="983"/>
                      <a:pt x="768" y="936"/>
                      <a:pt x="806" y="899"/>
                    </a:cubicBezTo>
                    <a:cubicBezTo>
                      <a:pt x="825" y="880"/>
                      <a:pt x="834" y="861"/>
                      <a:pt x="853" y="852"/>
                    </a:cubicBezTo>
                    <a:cubicBezTo>
                      <a:pt x="871" y="824"/>
                      <a:pt x="900" y="796"/>
                      <a:pt x="918" y="768"/>
                    </a:cubicBezTo>
                    <a:cubicBezTo>
                      <a:pt x="937" y="740"/>
                      <a:pt x="956" y="721"/>
                      <a:pt x="965" y="702"/>
                    </a:cubicBezTo>
                    <a:cubicBezTo>
                      <a:pt x="984" y="684"/>
                      <a:pt x="1003" y="665"/>
                      <a:pt x="1012" y="637"/>
                    </a:cubicBezTo>
                    <a:cubicBezTo>
                      <a:pt x="1049" y="590"/>
                      <a:pt x="1087" y="543"/>
                      <a:pt x="1124" y="496"/>
                    </a:cubicBezTo>
                    <a:lnTo>
                      <a:pt x="1152" y="449"/>
                    </a:lnTo>
                    <a:cubicBezTo>
                      <a:pt x="1162" y="440"/>
                      <a:pt x="1162" y="431"/>
                      <a:pt x="1171" y="421"/>
                    </a:cubicBezTo>
                    <a:cubicBezTo>
                      <a:pt x="1180" y="412"/>
                      <a:pt x="1190" y="403"/>
                      <a:pt x="1190" y="393"/>
                    </a:cubicBezTo>
                    <a:cubicBezTo>
                      <a:pt x="1199" y="375"/>
                      <a:pt x="1199" y="356"/>
                      <a:pt x="1199" y="346"/>
                    </a:cubicBezTo>
                    <a:cubicBezTo>
                      <a:pt x="1199" y="328"/>
                      <a:pt x="1199" y="300"/>
                      <a:pt x="1190" y="290"/>
                    </a:cubicBezTo>
                    <a:cubicBezTo>
                      <a:pt x="1190" y="281"/>
                      <a:pt x="1190" y="281"/>
                      <a:pt x="1190" y="272"/>
                    </a:cubicBezTo>
                    <a:cubicBezTo>
                      <a:pt x="1199" y="253"/>
                      <a:pt x="1199" y="225"/>
                      <a:pt x="1199" y="206"/>
                    </a:cubicBezTo>
                    <a:cubicBezTo>
                      <a:pt x="1218" y="178"/>
                      <a:pt x="1237" y="150"/>
                      <a:pt x="1255" y="122"/>
                    </a:cubicBezTo>
                    <a:cubicBezTo>
                      <a:pt x="1265" y="103"/>
                      <a:pt x="1274" y="84"/>
                      <a:pt x="1274" y="66"/>
                    </a:cubicBezTo>
                    <a:cubicBezTo>
                      <a:pt x="1274" y="47"/>
                      <a:pt x="1255" y="28"/>
                      <a:pt x="1246" y="19"/>
                    </a:cubicBezTo>
                    <a:cubicBezTo>
                      <a:pt x="1227" y="9"/>
                      <a:pt x="1218" y="0"/>
                      <a:pt x="1199" y="0"/>
                    </a:cubicBezTo>
                    <a:close/>
                  </a:path>
                </a:pathLst>
              </a:custGeom>
              <a:solidFill>
                <a:srgbClr val="E5C8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61"/>
              <p:cNvSpPr/>
              <p:nvPr/>
            </p:nvSpPr>
            <p:spPr>
              <a:xfrm flipH="1">
                <a:off x="1325945" y="2253082"/>
                <a:ext cx="1204356" cy="1632510"/>
              </a:xfrm>
              <a:custGeom>
                <a:avLst/>
                <a:gdLst/>
                <a:ahLst/>
                <a:cxnLst/>
                <a:rect l="l" t="t" r="r" b="b"/>
                <a:pathLst>
                  <a:path w="14298" h="19381" extrusionOk="0">
                    <a:moveTo>
                      <a:pt x="2697" y="10457"/>
                    </a:moveTo>
                    <a:cubicBezTo>
                      <a:pt x="2697" y="10457"/>
                      <a:pt x="2698" y="10458"/>
                      <a:pt x="2706" y="10467"/>
                    </a:cubicBezTo>
                    <a:cubicBezTo>
                      <a:pt x="2697" y="10467"/>
                      <a:pt x="2706" y="10467"/>
                      <a:pt x="2697" y="10457"/>
                    </a:cubicBezTo>
                    <a:close/>
                    <a:moveTo>
                      <a:pt x="11125" y="1"/>
                    </a:moveTo>
                    <a:cubicBezTo>
                      <a:pt x="10872" y="1"/>
                      <a:pt x="10603" y="47"/>
                      <a:pt x="10318" y="149"/>
                    </a:cubicBezTo>
                    <a:cubicBezTo>
                      <a:pt x="9962" y="383"/>
                      <a:pt x="9653" y="767"/>
                      <a:pt x="9298" y="1010"/>
                    </a:cubicBezTo>
                    <a:cubicBezTo>
                      <a:pt x="8717" y="1394"/>
                      <a:pt x="8127" y="1787"/>
                      <a:pt x="7463" y="2153"/>
                    </a:cubicBezTo>
                    <a:cubicBezTo>
                      <a:pt x="6367" y="2752"/>
                      <a:pt x="5197" y="3379"/>
                      <a:pt x="3998" y="3978"/>
                    </a:cubicBezTo>
                    <a:cubicBezTo>
                      <a:pt x="3268" y="4343"/>
                      <a:pt x="2547" y="4737"/>
                      <a:pt x="1761" y="4989"/>
                    </a:cubicBezTo>
                    <a:cubicBezTo>
                      <a:pt x="1699" y="5034"/>
                      <a:pt x="1894" y="5965"/>
                      <a:pt x="2066" y="5965"/>
                    </a:cubicBezTo>
                    <a:cubicBezTo>
                      <a:pt x="2077" y="5965"/>
                      <a:pt x="2087" y="5962"/>
                      <a:pt x="2098" y="5954"/>
                    </a:cubicBezTo>
                    <a:cubicBezTo>
                      <a:pt x="2229" y="6057"/>
                      <a:pt x="2229" y="6047"/>
                      <a:pt x="2388" y="6179"/>
                    </a:cubicBezTo>
                    <a:cubicBezTo>
                      <a:pt x="2444" y="6225"/>
                      <a:pt x="2622" y="6488"/>
                      <a:pt x="2669" y="6534"/>
                    </a:cubicBezTo>
                    <a:cubicBezTo>
                      <a:pt x="2894" y="6731"/>
                      <a:pt x="3118" y="6843"/>
                      <a:pt x="3174" y="6965"/>
                    </a:cubicBezTo>
                    <a:cubicBezTo>
                      <a:pt x="3446" y="8238"/>
                      <a:pt x="3549" y="8763"/>
                      <a:pt x="3174" y="9399"/>
                    </a:cubicBezTo>
                    <a:cubicBezTo>
                      <a:pt x="2950" y="9764"/>
                      <a:pt x="2500" y="9821"/>
                      <a:pt x="2285" y="10102"/>
                    </a:cubicBezTo>
                    <a:cubicBezTo>
                      <a:pt x="1989" y="10484"/>
                      <a:pt x="2134" y="10775"/>
                      <a:pt x="2581" y="10775"/>
                    </a:cubicBezTo>
                    <a:cubicBezTo>
                      <a:pt x="2670" y="10775"/>
                      <a:pt x="2772" y="10763"/>
                      <a:pt x="2884" y="10738"/>
                    </a:cubicBezTo>
                    <a:cubicBezTo>
                      <a:pt x="3203" y="10673"/>
                      <a:pt x="3849" y="10354"/>
                      <a:pt x="4495" y="10092"/>
                    </a:cubicBezTo>
                    <a:lnTo>
                      <a:pt x="4495" y="10092"/>
                    </a:lnTo>
                    <a:cubicBezTo>
                      <a:pt x="4055" y="10513"/>
                      <a:pt x="3062" y="10766"/>
                      <a:pt x="3277" y="11777"/>
                    </a:cubicBezTo>
                    <a:cubicBezTo>
                      <a:pt x="2720" y="11471"/>
                      <a:pt x="2255" y="11344"/>
                      <a:pt x="2006" y="11344"/>
                    </a:cubicBezTo>
                    <a:cubicBezTo>
                      <a:pt x="1882" y="11344"/>
                      <a:pt x="1811" y="11375"/>
                      <a:pt x="1808" y="11431"/>
                    </a:cubicBezTo>
                    <a:cubicBezTo>
                      <a:pt x="1808" y="11506"/>
                      <a:pt x="2201" y="11609"/>
                      <a:pt x="2304" y="11796"/>
                    </a:cubicBezTo>
                    <a:cubicBezTo>
                      <a:pt x="2528" y="12189"/>
                      <a:pt x="2912" y="12798"/>
                      <a:pt x="3193" y="13472"/>
                    </a:cubicBezTo>
                    <a:cubicBezTo>
                      <a:pt x="3343" y="13865"/>
                      <a:pt x="3390" y="14352"/>
                      <a:pt x="3493" y="14792"/>
                    </a:cubicBezTo>
                    <a:cubicBezTo>
                      <a:pt x="3764" y="15916"/>
                      <a:pt x="3830" y="16983"/>
                      <a:pt x="2744" y="17124"/>
                    </a:cubicBezTo>
                    <a:cubicBezTo>
                      <a:pt x="2682" y="17133"/>
                      <a:pt x="2615" y="17137"/>
                      <a:pt x="2544" y="17137"/>
                    </a:cubicBezTo>
                    <a:cubicBezTo>
                      <a:pt x="2027" y="17137"/>
                      <a:pt x="1278" y="16902"/>
                      <a:pt x="347" y="16515"/>
                    </a:cubicBezTo>
                    <a:cubicBezTo>
                      <a:pt x="338" y="16514"/>
                      <a:pt x="330" y="16513"/>
                      <a:pt x="323" y="16513"/>
                    </a:cubicBezTo>
                    <a:cubicBezTo>
                      <a:pt x="1" y="16513"/>
                      <a:pt x="603" y="17481"/>
                      <a:pt x="1124" y="18359"/>
                    </a:cubicBezTo>
                    <a:cubicBezTo>
                      <a:pt x="1499" y="18996"/>
                      <a:pt x="2557" y="19314"/>
                      <a:pt x="3652" y="19380"/>
                    </a:cubicBezTo>
                    <a:cubicBezTo>
                      <a:pt x="3656" y="19380"/>
                      <a:pt x="3660" y="19380"/>
                      <a:pt x="3664" y="19380"/>
                    </a:cubicBezTo>
                    <a:cubicBezTo>
                      <a:pt x="3845" y="19380"/>
                      <a:pt x="4171" y="19183"/>
                      <a:pt x="4364" y="19174"/>
                    </a:cubicBezTo>
                    <a:cubicBezTo>
                      <a:pt x="4400" y="19171"/>
                      <a:pt x="4436" y="19170"/>
                      <a:pt x="4472" y="19170"/>
                    </a:cubicBezTo>
                    <a:cubicBezTo>
                      <a:pt x="4610" y="19170"/>
                      <a:pt x="4745" y="19185"/>
                      <a:pt x="4886" y="19185"/>
                    </a:cubicBezTo>
                    <a:cubicBezTo>
                      <a:pt x="4983" y="19185"/>
                      <a:pt x="5082" y="19178"/>
                      <a:pt x="5187" y="19155"/>
                    </a:cubicBezTo>
                    <a:cubicBezTo>
                      <a:pt x="6695" y="19015"/>
                      <a:pt x="8034" y="18547"/>
                      <a:pt x="8989" y="17124"/>
                    </a:cubicBezTo>
                    <a:cubicBezTo>
                      <a:pt x="9466" y="16403"/>
                      <a:pt x="10103" y="15064"/>
                      <a:pt x="10459" y="14230"/>
                    </a:cubicBezTo>
                    <a:cubicBezTo>
                      <a:pt x="10833" y="13341"/>
                      <a:pt x="11255" y="12882"/>
                      <a:pt x="11769" y="11918"/>
                    </a:cubicBezTo>
                    <a:cubicBezTo>
                      <a:pt x="11882" y="11703"/>
                      <a:pt x="12397" y="11328"/>
                      <a:pt x="12584" y="10935"/>
                    </a:cubicBezTo>
                    <a:cubicBezTo>
                      <a:pt x="12902" y="10261"/>
                      <a:pt x="12968" y="9390"/>
                      <a:pt x="13221" y="8697"/>
                    </a:cubicBezTo>
                    <a:cubicBezTo>
                      <a:pt x="13511" y="7920"/>
                      <a:pt x="13633" y="7012"/>
                      <a:pt x="13829" y="6272"/>
                    </a:cubicBezTo>
                    <a:cubicBezTo>
                      <a:pt x="13951" y="5841"/>
                      <a:pt x="13998" y="6010"/>
                      <a:pt x="14073" y="5570"/>
                    </a:cubicBezTo>
                    <a:cubicBezTo>
                      <a:pt x="14185" y="4868"/>
                      <a:pt x="14297" y="4549"/>
                      <a:pt x="14288" y="3800"/>
                    </a:cubicBezTo>
                    <a:cubicBezTo>
                      <a:pt x="14297" y="3557"/>
                      <a:pt x="14035" y="2930"/>
                      <a:pt x="13848" y="2443"/>
                    </a:cubicBezTo>
                    <a:cubicBezTo>
                      <a:pt x="13421" y="1352"/>
                      <a:pt x="12500" y="1"/>
                      <a:pt x="11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61"/>
              <p:cNvSpPr/>
              <p:nvPr/>
            </p:nvSpPr>
            <p:spPr>
              <a:xfrm flipH="1">
                <a:off x="3148483" y="2744327"/>
                <a:ext cx="441715" cy="567053"/>
              </a:xfrm>
              <a:custGeom>
                <a:avLst/>
                <a:gdLst/>
                <a:ahLst/>
                <a:cxnLst/>
                <a:rect l="l" t="t" r="r" b="b"/>
                <a:pathLst>
                  <a:path w="5244" h="6732" extrusionOk="0">
                    <a:moveTo>
                      <a:pt x="3511" y="0"/>
                    </a:moveTo>
                    <a:lnTo>
                      <a:pt x="3137" y="169"/>
                    </a:lnTo>
                    <a:cubicBezTo>
                      <a:pt x="2931" y="244"/>
                      <a:pt x="2977" y="796"/>
                      <a:pt x="2856" y="1189"/>
                    </a:cubicBezTo>
                    <a:cubicBezTo>
                      <a:pt x="2809" y="1358"/>
                      <a:pt x="2743" y="1330"/>
                      <a:pt x="2697" y="1498"/>
                    </a:cubicBezTo>
                    <a:cubicBezTo>
                      <a:pt x="2622" y="1816"/>
                      <a:pt x="2528" y="2107"/>
                      <a:pt x="2528" y="2107"/>
                    </a:cubicBezTo>
                    <a:cubicBezTo>
                      <a:pt x="2022" y="2463"/>
                      <a:pt x="1798" y="2528"/>
                      <a:pt x="1592" y="2800"/>
                    </a:cubicBezTo>
                    <a:cubicBezTo>
                      <a:pt x="1358" y="3127"/>
                      <a:pt x="1170" y="3848"/>
                      <a:pt x="974" y="4092"/>
                    </a:cubicBezTo>
                    <a:cubicBezTo>
                      <a:pt x="861" y="4429"/>
                      <a:pt x="290" y="4644"/>
                      <a:pt x="122" y="5290"/>
                    </a:cubicBezTo>
                    <a:cubicBezTo>
                      <a:pt x="0" y="5777"/>
                      <a:pt x="187" y="6339"/>
                      <a:pt x="581" y="6732"/>
                    </a:cubicBezTo>
                    <a:cubicBezTo>
                      <a:pt x="1030" y="5796"/>
                      <a:pt x="1180" y="5206"/>
                      <a:pt x="1545" y="5028"/>
                    </a:cubicBezTo>
                    <a:cubicBezTo>
                      <a:pt x="1623" y="4987"/>
                      <a:pt x="1738" y="4968"/>
                      <a:pt x="1878" y="4968"/>
                    </a:cubicBezTo>
                    <a:cubicBezTo>
                      <a:pt x="2442" y="4968"/>
                      <a:pt x="3426" y="5264"/>
                      <a:pt x="4213" y="5571"/>
                    </a:cubicBezTo>
                    <a:cubicBezTo>
                      <a:pt x="4429" y="5655"/>
                      <a:pt x="3960" y="5627"/>
                      <a:pt x="4213" y="5721"/>
                    </a:cubicBezTo>
                    <a:cubicBezTo>
                      <a:pt x="4251" y="5825"/>
                      <a:pt x="4276" y="5874"/>
                      <a:pt x="4292" y="5874"/>
                    </a:cubicBezTo>
                    <a:cubicBezTo>
                      <a:pt x="4348" y="5874"/>
                      <a:pt x="4288" y="5283"/>
                      <a:pt x="4223" y="4410"/>
                    </a:cubicBezTo>
                    <a:lnTo>
                      <a:pt x="4232" y="4064"/>
                    </a:lnTo>
                    <a:cubicBezTo>
                      <a:pt x="4138" y="3071"/>
                      <a:pt x="5243" y="1807"/>
                      <a:pt x="4101" y="674"/>
                    </a:cubicBezTo>
                    <a:cubicBezTo>
                      <a:pt x="3904" y="487"/>
                      <a:pt x="3670" y="178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61"/>
              <p:cNvSpPr/>
              <p:nvPr/>
            </p:nvSpPr>
            <p:spPr>
              <a:xfrm flipH="1">
                <a:off x="3489204" y="3068455"/>
                <a:ext cx="84" cy="84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0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0"/>
                    </a:cubicBezTo>
                    <a:close/>
                  </a:path>
                </a:pathLst>
              </a:custGeom>
              <a:solidFill>
                <a:srgbClr val="E5C8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61"/>
              <p:cNvSpPr/>
              <p:nvPr/>
            </p:nvSpPr>
            <p:spPr>
              <a:xfrm flipH="1">
                <a:off x="3540501" y="3237173"/>
                <a:ext cx="29229" cy="10343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8" extrusionOk="0">
                    <a:moveTo>
                      <a:pt x="57" y="1"/>
                    </a:moveTo>
                    <a:cubicBezTo>
                      <a:pt x="29" y="10"/>
                      <a:pt x="0" y="38"/>
                      <a:pt x="0" y="76"/>
                    </a:cubicBezTo>
                    <a:cubicBezTo>
                      <a:pt x="29" y="197"/>
                      <a:pt x="47" y="319"/>
                      <a:pt x="75" y="450"/>
                    </a:cubicBezTo>
                    <a:cubicBezTo>
                      <a:pt x="85" y="506"/>
                      <a:pt x="94" y="572"/>
                      <a:pt x="103" y="628"/>
                    </a:cubicBezTo>
                    <a:cubicBezTo>
                      <a:pt x="113" y="684"/>
                      <a:pt x="113" y="740"/>
                      <a:pt x="122" y="797"/>
                    </a:cubicBezTo>
                    <a:cubicBezTo>
                      <a:pt x="122" y="862"/>
                      <a:pt x="132" y="918"/>
                      <a:pt x="141" y="975"/>
                    </a:cubicBezTo>
                    <a:cubicBezTo>
                      <a:pt x="150" y="1012"/>
                      <a:pt x="160" y="1040"/>
                      <a:pt x="169" y="1078"/>
                    </a:cubicBezTo>
                    <a:cubicBezTo>
                      <a:pt x="169" y="1106"/>
                      <a:pt x="178" y="1124"/>
                      <a:pt x="188" y="1143"/>
                    </a:cubicBezTo>
                    <a:cubicBezTo>
                      <a:pt x="216" y="1162"/>
                      <a:pt x="235" y="1181"/>
                      <a:pt x="244" y="1199"/>
                    </a:cubicBezTo>
                    <a:cubicBezTo>
                      <a:pt x="253" y="1209"/>
                      <a:pt x="253" y="1218"/>
                      <a:pt x="263" y="1227"/>
                    </a:cubicBezTo>
                    <a:lnTo>
                      <a:pt x="281" y="1227"/>
                    </a:lnTo>
                    <a:cubicBezTo>
                      <a:pt x="300" y="1227"/>
                      <a:pt x="319" y="1218"/>
                      <a:pt x="328" y="1199"/>
                    </a:cubicBezTo>
                    <a:cubicBezTo>
                      <a:pt x="338" y="1181"/>
                      <a:pt x="347" y="1162"/>
                      <a:pt x="347" y="1143"/>
                    </a:cubicBezTo>
                    <a:cubicBezTo>
                      <a:pt x="338" y="1124"/>
                      <a:pt x="338" y="1096"/>
                      <a:pt x="328" y="1078"/>
                    </a:cubicBezTo>
                    <a:cubicBezTo>
                      <a:pt x="319" y="1059"/>
                      <a:pt x="319" y="1040"/>
                      <a:pt x="309" y="1031"/>
                    </a:cubicBezTo>
                    <a:cubicBezTo>
                      <a:pt x="300" y="1003"/>
                      <a:pt x="300" y="984"/>
                      <a:pt x="291" y="956"/>
                    </a:cubicBezTo>
                    <a:cubicBezTo>
                      <a:pt x="263" y="843"/>
                      <a:pt x="253" y="731"/>
                      <a:pt x="235" y="609"/>
                    </a:cubicBezTo>
                    <a:cubicBezTo>
                      <a:pt x="225" y="553"/>
                      <a:pt x="216" y="497"/>
                      <a:pt x="197" y="441"/>
                    </a:cubicBezTo>
                    <a:cubicBezTo>
                      <a:pt x="188" y="385"/>
                      <a:pt x="178" y="328"/>
                      <a:pt x="169" y="272"/>
                    </a:cubicBezTo>
                    <a:cubicBezTo>
                      <a:pt x="150" y="197"/>
                      <a:pt x="141" y="132"/>
                      <a:pt x="132" y="57"/>
                    </a:cubicBezTo>
                    <a:cubicBezTo>
                      <a:pt x="122" y="38"/>
                      <a:pt x="122" y="29"/>
                      <a:pt x="103" y="20"/>
                    </a:cubicBezTo>
                    <a:cubicBezTo>
                      <a:pt x="94" y="10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rgbClr val="E5C8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61"/>
              <p:cNvSpPr/>
              <p:nvPr/>
            </p:nvSpPr>
            <p:spPr>
              <a:xfrm flipH="1">
                <a:off x="2239194" y="2516393"/>
                <a:ext cx="761967" cy="679841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8071" extrusionOk="0">
                    <a:moveTo>
                      <a:pt x="2023" y="0"/>
                    </a:moveTo>
                    <a:lnTo>
                      <a:pt x="947" y="244"/>
                    </a:lnTo>
                    <a:cubicBezTo>
                      <a:pt x="929" y="252"/>
                      <a:pt x="910" y="255"/>
                      <a:pt x="891" y="255"/>
                    </a:cubicBezTo>
                    <a:cubicBezTo>
                      <a:pt x="758" y="255"/>
                      <a:pt x="596" y="92"/>
                      <a:pt x="420" y="92"/>
                    </a:cubicBezTo>
                    <a:cubicBezTo>
                      <a:pt x="408" y="92"/>
                      <a:pt x="397" y="92"/>
                      <a:pt x="385" y="94"/>
                    </a:cubicBezTo>
                    <a:cubicBezTo>
                      <a:pt x="160" y="131"/>
                      <a:pt x="273" y="150"/>
                      <a:pt x="179" y="347"/>
                    </a:cubicBezTo>
                    <a:cubicBezTo>
                      <a:pt x="123" y="468"/>
                      <a:pt x="151" y="665"/>
                      <a:pt x="160" y="918"/>
                    </a:cubicBezTo>
                    <a:cubicBezTo>
                      <a:pt x="170" y="1058"/>
                      <a:pt x="1" y="1311"/>
                      <a:pt x="48" y="1498"/>
                    </a:cubicBezTo>
                    <a:cubicBezTo>
                      <a:pt x="123" y="1807"/>
                      <a:pt x="329" y="1957"/>
                      <a:pt x="666" y="2425"/>
                    </a:cubicBezTo>
                    <a:cubicBezTo>
                      <a:pt x="881" y="2669"/>
                      <a:pt x="1031" y="2996"/>
                      <a:pt x="1274" y="3333"/>
                    </a:cubicBezTo>
                    <a:cubicBezTo>
                      <a:pt x="1733" y="3979"/>
                      <a:pt x="2332" y="4728"/>
                      <a:pt x="3240" y="5365"/>
                    </a:cubicBezTo>
                    <a:cubicBezTo>
                      <a:pt x="3465" y="5515"/>
                      <a:pt x="3643" y="5740"/>
                      <a:pt x="3905" y="5880"/>
                    </a:cubicBezTo>
                    <a:lnTo>
                      <a:pt x="4364" y="6255"/>
                    </a:lnTo>
                    <a:cubicBezTo>
                      <a:pt x="4860" y="6404"/>
                      <a:pt x="5862" y="7631"/>
                      <a:pt x="6920" y="8071"/>
                    </a:cubicBezTo>
                    <a:cubicBezTo>
                      <a:pt x="7079" y="7734"/>
                      <a:pt x="6555" y="7294"/>
                      <a:pt x="7192" y="7163"/>
                    </a:cubicBezTo>
                    <a:cubicBezTo>
                      <a:pt x="7931" y="6938"/>
                      <a:pt x="8549" y="6629"/>
                      <a:pt x="8811" y="6133"/>
                    </a:cubicBezTo>
                    <a:cubicBezTo>
                      <a:pt x="8989" y="5805"/>
                      <a:pt x="9045" y="5290"/>
                      <a:pt x="8961" y="4766"/>
                    </a:cubicBezTo>
                    <a:cubicBezTo>
                      <a:pt x="8914" y="4513"/>
                      <a:pt x="8914" y="4251"/>
                      <a:pt x="8802" y="4017"/>
                    </a:cubicBezTo>
                    <a:cubicBezTo>
                      <a:pt x="8718" y="3858"/>
                      <a:pt x="8783" y="3717"/>
                      <a:pt x="8605" y="3624"/>
                    </a:cubicBezTo>
                    <a:cubicBezTo>
                      <a:pt x="8474" y="3549"/>
                      <a:pt x="8006" y="3146"/>
                      <a:pt x="7716" y="2856"/>
                    </a:cubicBezTo>
                    <a:cubicBezTo>
                      <a:pt x="7632" y="2837"/>
                      <a:pt x="7426" y="2818"/>
                      <a:pt x="7210" y="2753"/>
                    </a:cubicBezTo>
                    <a:cubicBezTo>
                      <a:pt x="7079" y="2715"/>
                      <a:pt x="7089" y="2594"/>
                      <a:pt x="6976" y="2500"/>
                    </a:cubicBezTo>
                    <a:cubicBezTo>
                      <a:pt x="6873" y="2416"/>
                      <a:pt x="6892" y="2144"/>
                      <a:pt x="6798" y="2004"/>
                    </a:cubicBezTo>
                    <a:cubicBezTo>
                      <a:pt x="6723" y="1892"/>
                      <a:pt x="6546" y="1929"/>
                      <a:pt x="6414" y="1751"/>
                    </a:cubicBezTo>
                    <a:cubicBezTo>
                      <a:pt x="6283" y="1573"/>
                      <a:pt x="6105" y="1358"/>
                      <a:pt x="5853" y="1096"/>
                    </a:cubicBezTo>
                    <a:cubicBezTo>
                      <a:pt x="5534" y="721"/>
                      <a:pt x="5076" y="487"/>
                      <a:pt x="4523" y="384"/>
                    </a:cubicBezTo>
                    <a:cubicBezTo>
                      <a:pt x="4186" y="319"/>
                      <a:pt x="3802" y="337"/>
                      <a:pt x="3409" y="281"/>
                    </a:cubicBezTo>
                    <a:cubicBezTo>
                      <a:pt x="2969" y="216"/>
                      <a:pt x="2501" y="141"/>
                      <a:pt x="2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61"/>
              <p:cNvSpPr/>
              <p:nvPr/>
            </p:nvSpPr>
            <p:spPr>
              <a:xfrm flipH="1">
                <a:off x="2564921" y="2888618"/>
                <a:ext cx="668048" cy="8399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972" extrusionOk="0">
                    <a:moveTo>
                      <a:pt x="665" y="0"/>
                    </a:moveTo>
                    <a:cubicBezTo>
                      <a:pt x="637" y="0"/>
                      <a:pt x="618" y="19"/>
                      <a:pt x="609" y="38"/>
                    </a:cubicBezTo>
                    <a:cubicBezTo>
                      <a:pt x="600" y="113"/>
                      <a:pt x="581" y="178"/>
                      <a:pt x="562" y="253"/>
                    </a:cubicBezTo>
                    <a:cubicBezTo>
                      <a:pt x="562" y="263"/>
                      <a:pt x="562" y="263"/>
                      <a:pt x="562" y="272"/>
                    </a:cubicBezTo>
                    <a:cubicBezTo>
                      <a:pt x="543" y="291"/>
                      <a:pt x="534" y="300"/>
                      <a:pt x="525" y="319"/>
                    </a:cubicBezTo>
                    <a:cubicBezTo>
                      <a:pt x="515" y="328"/>
                      <a:pt x="506" y="338"/>
                      <a:pt x="506" y="347"/>
                    </a:cubicBezTo>
                    <a:cubicBezTo>
                      <a:pt x="497" y="356"/>
                      <a:pt x="497" y="366"/>
                      <a:pt x="497" y="375"/>
                    </a:cubicBezTo>
                    <a:cubicBezTo>
                      <a:pt x="497" y="375"/>
                      <a:pt x="497" y="384"/>
                      <a:pt x="487" y="384"/>
                    </a:cubicBezTo>
                    <a:cubicBezTo>
                      <a:pt x="478" y="422"/>
                      <a:pt x="468" y="459"/>
                      <a:pt x="459" y="506"/>
                    </a:cubicBezTo>
                    <a:cubicBezTo>
                      <a:pt x="450" y="534"/>
                      <a:pt x="450" y="572"/>
                      <a:pt x="440" y="609"/>
                    </a:cubicBezTo>
                    <a:lnTo>
                      <a:pt x="440" y="618"/>
                    </a:lnTo>
                    <a:cubicBezTo>
                      <a:pt x="440" y="656"/>
                      <a:pt x="431" y="684"/>
                      <a:pt x="431" y="721"/>
                    </a:cubicBezTo>
                    <a:cubicBezTo>
                      <a:pt x="431" y="750"/>
                      <a:pt x="431" y="768"/>
                      <a:pt x="431" y="796"/>
                    </a:cubicBezTo>
                    <a:cubicBezTo>
                      <a:pt x="422" y="806"/>
                      <a:pt x="412" y="815"/>
                      <a:pt x="412" y="824"/>
                    </a:cubicBezTo>
                    <a:cubicBezTo>
                      <a:pt x="412" y="834"/>
                      <a:pt x="412" y="834"/>
                      <a:pt x="403" y="834"/>
                    </a:cubicBezTo>
                    <a:cubicBezTo>
                      <a:pt x="403" y="843"/>
                      <a:pt x="403" y="852"/>
                      <a:pt x="394" y="871"/>
                    </a:cubicBezTo>
                    <a:cubicBezTo>
                      <a:pt x="384" y="881"/>
                      <a:pt x="384" y="890"/>
                      <a:pt x="375" y="899"/>
                    </a:cubicBezTo>
                    <a:lnTo>
                      <a:pt x="366" y="946"/>
                    </a:lnTo>
                    <a:lnTo>
                      <a:pt x="356" y="946"/>
                    </a:lnTo>
                    <a:cubicBezTo>
                      <a:pt x="347" y="974"/>
                      <a:pt x="337" y="993"/>
                      <a:pt x="337" y="1021"/>
                    </a:cubicBezTo>
                    <a:cubicBezTo>
                      <a:pt x="328" y="1040"/>
                      <a:pt x="319" y="1068"/>
                      <a:pt x="309" y="1087"/>
                    </a:cubicBezTo>
                    <a:cubicBezTo>
                      <a:pt x="309" y="1096"/>
                      <a:pt x="309" y="1096"/>
                      <a:pt x="309" y="1105"/>
                    </a:cubicBezTo>
                    <a:cubicBezTo>
                      <a:pt x="291" y="1143"/>
                      <a:pt x="281" y="1190"/>
                      <a:pt x="263" y="1236"/>
                    </a:cubicBezTo>
                    <a:cubicBezTo>
                      <a:pt x="253" y="1283"/>
                      <a:pt x="234" y="1330"/>
                      <a:pt x="225" y="1377"/>
                    </a:cubicBezTo>
                    <a:cubicBezTo>
                      <a:pt x="216" y="1405"/>
                      <a:pt x="206" y="1433"/>
                      <a:pt x="197" y="1470"/>
                    </a:cubicBezTo>
                    <a:cubicBezTo>
                      <a:pt x="197" y="1489"/>
                      <a:pt x="188" y="1508"/>
                      <a:pt x="188" y="1527"/>
                    </a:cubicBezTo>
                    <a:cubicBezTo>
                      <a:pt x="188" y="1536"/>
                      <a:pt x="178" y="1555"/>
                      <a:pt x="178" y="1573"/>
                    </a:cubicBezTo>
                    <a:cubicBezTo>
                      <a:pt x="178" y="1592"/>
                      <a:pt x="178" y="1611"/>
                      <a:pt x="169" y="1620"/>
                    </a:cubicBezTo>
                    <a:cubicBezTo>
                      <a:pt x="169" y="1639"/>
                      <a:pt x="169" y="1658"/>
                      <a:pt x="178" y="1667"/>
                    </a:cubicBezTo>
                    <a:cubicBezTo>
                      <a:pt x="178" y="1676"/>
                      <a:pt x="188" y="1686"/>
                      <a:pt x="197" y="1695"/>
                    </a:cubicBezTo>
                    <a:cubicBezTo>
                      <a:pt x="188" y="1779"/>
                      <a:pt x="178" y="1854"/>
                      <a:pt x="160" y="1929"/>
                    </a:cubicBezTo>
                    <a:cubicBezTo>
                      <a:pt x="150" y="1985"/>
                      <a:pt x="141" y="2042"/>
                      <a:pt x="131" y="2107"/>
                    </a:cubicBezTo>
                    <a:cubicBezTo>
                      <a:pt x="131" y="2135"/>
                      <a:pt x="122" y="2163"/>
                      <a:pt x="122" y="2201"/>
                    </a:cubicBezTo>
                    <a:cubicBezTo>
                      <a:pt x="122" y="2219"/>
                      <a:pt x="122" y="2248"/>
                      <a:pt x="122" y="2266"/>
                    </a:cubicBezTo>
                    <a:cubicBezTo>
                      <a:pt x="122" y="2285"/>
                      <a:pt x="122" y="2304"/>
                      <a:pt x="131" y="2322"/>
                    </a:cubicBezTo>
                    <a:cubicBezTo>
                      <a:pt x="141" y="2341"/>
                      <a:pt x="150" y="2360"/>
                      <a:pt x="169" y="2369"/>
                    </a:cubicBezTo>
                    <a:cubicBezTo>
                      <a:pt x="160" y="2407"/>
                      <a:pt x="150" y="2444"/>
                      <a:pt x="141" y="2472"/>
                    </a:cubicBezTo>
                    <a:cubicBezTo>
                      <a:pt x="131" y="2547"/>
                      <a:pt x="113" y="2613"/>
                      <a:pt x="103" y="2688"/>
                    </a:cubicBezTo>
                    <a:cubicBezTo>
                      <a:pt x="94" y="2762"/>
                      <a:pt x="75" y="2828"/>
                      <a:pt x="66" y="2903"/>
                    </a:cubicBezTo>
                    <a:cubicBezTo>
                      <a:pt x="57" y="2978"/>
                      <a:pt x="47" y="3062"/>
                      <a:pt x="28" y="3137"/>
                    </a:cubicBezTo>
                    <a:cubicBezTo>
                      <a:pt x="19" y="3203"/>
                      <a:pt x="10" y="3268"/>
                      <a:pt x="10" y="3343"/>
                    </a:cubicBezTo>
                    <a:cubicBezTo>
                      <a:pt x="10" y="3390"/>
                      <a:pt x="0" y="3437"/>
                      <a:pt x="10" y="3483"/>
                    </a:cubicBezTo>
                    <a:cubicBezTo>
                      <a:pt x="10" y="3512"/>
                      <a:pt x="19" y="3540"/>
                      <a:pt x="28" y="3577"/>
                    </a:cubicBezTo>
                    <a:cubicBezTo>
                      <a:pt x="28" y="3605"/>
                      <a:pt x="38" y="3633"/>
                      <a:pt x="47" y="3652"/>
                    </a:cubicBezTo>
                    <a:cubicBezTo>
                      <a:pt x="47" y="3671"/>
                      <a:pt x="57" y="3680"/>
                      <a:pt x="57" y="3689"/>
                    </a:cubicBezTo>
                    <a:cubicBezTo>
                      <a:pt x="66" y="3699"/>
                      <a:pt x="66" y="3708"/>
                      <a:pt x="66" y="3708"/>
                    </a:cubicBezTo>
                    <a:cubicBezTo>
                      <a:pt x="75" y="3736"/>
                      <a:pt x="94" y="3755"/>
                      <a:pt x="113" y="3764"/>
                    </a:cubicBezTo>
                    <a:cubicBezTo>
                      <a:pt x="122" y="3774"/>
                      <a:pt x="131" y="3783"/>
                      <a:pt x="141" y="3783"/>
                    </a:cubicBezTo>
                    <a:cubicBezTo>
                      <a:pt x="150" y="3802"/>
                      <a:pt x="150" y="3830"/>
                      <a:pt x="150" y="3849"/>
                    </a:cubicBezTo>
                    <a:cubicBezTo>
                      <a:pt x="150" y="3886"/>
                      <a:pt x="150" y="3923"/>
                      <a:pt x="150" y="3952"/>
                    </a:cubicBezTo>
                    <a:lnTo>
                      <a:pt x="150" y="3961"/>
                    </a:lnTo>
                    <a:cubicBezTo>
                      <a:pt x="160" y="4008"/>
                      <a:pt x="160" y="4055"/>
                      <a:pt x="169" y="4101"/>
                    </a:cubicBezTo>
                    <a:cubicBezTo>
                      <a:pt x="169" y="4139"/>
                      <a:pt x="178" y="4176"/>
                      <a:pt x="178" y="4214"/>
                    </a:cubicBezTo>
                    <a:lnTo>
                      <a:pt x="188" y="4251"/>
                    </a:lnTo>
                    <a:cubicBezTo>
                      <a:pt x="206" y="4364"/>
                      <a:pt x="216" y="4448"/>
                      <a:pt x="234" y="4532"/>
                    </a:cubicBezTo>
                    <a:cubicBezTo>
                      <a:pt x="244" y="4588"/>
                      <a:pt x="263" y="4635"/>
                      <a:pt x="272" y="4682"/>
                    </a:cubicBezTo>
                    <a:cubicBezTo>
                      <a:pt x="281" y="4729"/>
                      <a:pt x="291" y="4775"/>
                      <a:pt x="309" y="4822"/>
                    </a:cubicBezTo>
                    <a:lnTo>
                      <a:pt x="309" y="4832"/>
                    </a:lnTo>
                    <a:lnTo>
                      <a:pt x="319" y="4850"/>
                    </a:lnTo>
                    <a:cubicBezTo>
                      <a:pt x="328" y="4888"/>
                      <a:pt x="337" y="4925"/>
                      <a:pt x="347" y="4963"/>
                    </a:cubicBezTo>
                    <a:cubicBezTo>
                      <a:pt x="366" y="5000"/>
                      <a:pt x="375" y="5047"/>
                      <a:pt x="384" y="5084"/>
                    </a:cubicBezTo>
                    <a:lnTo>
                      <a:pt x="394" y="5084"/>
                    </a:lnTo>
                    <a:cubicBezTo>
                      <a:pt x="403" y="5131"/>
                      <a:pt x="422" y="5178"/>
                      <a:pt x="440" y="5225"/>
                    </a:cubicBezTo>
                    <a:cubicBezTo>
                      <a:pt x="459" y="5262"/>
                      <a:pt x="478" y="5300"/>
                      <a:pt x="497" y="5347"/>
                    </a:cubicBezTo>
                    <a:cubicBezTo>
                      <a:pt x="525" y="5393"/>
                      <a:pt x="543" y="5440"/>
                      <a:pt x="571" y="5478"/>
                    </a:cubicBezTo>
                    <a:cubicBezTo>
                      <a:pt x="590" y="5515"/>
                      <a:pt x="618" y="5543"/>
                      <a:pt x="646" y="5581"/>
                    </a:cubicBezTo>
                    <a:cubicBezTo>
                      <a:pt x="712" y="5646"/>
                      <a:pt x="768" y="5702"/>
                      <a:pt x="834" y="5768"/>
                    </a:cubicBezTo>
                    <a:cubicBezTo>
                      <a:pt x="871" y="5796"/>
                      <a:pt x="909" y="5824"/>
                      <a:pt x="946" y="5852"/>
                    </a:cubicBezTo>
                    <a:cubicBezTo>
                      <a:pt x="983" y="5880"/>
                      <a:pt x="1021" y="5908"/>
                      <a:pt x="1068" y="5936"/>
                    </a:cubicBezTo>
                    <a:cubicBezTo>
                      <a:pt x="1086" y="5955"/>
                      <a:pt x="1105" y="5974"/>
                      <a:pt x="1133" y="5983"/>
                    </a:cubicBezTo>
                    <a:lnTo>
                      <a:pt x="1180" y="6021"/>
                    </a:lnTo>
                    <a:cubicBezTo>
                      <a:pt x="1227" y="6049"/>
                      <a:pt x="1264" y="6077"/>
                      <a:pt x="1302" y="6096"/>
                    </a:cubicBezTo>
                    <a:cubicBezTo>
                      <a:pt x="1330" y="6124"/>
                      <a:pt x="1358" y="6142"/>
                      <a:pt x="1386" y="6161"/>
                    </a:cubicBezTo>
                    <a:lnTo>
                      <a:pt x="1423" y="6180"/>
                    </a:lnTo>
                    <a:lnTo>
                      <a:pt x="1461" y="6208"/>
                    </a:lnTo>
                    <a:cubicBezTo>
                      <a:pt x="1489" y="6227"/>
                      <a:pt x="1517" y="6245"/>
                      <a:pt x="1545" y="6264"/>
                    </a:cubicBezTo>
                    <a:cubicBezTo>
                      <a:pt x="1555" y="6274"/>
                      <a:pt x="1564" y="6283"/>
                      <a:pt x="1583" y="6283"/>
                    </a:cubicBezTo>
                    <a:cubicBezTo>
                      <a:pt x="1611" y="6311"/>
                      <a:pt x="1639" y="6330"/>
                      <a:pt x="1667" y="6348"/>
                    </a:cubicBezTo>
                    <a:cubicBezTo>
                      <a:pt x="1704" y="6376"/>
                      <a:pt x="1751" y="6414"/>
                      <a:pt x="1798" y="6451"/>
                    </a:cubicBezTo>
                    <a:cubicBezTo>
                      <a:pt x="1845" y="6489"/>
                      <a:pt x="1882" y="6517"/>
                      <a:pt x="1920" y="6554"/>
                    </a:cubicBezTo>
                    <a:cubicBezTo>
                      <a:pt x="1957" y="6582"/>
                      <a:pt x="1995" y="6611"/>
                      <a:pt x="2032" y="6639"/>
                    </a:cubicBezTo>
                    <a:cubicBezTo>
                      <a:pt x="2098" y="6695"/>
                      <a:pt x="2163" y="6751"/>
                      <a:pt x="2257" y="6826"/>
                    </a:cubicBezTo>
                    <a:cubicBezTo>
                      <a:pt x="2322" y="6873"/>
                      <a:pt x="2397" y="6938"/>
                      <a:pt x="2491" y="7013"/>
                    </a:cubicBezTo>
                    <a:lnTo>
                      <a:pt x="2613" y="7116"/>
                    </a:lnTo>
                    <a:cubicBezTo>
                      <a:pt x="2641" y="7144"/>
                      <a:pt x="2678" y="7163"/>
                      <a:pt x="2706" y="7191"/>
                    </a:cubicBezTo>
                    <a:cubicBezTo>
                      <a:pt x="2716" y="7200"/>
                      <a:pt x="2725" y="7210"/>
                      <a:pt x="2734" y="7210"/>
                    </a:cubicBezTo>
                    <a:cubicBezTo>
                      <a:pt x="2744" y="7219"/>
                      <a:pt x="2762" y="7238"/>
                      <a:pt x="2772" y="7247"/>
                    </a:cubicBezTo>
                    <a:cubicBezTo>
                      <a:pt x="2781" y="7247"/>
                      <a:pt x="2790" y="7257"/>
                      <a:pt x="2790" y="7257"/>
                    </a:cubicBezTo>
                    <a:cubicBezTo>
                      <a:pt x="2809" y="7266"/>
                      <a:pt x="2819" y="7285"/>
                      <a:pt x="2837" y="7294"/>
                    </a:cubicBezTo>
                    <a:lnTo>
                      <a:pt x="2856" y="7303"/>
                    </a:lnTo>
                    <a:cubicBezTo>
                      <a:pt x="2884" y="7331"/>
                      <a:pt x="2922" y="7360"/>
                      <a:pt x="2950" y="7388"/>
                    </a:cubicBezTo>
                    <a:lnTo>
                      <a:pt x="2978" y="7397"/>
                    </a:lnTo>
                    <a:cubicBezTo>
                      <a:pt x="3034" y="7444"/>
                      <a:pt x="3090" y="7491"/>
                      <a:pt x="3137" y="7537"/>
                    </a:cubicBezTo>
                    <a:cubicBezTo>
                      <a:pt x="3156" y="7556"/>
                      <a:pt x="3174" y="7575"/>
                      <a:pt x="3193" y="7594"/>
                    </a:cubicBezTo>
                    <a:cubicBezTo>
                      <a:pt x="3212" y="7603"/>
                      <a:pt x="3230" y="7622"/>
                      <a:pt x="3249" y="7631"/>
                    </a:cubicBezTo>
                    <a:cubicBezTo>
                      <a:pt x="3268" y="7650"/>
                      <a:pt x="3287" y="7669"/>
                      <a:pt x="3305" y="7687"/>
                    </a:cubicBezTo>
                    <a:cubicBezTo>
                      <a:pt x="3343" y="7715"/>
                      <a:pt x="3380" y="7753"/>
                      <a:pt x="3408" y="7781"/>
                    </a:cubicBezTo>
                    <a:cubicBezTo>
                      <a:pt x="3427" y="7800"/>
                      <a:pt x="3446" y="7818"/>
                      <a:pt x="3465" y="7828"/>
                    </a:cubicBezTo>
                    <a:cubicBezTo>
                      <a:pt x="3483" y="7837"/>
                      <a:pt x="3493" y="7856"/>
                      <a:pt x="3511" y="7865"/>
                    </a:cubicBezTo>
                    <a:lnTo>
                      <a:pt x="3521" y="7875"/>
                    </a:lnTo>
                    <a:cubicBezTo>
                      <a:pt x="3549" y="7893"/>
                      <a:pt x="3577" y="7912"/>
                      <a:pt x="3605" y="7921"/>
                    </a:cubicBezTo>
                    <a:cubicBezTo>
                      <a:pt x="3614" y="7931"/>
                      <a:pt x="3633" y="7949"/>
                      <a:pt x="3652" y="7959"/>
                    </a:cubicBezTo>
                    <a:cubicBezTo>
                      <a:pt x="3671" y="7968"/>
                      <a:pt x="3689" y="7987"/>
                      <a:pt x="3708" y="7996"/>
                    </a:cubicBezTo>
                    <a:cubicBezTo>
                      <a:pt x="3745" y="8015"/>
                      <a:pt x="3774" y="8043"/>
                      <a:pt x="3802" y="8062"/>
                    </a:cubicBezTo>
                    <a:cubicBezTo>
                      <a:pt x="3830" y="8071"/>
                      <a:pt x="3848" y="8090"/>
                      <a:pt x="3877" y="8109"/>
                    </a:cubicBezTo>
                    <a:cubicBezTo>
                      <a:pt x="3905" y="8127"/>
                      <a:pt x="3933" y="8146"/>
                      <a:pt x="3961" y="8165"/>
                    </a:cubicBezTo>
                    <a:cubicBezTo>
                      <a:pt x="3970" y="8174"/>
                      <a:pt x="3989" y="8183"/>
                      <a:pt x="3998" y="8193"/>
                    </a:cubicBezTo>
                    <a:cubicBezTo>
                      <a:pt x="4008" y="8202"/>
                      <a:pt x="4017" y="8202"/>
                      <a:pt x="4026" y="8212"/>
                    </a:cubicBezTo>
                    <a:cubicBezTo>
                      <a:pt x="4054" y="8230"/>
                      <a:pt x="4073" y="8249"/>
                      <a:pt x="4101" y="8258"/>
                    </a:cubicBezTo>
                    <a:cubicBezTo>
                      <a:pt x="4120" y="8268"/>
                      <a:pt x="4139" y="8277"/>
                      <a:pt x="4157" y="8286"/>
                    </a:cubicBezTo>
                    <a:lnTo>
                      <a:pt x="4167" y="8296"/>
                    </a:lnTo>
                    <a:cubicBezTo>
                      <a:pt x="4185" y="8296"/>
                      <a:pt x="4185" y="8305"/>
                      <a:pt x="4204" y="8305"/>
                    </a:cubicBezTo>
                    <a:cubicBezTo>
                      <a:pt x="4223" y="8315"/>
                      <a:pt x="4232" y="8324"/>
                      <a:pt x="4251" y="8333"/>
                    </a:cubicBezTo>
                    <a:cubicBezTo>
                      <a:pt x="4279" y="8343"/>
                      <a:pt x="4307" y="8361"/>
                      <a:pt x="4335" y="8371"/>
                    </a:cubicBezTo>
                    <a:cubicBezTo>
                      <a:pt x="4382" y="8408"/>
                      <a:pt x="4420" y="8436"/>
                      <a:pt x="4466" y="8464"/>
                    </a:cubicBezTo>
                    <a:lnTo>
                      <a:pt x="4513" y="8492"/>
                    </a:lnTo>
                    <a:lnTo>
                      <a:pt x="4541" y="8511"/>
                    </a:lnTo>
                    <a:cubicBezTo>
                      <a:pt x="4597" y="8549"/>
                      <a:pt x="4663" y="8595"/>
                      <a:pt x="4729" y="8633"/>
                    </a:cubicBezTo>
                    <a:cubicBezTo>
                      <a:pt x="4757" y="8652"/>
                      <a:pt x="4794" y="8670"/>
                      <a:pt x="4832" y="8689"/>
                    </a:cubicBezTo>
                    <a:lnTo>
                      <a:pt x="4841" y="8689"/>
                    </a:lnTo>
                    <a:cubicBezTo>
                      <a:pt x="4869" y="8708"/>
                      <a:pt x="4906" y="8727"/>
                      <a:pt x="4935" y="8736"/>
                    </a:cubicBezTo>
                    <a:cubicBezTo>
                      <a:pt x="4963" y="8745"/>
                      <a:pt x="4991" y="8764"/>
                      <a:pt x="5009" y="8773"/>
                    </a:cubicBezTo>
                    <a:lnTo>
                      <a:pt x="5037" y="8792"/>
                    </a:lnTo>
                    <a:cubicBezTo>
                      <a:pt x="5075" y="8801"/>
                      <a:pt x="5103" y="8820"/>
                      <a:pt x="5131" y="8830"/>
                    </a:cubicBezTo>
                    <a:cubicBezTo>
                      <a:pt x="5159" y="8848"/>
                      <a:pt x="5187" y="8876"/>
                      <a:pt x="5215" y="8895"/>
                    </a:cubicBezTo>
                    <a:cubicBezTo>
                      <a:pt x="5253" y="8933"/>
                      <a:pt x="5281" y="8951"/>
                      <a:pt x="5318" y="8970"/>
                    </a:cubicBezTo>
                    <a:cubicBezTo>
                      <a:pt x="5365" y="9007"/>
                      <a:pt x="5421" y="9035"/>
                      <a:pt x="5468" y="9054"/>
                    </a:cubicBezTo>
                    <a:cubicBezTo>
                      <a:pt x="5487" y="9064"/>
                      <a:pt x="5496" y="9073"/>
                      <a:pt x="5506" y="9073"/>
                    </a:cubicBezTo>
                    <a:lnTo>
                      <a:pt x="5562" y="9101"/>
                    </a:lnTo>
                    <a:cubicBezTo>
                      <a:pt x="5571" y="9110"/>
                      <a:pt x="5590" y="9120"/>
                      <a:pt x="5599" y="9120"/>
                    </a:cubicBezTo>
                    <a:cubicBezTo>
                      <a:pt x="5627" y="9138"/>
                      <a:pt x="5665" y="9157"/>
                      <a:pt x="5702" y="9176"/>
                    </a:cubicBezTo>
                    <a:cubicBezTo>
                      <a:pt x="5740" y="9185"/>
                      <a:pt x="5777" y="9204"/>
                      <a:pt x="5805" y="9223"/>
                    </a:cubicBezTo>
                    <a:lnTo>
                      <a:pt x="5815" y="9223"/>
                    </a:lnTo>
                    <a:cubicBezTo>
                      <a:pt x="5843" y="9232"/>
                      <a:pt x="5871" y="9251"/>
                      <a:pt x="5908" y="9270"/>
                    </a:cubicBezTo>
                    <a:cubicBezTo>
                      <a:pt x="5927" y="9288"/>
                      <a:pt x="5936" y="9288"/>
                      <a:pt x="5946" y="9298"/>
                    </a:cubicBezTo>
                    <a:cubicBezTo>
                      <a:pt x="5955" y="9307"/>
                      <a:pt x="5964" y="9316"/>
                      <a:pt x="5974" y="9326"/>
                    </a:cubicBezTo>
                    <a:cubicBezTo>
                      <a:pt x="5983" y="9326"/>
                      <a:pt x="5992" y="9335"/>
                      <a:pt x="5992" y="9335"/>
                    </a:cubicBezTo>
                    <a:cubicBezTo>
                      <a:pt x="6030" y="9363"/>
                      <a:pt x="6058" y="9382"/>
                      <a:pt x="6095" y="9401"/>
                    </a:cubicBezTo>
                    <a:cubicBezTo>
                      <a:pt x="6114" y="9410"/>
                      <a:pt x="6133" y="9419"/>
                      <a:pt x="6161" y="9429"/>
                    </a:cubicBezTo>
                    <a:cubicBezTo>
                      <a:pt x="6170" y="9438"/>
                      <a:pt x="6189" y="9438"/>
                      <a:pt x="6208" y="9447"/>
                    </a:cubicBezTo>
                    <a:cubicBezTo>
                      <a:pt x="6227" y="9457"/>
                      <a:pt x="6255" y="9466"/>
                      <a:pt x="6273" y="9476"/>
                    </a:cubicBezTo>
                    <a:cubicBezTo>
                      <a:pt x="6292" y="9485"/>
                      <a:pt x="6320" y="9494"/>
                      <a:pt x="6339" y="9504"/>
                    </a:cubicBezTo>
                    <a:cubicBezTo>
                      <a:pt x="6348" y="9504"/>
                      <a:pt x="6358" y="9513"/>
                      <a:pt x="6376" y="9513"/>
                    </a:cubicBezTo>
                    <a:cubicBezTo>
                      <a:pt x="6386" y="9522"/>
                      <a:pt x="6404" y="9522"/>
                      <a:pt x="6423" y="9532"/>
                    </a:cubicBezTo>
                    <a:lnTo>
                      <a:pt x="6489" y="9532"/>
                    </a:lnTo>
                    <a:cubicBezTo>
                      <a:pt x="6545" y="9569"/>
                      <a:pt x="6592" y="9597"/>
                      <a:pt x="6639" y="9625"/>
                    </a:cubicBezTo>
                    <a:lnTo>
                      <a:pt x="6685" y="9653"/>
                    </a:lnTo>
                    <a:cubicBezTo>
                      <a:pt x="6695" y="9653"/>
                      <a:pt x="6704" y="9663"/>
                      <a:pt x="6704" y="9663"/>
                    </a:cubicBezTo>
                    <a:cubicBezTo>
                      <a:pt x="6713" y="9663"/>
                      <a:pt x="6713" y="9672"/>
                      <a:pt x="6723" y="9672"/>
                    </a:cubicBezTo>
                    <a:cubicBezTo>
                      <a:pt x="6751" y="9682"/>
                      <a:pt x="6779" y="9700"/>
                      <a:pt x="6807" y="9710"/>
                    </a:cubicBezTo>
                    <a:cubicBezTo>
                      <a:pt x="6919" y="9756"/>
                      <a:pt x="7022" y="9803"/>
                      <a:pt x="7125" y="9841"/>
                    </a:cubicBezTo>
                    <a:lnTo>
                      <a:pt x="7125" y="9850"/>
                    </a:lnTo>
                    <a:cubicBezTo>
                      <a:pt x="7182" y="9869"/>
                      <a:pt x="7238" y="9888"/>
                      <a:pt x="7294" y="9916"/>
                    </a:cubicBezTo>
                    <a:cubicBezTo>
                      <a:pt x="7313" y="9916"/>
                      <a:pt x="7313" y="9925"/>
                      <a:pt x="7331" y="9925"/>
                    </a:cubicBezTo>
                    <a:cubicBezTo>
                      <a:pt x="7331" y="9925"/>
                      <a:pt x="7341" y="9925"/>
                      <a:pt x="7341" y="9934"/>
                    </a:cubicBezTo>
                    <a:cubicBezTo>
                      <a:pt x="7359" y="9934"/>
                      <a:pt x="7378" y="9944"/>
                      <a:pt x="7388" y="9944"/>
                    </a:cubicBezTo>
                    <a:lnTo>
                      <a:pt x="7397" y="9944"/>
                    </a:lnTo>
                    <a:cubicBezTo>
                      <a:pt x="7406" y="9953"/>
                      <a:pt x="7416" y="9953"/>
                      <a:pt x="7425" y="9953"/>
                    </a:cubicBezTo>
                    <a:cubicBezTo>
                      <a:pt x="7444" y="9962"/>
                      <a:pt x="7462" y="9962"/>
                      <a:pt x="7472" y="9962"/>
                    </a:cubicBezTo>
                    <a:cubicBezTo>
                      <a:pt x="7509" y="9972"/>
                      <a:pt x="7537" y="9972"/>
                      <a:pt x="7565" y="9972"/>
                    </a:cubicBezTo>
                    <a:lnTo>
                      <a:pt x="7594" y="9972"/>
                    </a:lnTo>
                    <a:cubicBezTo>
                      <a:pt x="7622" y="9972"/>
                      <a:pt x="7640" y="9972"/>
                      <a:pt x="7668" y="9962"/>
                    </a:cubicBezTo>
                    <a:cubicBezTo>
                      <a:pt x="7687" y="9962"/>
                      <a:pt x="7706" y="9962"/>
                      <a:pt x="7725" y="9953"/>
                    </a:cubicBezTo>
                    <a:cubicBezTo>
                      <a:pt x="7743" y="9944"/>
                      <a:pt x="7762" y="9944"/>
                      <a:pt x="7781" y="9934"/>
                    </a:cubicBezTo>
                    <a:cubicBezTo>
                      <a:pt x="7799" y="9925"/>
                      <a:pt x="7809" y="9925"/>
                      <a:pt x="7818" y="9916"/>
                    </a:cubicBezTo>
                    <a:cubicBezTo>
                      <a:pt x="7818" y="9916"/>
                      <a:pt x="7828" y="9906"/>
                      <a:pt x="7837" y="9897"/>
                    </a:cubicBezTo>
                    <a:cubicBezTo>
                      <a:pt x="7846" y="9888"/>
                      <a:pt x="7846" y="9888"/>
                      <a:pt x="7846" y="9878"/>
                    </a:cubicBezTo>
                    <a:lnTo>
                      <a:pt x="7856" y="9878"/>
                    </a:lnTo>
                    <a:cubicBezTo>
                      <a:pt x="7856" y="9869"/>
                      <a:pt x="7865" y="9859"/>
                      <a:pt x="7865" y="9850"/>
                    </a:cubicBezTo>
                    <a:cubicBezTo>
                      <a:pt x="7874" y="9831"/>
                      <a:pt x="7884" y="9813"/>
                      <a:pt x="7893" y="9794"/>
                    </a:cubicBezTo>
                    <a:cubicBezTo>
                      <a:pt x="7902" y="9756"/>
                      <a:pt x="7912" y="9728"/>
                      <a:pt x="7921" y="9700"/>
                    </a:cubicBezTo>
                    <a:cubicBezTo>
                      <a:pt x="7931" y="9635"/>
                      <a:pt x="7931" y="9569"/>
                      <a:pt x="7931" y="9513"/>
                    </a:cubicBezTo>
                    <a:cubicBezTo>
                      <a:pt x="7931" y="9457"/>
                      <a:pt x="7931" y="9401"/>
                      <a:pt x="7921" y="9335"/>
                    </a:cubicBezTo>
                    <a:cubicBezTo>
                      <a:pt x="7921" y="9307"/>
                      <a:pt x="7912" y="9288"/>
                      <a:pt x="7912" y="9270"/>
                    </a:cubicBezTo>
                    <a:lnTo>
                      <a:pt x="7912" y="9251"/>
                    </a:lnTo>
                    <a:cubicBezTo>
                      <a:pt x="7912" y="9251"/>
                      <a:pt x="7921" y="9251"/>
                      <a:pt x="7921" y="9241"/>
                    </a:cubicBezTo>
                    <a:cubicBezTo>
                      <a:pt x="7931" y="9232"/>
                      <a:pt x="7931" y="9223"/>
                      <a:pt x="7931" y="9213"/>
                    </a:cubicBezTo>
                    <a:lnTo>
                      <a:pt x="7931" y="9204"/>
                    </a:lnTo>
                    <a:cubicBezTo>
                      <a:pt x="7931" y="9148"/>
                      <a:pt x="7931" y="9092"/>
                      <a:pt x="7931" y="9045"/>
                    </a:cubicBezTo>
                    <a:lnTo>
                      <a:pt x="7931" y="9035"/>
                    </a:lnTo>
                    <a:cubicBezTo>
                      <a:pt x="7921" y="8979"/>
                      <a:pt x="7921" y="8914"/>
                      <a:pt x="7902" y="8858"/>
                    </a:cubicBezTo>
                    <a:cubicBezTo>
                      <a:pt x="7893" y="8848"/>
                      <a:pt x="7893" y="8830"/>
                      <a:pt x="7884" y="8820"/>
                    </a:cubicBezTo>
                    <a:cubicBezTo>
                      <a:pt x="7884" y="8801"/>
                      <a:pt x="7874" y="8783"/>
                      <a:pt x="7865" y="8773"/>
                    </a:cubicBezTo>
                    <a:cubicBezTo>
                      <a:pt x="7856" y="8745"/>
                      <a:pt x="7837" y="8727"/>
                      <a:pt x="7818" y="8698"/>
                    </a:cubicBezTo>
                    <a:cubicBezTo>
                      <a:pt x="7809" y="8680"/>
                      <a:pt x="7790" y="8652"/>
                      <a:pt x="7781" y="8642"/>
                    </a:cubicBezTo>
                    <a:lnTo>
                      <a:pt x="7762" y="8614"/>
                    </a:lnTo>
                    <a:cubicBezTo>
                      <a:pt x="7753" y="8605"/>
                      <a:pt x="7753" y="8595"/>
                      <a:pt x="7743" y="8586"/>
                    </a:cubicBezTo>
                    <a:cubicBezTo>
                      <a:pt x="7743" y="8586"/>
                      <a:pt x="7734" y="8577"/>
                      <a:pt x="7734" y="8577"/>
                    </a:cubicBezTo>
                    <a:lnTo>
                      <a:pt x="7734" y="8567"/>
                    </a:lnTo>
                    <a:lnTo>
                      <a:pt x="7697" y="8492"/>
                    </a:lnTo>
                    <a:cubicBezTo>
                      <a:pt x="7678" y="8436"/>
                      <a:pt x="7650" y="8389"/>
                      <a:pt x="7612" y="8333"/>
                    </a:cubicBezTo>
                    <a:cubicBezTo>
                      <a:pt x="7584" y="8277"/>
                      <a:pt x="7547" y="8221"/>
                      <a:pt x="7519" y="8165"/>
                    </a:cubicBezTo>
                    <a:cubicBezTo>
                      <a:pt x="7500" y="8127"/>
                      <a:pt x="7472" y="8081"/>
                      <a:pt x="7453" y="8052"/>
                    </a:cubicBezTo>
                    <a:cubicBezTo>
                      <a:pt x="7444" y="8034"/>
                      <a:pt x="7434" y="8015"/>
                      <a:pt x="7425" y="8006"/>
                    </a:cubicBezTo>
                    <a:cubicBezTo>
                      <a:pt x="7406" y="7968"/>
                      <a:pt x="7378" y="7931"/>
                      <a:pt x="7359" y="7903"/>
                    </a:cubicBezTo>
                    <a:lnTo>
                      <a:pt x="7350" y="7893"/>
                    </a:lnTo>
                    <a:cubicBezTo>
                      <a:pt x="7313" y="7828"/>
                      <a:pt x="7275" y="7762"/>
                      <a:pt x="7228" y="7697"/>
                    </a:cubicBezTo>
                    <a:cubicBezTo>
                      <a:pt x="7219" y="7687"/>
                      <a:pt x="7210" y="7678"/>
                      <a:pt x="7191" y="7678"/>
                    </a:cubicBezTo>
                    <a:cubicBezTo>
                      <a:pt x="7182" y="7678"/>
                      <a:pt x="7172" y="7687"/>
                      <a:pt x="7163" y="7687"/>
                    </a:cubicBezTo>
                    <a:cubicBezTo>
                      <a:pt x="7144" y="7706"/>
                      <a:pt x="7144" y="7734"/>
                      <a:pt x="7153" y="7753"/>
                    </a:cubicBezTo>
                    <a:cubicBezTo>
                      <a:pt x="7210" y="7828"/>
                      <a:pt x="7256" y="7903"/>
                      <a:pt x="7303" y="7978"/>
                    </a:cubicBezTo>
                    <a:lnTo>
                      <a:pt x="7322" y="8015"/>
                    </a:lnTo>
                    <a:cubicBezTo>
                      <a:pt x="7341" y="8034"/>
                      <a:pt x="7350" y="8052"/>
                      <a:pt x="7359" y="8071"/>
                    </a:cubicBezTo>
                    <a:cubicBezTo>
                      <a:pt x="7359" y="8081"/>
                      <a:pt x="7369" y="8081"/>
                      <a:pt x="7369" y="8090"/>
                    </a:cubicBezTo>
                    <a:cubicBezTo>
                      <a:pt x="7378" y="8099"/>
                      <a:pt x="7388" y="8118"/>
                      <a:pt x="7397" y="8127"/>
                    </a:cubicBezTo>
                    <a:cubicBezTo>
                      <a:pt x="7406" y="8155"/>
                      <a:pt x="7425" y="8174"/>
                      <a:pt x="7434" y="8202"/>
                    </a:cubicBezTo>
                    <a:lnTo>
                      <a:pt x="7444" y="8221"/>
                    </a:lnTo>
                    <a:lnTo>
                      <a:pt x="7453" y="8240"/>
                    </a:lnTo>
                    <a:lnTo>
                      <a:pt x="7453" y="8230"/>
                    </a:lnTo>
                    <a:cubicBezTo>
                      <a:pt x="7462" y="8258"/>
                      <a:pt x="7481" y="8286"/>
                      <a:pt x="7500" y="8315"/>
                    </a:cubicBezTo>
                    <a:lnTo>
                      <a:pt x="7491" y="8305"/>
                    </a:lnTo>
                    <a:cubicBezTo>
                      <a:pt x="7453" y="8268"/>
                      <a:pt x="7425" y="8230"/>
                      <a:pt x="7388" y="8202"/>
                    </a:cubicBezTo>
                    <a:cubicBezTo>
                      <a:pt x="7369" y="8183"/>
                      <a:pt x="7350" y="8174"/>
                      <a:pt x="7331" y="8155"/>
                    </a:cubicBezTo>
                    <a:cubicBezTo>
                      <a:pt x="7313" y="8137"/>
                      <a:pt x="7294" y="8118"/>
                      <a:pt x="7275" y="8099"/>
                    </a:cubicBezTo>
                    <a:cubicBezTo>
                      <a:pt x="7247" y="8071"/>
                      <a:pt x="7219" y="8043"/>
                      <a:pt x="7191" y="8015"/>
                    </a:cubicBezTo>
                    <a:cubicBezTo>
                      <a:pt x="7163" y="7978"/>
                      <a:pt x="7125" y="7940"/>
                      <a:pt x="7088" y="7903"/>
                    </a:cubicBezTo>
                    <a:cubicBezTo>
                      <a:pt x="7060" y="7875"/>
                      <a:pt x="7032" y="7856"/>
                      <a:pt x="7004" y="7828"/>
                    </a:cubicBezTo>
                    <a:cubicBezTo>
                      <a:pt x="6994" y="7828"/>
                      <a:pt x="6985" y="7818"/>
                      <a:pt x="6985" y="7809"/>
                    </a:cubicBezTo>
                    <a:cubicBezTo>
                      <a:pt x="6938" y="7772"/>
                      <a:pt x="6901" y="7743"/>
                      <a:pt x="6873" y="7715"/>
                    </a:cubicBezTo>
                    <a:cubicBezTo>
                      <a:pt x="6835" y="7678"/>
                      <a:pt x="6798" y="7650"/>
                      <a:pt x="6770" y="7612"/>
                    </a:cubicBezTo>
                    <a:cubicBezTo>
                      <a:pt x="6732" y="7584"/>
                      <a:pt x="6704" y="7566"/>
                      <a:pt x="6667" y="7537"/>
                    </a:cubicBezTo>
                    <a:lnTo>
                      <a:pt x="6648" y="7519"/>
                    </a:lnTo>
                    <a:cubicBezTo>
                      <a:pt x="6629" y="7500"/>
                      <a:pt x="6610" y="7491"/>
                      <a:pt x="6592" y="7472"/>
                    </a:cubicBezTo>
                    <a:cubicBezTo>
                      <a:pt x="6536" y="7434"/>
                      <a:pt x="6489" y="7388"/>
                      <a:pt x="6442" y="7350"/>
                    </a:cubicBezTo>
                    <a:cubicBezTo>
                      <a:pt x="6376" y="7303"/>
                      <a:pt x="6311" y="7247"/>
                      <a:pt x="6236" y="7200"/>
                    </a:cubicBezTo>
                    <a:cubicBezTo>
                      <a:pt x="6161" y="7154"/>
                      <a:pt x="6095" y="7107"/>
                      <a:pt x="6021" y="7051"/>
                    </a:cubicBezTo>
                    <a:cubicBezTo>
                      <a:pt x="6002" y="7051"/>
                      <a:pt x="5992" y="7041"/>
                      <a:pt x="5983" y="7032"/>
                    </a:cubicBezTo>
                    <a:lnTo>
                      <a:pt x="5974" y="7023"/>
                    </a:lnTo>
                    <a:cubicBezTo>
                      <a:pt x="5974" y="7023"/>
                      <a:pt x="5964" y="7023"/>
                      <a:pt x="5964" y="7013"/>
                    </a:cubicBezTo>
                    <a:cubicBezTo>
                      <a:pt x="5955" y="7004"/>
                      <a:pt x="5936" y="7004"/>
                      <a:pt x="5927" y="6994"/>
                    </a:cubicBezTo>
                    <a:cubicBezTo>
                      <a:pt x="5918" y="6985"/>
                      <a:pt x="5908" y="6976"/>
                      <a:pt x="5899" y="6966"/>
                    </a:cubicBezTo>
                    <a:cubicBezTo>
                      <a:pt x="5871" y="6948"/>
                      <a:pt x="5852" y="6929"/>
                      <a:pt x="5833" y="6910"/>
                    </a:cubicBezTo>
                    <a:lnTo>
                      <a:pt x="5768" y="6854"/>
                    </a:lnTo>
                    <a:cubicBezTo>
                      <a:pt x="5768" y="6854"/>
                      <a:pt x="5758" y="6845"/>
                      <a:pt x="5758" y="6845"/>
                    </a:cubicBezTo>
                    <a:cubicBezTo>
                      <a:pt x="5749" y="6835"/>
                      <a:pt x="5740" y="6826"/>
                      <a:pt x="5730" y="6826"/>
                    </a:cubicBezTo>
                    <a:lnTo>
                      <a:pt x="5655" y="6732"/>
                    </a:lnTo>
                    <a:cubicBezTo>
                      <a:pt x="5581" y="6657"/>
                      <a:pt x="5524" y="6592"/>
                      <a:pt x="5468" y="6526"/>
                    </a:cubicBezTo>
                    <a:lnTo>
                      <a:pt x="5449" y="6508"/>
                    </a:lnTo>
                    <a:cubicBezTo>
                      <a:pt x="5393" y="6433"/>
                      <a:pt x="5337" y="6367"/>
                      <a:pt x="5281" y="6302"/>
                    </a:cubicBezTo>
                    <a:cubicBezTo>
                      <a:pt x="5225" y="6227"/>
                      <a:pt x="5159" y="6152"/>
                      <a:pt x="5112" y="6077"/>
                    </a:cubicBezTo>
                    <a:cubicBezTo>
                      <a:pt x="5094" y="6058"/>
                      <a:pt x="5084" y="6039"/>
                      <a:pt x="5066" y="6021"/>
                    </a:cubicBezTo>
                    <a:cubicBezTo>
                      <a:pt x="5028" y="5965"/>
                      <a:pt x="4981" y="5908"/>
                      <a:pt x="4944" y="5852"/>
                    </a:cubicBezTo>
                    <a:cubicBezTo>
                      <a:pt x="4925" y="5833"/>
                      <a:pt x="4916" y="5824"/>
                      <a:pt x="4906" y="5815"/>
                    </a:cubicBezTo>
                    <a:cubicBezTo>
                      <a:pt x="4888" y="5796"/>
                      <a:pt x="4878" y="5768"/>
                      <a:pt x="4860" y="5749"/>
                    </a:cubicBezTo>
                    <a:lnTo>
                      <a:pt x="4841" y="5730"/>
                    </a:lnTo>
                    <a:cubicBezTo>
                      <a:pt x="4822" y="5702"/>
                      <a:pt x="4794" y="5674"/>
                      <a:pt x="4775" y="5637"/>
                    </a:cubicBezTo>
                    <a:cubicBezTo>
                      <a:pt x="4710" y="5553"/>
                      <a:pt x="4654" y="5459"/>
                      <a:pt x="4588" y="5375"/>
                    </a:cubicBezTo>
                    <a:cubicBezTo>
                      <a:pt x="4532" y="5290"/>
                      <a:pt x="4476" y="5206"/>
                      <a:pt x="4429" y="5131"/>
                    </a:cubicBezTo>
                    <a:cubicBezTo>
                      <a:pt x="4401" y="5103"/>
                      <a:pt x="4382" y="5066"/>
                      <a:pt x="4363" y="5038"/>
                    </a:cubicBezTo>
                    <a:lnTo>
                      <a:pt x="4345" y="5010"/>
                    </a:lnTo>
                    <a:cubicBezTo>
                      <a:pt x="4326" y="4981"/>
                      <a:pt x="4307" y="4953"/>
                      <a:pt x="4288" y="4916"/>
                    </a:cubicBezTo>
                    <a:cubicBezTo>
                      <a:pt x="4279" y="4907"/>
                      <a:pt x="4279" y="4897"/>
                      <a:pt x="4270" y="4888"/>
                    </a:cubicBezTo>
                    <a:cubicBezTo>
                      <a:pt x="4232" y="4832"/>
                      <a:pt x="4195" y="4766"/>
                      <a:pt x="4167" y="4710"/>
                    </a:cubicBezTo>
                    <a:cubicBezTo>
                      <a:pt x="4148" y="4672"/>
                      <a:pt x="4129" y="4635"/>
                      <a:pt x="4111" y="4607"/>
                    </a:cubicBezTo>
                    <a:cubicBezTo>
                      <a:pt x="4101" y="4598"/>
                      <a:pt x="4101" y="4579"/>
                      <a:pt x="4092" y="4569"/>
                    </a:cubicBezTo>
                    <a:cubicBezTo>
                      <a:pt x="4073" y="4541"/>
                      <a:pt x="4064" y="4513"/>
                      <a:pt x="4045" y="4485"/>
                    </a:cubicBezTo>
                    <a:cubicBezTo>
                      <a:pt x="4026" y="4438"/>
                      <a:pt x="4008" y="4392"/>
                      <a:pt x="3980" y="4345"/>
                    </a:cubicBezTo>
                    <a:lnTo>
                      <a:pt x="3961" y="4307"/>
                    </a:lnTo>
                    <a:cubicBezTo>
                      <a:pt x="3951" y="4279"/>
                      <a:pt x="3942" y="4251"/>
                      <a:pt x="3933" y="4223"/>
                    </a:cubicBezTo>
                    <a:lnTo>
                      <a:pt x="3923" y="4204"/>
                    </a:lnTo>
                    <a:cubicBezTo>
                      <a:pt x="3905" y="4167"/>
                      <a:pt x="3886" y="4129"/>
                      <a:pt x="3867" y="4092"/>
                    </a:cubicBezTo>
                    <a:cubicBezTo>
                      <a:pt x="3867" y="4092"/>
                      <a:pt x="3858" y="4083"/>
                      <a:pt x="3858" y="4083"/>
                    </a:cubicBezTo>
                    <a:cubicBezTo>
                      <a:pt x="3858" y="4073"/>
                      <a:pt x="3858" y="4073"/>
                      <a:pt x="3858" y="4073"/>
                    </a:cubicBezTo>
                    <a:cubicBezTo>
                      <a:pt x="3848" y="4064"/>
                      <a:pt x="3848" y="4064"/>
                      <a:pt x="3848" y="4055"/>
                    </a:cubicBezTo>
                    <a:cubicBezTo>
                      <a:pt x="3839" y="4045"/>
                      <a:pt x="3830" y="4036"/>
                      <a:pt x="3820" y="4017"/>
                    </a:cubicBezTo>
                    <a:cubicBezTo>
                      <a:pt x="3811" y="3998"/>
                      <a:pt x="3802" y="3970"/>
                      <a:pt x="3783" y="3952"/>
                    </a:cubicBezTo>
                    <a:lnTo>
                      <a:pt x="3755" y="3914"/>
                    </a:lnTo>
                    <a:lnTo>
                      <a:pt x="3708" y="3830"/>
                    </a:lnTo>
                    <a:cubicBezTo>
                      <a:pt x="3699" y="3820"/>
                      <a:pt x="3689" y="3811"/>
                      <a:pt x="3689" y="3802"/>
                    </a:cubicBezTo>
                    <a:cubicBezTo>
                      <a:pt x="3671" y="3774"/>
                      <a:pt x="3652" y="3746"/>
                      <a:pt x="3633" y="3727"/>
                    </a:cubicBezTo>
                    <a:cubicBezTo>
                      <a:pt x="3624" y="3699"/>
                      <a:pt x="3605" y="3680"/>
                      <a:pt x="3586" y="3661"/>
                    </a:cubicBezTo>
                    <a:cubicBezTo>
                      <a:pt x="3577" y="3643"/>
                      <a:pt x="3568" y="3624"/>
                      <a:pt x="3549" y="3605"/>
                    </a:cubicBezTo>
                    <a:cubicBezTo>
                      <a:pt x="3521" y="3568"/>
                      <a:pt x="3493" y="3530"/>
                      <a:pt x="3474" y="3493"/>
                    </a:cubicBezTo>
                    <a:cubicBezTo>
                      <a:pt x="3455" y="3474"/>
                      <a:pt x="3436" y="3446"/>
                      <a:pt x="3418" y="3427"/>
                    </a:cubicBezTo>
                    <a:cubicBezTo>
                      <a:pt x="3380" y="3371"/>
                      <a:pt x="3343" y="3324"/>
                      <a:pt x="3315" y="3268"/>
                    </a:cubicBezTo>
                    <a:lnTo>
                      <a:pt x="3287" y="3231"/>
                    </a:lnTo>
                    <a:cubicBezTo>
                      <a:pt x="3240" y="3165"/>
                      <a:pt x="3193" y="3090"/>
                      <a:pt x="3146" y="3025"/>
                    </a:cubicBezTo>
                    <a:cubicBezTo>
                      <a:pt x="3137" y="3006"/>
                      <a:pt x="3128" y="2987"/>
                      <a:pt x="3109" y="2968"/>
                    </a:cubicBezTo>
                    <a:lnTo>
                      <a:pt x="3071" y="2903"/>
                    </a:lnTo>
                    <a:cubicBezTo>
                      <a:pt x="3043" y="2856"/>
                      <a:pt x="3015" y="2809"/>
                      <a:pt x="2987" y="2772"/>
                    </a:cubicBezTo>
                    <a:cubicBezTo>
                      <a:pt x="2968" y="2753"/>
                      <a:pt x="2959" y="2734"/>
                      <a:pt x="2950" y="2706"/>
                    </a:cubicBezTo>
                    <a:cubicBezTo>
                      <a:pt x="2940" y="2697"/>
                      <a:pt x="2922" y="2678"/>
                      <a:pt x="2912" y="2669"/>
                    </a:cubicBezTo>
                    <a:cubicBezTo>
                      <a:pt x="2884" y="2622"/>
                      <a:pt x="2856" y="2575"/>
                      <a:pt x="2828" y="2528"/>
                    </a:cubicBezTo>
                    <a:cubicBezTo>
                      <a:pt x="2819" y="2519"/>
                      <a:pt x="2809" y="2500"/>
                      <a:pt x="2800" y="2491"/>
                    </a:cubicBezTo>
                    <a:cubicBezTo>
                      <a:pt x="2790" y="2472"/>
                      <a:pt x="2772" y="2444"/>
                      <a:pt x="2753" y="2416"/>
                    </a:cubicBezTo>
                    <a:cubicBezTo>
                      <a:pt x="2725" y="2379"/>
                      <a:pt x="2697" y="2341"/>
                      <a:pt x="2669" y="2304"/>
                    </a:cubicBezTo>
                    <a:cubicBezTo>
                      <a:pt x="2650" y="2276"/>
                      <a:pt x="2622" y="2248"/>
                      <a:pt x="2603" y="2219"/>
                    </a:cubicBezTo>
                    <a:lnTo>
                      <a:pt x="2584" y="2191"/>
                    </a:lnTo>
                    <a:cubicBezTo>
                      <a:pt x="2566" y="2173"/>
                      <a:pt x="2556" y="2145"/>
                      <a:pt x="2538" y="2126"/>
                    </a:cubicBezTo>
                    <a:cubicBezTo>
                      <a:pt x="2528" y="2116"/>
                      <a:pt x="2510" y="2098"/>
                      <a:pt x="2500" y="2088"/>
                    </a:cubicBezTo>
                    <a:lnTo>
                      <a:pt x="2491" y="2070"/>
                    </a:lnTo>
                    <a:cubicBezTo>
                      <a:pt x="2463" y="2042"/>
                      <a:pt x="2444" y="2013"/>
                      <a:pt x="2416" y="1976"/>
                    </a:cubicBezTo>
                    <a:cubicBezTo>
                      <a:pt x="2388" y="1939"/>
                      <a:pt x="2360" y="1901"/>
                      <a:pt x="2332" y="1854"/>
                    </a:cubicBezTo>
                    <a:lnTo>
                      <a:pt x="2285" y="1798"/>
                    </a:lnTo>
                    <a:cubicBezTo>
                      <a:pt x="2247" y="1742"/>
                      <a:pt x="2201" y="1676"/>
                      <a:pt x="2154" y="1620"/>
                    </a:cubicBezTo>
                    <a:cubicBezTo>
                      <a:pt x="2135" y="1592"/>
                      <a:pt x="2107" y="1555"/>
                      <a:pt x="2079" y="1527"/>
                    </a:cubicBezTo>
                    <a:lnTo>
                      <a:pt x="2070" y="1508"/>
                    </a:lnTo>
                    <a:lnTo>
                      <a:pt x="2051" y="1489"/>
                    </a:lnTo>
                    <a:cubicBezTo>
                      <a:pt x="2032" y="1461"/>
                      <a:pt x="2013" y="1433"/>
                      <a:pt x="1985" y="1405"/>
                    </a:cubicBezTo>
                    <a:lnTo>
                      <a:pt x="1985" y="1396"/>
                    </a:lnTo>
                    <a:cubicBezTo>
                      <a:pt x="1957" y="1358"/>
                      <a:pt x="1929" y="1330"/>
                      <a:pt x="1901" y="1293"/>
                    </a:cubicBezTo>
                    <a:cubicBezTo>
                      <a:pt x="1873" y="1264"/>
                      <a:pt x="1854" y="1236"/>
                      <a:pt x="1826" y="1208"/>
                    </a:cubicBezTo>
                    <a:lnTo>
                      <a:pt x="1807" y="1180"/>
                    </a:lnTo>
                    <a:cubicBezTo>
                      <a:pt x="1779" y="1143"/>
                      <a:pt x="1751" y="1115"/>
                      <a:pt x="1723" y="1077"/>
                    </a:cubicBezTo>
                    <a:lnTo>
                      <a:pt x="1714" y="1068"/>
                    </a:lnTo>
                    <a:cubicBezTo>
                      <a:pt x="1695" y="1049"/>
                      <a:pt x="1686" y="1040"/>
                      <a:pt x="1676" y="1030"/>
                    </a:cubicBezTo>
                    <a:cubicBezTo>
                      <a:pt x="1648" y="1002"/>
                      <a:pt x="1629" y="974"/>
                      <a:pt x="1611" y="955"/>
                    </a:cubicBezTo>
                    <a:lnTo>
                      <a:pt x="1601" y="955"/>
                    </a:lnTo>
                    <a:lnTo>
                      <a:pt x="1601" y="946"/>
                    </a:lnTo>
                    <a:cubicBezTo>
                      <a:pt x="1583" y="927"/>
                      <a:pt x="1564" y="909"/>
                      <a:pt x="1555" y="890"/>
                    </a:cubicBezTo>
                    <a:cubicBezTo>
                      <a:pt x="1498" y="843"/>
                      <a:pt x="1452" y="787"/>
                      <a:pt x="1405" y="731"/>
                    </a:cubicBezTo>
                    <a:cubicBezTo>
                      <a:pt x="1358" y="684"/>
                      <a:pt x="1302" y="637"/>
                      <a:pt x="1255" y="590"/>
                    </a:cubicBezTo>
                    <a:cubicBezTo>
                      <a:pt x="1236" y="581"/>
                      <a:pt x="1218" y="562"/>
                      <a:pt x="1199" y="544"/>
                    </a:cubicBezTo>
                    <a:cubicBezTo>
                      <a:pt x="1171" y="515"/>
                      <a:pt x="1133" y="487"/>
                      <a:pt x="1105" y="459"/>
                    </a:cubicBezTo>
                    <a:cubicBezTo>
                      <a:pt x="1077" y="441"/>
                      <a:pt x="1058" y="422"/>
                      <a:pt x="1030" y="403"/>
                    </a:cubicBezTo>
                    <a:cubicBezTo>
                      <a:pt x="1021" y="394"/>
                      <a:pt x="1012" y="384"/>
                      <a:pt x="993" y="375"/>
                    </a:cubicBezTo>
                    <a:cubicBezTo>
                      <a:pt x="965" y="347"/>
                      <a:pt x="927" y="328"/>
                      <a:pt x="890" y="300"/>
                    </a:cubicBezTo>
                    <a:cubicBezTo>
                      <a:pt x="871" y="281"/>
                      <a:pt x="843" y="263"/>
                      <a:pt x="815" y="253"/>
                    </a:cubicBezTo>
                    <a:cubicBezTo>
                      <a:pt x="796" y="244"/>
                      <a:pt x="777" y="235"/>
                      <a:pt x="759" y="235"/>
                    </a:cubicBezTo>
                    <a:lnTo>
                      <a:pt x="749" y="235"/>
                    </a:lnTo>
                    <a:cubicBezTo>
                      <a:pt x="740" y="225"/>
                      <a:pt x="731" y="225"/>
                      <a:pt x="721" y="225"/>
                    </a:cubicBezTo>
                    <a:lnTo>
                      <a:pt x="674" y="225"/>
                    </a:lnTo>
                    <a:cubicBezTo>
                      <a:pt x="684" y="178"/>
                      <a:pt x="703" y="122"/>
                      <a:pt x="712" y="57"/>
                    </a:cubicBezTo>
                    <a:cubicBezTo>
                      <a:pt x="721" y="47"/>
                      <a:pt x="712" y="29"/>
                      <a:pt x="703" y="19"/>
                    </a:cubicBezTo>
                    <a:cubicBezTo>
                      <a:pt x="703" y="10"/>
                      <a:pt x="684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61"/>
              <p:cNvSpPr/>
              <p:nvPr/>
            </p:nvSpPr>
            <p:spPr>
              <a:xfrm flipH="1">
                <a:off x="2559361" y="2118899"/>
                <a:ext cx="39589" cy="43464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16" extrusionOk="0">
                    <a:moveTo>
                      <a:pt x="366" y="0"/>
                    </a:moveTo>
                    <a:cubicBezTo>
                      <a:pt x="357" y="0"/>
                      <a:pt x="338" y="0"/>
                      <a:pt x="319" y="10"/>
                    </a:cubicBezTo>
                    <a:cubicBezTo>
                      <a:pt x="301" y="10"/>
                      <a:pt x="282" y="19"/>
                      <a:pt x="254" y="29"/>
                    </a:cubicBezTo>
                    <a:cubicBezTo>
                      <a:pt x="207" y="47"/>
                      <a:pt x="160" y="85"/>
                      <a:pt x="113" y="122"/>
                    </a:cubicBezTo>
                    <a:cubicBezTo>
                      <a:pt x="95" y="141"/>
                      <a:pt x="76" y="169"/>
                      <a:pt x="57" y="206"/>
                    </a:cubicBezTo>
                    <a:cubicBezTo>
                      <a:pt x="57" y="216"/>
                      <a:pt x="48" y="235"/>
                      <a:pt x="48" y="244"/>
                    </a:cubicBezTo>
                    <a:cubicBezTo>
                      <a:pt x="38" y="253"/>
                      <a:pt x="29" y="272"/>
                      <a:pt x="38" y="291"/>
                    </a:cubicBezTo>
                    <a:cubicBezTo>
                      <a:pt x="29" y="309"/>
                      <a:pt x="29" y="328"/>
                      <a:pt x="29" y="347"/>
                    </a:cubicBezTo>
                    <a:cubicBezTo>
                      <a:pt x="10" y="375"/>
                      <a:pt x="1" y="394"/>
                      <a:pt x="1" y="422"/>
                    </a:cubicBezTo>
                    <a:cubicBezTo>
                      <a:pt x="1" y="403"/>
                      <a:pt x="10" y="394"/>
                      <a:pt x="20" y="384"/>
                    </a:cubicBezTo>
                    <a:lnTo>
                      <a:pt x="20" y="384"/>
                    </a:lnTo>
                    <a:cubicBezTo>
                      <a:pt x="20" y="431"/>
                      <a:pt x="20" y="469"/>
                      <a:pt x="10" y="515"/>
                    </a:cubicBezTo>
                    <a:cubicBezTo>
                      <a:pt x="29" y="478"/>
                      <a:pt x="38" y="441"/>
                      <a:pt x="48" y="394"/>
                    </a:cubicBezTo>
                    <a:cubicBezTo>
                      <a:pt x="57" y="375"/>
                      <a:pt x="67" y="356"/>
                      <a:pt x="67" y="338"/>
                    </a:cubicBezTo>
                    <a:cubicBezTo>
                      <a:pt x="76" y="328"/>
                      <a:pt x="85" y="319"/>
                      <a:pt x="95" y="319"/>
                    </a:cubicBezTo>
                    <a:cubicBezTo>
                      <a:pt x="104" y="300"/>
                      <a:pt x="113" y="291"/>
                      <a:pt x="123" y="281"/>
                    </a:cubicBezTo>
                    <a:cubicBezTo>
                      <a:pt x="141" y="272"/>
                      <a:pt x="151" y="263"/>
                      <a:pt x="160" y="263"/>
                    </a:cubicBezTo>
                    <a:cubicBezTo>
                      <a:pt x="179" y="244"/>
                      <a:pt x="207" y="235"/>
                      <a:pt x="226" y="225"/>
                    </a:cubicBezTo>
                    <a:cubicBezTo>
                      <a:pt x="244" y="206"/>
                      <a:pt x="272" y="206"/>
                      <a:pt x="291" y="197"/>
                    </a:cubicBezTo>
                    <a:cubicBezTo>
                      <a:pt x="301" y="188"/>
                      <a:pt x="310" y="188"/>
                      <a:pt x="329" y="178"/>
                    </a:cubicBezTo>
                    <a:cubicBezTo>
                      <a:pt x="338" y="178"/>
                      <a:pt x="357" y="169"/>
                      <a:pt x="375" y="169"/>
                    </a:cubicBezTo>
                    <a:cubicBezTo>
                      <a:pt x="404" y="160"/>
                      <a:pt x="432" y="141"/>
                      <a:pt x="450" y="122"/>
                    </a:cubicBezTo>
                    <a:cubicBezTo>
                      <a:pt x="460" y="103"/>
                      <a:pt x="469" y="85"/>
                      <a:pt x="469" y="66"/>
                    </a:cubicBezTo>
                    <a:cubicBezTo>
                      <a:pt x="469" y="57"/>
                      <a:pt x="469" y="47"/>
                      <a:pt x="469" y="38"/>
                    </a:cubicBezTo>
                    <a:cubicBezTo>
                      <a:pt x="460" y="29"/>
                      <a:pt x="450" y="19"/>
                      <a:pt x="441" y="19"/>
                    </a:cubicBezTo>
                    <a:cubicBezTo>
                      <a:pt x="432" y="10"/>
                      <a:pt x="413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61"/>
              <p:cNvSpPr/>
              <p:nvPr/>
            </p:nvSpPr>
            <p:spPr>
              <a:xfrm flipH="1">
                <a:off x="2493155" y="2060525"/>
                <a:ext cx="106554" cy="56857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675" extrusionOk="0">
                    <a:moveTo>
                      <a:pt x="703" y="1"/>
                    </a:moveTo>
                    <a:cubicBezTo>
                      <a:pt x="647" y="1"/>
                      <a:pt x="590" y="10"/>
                      <a:pt x="544" y="19"/>
                    </a:cubicBezTo>
                    <a:cubicBezTo>
                      <a:pt x="516" y="29"/>
                      <a:pt x="497" y="29"/>
                      <a:pt x="478" y="29"/>
                    </a:cubicBezTo>
                    <a:cubicBezTo>
                      <a:pt x="459" y="38"/>
                      <a:pt x="431" y="38"/>
                      <a:pt x="413" y="38"/>
                    </a:cubicBezTo>
                    <a:cubicBezTo>
                      <a:pt x="384" y="47"/>
                      <a:pt x="366" y="47"/>
                      <a:pt x="347" y="57"/>
                    </a:cubicBezTo>
                    <a:cubicBezTo>
                      <a:pt x="328" y="57"/>
                      <a:pt x="300" y="57"/>
                      <a:pt x="281" y="66"/>
                    </a:cubicBezTo>
                    <a:cubicBezTo>
                      <a:pt x="235" y="76"/>
                      <a:pt x="188" y="94"/>
                      <a:pt x="150" y="113"/>
                    </a:cubicBezTo>
                    <a:cubicBezTo>
                      <a:pt x="122" y="122"/>
                      <a:pt x="104" y="132"/>
                      <a:pt x="85" y="141"/>
                    </a:cubicBezTo>
                    <a:cubicBezTo>
                      <a:pt x="57" y="150"/>
                      <a:pt x="29" y="160"/>
                      <a:pt x="1" y="179"/>
                    </a:cubicBezTo>
                    <a:cubicBezTo>
                      <a:pt x="29" y="169"/>
                      <a:pt x="57" y="169"/>
                      <a:pt x="85" y="169"/>
                    </a:cubicBezTo>
                    <a:cubicBezTo>
                      <a:pt x="132" y="169"/>
                      <a:pt x="188" y="160"/>
                      <a:pt x="235" y="160"/>
                    </a:cubicBezTo>
                    <a:lnTo>
                      <a:pt x="310" y="160"/>
                    </a:lnTo>
                    <a:cubicBezTo>
                      <a:pt x="328" y="160"/>
                      <a:pt x="356" y="169"/>
                      <a:pt x="375" y="169"/>
                    </a:cubicBezTo>
                    <a:lnTo>
                      <a:pt x="534" y="169"/>
                    </a:lnTo>
                    <a:cubicBezTo>
                      <a:pt x="534" y="169"/>
                      <a:pt x="544" y="160"/>
                      <a:pt x="553" y="160"/>
                    </a:cubicBezTo>
                    <a:cubicBezTo>
                      <a:pt x="572" y="188"/>
                      <a:pt x="600" y="207"/>
                      <a:pt x="619" y="235"/>
                    </a:cubicBezTo>
                    <a:cubicBezTo>
                      <a:pt x="619" y="244"/>
                      <a:pt x="628" y="253"/>
                      <a:pt x="637" y="272"/>
                    </a:cubicBezTo>
                    <a:cubicBezTo>
                      <a:pt x="647" y="300"/>
                      <a:pt x="647" y="328"/>
                      <a:pt x="656" y="356"/>
                    </a:cubicBezTo>
                    <a:cubicBezTo>
                      <a:pt x="665" y="394"/>
                      <a:pt x="675" y="431"/>
                      <a:pt x="684" y="478"/>
                    </a:cubicBezTo>
                    <a:cubicBezTo>
                      <a:pt x="684" y="497"/>
                      <a:pt x="684" y="516"/>
                      <a:pt x="675" y="544"/>
                    </a:cubicBezTo>
                    <a:cubicBezTo>
                      <a:pt x="675" y="553"/>
                      <a:pt x="675" y="562"/>
                      <a:pt x="675" y="572"/>
                    </a:cubicBezTo>
                    <a:cubicBezTo>
                      <a:pt x="656" y="609"/>
                      <a:pt x="628" y="637"/>
                      <a:pt x="609" y="675"/>
                    </a:cubicBezTo>
                    <a:cubicBezTo>
                      <a:pt x="628" y="665"/>
                      <a:pt x="647" y="656"/>
                      <a:pt x="665" y="647"/>
                    </a:cubicBezTo>
                    <a:cubicBezTo>
                      <a:pt x="693" y="637"/>
                      <a:pt x="712" y="628"/>
                      <a:pt x="731" y="619"/>
                    </a:cubicBezTo>
                    <a:cubicBezTo>
                      <a:pt x="759" y="591"/>
                      <a:pt x="778" y="553"/>
                      <a:pt x="787" y="516"/>
                    </a:cubicBezTo>
                    <a:cubicBezTo>
                      <a:pt x="787" y="497"/>
                      <a:pt x="796" y="478"/>
                      <a:pt x="796" y="459"/>
                    </a:cubicBezTo>
                    <a:cubicBezTo>
                      <a:pt x="796" y="450"/>
                      <a:pt x="796" y="431"/>
                      <a:pt x="796" y="413"/>
                    </a:cubicBezTo>
                    <a:cubicBezTo>
                      <a:pt x="787" y="403"/>
                      <a:pt x="787" y="385"/>
                      <a:pt x="787" y="375"/>
                    </a:cubicBezTo>
                    <a:cubicBezTo>
                      <a:pt x="778" y="347"/>
                      <a:pt x="768" y="328"/>
                      <a:pt x="759" y="300"/>
                    </a:cubicBezTo>
                    <a:cubicBezTo>
                      <a:pt x="740" y="272"/>
                      <a:pt x="731" y="253"/>
                      <a:pt x="712" y="235"/>
                    </a:cubicBezTo>
                    <a:cubicBezTo>
                      <a:pt x="684" y="197"/>
                      <a:pt x="647" y="179"/>
                      <a:pt x="600" y="169"/>
                    </a:cubicBezTo>
                    <a:cubicBezTo>
                      <a:pt x="600" y="160"/>
                      <a:pt x="590" y="160"/>
                      <a:pt x="581" y="160"/>
                    </a:cubicBezTo>
                    <a:cubicBezTo>
                      <a:pt x="619" y="160"/>
                      <a:pt x="647" y="160"/>
                      <a:pt x="684" y="150"/>
                    </a:cubicBezTo>
                    <a:cubicBezTo>
                      <a:pt x="726" y="150"/>
                      <a:pt x="771" y="148"/>
                      <a:pt x="816" y="148"/>
                    </a:cubicBezTo>
                    <a:cubicBezTo>
                      <a:pt x="862" y="148"/>
                      <a:pt x="909" y="150"/>
                      <a:pt x="956" y="160"/>
                    </a:cubicBezTo>
                    <a:cubicBezTo>
                      <a:pt x="1040" y="169"/>
                      <a:pt x="1124" y="188"/>
                      <a:pt x="1208" y="197"/>
                    </a:cubicBezTo>
                    <a:cubicBezTo>
                      <a:pt x="1227" y="207"/>
                      <a:pt x="1246" y="207"/>
                      <a:pt x="1265" y="216"/>
                    </a:cubicBezTo>
                    <a:cubicBezTo>
                      <a:pt x="1218" y="179"/>
                      <a:pt x="1162" y="150"/>
                      <a:pt x="1105" y="113"/>
                    </a:cubicBezTo>
                    <a:cubicBezTo>
                      <a:pt x="1087" y="104"/>
                      <a:pt x="1059" y="85"/>
                      <a:pt x="1031" y="76"/>
                    </a:cubicBezTo>
                    <a:cubicBezTo>
                      <a:pt x="1021" y="66"/>
                      <a:pt x="1002" y="57"/>
                      <a:pt x="984" y="57"/>
                    </a:cubicBezTo>
                    <a:cubicBezTo>
                      <a:pt x="956" y="38"/>
                      <a:pt x="937" y="29"/>
                      <a:pt x="909" y="29"/>
                    </a:cubicBezTo>
                    <a:cubicBezTo>
                      <a:pt x="843" y="10"/>
                      <a:pt x="778" y="1"/>
                      <a:pt x="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61"/>
              <p:cNvSpPr/>
              <p:nvPr/>
            </p:nvSpPr>
            <p:spPr>
              <a:xfrm flipH="1">
                <a:off x="2528616" y="1834950"/>
                <a:ext cx="115230" cy="13418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93" extrusionOk="0">
                    <a:moveTo>
                      <a:pt x="965" y="525"/>
                    </a:moveTo>
                    <a:lnTo>
                      <a:pt x="965" y="525"/>
                    </a:lnTo>
                    <a:cubicBezTo>
                      <a:pt x="962" y="528"/>
                      <a:pt x="959" y="531"/>
                      <a:pt x="955" y="535"/>
                    </a:cubicBezTo>
                    <a:cubicBezTo>
                      <a:pt x="955" y="525"/>
                      <a:pt x="965" y="525"/>
                      <a:pt x="965" y="525"/>
                    </a:cubicBezTo>
                    <a:close/>
                    <a:moveTo>
                      <a:pt x="1367" y="1"/>
                    </a:moveTo>
                    <a:lnTo>
                      <a:pt x="1367" y="1"/>
                    </a:lnTo>
                    <a:cubicBezTo>
                      <a:pt x="1367" y="20"/>
                      <a:pt x="1358" y="29"/>
                      <a:pt x="1358" y="38"/>
                    </a:cubicBezTo>
                    <a:cubicBezTo>
                      <a:pt x="1349" y="48"/>
                      <a:pt x="1349" y="57"/>
                      <a:pt x="1339" y="66"/>
                    </a:cubicBezTo>
                    <a:cubicBezTo>
                      <a:pt x="1339" y="85"/>
                      <a:pt x="1330" y="104"/>
                      <a:pt x="1320" y="123"/>
                    </a:cubicBezTo>
                    <a:lnTo>
                      <a:pt x="1311" y="160"/>
                    </a:lnTo>
                    <a:lnTo>
                      <a:pt x="1292" y="207"/>
                    </a:lnTo>
                    <a:cubicBezTo>
                      <a:pt x="1283" y="216"/>
                      <a:pt x="1283" y="226"/>
                      <a:pt x="1274" y="244"/>
                    </a:cubicBezTo>
                    <a:lnTo>
                      <a:pt x="1255" y="263"/>
                    </a:lnTo>
                    <a:cubicBezTo>
                      <a:pt x="1236" y="282"/>
                      <a:pt x="1217" y="310"/>
                      <a:pt x="1199" y="329"/>
                    </a:cubicBezTo>
                    <a:cubicBezTo>
                      <a:pt x="1180" y="338"/>
                      <a:pt x="1171" y="357"/>
                      <a:pt x="1152" y="366"/>
                    </a:cubicBezTo>
                    <a:lnTo>
                      <a:pt x="1143" y="375"/>
                    </a:lnTo>
                    <a:cubicBezTo>
                      <a:pt x="1133" y="385"/>
                      <a:pt x="1124" y="394"/>
                      <a:pt x="1114" y="404"/>
                    </a:cubicBezTo>
                    <a:cubicBezTo>
                      <a:pt x="1105" y="413"/>
                      <a:pt x="1105" y="422"/>
                      <a:pt x="1096" y="422"/>
                    </a:cubicBezTo>
                    <a:lnTo>
                      <a:pt x="1096" y="432"/>
                    </a:lnTo>
                    <a:cubicBezTo>
                      <a:pt x="1077" y="441"/>
                      <a:pt x="1058" y="460"/>
                      <a:pt x="1040" y="469"/>
                    </a:cubicBezTo>
                    <a:cubicBezTo>
                      <a:pt x="1021" y="478"/>
                      <a:pt x="1011" y="488"/>
                      <a:pt x="993" y="497"/>
                    </a:cubicBezTo>
                    <a:cubicBezTo>
                      <a:pt x="985" y="505"/>
                      <a:pt x="977" y="512"/>
                      <a:pt x="965" y="525"/>
                    </a:cubicBezTo>
                    <a:lnTo>
                      <a:pt x="965" y="525"/>
                    </a:lnTo>
                    <a:cubicBezTo>
                      <a:pt x="974" y="516"/>
                      <a:pt x="983" y="497"/>
                      <a:pt x="993" y="488"/>
                    </a:cubicBezTo>
                    <a:lnTo>
                      <a:pt x="993" y="478"/>
                    </a:lnTo>
                    <a:cubicBezTo>
                      <a:pt x="1002" y="469"/>
                      <a:pt x="1002" y="460"/>
                      <a:pt x="1011" y="450"/>
                    </a:cubicBezTo>
                    <a:cubicBezTo>
                      <a:pt x="1021" y="441"/>
                      <a:pt x="1021" y="432"/>
                      <a:pt x="1030" y="413"/>
                    </a:cubicBezTo>
                    <a:cubicBezTo>
                      <a:pt x="1040" y="404"/>
                      <a:pt x="1049" y="394"/>
                      <a:pt x="1049" y="385"/>
                    </a:cubicBezTo>
                    <a:cubicBezTo>
                      <a:pt x="1049" y="375"/>
                      <a:pt x="1058" y="375"/>
                      <a:pt x="1058" y="366"/>
                    </a:cubicBezTo>
                    <a:cubicBezTo>
                      <a:pt x="1058" y="357"/>
                      <a:pt x="1067" y="348"/>
                      <a:pt x="1068" y="338"/>
                    </a:cubicBezTo>
                    <a:lnTo>
                      <a:pt x="1068" y="338"/>
                    </a:lnTo>
                    <a:cubicBezTo>
                      <a:pt x="1067" y="348"/>
                      <a:pt x="1058" y="357"/>
                      <a:pt x="1049" y="366"/>
                    </a:cubicBezTo>
                    <a:cubicBezTo>
                      <a:pt x="1049" y="366"/>
                      <a:pt x="1040" y="375"/>
                      <a:pt x="1040" y="385"/>
                    </a:cubicBezTo>
                    <a:lnTo>
                      <a:pt x="1030" y="385"/>
                    </a:lnTo>
                    <a:cubicBezTo>
                      <a:pt x="1021" y="404"/>
                      <a:pt x="1011" y="413"/>
                      <a:pt x="1002" y="422"/>
                    </a:cubicBezTo>
                    <a:cubicBezTo>
                      <a:pt x="974" y="460"/>
                      <a:pt x="946" y="478"/>
                      <a:pt x="918" y="507"/>
                    </a:cubicBezTo>
                    <a:cubicBezTo>
                      <a:pt x="908" y="507"/>
                      <a:pt x="899" y="516"/>
                      <a:pt x="890" y="525"/>
                    </a:cubicBezTo>
                    <a:cubicBezTo>
                      <a:pt x="890" y="525"/>
                      <a:pt x="880" y="535"/>
                      <a:pt x="871" y="544"/>
                    </a:cubicBezTo>
                    <a:cubicBezTo>
                      <a:pt x="852" y="553"/>
                      <a:pt x="843" y="563"/>
                      <a:pt x="824" y="581"/>
                    </a:cubicBezTo>
                    <a:cubicBezTo>
                      <a:pt x="815" y="591"/>
                      <a:pt x="796" y="609"/>
                      <a:pt x="787" y="619"/>
                    </a:cubicBezTo>
                    <a:cubicBezTo>
                      <a:pt x="768" y="638"/>
                      <a:pt x="759" y="647"/>
                      <a:pt x="749" y="656"/>
                    </a:cubicBezTo>
                    <a:cubicBezTo>
                      <a:pt x="721" y="684"/>
                      <a:pt x="693" y="712"/>
                      <a:pt x="674" y="731"/>
                    </a:cubicBezTo>
                    <a:cubicBezTo>
                      <a:pt x="646" y="759"/>
                      <a:pt x="628" y="778"/>
                      <a:pt x="609" y="797"/>
                    </a:cubicBezTo>
                    <a:lnTo>
                      <a:pt x="600" y="815"/>
                    </a:lnTo>
                    <a:cubicBezTo>
                      <a:pt x="571" y="834"/>
                      <a:pt x="553" y="862"/>
                      <a:pt x="525" y="890"/>
                    </a:cubicBezTo>
                    <a:cubicBezTo>
                      <a:pt x="506" y="900"/>
                      <a:pt x="497" y="909"/>
                      <a:pt x="478" y="928"/>
                    </a:cubicBezTo>
                    <a:lnTo>
                      <a:pt x="450" y="956"/>
                    </a:lnTo>
                    <a:cubicBezTo>
                      <a:pt x="440" y="965"/>
                      <a:pt x="422" y="975"/>
                      <a:pt x="412" y="975"/>
                    </a:cubicBezTo>
                    <a:cubicBezTo>
                      <a:pt x="403" y="984"/>
                      <a:pt x="394" y="993"/>
                      <a:pt x="375" y="1003"/>
                    </a:cubicBezTo>
                    <a:cubicBezTo>
                      <a:pt x="375" y="1003"/>
                      <a:pt x="365" y="1012"/>
                      <a:pt x="356" y="1012"/>
                    </a:cubicBezTo>
                    <a:cubicBezTo>
                      <a:pt x="337" y="1021"/>
                      <a:pt x="328" y="1031"/>
                      <a:pt x="309" y="1040"/>
                    </a:cubicBezTo>
                    <a:cubicBezTo>
                      <a:pt x="300" y="1040"/>
                      <a:pt x="291" y="1050"/>
                      <a:pt x="281" y="1050"/>
                    </a:cubicBezTo>
                    <a:cubicBezTo>
                      <a:pt x="272" y="1059"/>
                      <a:pt x="262" y="1059"/>
                      <a:pt x="253" y="1059"/>
                    </a:cubicBezTo>
                    <a:cubicBezTo>
                      <a:pt x="244" y="1068"/>
                      <a:pt x="234" y="1068"/>
                      <a:pt x="216" y="1078"/>
                    </a:cubicBezTo>
                    <a:cubicBezTo>
                      <a:pt x="216" y="1078"/>
                      <a:pt x="206" y="1087"/>
                      <a:pt x="197" y="1087"/>
                    </a:cubicBezTo>
                    <a:lnTo>
                      <a:pt x="188" y="1087"/>
                    </a:lnTo>
                    <a:cubicBezTo>
                      <a:pt x="188" y="1096"/>
                      <a:pt x="178" y="1096"/>
                      <a:pt x="178" y="1096"/>
                    </a:cubicBezTo>
                    <a:cubicBezTo>
                      <a:pt x="169" y="1096"/>
                      <a:pt x="159" y="1106"/>
                      <a:pt x="150" y="1115"/>
                    </a:cubicBezTo>
                    <a:cubicBezTo>
                      <a:pt x="150" y="1115"/>
                      <a:pt x="141" y="1124"/>
                      <a:pt x="141" y="1124"/>
                    </a:cubicBezTo>
                    <a:cubicBezTo>
                      <a:pt x="141" y="1134"/>
                      <a:pt x="141" y="1134"/>
                      <a:pt x="141" y="1134"/>
                    </a:cubicBezTo>
                    <a:lnTo>
                      <a:pt x="141" y="1143"/>
                    </a:lnTo>
                    <a:cubicBezTo>
                      <a:pt x="131" y="1143"/>
                      <a:pt x="131" y="1153"/>
                      <a:pt x="131" y="1153"/>
                    </a:cubicBezTo>
                    <a:cubicBezTo>
                      <a:pt x="131" y="1162"/>
                      <a:pt x="122" y="1162"/>
                      <a:pt x="122" y="1171"/>
                    </a:cubicBezTo>
                    <a:cubicBezTo>
                      <a:pt x="122" y="1181"/>
                      <a:pt x="113" y="1190"/>
                      <a:pt x="113" y="1199"/>
                    </a:cubicBezTo>
                    <a:cubicBezTo>
                      <a:pt x="103" y="1218"/>
                      <a:pt x="103" y="1237"/>
                      <a:pt x="94" y="1256"/>
                    </a:cubicBezTo>
                    <a:cubicBezTo>
                      <a:pt x="94" y="1256"/>
                      <a:pt x="94" y="1265"/>
                      <a:pt x="94" y="1265"/>
                    </a:cubicBezTo>
                    <a:cubicBezTo>
                      <a:pt x="94" y="1274"/>
                      <a:pt x="85" y="1284"/>
                      <a:pt x="85" y="1302"/>
                    </a:cubicBezTo>
                    <a:cubicBezTo>
                      <a:pt x="75" y="1330"/>
                      <a:pt x="66" y="1349"/>
                      <a:pt x="66" y="1377"/>
                    </a:cubicBezTo>
                    <a:cubicBezTo>
                      <a:pt x="56" y="1405"/>
                      <a:pt x="47" y="1433"/>
                      <a:pt x="38" y="1462"/>
                    </a:cubicBezTo>
                    <a:cubicBezTo>
                      <a:pt x="38" y="1480"/>
                      <a:pt x="28" y="1499"/>
                      <a:pt x="28" y="1518"/>
                    </a:cubicBezTo>
                    <a:cubicBezTo>
                      <a:pt x="28" y="1518"/>
                      <a:pt x="19" y="1518"/>
                      <a:pt x="19" y="1527"/>
                    </a:cubicBezTo>
                    <a:lnTo>
                      <a:pt x="19" y="1536"/>
                    </a:lnTo>
                    <a:cubicBezTo>
                      <a:pt x="19" y="1536"/>
                      <a:pt x="19" y="1536"/>
                      <a:pt x="19" y="1546"/>
                    </a:cubicBezTo>
                    <a:cubicBezTo>
                      <a:pt x="10" y="1564"/>
                      <a:pt x="0" y="1574"/>
                      <a:pt x="0" y="1593"/>
                    </a:cubicBezTo>
                    <a:cubicBezTo>
                      <a:pt x="10" y="1583"/>
                      <a:pt x="28" y="1564"/>
                      <a:pt x="38" y="1555"/>
                    </a:cubicBezTo>
                    <a:lnTo>
                      <a:pt x="47" y="1555"/>
                    </a:lnTo>
                    <a:cubicBezTo>
                      <a:pt x="47" y="1546"/>
                      <a:pt x="56" y="1546"/>
                      <a:pt x="56" y="1546"/>
                    </a:cubicBezTo>
                    <a:cubicBezTo>
                      <a:pt x="66" y="1536"/>
                      <a:pt x="66" y="1536"/>
                      <a:pt x="75" y="1536"/>
                    </a:cubicBezTo>
                    <a:lnTo>
                      <a:pt x="85" y="1527"/>
                    </a:lnTo>
                    <a:cubicBezTo>
                      <a:pt x="103" y="1508"/>
                      <a:pt x="122" y="1499"/>
                      <a:pt x="141" y="1490"/>
                    </a:cubicBezTo>
                    <a:cubicBezTo>
                      <a:pt x="178" y="1462"/>
                      <a:pt x="225" y="1443"/>
                      <a:pt x="253" y="1424"/>
                    </a:cubicBezTo>
                    <a:cubicBezTo>
                      <a:pt x="272" y="1415"/>
                      <a:pt x="291" y="1405"/>
                      <a:pt x="309" y="1396"/>
                    </a:cubicBezTo>
                    <a:cubicBezTo>
                      <a:pt x="328" y="1396"/>
                      <a:pt x="337" y="1387"/>
                      <a:pt x="347" y="1387"/>
                    </a:cubicBezTo>
                    <a:cubicBezTo>
                      <a:pt x="365" y="1377"/>
                      <a:pt x="375" y="1377"/>
                      <a:pt x="384" y="1368"/>
                    </a:cubicBezTo>
                    <a:cubicBezTo>
                      <a:pt x="412" y="1359"/>
                      <a:pt x="431" y="1349"/>
                      <a:pt x="450" y="1340"/>
                    </a:cubicBezTo>
                    <a:lnTo>
                      <a:pt x="450" y="1340"/>
                    </a:lnTo>
                    <a:cubicBezTo>
                      <a:pt x="431" y="1359"/>
                      <a:pt x="403" y="1387"/>
                      <a:pt x="375" y="1415"/>
                    </a:cubicBezTo>
                    <a:lnTo>
                      <a:pt x="337" y="1452"/>
                    </a:lnTo>
                    <a:lnTo>
                      <a:pt x="328" y="1462"/>
                    </a:lnTo>
                    <a:lnTo>
                      <a:pt x="319" y="1471"/>
                    </a:lnTo>
                    <a:cubicBezTo>
                      <a:pt x="309" y="1480"/>
                      <a:pt x="300" y="1490"/>
                      <a:pt x="281" y="1508"/>
                    </a:cubicBezTo>
                    <a:cubicBezTo>
                      <a:pt x="337" y="1490"/>
                      <a:pt x="384" y="1462"/>
                      <a:pt x="431" y="1433"/>
                    </a:cubicBezTo>
                    <a:lnTo>
                      <a:pt x="440" y="1433"/>
                    </a:lnTo>
                    <a:cubicBezTo>
                      <a:pt x="487" y="1405"/>
                      <a:pt x="534" y="1377"/>
                      <a:pt x="581" y="1349"/>
                    </a:cubicBezTo>
                    <a:cubicBezTo>
                      <a:pt x="656" y="1293"/>
                      <a:pt x="740" y="1218"/>
                      <a:pt x="834" y="1115"/>
                    </a:cubicBezTo>
                    <a:cubicBezTo>
                      <a:pt x="871" y="1078"/>
                      <a:pt x="908" y="1031"/>
                      <a:pt x="946" y="984"/>
                    </a:cubicBezTo>
                    <a:cubicBezTo>
                      <a:pt x="983" y="947"/>
                      <a:pt x="1011" y="900"/>
                      <a:pt x="1040" y="862"/>
                    </a:cubicBezTo>
                    <a:lnTo>
                      <a:pt x="1058" y="844"/>
                    </a:lnTo>
                    <a:cubicBezTo>
                      <a:pt x="1068" y="825"/>
                      <a:pt x="1086" y="797"/>
                      <a:pt x="1105" y="769"/>
                    </a:cubicBezTo>
                    <a:lnTo>
                      <a:pt x="1114" y="759"/>
                    </a:lnTo>
                    <a:cubicBezTo>
                      <a:pt x="1124" y="741"/>
                      <a:pt x="1143" y="722"/>
                      <a:pt x="1152" y="694"/>
                    </a:cubicBezTo>
                    <a:lnTo>
                      <a:pt x="1161" y="694"/>
                    </a:lnTo>
                    <a:cubicBezTo>
                      <a:pt x="1171" y="666"/>
                      <a:pt x="1189" y="647"/>
                      <a:pt x="1199" y="619"/>
                    </a:cubicBezTo>
                    <a:cubicBezTo>
                      <a:pt x="1217" y="591"/>
                      <a:pt x="1227" y="563"/>
                      <a:pt x="1236" y="544"/>
                    </a:cubicBezTo>
                    <a:lnTo>
                      <a:pt x="1236" y="535"/>
                    </a:lnTo>
                    <a:cubicBezTo>
                      <a:pt x="1246" y="525"/>
                      <a:pt x="1246" y="516"/>
                      <a:pt x="1255" y="507"/>
                    </a:cubicBezTo>
                    <a:cubicBezTo>
                      <a:pt x="1255" y="497"/>
                      <a:pt x="1255" y="497"/>
                      <a:pt x="1255" y="488"/>
                    </a:cubicBezTo>
                    <a:lnTo>
                      <a:pt x="1264" y="478"/>
                    </a:lnTo>
                    <a:cubicBezTo>
                      <a:pt x="1264" y="478"/>
                      <a:pt x="1264" y="469"/>
                      <a:pt x="1264" y="469"/>
                    </a:cubicBezTo>
                    <a:cubicBezTo>
                      <a:pt x="1283" y="422"/>
                      <a:pt x="1302" y="375"/>
                      <a:pt x="1320" y="319"/>
                    </a:cubicBezTo>
                    <a:cubicBezTo>
                      <a:pt x="1320" y="291"/>
                      <a:pt x="1330" y="272"/>
                      <a:pt x="1339" y="244"/>
                    </a:cubicBezTo>
                    <a:cubicBezTo>
                      <a:pt x="1339" y="226"/>
                      <a:pt x="1339" y="207"/>
                      <a:pt x="1349" y="179"/>
                    </a:cubicBezTo>
                    <a:lnTo>
                      <a:pt x="1349" y="169"/>
                    </a:lnTo>
                    <a:cubicBezTo>
                      <a:pt x="1358" y="113"/>
                      <a:pt x="1367" y="57"/>
                      <a:pt x="1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61"/>
              <p:cNvSpPr/>
              <p:nvPr/>
            </p:nvSpPr>
            <p:spPr>
              <a:xfrm flipH="1">
                <a:off x="2642162" y="1963573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61"/>
              <p:cNvSpPr/>
              <p:nvPr/>
            </p:nvSpPr>
            <p:spPr>
              <a:xfrm flipH="1">
                <a:off x="2598866" y="1844468"/>
                <a:ext cx="57615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862" extrusionOk="0">
                    <a:moveTo>
                      <a:pt x="684" y="0"/>
                    </a:moveTo>
                    <a:cubicBezTo>
                      <a:pt x="675" y="0"/>
                      <a:pt x="656" y="10"/>
                      <a:pt x="637" y="19"/>
                    </a:cubicBezTo>
                    <a:cubicBezTo>
                      <a:pt x="618" y="28"/>
                      <a:pt x="600" y="38"/>
                      <a:pt x="581" y="47"/>
                    </a:cubicBezTo>
                    <a:cubicBezTo>
                      <a:pt x="544" y="66"/>
                      <a:pt x="515" y="85"/>
                      <a:pt x="478" y="113"/>
                    </a:cubicBezTo>
                    <a:cubicBezTo>
                      <a:pt x="469" y="122"/>
                      <a:pt x="450" y="131"/>
                      <a:pt x="431" y="150"/>
                    </a:cubicBezTo>
                    <a:cubicBezTo>
                      <a:pt x="422" y="159"/>
                      <a:pt x="403" y="169"/>
                      <a:pt x="384" y="188"/>
                    </a:cubicBezTo>
                    <a:cubicBezTo>
                      <a:pt x="356" y="216"/>
                      <a:pt x="328" y="244"/>
                      <a:pt x="300" y="272"/>
                    </a:cubicBezTo>
                    <a:cubicBezTo>
                      <a:pt x="272" y="300"/>
                      <a:pt x="253" y="328"/>
                      <a:pt x="225" y="356"/>
                    </a:cubicBezTo>
                    <a:cubicBezTo>
                      <a:pt x="197" y="384"/>
                      <a:pt x="178" y="422"/>
                      <a:pt x="160" y="450"/>
                    </a:cubicBezTo>
                    <a:cubicBezTo>
                      <a:pt x="132" y="487"/>
                      <a:pt x="122" y="525"/>
                      <a:pt x="103" y="562"/>
                    </a:cubicBezTo>
                    <a:cubicBezTo>
                      <a:pt x="85" y="599"/>
                      <a:pt x="66" y="637"/>
                      <a:pt x="57" y="674"/>
                    </a:cubicBezTo>
                    <a:cubicBezTo>
                      <a:pt x="47" y="702"/>
                      <a:pt x="38" y="731"/>
                      <a:pt x="29" y="759"/>
                    </a:cubicBezTo>
                    <a:cubicBezTo>
                      <a:pt x="10" y="796"/>
                      <a:pt x="10" y="824"/>
                      <a:pt x="0" y="862"/>
                    </a:cubicBezTo>
                    <a:cubicBezTo>
                      <a:pt x="10" y="843"/>
                      <a:pt x="19" y="824"/>
                      <a:pt x="29" y="805"/>
                    </a:cubicBezTo>
                    <a:cubicBezTo>
                      <a:pt x="38" y="787"/>
                      <a:pt x="47" y="768"/>
                      <a:pt x="57" y="759"/>
                    </a:cubicBezTo>
                    <a:cubicBezTo>
                      <a:pt x="75" y="731"/>
                      <a:pt x="94" y="702"/>
                      <a:pt x="103" y="674"/>
                    </a:cubicBezTo>
                    <a:lnTo>
                      <a:pt x="122" y="646"/>
                    </a:lnTo>
                    <a:cubicBezTo>
                      <a:pt x="150" y="609"/>
                      <a:pt x="169" y="581"/>
                      <a:pt x="188" y="543"/>
                    </a:cubicBezTo>
                    <a:cubicBezTo>
                      <a:pt x="206" y="534"/>
                      <a:pt x="216" y="515"/>
                      <a:pt x="225" y="496"/>
                    </a:cubicBezTo>
                    <a:cubicBezTo>
                      <a:pt x="235" y="487"/>
                      <a:pt x="244" y="468"/>
                      <a:pt x="253" y="459"/>
                    </a:cubicBezTo>
                    <a:cubicBezTo>
                      <a:pt x="272" y="440"/>
                      <a:pt x="281" y="422"/>
                      <a:pt x="291" y="412"/>
                    </a:cubicBezTo>
                    <a:cubicBezTo>
                      <a:pt x="300" y="394"/>
                      <a:pt x="319" y="375"/>
                      <a:pt x="328" y="365"/>
                    </a:cubicBezTo>
                    <a:cubicBezTo>
                      <a:pt x="356" y="328"/>
                      <a:pt x="375" y="300"/>
                      <a:pt x="403" y="272"/>
                    </a:cubicBezTo>
                    <a:cubicBezTo>
                      <a:pt x="412" y="253"/>
                      <a:pt x="422" y="244"/>
                      <a:pt x="431" y="234"/>
                    </a:cubicBezTo>
                    <a:cubicBezTo>
                      <a:pt x="441" y="216"/>
                      <a:pt x="450" y="206"/>
                      <a:pt x="469" y="197"/>
                    </a:cubicBezTo>
                    <a:cubicBezTo>
                      <a:pt x="487" y="169"/>
                      <a:pt x="515" y="141"/>
                      <a:pt x="534" y="122"/>
                    </a:cubicBezTo>
                    <a:cubicBezTo>
                      <a:pt x="562" y="103"/>
                      <a:pt x="581" y="85"/>
                      <a:pt x="609" y="66"/>
                    </a:cubicBezTo>
                    <a:cubicBezTo>
                      <a:pt x="618" y="47"/>
                      <a:pt x="637" y="38"/>
                      <a:pt x="647" y="28"/>
                    </a:cubicBezTo>
                    <a:cubicBezTo>
                      <a:pt x="656" y="19"/>
                      <a:pt x="675" y="1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61"/>
              <p:cNvSpPr/>
              <p:nvPr/>
            </p:nvSpPr>
            <p:spPr>
              <a:xfrm flipH="1">
                <a:off x="2567279" y="1826274"/>
                <a:ext cx="20553" cy="1120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3" extrusionOk="0">
                    <a:moveTo>
                      <a:pt x="234" y="1"/>
                    </a:moveTo>
                    <a:cubicBezTo>
                      <a:pt x="215" y="10"/>
                      <a:pt x="197" y="20"/>
                      <a:pt x="178" y="29"/>
                    </a:cubicBezTo>
                    <a:cubicBezTo>
                      <a:pt x="159" y="29"/>
                      <a:pt x="140" y="38"/>
                      <a:pt x="122" y="48"/>
                    </a:cubicBezTo>
                    <a:cubicBezTo>
                      <a:pt x="84" y="76"/>
                      <a:pt x="38" y="104"/>
                      <a:pt x="0" y="132"/>
                    </a:cubicBezTo>
                    <a:cubicBezTo>
                      <a:pt x="47" y="113"/>
                      <a:pt x="94" y="95"/>
                      <a:pt x="140" y="76"/>
                    </a:cubicBezTo>
                    <a:cubicBezTo>
                      <a:pt x="159" y="66"/>
                      <a:pt x="169" y="57"/>
                      <a:pt x="187" y="38"/>
                    </a:cubicBezTo>
                    <a:lnTo>
                      <a:pt x="215" y="20"/>
                    </a:lnTo>
                    <a:cubicBezTo>
                      <a:pt x="215" y="20"/>
                      <a:pt x="225" y="20"/>
                      <a:pt x="225" y="10"/>
                    </a:cubicBezTo>
                    <a:cubicBezTo>
                      <a:pt x="234" y="10"/>
                      <a:pt x="234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61"/>
              <p:cNvSpPr/>
              <p:nvPr/>
            </p:nvSpPr>
            <p:spPr>
              <a:xfrm flipH="1">
                <a:off x="2567279" y="2251397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61"/>
              <p:cNvSpPr/>
              <p:nvPr/>
            </p:nvSpPr>
            <p:spPr>
              <a:xfrm flipH="1">
                <a:off x="2445816" y="2144169"/>
                <a:ext cx="123148" cy="107312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274" extrusionOk="0">
                    <a:moveTo>
                      <a:pt x="1461" y="0"/>
                    </a:moveTo>
                    <a:lnTo>
                      <a:pt x="1461" y="0"/>
                    </a:lnTo>
                    <a:cubicBezTo>
                      <a:pt x="1452" y="19"/>
                      <a:pt x="1443" y="38"/>
                      <a:pt x="1433" y="47"/>
                    </a:cubicBezTo>
                    <a:cubicBezTo>
                      <a:pt x="1424" y="66"/>
                      <a:pt x="1405" y="84"/>
                      <a:pt x="1396" y="103"/>
                    </a:cubicBezTo>
                    <a:cubicBezTo>
                      <a:pt x="1377" y="122"/>
                      <a:pt x="1368" y="141"/>
                      <a:pt x="1349" y="159"/>
                    </a:cubicBezTo>
                    <a:cubicBezTo>
                      <a:pt x="1312" y="197"/>
                      <a:pt x="1274" y="234"/>
                      <a:pt x="1227" y="281"/>
                    </a:cubicBezTo>
                    <a:cubicBezTo>
                      <a:pt x="1209" y="300"/>
                      <a:pt x="1190" y="318"/>
                      <a:pt x="1162" y="337"/>
                    </a:cubicBezTo>
                    <a:cubicBezTo>
                      <a:pt x="1143" y="356"/>
                      <a:pt x="1124" y="375"/>
                      <a:pt x="1106" y="384"/>
                    </a:cubicBezTo>
                    <a:cubicBezTo>
                      <a:pt x="1059" y="431"/>
                      <a:pt x="1012" y="468"/>
                      <a:pt x="974" y="506"/>
                    </a:cubicBezTo>
                    <a:lnTo>
                      <a:pt x="909" y="562"/>
                    </a:lnTo>
                    <a:cubicBezTo>
                      <a:pt x="890" y="581"/>
                      <a:pt x="871" y="599"/>
                      <a:pt x="853" y="618"/>
                    </a:cubicBezTo>
                    <a:cubicBezTo>
                      <a:pt x="806" y="665"/>
                      <a:pt x="769" y="702"/>
                      <a:pt x="722" y="740"/>
                    </a:cubicBezTo>
                    <a:cubicBezTo>
                      <a:pt x="703" y="758"/>
                      <a:pt x="675" y="777"/>
                      <a:pt x="656" y="796"/>
                    </a:cubicBezTo>
                    <a:cubicBezTo>
                      <a:pt x="637" y="815"/>
                      <a:pt x="619" y="833"/>
                      <a:pt x="591" y="843"/>
                    </a:cubicBezTo>
                    <a:cubicBezTo>
                      <a:pt x="572" y="861"/>
                      <a:pt x="544" y="880"/>
                      <a:pt x="525" y="890"/>
                    </a:cubicBezTo>
                    <a:cubicBezTo>
                      <a:pt x="497" y="908"/>
                      <a:pt x="488" y="927"/>
                      <a:pt x="469" y="946"/>
                    </a:cubicBezTo>
                    <a:cubicBezTo>
                      <a:pt x="441" y="964"/>
                      <a:pt x="422" y="983"/>
                      <a:pt x="403" y="1002"/>
                    </a:cubicBezTo>
                    <a:cubicBezTo>
                      <a:pt x="394" y="1011"/>
                      <a:pt x="385" y="1021"/>
                      <a:pt x="375" y="1039"/>
                    </a:cubicBezTo>
                    <a:cubicBezTo>
                      <a:pt x="366" y="1049"/>
                      <a:pt x="357" y="1058"/>
                      <a:pt x="347" y="1067"/>
                    </a:cubicBezTo>
                    <a:cubicBezTo>
                      <a:pt x="338" y="1077"/>
                      <a:pt x="328" y="1077"/>
                      <a:pt x="319" y="1086"/>
                    </a:cubicBezTo>
                    <a:cubicBezTo>
                      <a:pt x="291" y="1105"/>
                      <a:pt x="263" y="1114"/>
                      <a:pt x="244" y="1124"/>
                    </a:cubicBezTo>
                    <a:cubicBezTo>
                      <a:pt x="216" y="1142"/>
                      <a:pt x="188" y="1152"/>
                      <a:pt x="160" y="1170"/>
                    </a:cubicBezTo>
                    <a:cubicBezTo>
                      <a:pt x="132" y="1189"/>
                      <a:pt x="104" y="1208"/>
                      <a:pt x="76" y="1227"/>
                    </a:cubicBezTo>
                    <a:cubicBezTo>
                      <a:pt x="48" y="1236"/>
                      <a:pt x="19" y="1255"/>
                      <a:pt x="1" y="1273"/>
                    </a:cubicBezTo>
                    <a:lnTo>
                      <a:pt x="19" y="1273"/>
                    </a:lnTo>
                    <a:cubicBezTo>
                      <a:pt x="38" y="1264"/>
                      <a:pt x="57" y="1264"/>
                      <a:pt x="76" y="1255"/>
                    </a:cubicBezTo>
                    <a:lnTo>
                      <a:pt x="141" y="1236"/>
                    </a:lnTo>
                    <a:lnTo>
                      <a:pt x="151" y="1227"/>
                    </a:lnTo>
                    <a:cubicBezTo>
                      <a:pt x="197" y="1217"/>
                      <a:pt x="254" y="1199"/>
                      <a:pt x="300" y="1180"/>
                    </a:cubicBezTo>
                    <a:cubicBezTo>
                      <a:pt x="328" y="1170"/>
                      <a:pt x="357" y="1161"/>
                      <a:pt x="385" y="1152"/>
                    </a:cubicBezTo>
                    <a:cubicBezTo>
                      <a:pt x="394" y="1142"/>
                      <a:pt x="403" y="1133"/>
                      <a:pt x="422" y="1124"/>
                    </a:cubicBezTo>
                    <a:lnTo>
                      <a:pt x="450" y="1096"/>
                    </a:lnTo>
                    <a:cubicBezTo>
                      <a:pt x="478" y="1077"/>
                      <a:pt x="497" y="1058"/>
                      <a:pt x="516" y="1039"/>
                    </a:cubicBezTo>
                    <a:cubicBezTo>
                      <a:pt x="534" y="1021"/>
                      <a:pt x="553" y="1002"/>
                      <a:pt x="581" y="983"/>
                    </a:cubicBezTo>
                    <a:cubicBezTo>
                      <a:pt x="591" y="983"/>
                      <a:pt x="600" y="974"/>
                      <a:pt x="609" y="964"/>
                    </a:cubicBezTo>
                    <a:lnTo>
                      <a:pt x="637" y="946"/>
                    </a:lnTo>
                    <a:cubicBezTo>
                      <a:pt x="666" y="927"/>
                      <a:pt x="694" y="908"/>
                      <a:pt x="712" y="890"/>
                    </a:cubicBezTo>
                    <a:cubicBezTo>
                      <a:pt x="740" y="871"/>
                      <a:pt x="759" y="852"/>
                      <a:pt x="778" y="833"/>
                    </a:cubicBezTo>
                    <a:cubicBezTo>
                      <a:pt x="806" y="815"/>
                      <a:pt x="825" y="796"/>
                      <a:pt x="843" y="777"/>
                    </a:cubicBezTo>
                    <a:lnTo>
                      <a:pt x="900" y="721"/>
                    </a:lnTo>
                    <a:cubicBezTo>
                      <a:pt x="928" y="702"/>
                      <a:pt x="946" y="684"/>
                      <a:pt x="974" y="655"/>
                    </a:cubicBezTo>
                    <a:cubicBezTo>
                      <a:pt x="1012" y="618"/>
                      <a:pt x="1059" y="581"/>
                      <a:pt x="1096" y="543"/>
                    </a:cubicBezTo>
                    <a:cubicBezTo>
                      <a:pt x="1143" y="496"/>
                      <a:pt x="1180" y="459"/>
                      <a:pt x="1218" y="412"/>
                    </a:cubicBezTo>
                    <a:cubicBezTo>
                      <a:pt x="1237" y="384"/>
                      <a:pt x="1265" y="356"/>
                      <a:pt x="1283" y="337"/>
                    </a:cubicBezTo>
                    <a:cubicBezTo>
                      <a:pt x="1302" y="309"/>
                      <a:pt x="1321" y="281"/>
                      <a:pt x="1340" y="253"/>
                    </a:cubicBezTo>
                    <a:cubicBezTo>
                      <a:pt x="1358" y="225"/>
                      <a:pt x="1377" y="206"/>
                      <a:pt x="1386" y="178"/>
                    </a:cubicBezTo>
                    <a:cubicBezTo>
                      <a:pt x="1396" y="159"/>
                      <a:pt x="1415" y="141"/>
                      <a:pt x="1424" y="112"/>
                    </a:cubicBezTo>
                    <a:cubicBezTo>
                      <a:pt x="1433" y="94"/>
                      <a:pt x="1443" y="75"/>
                      <a:pt x="1443" y="56"/>
                    </a:cubicBezTo>
                    <a:cubicBezTo>
                      <a:pt x="1452" y="38"/>
                      <a:pt x="1452" y="19"/>
                      <a:pt x="1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61"/>
              <p:cNvSpPr/>
              <p:nvPr/>
            </p:nvSpPr>
            <p:spPr>
              <a:xfrm flipH="1">
                <a:off x="2497114" y="2175672"/>
                <a:ext cx="74967" cy="46496"/>
              </a:xfrm>
              <a:custGeom>
                <a:avLst/>
                <a:gdLst/>
                <a:ahLst/>
                <a:cxnLst/>
                <a:rect l="l" t="t" r="r" b="b"/>
                <a:pathLst>
                  <a:path w="890" h="552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862" y="10"/>
                      <a:pt x="843" y="10"/>
                      <a:pt x="815" y="19"/>
                    </a:cubicBezTo>
                    <a:cubicBezTo>
                      <a:pt x="787" y="19"/>
                      <a:pt x="759" y="29"/>
                      <a:pt x="731" y="29"/>
                    </a:cubicBezTo>
                    <a:cubicBezTo>
                      <a:pt x="674" y="47"/>
                      <a:pt x="618" y="57"/>
                      <a:pt x="571" y="76"/>
                    </a:cubicBezTo>
                    <a:cubicBezTo>
                      <a:pt x="543" y="85"/>
                      <a:pt x="525" y="94"/>
                      <a:pt x="497" y="104"/>
                    </a:cubicBezTo>
                    <a:cubicBezTo>
                      <a:pt x="468" y="122"/>
                      <a:pt x="440" y="132"/>
                      <a:pt x="412" y="150"/>
                    </a:cubicBezTo>
                    <a:cubicBezTo>
                      <a:pt x="394" y="169"/>
                      <a:pt x="375" y="197"/>
                      <a:pt x="356" y="216"/>
                    </a:cubicBezTo>
                    <a:cubicBezTo>
                      <a:pt x="337" y="235"/>
                      <a:pt x="319" y="253"/>
                      <a:pt x="309" y="272"/>
                    </a:cubicBezTo>
                    <a:cubicBezTo>
                      <a:pt x="300" y="291"/>
                      <a:pt x="281" y="319"/>
                      <a:pt x="272" y="338"/>
                    </a:cubicBezTo>
                    <a:cubicBezTo>
                      <a:pt x="262" y="356"/>
                      <a:pt x="253" y="375"/>
                      <a:pt x="234" y="394"/>
                    </a:cubicBezTo>
                    <a:cubicBezTo>
                      <a:pt x="234" y="403"/>
                      <a:pt x="225" y="413"/>
                      <a:pt x="216" y="431"/>
                    </a:cubicBezTo>
                    <a:cubicBezTo>
                      <a:pt x="206" y="441"/>
                      <a:pt x="188" y="450"/>
                      <a:pt x="178" y="469"/>
                    </a:cubicBezTo>
                    <a:cubicBezTo>
                      <a:pt x="159" y="478"/>
                      <a:pt x="150" y="487"/>
                      <a:pt x="131" y="497"/>
                    </a:cubicBezTo>
                    <a:cubicBezTo>
                      <a:pt x="122" y="506"/>
                      <a:pt x="113" y="506"/>
                      <a:pt x="103" y="516"/>
                    </a:cubicBezTo>
                    <a:cubicBezTo>
                      <a:pt x="66" y="525"/>
                      <a:pt x="28" y="525"/>
                      <a:pt x="0" y="534"/>
                    </a:cubicBezTo>
                    <a:cubicBezTo>
                      <a:pt x="33" y="541"/>
                      <a:pt x="74" y="552"/>
                      <a:pt x="112" y="552"/>
                    </a:cubicBezTo>
                    <a:cubicBezTo>
                      <a:pt x="129" y="552"/>
                      <a:pt x="145" y="549"/>
                      <a:pt x="159" y="544"/>
                    </a:cubicBezTo>
                    <a:cubicBezTo>
                      <a:pt x="188" y="534"/>
                      <a:pt x="206" y="525"/>
                      <a:pt x="225" y="516"/>
                    </a:cubicBezTo>
                    <a:cubicBezTo>
                      <a:pt x="253" y="497"/>
                      <a:pt x="272" y="487"/>
                      <a:pt x="291" y="469"/>
                    </a:cubicBezTo>
                    <a:cubicBezTo>
                      <a:pt x="319" y="450"/>
                      <a:pt x="328" y="422"/>
                      <a:pt x="347" y="394"/>
                    </a:cubicBezTo>
                    <a:lnTo>
                      <a:pt x="365" y="366"/>
                    </a:lnTo>
                    <a:cubicBezTo>
                      <a:pt x="375" y="356"/>
                      <a:pt x="375" y="347"/>
                      <a:pt x="384" y="338"/>
                    </a:cubicBezTo>
                    <a:cubicBezTo>
                      <a:pt x="394" y="328"/>
                      <a:pt x="403" y="319"/>
                      <a:pt x="403" y="310"/>
                    </a:cubicBezTo>
                    <a:cubicBezTo>
                      <a:pt x="412" y="300"/>
                      <a:pt x="422" y="291"/>
                      <a:pt x="431" y="272"/>
                    </a:cubicBezTo>
                    <a:cubicBezTo>
                      <a:pt x="440" y="263"/>
                      <a:pt x="450" y="244"/>
                      <a:pt x="468" y="225"/>
                    </a:cubicBezTo>
                    <a:cubicBezTo>
                      <a:pt x="478" y="216"/>
                      <a:pt x="487" y="207"/>
                      <a:pt x="497" y="197"/>
                    </a:cubicBezTo>
                    <a:cubicBezTo>
                      <a:pt x="525" y="178"/>
                      <a:pt x="553" y="169"/>
                      <a:pt x="581" y="150"/>
                    </a:cubicBezTo>
                    <a:cubicBezTo>
                      <a:pt x="618" y="132"/>
                      <a:pt x="656" y="113"/>
                      <a:pt x="684" y="94"/>
                    </a:cubicBezTo>
                    <a:cubicBezTo>
                      <a:pt x="721" y="85"/>
                      <a:pt x="759" y="66"/>
                      <a:pt x="787" y="47"/>
                    </a:cubicBezTo>
                    <a:cubicBezTo>
                      <a:pt x="824" y="29"/>
                      <a:pt x="862" y="19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61"/>
              <p:cNvSpPr/>
              <p:nvPr/>
            </p:nvSpPr>
            <p:spPr>
              <a:xfrm flipH="1">
                <a:off x="2765226" y="1999794"/>
                <a:ext cx="52140" cy="26954"/>
              </a:xfrm>
              <a:custGeom>
                <a:avLst/>
                <a:gdLst/>
                <a:ahLst/>
                <a:cxnLst/>
                <a:rect l="l" t="t" r="r" b="b"/>
                <a:pathLst>
                  <a:path w="619" h="320" extrusionOk="0">
                    <a:moveTo>
                      <a:pt x="618" y="1"/>
                    </a:moveTo>
                    <a:cubicBezTo>
                      <a:pt x="572" y="1"/>
                      <a:pt x="534" y="10"/>
                      <a:pt x="487" y="10"/>
                    </a:cubicBezTo>
                    <a:cubicBezTo>
                      <a:pt x="469" y="19"/>
                      <a:pt x="441" y="19"/>
                      <a:pt x="422" y="19"/>
                    </a:cubicBezTo>
                    <a:cubicBezTo>
                      <a:pt x="403" y="29"/>
                      <a:pt x="384" y="29"/>
                      <a:pt x="366" y="38"/>
                    </a:cubicBezTo>
                    <a:cubicBezTo>
                      <a:pt x="328" y="48"/>
                      <a:pt x="281" y="57"/>
                      <a:pt x="244" y="76"/>
                    </a:cubicBezTo>
                    <a:cubicBezTo>
                      <a:pt x="216" y="85"/>
                      <a:pt x="178" y="104"/>
                      <a:pt x="150" y="132"/>
                    </a:cubicBezTo>
                    <a:cubicBezTo>
                      <a:pt x="132" y="141"/>
                      <a:pt x="122" y="160"/>
                      <a:pt x="103" y="169"/>
                    </a:cubicBezTo>
                    <a:cubicBezTo>
                      <a:pt x="94" y="188"/>
                      <a:pt x="85" y="197"/>
                      <a:pt x="66" y="216"/>
                    </a:cubicBezTo>
                    <a:cubicBezTo>
                      <a:pt x="57" y="225"/>
                      <a:pt x="47" y="244"/>
                      <a:pt x="29" y="263"/>
                    </a:cubicBezTo>
                    <a:cubicBezTo>
                      <a:pt x="29" y="272"/>
                      <a:pt x="19" y="272"/>
                      <a:pt x="19" y="282"/>
                    </a:cubicBezTo>
                    <a:cubicBezTo>
                      <a:pt x="10" y="291"/>
                      <a:pt x="1" y="310"/>
                      <a:pt x="1" y="319"/>
                    </a:cubicBezTo>
                    <a:cubicBezTo>
                      <a:pt x="1" y="310"/>
                      <a:pt x="10" y="310"/>
                      <a:pt x="10" y="300"/>
                    </a:cubicBezTo>
                    <a:cubicBezTo>
                      <a:pt x="29" y="282"/>
                      <a:pt x="47" y="272"/>
                      <a:pt x="66" y="254"/>
                    </a:cubicBezTo>
                    <a:cubicBezTo>
                      <a:pt x="85" y="244"/>
                      <a:pt x="103" y="235"/>
                      <a:pt x="122" y="216"/>
                    </a:cubicBezTo>
                    <a:cubicBezTo>
                      <a:pt x="141" y="207"/>
                      <a:pt x="160" y="197"/>
                      <a:pt x="178" y="188"/>
                    </a:cubicBezTo>
                    <a:cubicBezTo>
                      <a:pt x="206" y="179"/>
                      <a:pt x="225" y="160"/>
                      <a:pt x="244" y="151"/>
                    </a:cubicBezTo>
                    <a:cubicBezTo>
                      <a:pt x="272" y="141"/>
                      <a:pt x="300" y="132"/>
                      <a:pt x="328" y="113"/>
                    </a:cubicBezTo>
                    <a:lnTo>
                      <a:pt x="422" y="76"/>
                    </a:lnTo>
                    <a:cubicBezTo>
                      <a:pt x="450" y="57"/>
                      <a:pt x="487" y="48"/>
                      <a:pt x="515" y="38"/>
                    </a:cubicBezTo>
                    <a:cubicBezTo>
                      <a:pt x="553" y="19"/>
                      <a:pt x="581" y="10"/>
                      <a:pt x="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61"/>
              <p:cNvSpPr/>
              <p:nvPr/>
            </p:nvSpPr>
            <p:spPr>
              <a:xfrm flipH="1">
                <a:off x="2542009" y="1756950"/>
                <a:ext cx="201990" cy="15229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808" extrusionOk="0">
                    <a:moveTo>
                      <a:pt x="2266" y="0"/>
                    </a:moveTo>
                    <a:cubicBezTo>
                      <a:pt x="2229" y="9"/>
                      <a:pt x="2191" y="9"/>
                      <a:pt x="2154" y="19"/>
                    </a:cubicBezTo>
                    <a:cubicBezTo>
                      <a:pt x="2144" y="19"/>
                      <a:pt x="2135" y="28"/>
                      <a:pt x="2126" y="28"/>
                    </a:cubicBezTo>
                    <a:lnTo>
                      <a:pt x="2097" y="28"/>
                    </a:lnTo>
                    <a:cubicBezTo>
                      <a:pt x="2069" y="37"/>
                      <a:pt x="2051" y="37"/>
                      <a:pt x="2032" y="37"/>
                    </a:cubicBezTo>
                    <a:cubicBezTo>
                      <a:pt x="2023" y="37"/>
                      <a:pt x="2004" y="47"/>
                      <a:pt x="1985" y="47"/>
                    </a:cubicBezTo>
                    <a:cubicBezTo>
                      <a:pt x="1966" y="47"/>
                      <a:pt x="1957" y="47"/>
                      <a:pt x="1938" y="56"/>
                    </a:cubicBezTo>
                    <a:cubicBezTo>
                      <a:pt x="1901" y="56"/>
                      <a:pt x="1873" y="66"/>
                      <a:pt x="1845" y="75"/>
                    </a:cubicBezTo>
                    <a:cubicBezTo>
                      <a:pt x="1779" y="84"/>
                      <a:pt x="1714" y="103"/>
                      <a:pt x="1648" y="122"/>
                    </a:cubicBezTo>
                    <a:cubicBezTo>
                      <a:pt x="1620" y="131"/>
                      <a:pt x="1583" y="150"/>
                      <a:pt x="1554" y="159"/>
                    </a:cubicBezTo>
                    <a:cubicBezTo>
                      <a:pt x="1526" y="169"/>
                      <a:pt x="1498" y="187"/>
                      <a:pt x="1470" y="197"/>
                    </a:cubicBezTo>
                    <a:cubicBezTo>
                      <a:pt x="1405" y="225"/>
                      <a:pt x="1348" y="262"/>
                      <a:pt x="1292" y="300"/>
                    </a:cubicBezTo>
                    <a:cubicBezTo>
                      <a:pt x="1264" y="318"/>
                      <a:pt x="1236" y="337"/>
                      <a:pt x="1208" y="356"/>
                    </a:cubicBezTo>
                    <a:cubicBezTo>
                      <a:pt x="1180" y="375"/>
                      <a:pt x="1161" y="393"/>
                      <a:pt x="1133" y="412"/>
                    </a:cubicBezTo>
                    <a:cubicBezTo>
                      <a:pt x="1114" y="421"/>
                      <a:pt x="1096" y="440"/>
                      <a:pt x="1077" y="459"/>
                    </a:cubicBezTo>
                    <a:cubicBezTo>
                      <a:pt x="1133" y="421"/>
                      <a:pt x="1189" y="393"/>
                      <a:pt x="1245" y="356"/>
                    </a:cubicBezTo>
                    <a:cubicBezTo>
                      <a:pt x="1274" y="337"/>
                      <a:pt x="1311" y="328"/>
                      <a:pt x="1339" y="309"/>
                    </a:cubicBezTo>
                    <a:cubicBezTo>
                      <a:pt x="1367" y="290"/>
                      <a:pt x="1395" y="281"/>
                      <a:pt x="1423" y="262"/>
                    </a:cubicBezTo>
                    <a:cubicBezTo>
                      <a:pt x="1451" y="253"/>
                      <a:pt x="1470" y="243"/>
                      <a:pt x="1498" y="234"/>
                    </a:cubicBezTo>
                    <a:cubicBezTo>
                      <a:pt x="1526" y="225"/>
                      <a:pt x="1554" y="215"/>
                      <a:pt x="1583" y="206"/>
                    </a:cubicBezTo>
                    <a:cubicBezTo>
                      <a:pt x="1611" y="197"/>
                      <a:pt x="1648" y="187"/>
                      <a:pt x="1676" y="178"/>
                    </a:cubicBezTo>
                    <a:cubicBezTo>
                      <a:pt x="1714" y="169"/>
                      <a:pt x="1742" y="159"/>
                      <a:pt x="1770" y="150"/>
                    </a:cubicBezTo>
                    <a:cubicBezTo>
                      <a:pt x="1807" y="150"/>
                      <a:pt x="1835" y="140"/>
                      <a:pt x="1873" y="131"/>
                    </a:cubicBezTo>
                    <a:cubicBezTo>
                      <a:pt x="1901" y="122"/>
                      <a:pt x="1929" y="112"/>
                      <a:pt x="1966" y="103"/>
                    </a:cubicBezTo>
                    <a:cubicBezTo>
                      <a:pt x="1994" y="94"/>
                      <a:pt x="2032" y="94"/>
                      <a:pt x="2060" y="84"/>
                    </a:cubicBezTo>
                    <a:cubicBezTo>
                      <a:pt x="2088" y="75"/>
                      <a:pt x="2116" y="66"/>
                      <a:pt x="2144" y="66"/>
                    </a:cubicBezTo>
                    <a:cubicBezTo>
                      <a:pt x="2135" y="66"/>
                      <a:pt x="2126" y="75"/>
                      <a:pt x="2116" y="75"/>
                    </a:cubicBezTo>
                    <a:cubicBezTo>
                      <a:pt x="2097" y="75"/>
                      <a:pt x="2079" y="84"/>
                      <a:pt x="2069" y="84"/>
                    </a:cubicBezTo>
                    <a:cubicBezTo>
                      <a:pt x="2032" y="103"/>
                      <a:pt x="2004" y="112"/>
                      <a:pt x="1966" y="122"/>
                    </a:cubicBezTo>
                    <a:cubicBezTo>
                      <a:pt x="1901" y="150"/>
                      <a:pt x="1835" y="178"/>
                      <a:pt x="1770" y="215"/>
                    </a:cubicBezTo>
                    <a:cubicBezTo>
                      <a:pt x="1742" y="234"/>
                      <a:pt x="1714" y="253"/>
                      <a:pt x="1676" y="262"/>
                    </a:cubicBezTo>
                    <a:cubicBezTo>
                      <a:pt x="1648" y="281"/>
                      <a:pt x="1620" y="309"/>
                      <a:pt x="1583" y="328"/>
                    </a:cubicBezTo>
                    <a:cubicBezTo>
                      <a:pt x="1526" y="365"/>
                      <a:pt x="1470" y="412"/>
                      <a:pt x="1414" y="449"/>
                    </a:cubicBezTo>
                    <a:lnTo>
                      <a:pt x="1330" y="515"/>
                    </a:lnTo>
                    <a:cubicBezTo>
                      <a:pt x="1302" y="543"/>
                      <a:pt x="1274" y="562"/>
                      <a:pt x="1245" y="581"/>
                    </a:cubicBezTo>
                    <a:cubicBezTo>
                      <a:pt x="1199" y="627"/>
                      <a:pt x="1142" y="674"/>
                      <a:pt x="1096" y="721"/>
                    </a:cubicBezTo>
                    <a:cubicBezTo>
                      <a:pt x="1068" y="749"/>
                      <a:pt x="1039" y="777"/>
                      <a:pt x="1011" y="796"/>
                    </a:cubicBezTo>
                    <a:cubicBezTo>
                      <a:pt x="983" y="824"/>
                      <a:pt x="965" y="852"/>
                      <a:pt x="937" y="871"/>
                    </a:cubicBezTo>
                    <a:cubicBezTo>
                      <a:pt x="890" y="927"/>
                      <a:pt x="843" y="974"/>
                      <a:pt x="796" y="1030"/>
                    </a:cubicBezTo>
                    <a:cubicBezTo>
                      <a:pt x="777" y="1058"/>
                      <a:pt x="749" y="1086"/>
                      <a:pt x="731" y="1114"/>
                    </a:cubicBezTo>
                    <a:cubicBezTo>
                      <a:pt x="702" y="1142"/>
                      <a:pt x="684" y="1170"/>
                      <a:pt x="665" y="1198"/>
                    </a:cubicBezTo>
                    <a:cubicBezTo>
                      <a:pt x="646" y="1217"/>
                      <a:pt x="637" y="1236"/>
                      <a:pt x="628" y="1255"/>
                    </a:cubicBezTo>
                    <a:cubicBezTo>
                      <a:pt x="599" y="1273"/>
                      <a:pt x="581" y="1301"/>
                      <a:pt x="562" y="1330"/>
                    </a:cubicBezTo>
                    <a:cubicBezTo>
                      <a:pt x="553" y="1339"/>
                      <a:pt x="534" y="1348"/>
                      <a:pt x="525" y="1367"/>
                    </a:cubicBezTo>
                    <a:cubicBezTo>
                      <a:pt x="515" y="1376"/>
                      <a:pt x="506" y="1395"/>
                      <a:pt x="487" y="1404"/>
                    </a:cubicBezTo>
                    <a:cubicBezTo>
                      <a:pt x="468" y="1433"/>
                      <a:pt x="450" y="1461"/>
                      <a:pt x="422" y="1489"/>
                    </a:cubicBezTo>
                    <a:cubicBezTo>
                      <a:pt x="403" y="1517"/>
                      <a:pt x="375" y="1545"/>
                      <a:pt x="356" y="1573"/>
                    </a:cubicBezTo>
                    <a:cubicBezTo>
                      <a:pt x="337" y="1601"/>
                      <a:pt x="319" y="1629"/>
                      <a:pt x="290" y="1657"/>
                    </a:cubicBezTo>
                    <a:cubicBezTo>
                      <a:pt x="290" y="1667"/>
                      <a:pt x="281" y="1667"/>
                      <a:pt x="281" y="1676"/>
                    </a:cubicBezTo>
                    <a:cubicBezTo>
                      <a:pt x="272" y="1685"/>
                      <a:pt x="253" y="1704"/>
                      <a:pt x="244" y="1723"/>
                    </a:cubicBezTo>
                    <a:cubicBezTo>
                      <a:pt x="234" y="1723"/>
                      <a:pt x="225" y="1732"/>
                      <a:pt x="225" y="1732"/>
                    </a:cubicBezTo>
                    <a:cubicBezTo>
                      <a:pt x="216" y="1741"/>
                      <a:pt x="216" y="1751"/>
                      <a:pt x="206" y="1751"/>
                    </a:cubicBezTo>
                    <a:cubicBezTo>
                      <a:pt x="206" y="1760"/>
                      <a:pt x="197" y="1760"/>
                      <a:pt x="197" y="1760"/>
                    </a:cubicBezTo>
                    <a:lnTo>
                      <a:pt x="187" y="1760"/>
                    </a:lnTo>
                    <a:cubicBezTo>
                      <a:pt x="178" y="1760"/>
                      <a:pt x="169" y="1760"/>
                      <a:pt x="159" y="1751"/>
                    </a:cubicBezTo>
                    <a:lnTo>
                      <a:pt x="150" y="1751"/>
                    </a:lnTo>
                    <a:cubicBezTo>
                      <a:pt x="131" y="1732"/>
                      <a:pt x="122" y="1713"/>
                      <a:pt x="103" y="1704"/>
                    </a:cubicBezTo>
                    <a:cubicBezTo>
                      <a:pt x="103" y="1695"/>
                      <a:pt x="103" y="1695"/>
                      <a:pt x="103" y="1695"/>
                    </a:cubicBezTo>
                    <a:cubicBezTo>
                      <a:pt x="94" y="1685"/>
                      <a:pt x="85" y="1676"/>
                      <a:pt x="75" y="1667"/>
                    </a:cubicBezTo>
                    <a:cubicBezTo>
                      <a:pt x="75" y="1657"/>
                      <a:pt x="66" y="1648"/>
                      <a:pt x="66" y="1638"/>
                    </a:cubicBezTo>
                    <a:cubicBezTo>
                      <a:pt x="66" y="1629"/>
                      <a:pt x="66" y="1620"/>
                      <a:pt x="66" y="1610"/>
                    </a:cubicBezTo>
                    <a:cubicBezTo>
                      <a:pt x="66" y="1601"/>
                      <a:pt x="66" y="1601"/>
                      <a:pt x="66" y="1592"/>
                    </a:cubicBezTo>
                    <a:cubicBezTo>
                      <a:pt x="66" y="1582"/>
                      <a:pt x="66" y="1573"/>
                      <a:pt x="66" y="1564"/>
                    </a:cubicBezTo>
                    <a:cubicBezTo>
                      <a:pt x="66" y="1554"/>
                      <a:pt x="66" y="1545"/>
                      <a:pt x="66" y="1535"/>
                    </a:cubicBezTo>
                    <a:cubicBezTo>
                      <a:pt x="75" y="1526"/>
                      <a:pt x="75" y="1517"/>
                      <a:pt x="75" y="1517"/>
                    </a:cubicBezTo>
                    <a:cubicBezTo>
                      <a:pt x="85" y="1489"/>
                      <a:pt x="103" y="1470"/>
                      <a:pt x="113" y="1451"/>
                    </a:cubicBezTo>
                    <a:cubicBezTo>
                      <a:pt x="122" y="1433"/>
                      <a:pt x="131" y="1414"/>
                      <a:pt x="150" y="1386"/>
                    </a:cubicBezTo>
                    <a:cubicBezTo>
                      <a:pt x="150" y="1386"/>
                      <a:pt x="150" y="1376"/>
                      <a:pt x="150" y="1376"/>
                    </a:cubicBezTo>
                    <a:cubicBezTo>
                      <a:pt x="159" y="1367"/>
                      <a:pt x="159" y="1367"/>
                      <a:pt x="159" y="1358"/>
                    </a:cubicBezTo>
                    <a:cubicBezTo>
                      <a:pt x="169" y="1348"/>
                      <a:pt x="178" y="1339"/>
                      <a:pt x="187" y="1330"/>
                    </a:cubicBezTo>
                    <a:cubicBezTo>
                      <a:pt x="197" y="1311"/>
                      <a:pt x="216" y="1292"/>
                      <a:pt x="225" y="1273"/>
                    </a:cubicBezTo>
                    <a:cubicBezTo>
                      <a:pt x="234" y="1264"/>
                      <a:pt x="234" y="1264"/>
                      <a:pt x="244" y="1255"/>
                    </a:cubicBezTo>
                    <a:cubicBezTo>
                      <a:pt x="262" y="1236"/>
                      <a:pt x="272" y="1217"/>
                      <a:pt x="290" y="1208"/>
                    </a:cubicBezTo>
                    <a:lnTo>
                      <a:pt x="337" y="1152"/>
                    </a:lnTo>
                    <a:cubicBezTo>
                      <a:pt x="375" y="1114"/>
                      <a:pt x="403" y="1077"/>
                      <a:pt x="440" y="1039"/>
                    </a:cubicBezTo>
                    <a:cubicBezTo>
                      <a:pt x="450" y="1030"/>
                      <a:pt x="468" y="1011"/>
                      <a:pt x="487" y="992"/>
                    </a:cubicBezTo>
                    <a:cubicBezTo>
                      <a:pt x="506" y="974"/>
                      <a:pt x="515" y="964"/>
                      <a:pt x="534" y="946"/>
                    </a:cubicBezTo>
                    <a:cubicBezTo>
                      <a:pt x="553" y="927"/>
                      <a:pt x="571" y="908"/>
                      <a:pt x="590" y="889"/>
                    </a:cubicBezTo>
                    <a:cubicBezTo>
                      <a:pt x="609" y="880"/>
                      <a:pt x="628" y="861"/>
                      <a:pt x="646" y="843"/>
                    </a:cubicBezTo>
                    <a:lnTo>
                      <a:pt x="693" y="796"/>
                    </a:lnTo>
                    <a:cubicBezTo>
                      <a:pt x="712" y="786"/>
                      <a:pt x="731" y="768"/>
                      <a:pt x="749" y="749"/>
                    </a:cubicBezTo>
                    <a:cubicBezTo>
                      <a:pt x="787" y="712"/>
                      <a:pt x="815" y="683"/>
                      <a:pt x="852" y="655"/>
                    </a:cubicBezTo>
                    <a:cubicBezTo>
                      <a:pt x="871" y="637"/>
                      <a:pt x="890" y="618"/>
                      <a:pt x="908" y="599"/>
                    </a:cubicBezTo>
                    <a:cubicBezTo>
                      <a:pt x="937" y="590"/>
                      <a:pt x="955" y="571"/>
                      <a:pt x="974" y="552"/>
                    </a:cubicBezTo>
                    <a:lnTo>
                      <a:pt x="974" y="552"/>
                    </a:lnTo>
                    <a:cubicBezTo>
                      <a:pt x="937" y="571"/>
                      <a:pt x="908" y="599"/>
                      <a:pt x="880" y="618"/>
                    </a:cubicBezTo>
                    <a:cubicBezTo>
                      <a:pt x="852" y="637"/>
                      <a:pt x="815" y="665"/>
                      <a:pt x="787" y="683"/>
                    </a:cubicBezTo>
                    <a:cubicBezTo>
                      <a:pt x="768" y="702"/>
                      <a:pt x="740" y="712"/>
                      <a:pt x="721" y="730"/>
                    </a:cubicBezTo>
                    <a:cubicBezTo>
                      <a:pt x="702" y="749"/>
                      <a:pt x="684" y="758"/>
                      <a:pt x="674" y="768"/>
                    </a:cubicBezTo>
                    <a:cubicBezTo>
                      <a:pt x="656" y="786"/>
                      <a:pt x="637" y="796"/>
                      <a:pt x="618" y="805"/>
                    </a:cubicBezTo>
                    <a:cubicBezTo>
                      <a:pt x="599" y="824"/>
                      <a:pt x="581" y="833"/>
                      <a:pt x="562" y="852"/>
                    </a:cubicBezTo>
                    <a:cubicBezTo>
                      <a:pt x="543" y="861"/>
                      <a:pt x="525" y="880"/>
                      <a:pt x="506" y="899"/>
                    </a:cubicBezTo>
                    <a:cubicBezTo>
                      <a:pt x="487" y="918"/>
                      <a:pt x="468" y="936"/>
                      <a:pt x="450" y="946"/>
                    </a:cubicBezTo>
                    <a:cubicBezTo>
                      <a:pt x="431" y="964"/>
                      <a:pt x="412" y="983"/>
                      <a:pt x="403" y="1002"/>
                    </a:cubicBezTo>
                    <a:cubicBezTo>
                      <a:pt x="365" y="1039"/>
                      <a:pt x="337" y="1077"/>
                      <a:pt x="300" y="1105"/>
                    </a:cubicBezTo>
                    <a:cubicBezTo>
                      <a:pt x="290" y="1124"/>
                      <a:pt x="272" y="1142"/>
                      <a:pt x="253" y="1161"/>
                    </a:cubicBezTo>
                    <a:cubicBezTo>
                      <a:pt x="244" y="1170"/>
                      <a:pt x="234" y="1180"/>
                      <a:pt x="225" y="1189"/>
                    </a:cubicBezTo>
                    <a:cubicBezTo>
                      <a:pt x="216" y="1198"/>
                      <a:pt x="216" y="1217"/>
                      <a:pt x="206" y="1227"/>
                    </a:cubicBezTo>
                    <a:cubicBezTo>
                      <a:pt x="187" y="1245"/>
                      <a:pt x="178" y="1264"/>
                      <a:pt x="159" y="1283"/>
                    </a:cubicBezTo>
                    <a:cubicBezTo>
                      <a:pt x="150" y="1292"/>
                      <a:pt x="150" y="1301"/>
                      <a:pt x="141" y="1311"/>
                    </a:cubicBezTo>
                    <a:cubicBezTo>
                      <a:pt x="131" y="1320"/>
                      <a:pt x="122" y="1330"/>
                      <a:pt x="122" y="1339"/>
                    </a:cubicBezTo>
                    <a:cubicBezTo>
                      <a:pt x="103" y="1358"/>
                      <a:pt x="94" y="1376"/>
                      <a:pt x="85" y="1395"/>
                    </a:cubicBezTo>
                    <a:cubicBezTo>
                      <a:pt x="75" y="1423"/>
                      <a:pt x="66" y="1442"/>
                      <a:pt x="56" y="1461"/>
                    </a:cubicBezTo>
                    <a:cubicBezTo>
                      <a:pt x="56" y="1470"/>
                      <a:pt x="47" y="1479"/>
                      <a:pt x="47" y="1479"/>
                    </a:cubicBezTo>
                    <a:cubicBezTo>
                      <a:pt x="47" y="1489"/>
                      <a:pt x="38" y="1498"/>
                      <a:pt x="38" y="1498"/>
                    </a:cubicBezTo>
                    <a:cubicBezTo>
                      <a:pt x="38" y="1507"/>
                      <a:pt x="28" y="1526"/>
                      <a:pt x="28" y="1535"/>
                    </a:cubicBezTo>
                    <a:cubicBezTo>
                      <a:pt x="28" y="1545"/>
                      <a:pt x="28" y="1545"/>
                      <a:pt x="28" y="1554"/>
                    </a:cubicBezTo>
                    <a:cubicBezTo>
                      <a:pt x="19" y="1564"/>
                      <a:pt x="19" y="1564"/>
                      <a:pt x="19" y="1573"/>
                    </a:cubicBezTo>
                    <a:cubicBezTo>
                      <a:pt x="19" y="1582"/>
                      <a:pt x="28" y="1592"/>
                      <a:pt x="28" y="1601"/>
                    </a:cubicBezTo>
                    <a:cubicBezTo>
                      <a:pt x="28" y="1620"/>
                      <a:pt x="38" y="1638"/>
                      <a:pt x="47" y="1657"/>
                    </a:cubicBezTo>
                    <a:lnTo>
                      <a:pt x="47" y="1676"/>
                    </a:lnTo>
                    <a:cubicBezTo>
                      <a:pt x="56" y="1685"/>
                      <a:pt x="56" y="1695"/>
                      <a:pt x="66" y="1704"/>
                    </a:cubicBezTo>
                    <a:cubicBezTo>
                      <a:pt x="66" y="1713"/>
                      <a:pt x="75" y="1713"/>
                      <a:pt x="75" y="1723"/>
                    </a:cubicBezTo>
                    <a:cubicBezTo>
                      <a:pt x="75" y="1723"/>
                      <a:pt x="75" y="1723"/>
                      <a:pt x="75" y="1732"/>
                    </a:cubicBezTo>
                    <a:lnTo>
                      <a:pt x="85" y="1732"/>
                    </a:lnTo>
                    <a:cubicBezTo>
                      <a:pt x="85" y="1732"/>
                      <a:pt x="85" y="1741"/>
                      <a:pt x="85" y="1741"/>
                    </a:cubicBezTo>
                    <a:cubicBezTo>
                      <a:pt x="94" y="1751"/>
                      <a:pt x="103" y="1760"/>
                      <a:pt x="113" y="1760"/>
                    </a:cubicBezTo>
                    <a:lnTo>
                      <a:pt x="75" y="1760"/>
                    </a:lnTo>
                    <a:cubicBezTo>
                      <a:pt x="66" y="1760"/>
                      <a:pt x="56" y="1751"/>
                      <a:pt x="47" y="1751"/>
                    </a:cubicBezTo>
                    <a:cubicBezTo>
                      <a:pt x="38" y="1741"/>
                      <a:pt x="28" y="1732"/>
                      <a:pt x="28" y="1732"/>
                    </a:cubicBezTo>
                    <a:cubicBezTo>
                      <a:pt x="19" y="1723"/>
                      <a:pt x="10" y="1713"/>
                      <a:pt x="0" y="1713"/>
                    </a:cubicBezTo>
                    <a:lnTo>
                      <a:pt x="0" y="1713"/>
                    </a:lnTo>
                    <a:cubicBezTo>
                      <a:pt x="10" y="1713"/>
                      <a:pt x="10" y="1723"/>
                      <a:pt x="19" y="1732"/>
                    </a:cubicBezTo>
                    <a:cubicBezTo>
                      <a:pt x="19" y="1741"/>
                      <a:pt x="28" y="1741"/>
                      <a:pt x="28" y="1751"/>
                    </a:cubicBezTo>
                    <a:cubicBezTo>
                      <a:pt x="38" y="1751"/>
                      <a:pt x="38" y="1760"/>
                      <a:pt x="38" y="1760"/>
                    </a:cubicBezTo>
                    <a:cubicBezTo>
                      <a:pt x="47" y="1770"/>
                      <a:pt x="56" y="1770"/>
                      <a:pt x="56" y="1770"/>
                    </a:cubicBezTo>
                    <a:cubicBezTo>
                      <a:pt x="75" y="1779"/>
                      <a:pt x="94" y="1779"/>
                      <a:pt x="103" y="1788"/>
                    </a:cubicBezTo>
                    <a:cubicBezTo>
                      <a:pt x="122" y="1798"/>
                      <a:pt x="131" y="1798"/>
                      <a:pt x="150" y="1807"/>
                    </a:cubicBezTo>
                    <a:lnTo>
                      <a:pt x="234" y="1807"/>
                    </a:lnTo>
                    <a:cubicBezTo>
                      <a:pt x="244" y="1798"/>
                      <a:pt x="253" y="1798"/>
                      <a:pt x="253" y="1788"/>
                    </a:cubicBezTo>
                    <a:cubicBezTo>
                      <a:pt x="272" y="1779"/>
                      <a:pt x="281" y="1770"/>
                      <a:pt x="290" y="1760"/>
                    </a:cubicBezTo>
                    <a:cubicBezTo>
                      <a:pt x="309" y="1741"/>
                      <a:pt x="319" y="1732"/>
                      <a:pt x="328" y="1723"/>
                    </a:cubicBezTo>
                    <a:cubicBezTo>
                      <a:pt x="347" y="1713"/>
                      <a:pt x="356" y="1695"/>
                      <a:pt x="365" y="1685"/>
                    </a:cubicBezTo>
                    <a:cubicBezTo>
                      <a:pt x="393" y="1657"/>
                      <a:pt x="412" y="1629"/>
                      <a:pt x="431" y="1601"/>
                    </a:cubicBezTo>
                    <a:cubicBezTo>
                      <a:pt x="459" y="1573"/>
                      <a:pt x="478" y="1554"/>
                      <a:pt x="506" y="1526"/>
                    </a:cubicBezTo>
                    <a:cubicBezTo>
                      <a:pt x="525" y="1498"/>
                      <a:pt x="553" y="1470"/>
                      <a:pt x="571" y="1442"/>
                    </a:cubicBezTo>
                    <a:cubicBezTo>
                      <a:pt x="581" y="1423"/>
                      <a:pt x="590" y="1404"/>
                      <a:pt x="599" y="1395"/>
                    </a:cubicBezTo>
                    <a:cubicBezTo>
                      <a:pt x="618" y="1376"/>
                      <a:pt x="628" y="1367"/>
                      <a:pt x="637" y="1348"/>
                    </a:cubicBezTo>
                    <a:cubicBezTo>
                      <a:pt x="656" y="1320"/>
                      <a:pt x="684" y="1292"/>
                      <a:pt x="702" y="1264"/>
                    </a:cubicBezTo>
                    <a:cubicBezTo>
                      <a:pt x="712" y="1245"/>
                      <a:pt x="731" y="1217"/>
                      <a:pt x="749" y="1198"/>
                    </a:cubicBezTo>
                    <a:lnTo>
                      <a:pt x="805" y="1124"/>
                    </a:lnTo>
                    <a:lnTo>
                      <a:pt x="843" y="1086"/>
                    </a:lnTo>
                    <a:cubicBezTo>
                      <a:pt x="862" y="1067"/>
                      <a:pt x="871" y="1058"/>
                      <a:pt x="880" y="1039"/>
                    </a:cubicBezTo>
                    <a:cubicBezTo>
                      <a:pt x="908" y="1011"/>
                      <a:pt x="937" y="992"/>
                      <a:pt x="955" y="964"/>
                    </a:cubicBezTo>
                    <a:cubicBezTo>
                      <a:pt x="983" y="936"/>
                      <a:pt x="1002" y="908"/>
                      <a:pt x="1030" y="889"/>
                    </a:cubicBezTo>
                    <a:cubicBezTo>
                      <a:pt x="1049" y="861"/>
                      <a:pt x="1077" y="843"/>
                      <a:pt x="1105" y="815"/>
                    </a:cubicBezTo>
                    <a:cubicBezTo>
                      <a:pt x="1133" y="786"/>
                      <a:pt x="1152" y="768"/>
                      <a:pt x="1180" y="740"/>
                    </a:cubicBezTo>
                    <a:cubicBezTo>
                      <a:pt x="1208" y="721"/>
                      <a:pt x="1227" y="693"/>
                      <a:pt x="1255" y="674"/>
                    </a:cubicBezTo>
                    <a:cubicBezTo>
                      <a:pt x="1283" y="646"/>
                      <a:pt x="1302" y="627"/>
                      <a:pt x="1330" y="599"/>
                    </a:cubicBezTo>
                    <a:cubicBezTo>
                      <a:pt x="1405" y="543"/>
                      <a:pt x="1480" y="478"/>
                      <a:pt x="1554" y="421"/>
                    </a:cubicBezTo>
                    <a:cubicBezTo>
                      <a:pt x="1611" y="384"/>
                      <a:pt x="1667" y="337"/>
                      <a:pt x="1723" y="309"/>
                    </a:cubicBezTo>
                    <a:cubicBezTo>
                      <a:pt x="1789" y="272"/>
                      <a:pt x="1845" y="234"/>
                      <a:pt x="1910" y="197"/>
                    </a:cubicBezTo>
                    <a:cubicBezTo>
                      <a:pt x="1948" y="178"/>
                      <a:pt x="1994" y="150"/>
                      <a:pt x="2032" y="131"/>
                    </a:cubicBezTo>
                    <a:cubicBezTo>
                      <a:pt x="2079" y="112"/>
                      <a:pt x="2126" y="94"/>
                      <a:pt x="2163" y="75"/>
                    </a:cubicBezTo>
                    <a:cubicBezTo>
                      <a:pt x="2182" y="66"/>
                      <a:pt x="2200" y="56"/>
                      <a:pt x="2219" y="56"/>
                    </a:cubicBezTo>
                    <a:cubicBezTo>
                      <a:pt x="2238" y="47"/>
                      <a:pt x="2257" y="47"/>
                      <a:pt x="2266" y="37"/>
                    </a:cubicBezTo>
                    <a:cubicBezTo>
                      <a:pt x="2313" y="28"/>
                      <a:pt x="2350" y="9"/>
                      <a:pt x="2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61"/>
              <p:cNvSpPr/>
              <p:nvPr/>
            </p:nvSpPr>
            <p:spPr>
              <a:xfrm flipH="1">
                <a:off x="2677708" y="1813723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61"/>
              <p:cNvSpPr/>
              <p:nvPr/>
            </p:nvSpPr>
            <p:spPr>
              <a:xfrm flipH="1">
                <a:off x="2605942" y="2279025"/>
                <a:ext cx="118347" cy="13881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648" extrusionOk="0">
                    <a:moveTo>
                      <a:pt x="581" y="0"/>
                    </a:moveTo>
                    <a:cubicBezTo>
                      <a:pt x="534" y="0"/>
                      <a:pt x="497" y="9"/>
                      <a:pt x="450" y="19"/>
                    </a:cubicBezTo>
                    <a:cubicBezTo>
                      <a:pt x="431" y="19"/>
                      <a:pt x="412" y="28"/>
                      <a:pt x="384" y="28"/>
                    </a:cubicBezTo>
                    <a:cubicBezTo>
                      <a:pt x="375" y="38"/>
                      <a:pt x="365" y="38"/>
                      <a:pt x="356" y="38"/>
                    </a:cubicBezTo>
                    <a:cubicBezTo>
                      <a:pt x="347" y="47"/>
                      <a:pt x="328" y="47"/>
                      <a:pt x="319" y="56"/>
                    </a:cubicBezTo>
                    <a:cubicBezTo>
                      <a:pt x="300" y="66"/>
                      <a:pt x="281" y="75"/>
                      <a:pt x="262" y="84"/>
                    </a:cubicBezTo>
                    <a:cubicBezTo>
                      <a:pt x="244" y="94"/>
                      <a:pt x="234" y="103"/>
                      <a:pt x="216" y="122"/>
                    </a:cubicBezTo>
                    <a:cubicBezTo>
                      <a:pt x="197" y="131"/>
                      <a:pt x="178" y="150"/>
                      <a:pt x="159" y="169"/>
                    </a:cubicBezTo>
                    <a:cubicBezTo>
                      <a:pt x="141" y="187"/>
                      <a:pt x="131" y="206"/>
                      <a:pt x="122" y="225"/>
                    </a:cubicBezTo>
                    <a:cubicBezTo>
                      <a:pt x="113" y="234"/>
                      <a:pt x="113" y="244"/>
                      <a:pt x="103" y="253"/>
                    </a:cubicBezTo>
                    <a:cubicBezTo>
                      <a:pt x="103" y="262"/>
                      <a:pt x="94" y="272"/>
                      <a:pt x="94" y="281"/>
                    </a:cubicBezTo>
                    <a:cubicBezTo>
                      <a:pt x="85" y="290"/>
                      <a:pt x="75" y="300"/>
                      <a:pt x="66" y="309"/>
                    </a:cubicBezTo>
                    <a:cubicBezTo>
                      <a:pt x="56" y="318"/>
                      <a:pt x="56" y="337"/>
                      <a:pt x="47" y="356"/>
                    </a:cubicBezTo>
                    <a:cubicBezTo>
                      <a:pt x="38" y="375"/>
                      <a:pt x="28" y="393"/>
                      <a:pt x="28" y="412"/>
                    </a:cubicBezTo>
                    <a:cubicBezTo>
                      <a:pt x="19" y="431"/>
                      <a:pt x="19" y="450"/>
                      <a:pt x="10" y="468"/>
                    </a:cubicBezTo>
                    <a:cubicBezTo>
                      <a:pt x="10" y="478"/>
                      <a:pt x="10" y="496"/>
                      <a:pt x="10" y="506"/>
                    </a:cubicBezTo>
                    <a:cubicBezTo>
                      <a:pt x="10" y="524"/>
                      <a:pt x="0" y="543"/>
                      <a:pt x="0" y="562"/>
                    </a:cubicBezTo>
                    <a:cubicBezTo>
                      <a:pt x="10" y="590"/>
                      <a:pt x="10" y="609"/>
                      <a:pt x="10" y="637"/>
                    </a:cubicBezTo>
                    <a:cubicBezTo>
                      <a:pt x="19" y="674"/>
                      <a:pt x="28" y="712"/>
                      <a:pt x="28" y="759"/>
                    </a:cubicBezTo>
                    <a:cubicBezTo>
                      <a:pt x="38" y="805"/>
                      <a:pt x="47" y="843"/>
                      <a:pt x="56" y="880"/>
                    </a:cubicBezTo>
                    <a:cubicBezTo>
                      <a:pt x="66" y="899"/>
                      <a:pt x="66" y="918"/>
                      <a:pt x="75" y="946"/>
                    </a:cubicBezTo>
                    <a:cubicBezTo>
                      <a:pt x="85" y="964"/>
                      <a:pt x="85" y="983"/>
                      <a:pt x="94" y="1011"/>
                    </a:cubicBezTo>
                    <a:cubicBezTo>
                      <a:pt x="113" y="1049"/>
                      <a:pt x="122" y="1086"/>
                      <a:pt x="141" y="1133"/>
                    </a:cubicBezTo>
                    <a:cubicBezTo>
                      <a:pt x="159" y="1170"/>
                      <a:pt x="169" y="1208"/>
                      <a:pt x="188" y="1245"/>
                    </a:cubicBezTo>
                    <a:cubicBezTo>
                      <a:pt x="197" y="1255"/>
                      <a:pt x="206" y="1264"/>
                      <a:pt x="216" y="1283"/>
                    </a:cubicBezTo>
                    <a:cubicBezTo>
                      <a:pt x="216" y="1292"/>
                      <a:pt x="216" y="1292"/>
                      <a:pt x="216" y="1302"/>
                    </a:cubicBezTo>
                    <a:cubicBezTo>
                      <a:pt x="225" y="1367"/>
                      <a:pt x="234" y="1423"/>
                      <a:pt x="253" y="1479"/>
                    </a:cubicBezTo>
                    <a:cubicBezTo>
                      <a:pt x="253" y="1508"/>
                      <a:pt x="262" y="1526"/>
                      <a:pt x="272" y="1554"/>
                    </a:cubicBezTo>
                    <a:lnTo>
                      <a:pt x="291" y="1592"/>
                    </a:lnTo>
                    <a:cubicBezTo>
                      <a:pt x="291" y="1611"/>
                      <a:pt x="300" y="1629"/>
                      <a:pt x="309" y="1648"/>
                    </a:cubicBezTo>
                    <a:cubicBezTo>
                      <a:pt x="309" y="1629"/>
                      <a:pt x="319" y="1601"/>
                      <a:pt x="319" y="1582"/>
                    </a:cubicBezTo>
                    <a:lnTo>
                      <a:pt x="319" y="1517"/>
                    </a:lnTo>
                    <a:cubicBezTo>
                      <a:pt x="319" y="1479"/>
                      <a:pt x="309" y="1442"/>
                      <a:pt x="300" y="1405"/>
                    </a:cubicBezTo>
                    <a:lnTo>
                      <a:pt x="300" y="1405"/>
                    </a:lnTo>
                    <a:cubicBezTo>
                      <a:pt x="309" y="1414"/>
                      <a:pt x="319" y="1433"/>
                      <a:pt x="328" y="1442"/>
                    </a:cubicBezTo>
                    <a:cubicBezTo>
                      <a:pt x="347" y="1451"/>
                      <a:pt x="356" y="1461"/>
                      <a:pt x="365" y="1470"/>
                    </a:cubicBezTo>
                    <a:cubicBezTo>
                      <a:pt x="375" y="1479"/>
                      <a:pt x="394" y="1489"/>
                      <a:pt x="403" y="1498"/>
                    </a:cubicBezTo>
                    <a:cubicBezTo>
                      <a:pt x="412" y="1508"/>
                      <a:pt x="431" y="1517"/>
                      <a:pt x="440" y="1526"/>
                    </a:cubicBezTo>
                    <a:cubicBezTo>
                      <a:pt x="459" y="1545"/>
                      <a:pt x="478" y="1564"/>
                      <a:pt x="497" y="1573"/>
                    </a:cubicBezTo>
                    <a:cubicBezTo>
                      <a:pt x="515" y="1592"/>
                      <a:pt x="534" y="1611"/>
                      <a:pt x="553" y="1620"/>
                    </a:cubicBezTo>
                    <a:cubicBezTo>
                      <a:pt x="553" y="1620"/>
                      <a:pt x="543" y="1611"/>
                      <a:pt x="543" y="1611"/>
                    </a:cubicBezTo>
                    <a:cubicBezTo>
                      <a:pt x="515" y="1573"/>
                      <a:pt x="497" y="1536"/>
                      <a:pt x="468" y="1508"/>
                    </a:cubicBezTo>
                    <a:cubicBezTo>
                      <a:pt x="450" y="1489"/>
                      <a:pt x="440" y="1470"/>
                      <a:pt x="422" y="1451"/>
                    </a:cubicBezTo>
                    <a:cubicBezTo>
                      <a:pt x="412" y="1442"/>
                      <a:pt x="394" y="1423"/>
                      <a:pt x="384" y="1405"/>
                    </a:cubicBezTo>
                    <a:cubicBezTo>
                      <a:pt x="356" y="1367"/>
                      <a:pt x="337" y="1339"/>
                      <a:pt x="309" y="1302"/>
                    </a:cubicBezTo>
                    <a:cubicBezTo>
                      <a:pt x="291" y="1264"/>
                      <a:pt x="272" y="1236"/>
                      <a:pt x="253" y="1199"/>
                    </a:cubicBezTo>
                    <a:cubicBezTo>
                      <a:pt x="234" y="1161"/>
                      <a:pt x="216" y="1124"/>
                      <a:pt x="197" y="1086"/>
                    </a:cubicBezTo>
                    <a:cubicBezTo>
                      <a:pt x="178" y="1049"/>
                      <a:pt x="159" y="1011"/>
                      <a:pt x="150" y="974"/>
                    </a:cubicBezTo>
                    <a:cubicBezTo>
                      <a:pt x="141" y="955"/>
                      <a:pt x="131" y="936"/>
                      <a:pt x="122" y="908"/>
                    </a:cubicBezTo>
                    <a:cubicBezTo>
                      <a:pt x="113" y="890"/>
                      <a:pt x="103" y="861"/>
                      <a:pt x="103" y="843"/>
                    </a:cubicBezTo>
                    <a:cubicBezTo>
                      <a:pt x="94" y="815"/>
                      <a:pt x="94" y="787"/>
                      <a:pt x="85" y="759"/>
                    </a:cubicBezTo>
                    <a:cubicBezTo>
                      <a:pt x="85" y="740"/>
                      <a:pt x="75" y="712"/>
                      <a:pt x="75" y="693"/>
                    </a:cubicBezTo>
                    <a:cubicBezTo>
                      <a:pt x="75" y="656"/>
                      <a:pt x="66" y="627"/>
                      <a:pt x="66" y="590"/>
                    </a:cubicBezTo>
                    <a:cubicBezTo>
                      <a:pt x="66" y="571"/>
                      <a:pt x="66" y="562"/>
                      <a:pt x="66" y="543"/>
                    </a:cubicBezTo>
                    <a:cubicBezTo>
                      <a:pt x="66" y="524"/>
                      <a:pt x="75" y="506"/>
                      <a:pt x="75" y="487"/>
                    </a:cubicBezTo>
                    <a:lnTo>
                      <a:pt x="75" y="468"/>
                    </a:lnTo>
                    <a:cubicBezTo>
                      <a:pt x="85" y="459"/>
                      <a:pt x="85" y="440"/>
                      <a:pt x="94" y="421"/>
                    </a:cubicBezTo>
                    <a:cubicBezTo>
                      <a:pt x="94" y="412"/>
                      <a:pt x="103" y="393"/>
                      <a:pt x="103" y="384"/>
                    </a:cubicBezTo>
                    <a:cubicBezTo>
                      <a:pt x="113" y="375"/>
                      <a:pt x="113" y="365"/>
                      <a:pt x="113" y="365"/>
                    </a:cubicBezTo>
                    <a:cubicBezTo>
                      <a:pt x="122" y="347"/>
                      <a:pt x="131" y="337"/>
                      <a:pt x="141" y="328"/>
                    </a:cubicBezTo>
                    <a:cubicBezTo>
                      <a:pt x="150" y="318"/>
                      <a:pt x="150" y="300"/>
                      <a:pt x="159" y="290"/>
                    </a:cubicBezTo>
                    <a:cubicBezTo>
                      <a:pt x="169" y="281"/>
                      <a:pt x="178" y="262"/>
                      <a:pt x="188" y="253"/>
                    </a:cubicBezTo>
                    <a:cubicBezTo>
                      <a:pt x="197" y="244"/>
                      <a:pt x="197" y="234"/>
                      <a:pt x="206" y="225"/>
                    </a:cubicBezTo>
                    <a:cubicBezTo>
                      <a:pt x="216" y="215"/>
                      <a:pt x="216" y="215"/>
                      <a:pt x="225" y="206"/>
                    </a:cubicBezTo>
                    <a:cubicBezTo>
                      <a:pt x="244" y="197"/>
                      <a:pt x="262" y="178"/>
                      <a:pt x="291" y="169"/>
                    </a:cubicBezTo>
                    <a:cubicBezTo>
                      <a:pt x="300" y="159"/>
                      <a:pt x="309" y="150"/>
                      <a:pt x="328" y="150"/>
                    </a:cubicBezTo>
                    <a:cubicBezTo>
                      <a:pt x="337" y="141"/>
                      <a:pt x="347" y="141"/>
                      <a:pt x="356" y="131"/>
                    </a:cubicBezTo>
                    <a:cubicBezTo>
                      <a:pt x="412" y="112"/>
                      <a:pt x="478" y="103"/>
                      <a:pt x="543" y="94"/>
                    </a:cubicBezTo>
                    <a:cubicBezTo>
                      <a:pt x="568" y="94"/>
                      <a:pt x="593" y="90"/>
                      <a:pt x="618" y="90"/>
                    </a:cubicBezTo>
                    <a:cubicBezTo>
                      <a:pt x="631" y="90"/>
                      <a:pt x="643" y="91"/>
                      <a:pt x="656" y="94"/>
                    </a:cubicBezTo>
                    <a:cubicBezTo>
                      <a:pt x="693" y="94"/>
                      <a:pt x="731" y="103"/>
                      <a:pt x="759" y="122"/>
                    </a:cubicBezTo>
                    <a:cubicBezTo>
                      <a:pt x="777" y="131"/>
                      <a:pt x="796" y="141"/>
                      <a:pt x="815" y="150"/>
                    </a:cubicBezTo>
                    <a:cubicBezTo>
                      <a:pt x="834" y="159"/>
                      <a:pt x="862" y="169"/>
                      <a:pt x="880" y="178"/>
                    </a:cubicBezTo>
                    <a:cubicBezTo>
                      <a:pt x="908" y="187"/>
                      <a:pt x="927" y="206"/>
                      <a:pt x="946" y="215"/>
                    </a:cubicBezTo>
                    <a:cubicBezTo>
                      <a:pt x="965" y="225"/>
                      <a:pt x="983" y="244"/>
                      <a:pt x="993" y="253"/>
                    </a:cubicBezTo>
                    <a:cubicBezTo>
                      <a:pt x="1021" y="272"/>
                      <a:pt x="1040" y="290"/>
                      <a:pt x="1058" y="300"/>
                    </a:cubicBezTo>
                    <a:cubicBezTo>
                      <a:pt x="1077" y="328"/>
                      <a:pt x="1096" y="347"/>
                      <a:pt x="1105" y="365"/>
                    </a:cubicBezTo>
                    <a:cubicBezTo>
                      <a:pt x="1143" y="412"/>
                      <a:pt x="1180" y="468"/>
                      <a:pt x="1208" y="515"/>
                    </a:cubicBezTo>
                    <a:cubicBezTo>
                      <a:pt x="1217" y="543"/>
                      <a:pt x="1236" y="571"/>
                      <a:pt x="1246" y="609"/>
                    </a:cubicBezTo>
                    <a:cubicBezTo>
                      <a:pt x="1264" y="637"/>
                      <a:pt x="1274" y="665"/>
                      <a:pt x="1283" y="693"/>
                    </a:cubicBezTo>
                    <a:cubicBezTo>
                      <a:pt x="1292" y="721"/>
                      <a:pt x="1311" y="759"/>
                      <a:pt x="1320" y="787"/>
                    </a:cubicBezTo>
                    <a:cubicBezTo>
                      <a:pt x="1330" y="824"/>
                      <a:pt x="1339" y="861"/>
                      <a:pt x="1349" y="890"/>
                    </a:cubicBezTo>
                    <a:cubicBezTo>
                      <a:pt x="1367" y="974"/>
                      <a:pt x="1386" y="1049"/>
                      <a:pt x="1405" y="1124"/>
                    </a:cubicBezTo>
                    <a:cubicBezTo>
                      <a:pt x="1405" y="1077"/>
                      <a:pt x="1405" y="1030"/>
                      <a:pt x="1405" y="974"/>
                    </a:cubicBezTo>
                    <a:cubicBezTo>
                      <a:pt x="1405" y="936"/>
                      <a:pt x="1395" y="890"/>
                      <a:pt x="1395" y="843"/>
                    </a:cubicBezTo>
                    <a:cubicBezTo>
                      <a:pt x="1395" y="824"/>
                      <a:pt x="1386" y="805"/>
                      <a:pt x="1386" y="777"/>
                    </a:cubicBezTo>
                    <a:cubicBezTo>
                      <a:pt x="1377" y="759"/>
                      <a:pt x="1377" y="730"/>
                      <a:pt x="1367" y="712"/>
                    </a:cubicBezTo>
                    <a:cubicBezTo>
                      <a:pt x="1358" y="674"/>
                      <a:pt x="1349" y="627"/>
                      <a:pt x="1339" y="590"/>
                    </a:cubicBezTo>
                    <a:cubicBezTo>
                      <a:pt x="1311" y="506"/>
                      <a:pt x="1264" y="431"/>
                      <a:pt x="1217" y="365"/>
                    </a:cubicBezTo>
                    <a:cubicBezTo>
                      <a:pt x="1199" y="328"/>
                      <a:pt x="1171" y="290"/>
                      <a:pt x="1143" y="262"/>
                    </a:cubicBezTo>
                    <a:cubicBezTo>
                      <a:pt x="1114" y="225"/>
                      <a:pt x="1077" y="197"/>
                      <a:pt x="1049" y="169"/>
                    </a:cubicBezTo>
                    <a:cubicBezTo>
                      <a:pt x="983" y="122"/>
                      <a:pt x="908" y="84"/>
                      <a:pt x="834" y="47"/>
                    </a:cubicBezTo>
                    <a:cubicBezTo>
                      <a:pt x="805" y="38"/>
                      <a:pt x="787" y="28"/>
                      <a:pt x="768" y="19"/>
                    </a:cubicBezTo>
                    <a:cubicBezTo>
                      <a:pt x="749" y="19"/>
                      <a:pt x="731" y="9"/>
                      <a:pt x="712" y="9"/>
                    </a:cubicBezTo>
                    <a:cubicBezTo>
                      <a:pt x="684" y="0"/>
                      <a:pt x="665" y="0"/>
                      <a:pt x="6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61"/>
              <p:cNvSpPr/>
              <p:nvPr/>
            </p:nvSpPr>
            <p:spPr>
              <a:xfrm flipH="1">
                <a:off x="2627253" y="2294777"/>
                <a:ext cx="71008" cy="9391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15" extrusionOk="0">
                    <a:moveTo>
                      <a:pt x="356" y="0"/>
                    </a:moveTo>
                    <a:cubicBezTo>
                      <a:pt x="337" y="0"/>
                      <a:pt x="319" y="0"/>
                      <a:pt x="300" y="10"/>
                    </a:cubicBezTo>
                    <a:cubicBezTo>
                      <a:pt x="272" y="10"/>
                      <a:pt x="253" y="28"/>
                      <a:pt x="225" y="38"/>
                    </a:cubicBezTo>
                    <a:cubicBezTo>
                      <a:pt x="188" y="57"/>
                      <a:pt x="141" y="85"/>
                      <a:pt x="113" y="113"/>
                    </a:cubicBezTo>
                    <a:cubicBezTo>
                      <a:pt x="85" y="150"/>
                      <a:pt x="56" y="197"/>
                      <a:pt x="38" y="244"/>
                    </a:cubicBezTo>
                    <a:cubicBezTo>
                      <a:pt x="28" y="263"/>
                      <a:pt x="28" y="281"/>
                      <a:pt x="19" y="300"/>
                    </a:cubicBezTo>
                    <a:cubicBezTo>
                      <a:pt x="19" y="328"/>
                      <a:pt x="10" y="347"/>
                      <a:pt x="10" y="375"/>
                    </a:cubicBezTo>
                    <a:cubicBezTo>
                      <a:pt x="10" y="403"/>
                      <a:pt x="0" y="431"/>
                      <a:pt x="10" y="459"/>
                    </a:cubicBezTo>
                    <a:cubicBezTo>
                      <a:pt x="10" y="487"/>
                      <a:pt x="10" y="525"/>
                      <a:pt x="19" y="553"/>
                    </a:cubicBezTo>
                    <a:cubicBezTo>
                      <a:pt x="28" y="618"/>
                      <a:pt x="47" y="693"/>
                      <a:pt x="66" y="759"/>
                    </a:cubicBezTo>
                    <a:cubicBezTo>
                      <a:pt x="66" y="721"/>
                      <a:pt x="56" y="693"/>
                      <a:pt x="56" y="665"/>
                    </a:cubicBezTo>
                    <a:cubicBezTo>
                      <a:pt x="56" y="618"/>
                      <a:pt x="47" y="581"/>
                      <a:pt x="47" y="543"/>
                    </a:cubicBezTo>
                    <a:cubicBezTo>
                      <a:pt x="47" y="506"/>
                      <a:pt x="47" y="469"/>
                      <a:pt x="56" y="440"/>
                    </a:cubicBezTo>
                    <a:cubicBezTo>
                      <a:pt x="56" y="412"/>
                      <a:pt x="66" y="375"/>
                      <a:pt x="75" y="347"/>
                    </a:cubicBezTo>
                    <a:cubicBezTo>
                      <a:pt x="85" y="319"/>
                      <a:pt x="94" y="291"/>
                      <a:pt x="103" y="263"/>
                    </a:cubicBezTo>
                    <a:cubicBezTo>
                      <a:pt x="113" y="225"/>
                      <a:pt x="131" y="197"/>
                      <a:pt x="150" y="178"/>
                    </a:cubicBezTo>
                    <a:cubicBezTo>
                      <a:pt x="150" y="178"/>
                      <a:pt x="150" y="178"/>
                      <a:pt x="150" y="169"/>
                    </a:cubicBezTo>
                    <a:cubicBezTo>
                      <a:pt x="169" y="160"/>
                      <a:pt x="178" y="141"/>
                      <a:pt x="197" y="122"/>
                    </a:cubicBezTo>
                    <a:cubicBezTo>
                      <a:pt x="216" y="122"/>
                      <a:pt x="225" y="113"/>
                      <a:pt x="234" y="103"/>
                    </a:cubicBezTo>
                    <a:cubicBezTo>
                      <a:pt x="244" y="94"/>
                      <a:pt x="262" y="94"/>
                      <a:pt x="272" y="85"/>
                    </a:cubicBezTo>
                    <a:cubicBezTo>
                      <a:pt x="300" y="75"/>
                      <a:pt x="319" y="66"/>
                      <a:pt x="347" y="66"/>
                    </a:cubicBezTo>
                    <a:cubicBezTo>
                      <a:pt x="365" y="66"/>
                      <a:pt x="394" y="66"/>
                      <a:pt x="412" y="75"/>
                    </a:cubicBezTo>
                    <a:lnTo>
                      <a:pt x="450" y="75"/>
                    </a:lnTo>
                    <a:cubicBezTo>
                      <a:pt x="459" y="85"/>
                      <a:pt x="468" y="85"/>
                      <a:pt x="478" y="94"/>
                    </a:cubicBezTo>
                    <a:cubicBezTo>
                      <a:pt x="487" y="94"/>
                      <a:pt x="506" y="103"/>
                      <a:pt x="515" y="113"/>
                    </a:cubicBezTo>
                    <a:cubicBezTo>
                      <a:pt x="525" y="122"/>
                      <a:pt x="543" y="141"/>
                      <a:pt x="553" y="150"/>
                    </a:cubicBezTo>
                    <a:lnTo>
                      <a:pt x="581" y="178"/>
                    </a:lnTo>
                    <a:cubicBezTo>
                      <a:pt x="590" y="188"/>
                      <a:pt x="599" y="197"/>
                      <a:pt x="599" y="197"/>
                    </a:cubicBezTo>
                    <a:cubicBezTo>
                      <a:pt x="609" y="206"/>
                      <a:pt x="618" y="216"/>
                      <a:pt x="618" y="225"/>
                    </a:cubicBezTo>
                    <a:cubicBezTo>
                      <a:pt x="628" y="244"/>
                      <a:pt x="637" y="253"/>
                      <a:pt x="646" y="272"/>
                    </a:cubicBezTo>
                    <a:cubicBezTo>
                      <a:pt x="656" y="281"/>
                      <a:pt x="665" y="291"/>
                      <a:pt x="665" y="309"/>
                    </a:cubicBezTo>
                    <a:lnTo>
                      <a:pt x="684" y="347"/>
                    </a:lnTo>
                    <a:cubicBezTo>
                      <a:pt x="693" y="366"/>
                      <a:pt x="702" y="384"/>
                      <a:pt x="702" y="403"/>
                    </a:cubicBezTo>
                    <a:cubicBezTo>
                      <a:pt x="712" y="431"/>
                      <a:pt x="721" y="450"/>
                      <a:pt x="721" y="478"/>
                    </a:cubicBezTo>
                    <a:lnTo>
                      <a:pt x="731" y="506"/>
                    </a:lnTo>
                    <a:cubicBezTo>
                      <a:pt x="721" y="497"/>
                      <a:pt x="712" y="487"/>
                      <a:pt x="702" y="487"/>
                    </a:cubicBezTo>
                    <a:cubicBezTo>
                      <a:pt x="674" y="469"/>
                      <a:pt x="656" y="459"/>
                      <a:pt x="628" y="450"/>
                    </a:cubicBezTo>
                    <a:lnTo>
                      <a:pt x="534" y="450"/>
                    </a:lnTo>
                    <a:cubicBezTo>
                      <a:pt x="515" y="459"/>
                      <a:pt x="496" y="459"/>
                      <a:pt x="478" y="469"/>
                    </a:cubicBezTo>
                    <a:lnTo>
                      <a:pt x="496" y="469"/>
                    </a:lnTo>
                    <a:cubicBezTo>
                      <a:pt x="525" y="478"/>
                      <a:pt x="553" y="478"/>
                      <a:pt x="581" y="487"/>
                    </a:cubicBezTo>
                    <a:cubicBezTo>
                      <a:pt x="599" y="497"/>
                      <a:pt x="618" y="506"/>
                      <a:pt x="637" y="525"/>
                    </a:cubicBezTo>
                    <a:cubicBezTo>
                      <a:pt x="656" y="534"/>
                      <a:pt x="674" y="553"/>
                      <a:pt x="693" y="572"/>
                    </a:cubicBezTo>
                    <a:cubicBezTo>
                      <a:pt x="702" y="590"/>
                      <a:pt x="712" y="609"/>
                      <a:pt x="721" y="637"/>
                    </a:cubicBezTo>
                    <a:cubicBezTo>
                      <a:pt x="731" y="656"/>
                      <a:pt x="731" y="674"/>
                      <a:pt x="740" y="703"/>
                    </a:cubicBezTo>
                    <a:cubicBezTo>
                      <a:pt x="731" y="712"/>
                      <a:pt x="731" y="712"/>
                      <a:pt x="731" y="721"/>
                    </a:cubicBezTo>
                    <a:cubicBezTo>
                      <a:pt x="721" y="740"/>
                      <a:pt x="712" y="749"/>
                      <a:pt x="702" y="768"/>
                    </a:cubicBezTo>
                    <a:cubicBezTo>
                      <a:pt x="693" y="777"/>
                      <a:pt x="684" y="796"/>
                      <a:pt x="674" y="806"/>
                    </a:cubicBezTo>
                    <a:cubicBezTo>
                      <a:pt x="656" y="834"/>
                      <a:pt x="628" y="862"/>
                      <a:pt x="618" y="899"/>
                    </a:cubicBezTo>
                    <a:cubicBezTo>
                      <a:pt x="599" y="927"/>
                      <a:pt x="581" y="955"/>
                      <a:pt x="571" y="993"/>
                    </a:cubicBezTo>
                    <a:cubicBezTo>
                      <a:pt x="562" y="1012"/>
                      <a:pt x="562" y="1040"/>
                      <a:pt x="562" y="1058"/>
                    </a:cubicBezTo>
                    <a:cubicBezTo>
                      <a:pt x="562" y="1077"/>
                      <a:pt x="562" y="1096"/>
                      <a:pt x="571" y="1115"/>
                    </a:cubicBezTo>
                    <a:cubicBezTo>
                      <a:pt x="571" y="1105"/>
                      <a:pt x="571" y="1096"/>
                      <a:pt x="571" y="1077"/>
                    </a:cubicBezTo>
                    <a:lnTo>
                      <a:pt x="581" y="1058"/>
                    </a:lnTo>
                    <a:cubicBezTo>
                      <a:pt x="581" y="1049"/>
                      <a:pt x="581" y="1040"/>
                      <a:pt x="590" y="1021"/>
                    </a:cubicBezTo>
                    <a:cubicBezTo>
                      <a:pt x="599" y="1002"/>
                      <a:pt x="618" y="974"/>
                      <a:pt x="637" y="946"/>
                    </a:cubicBezTo>
                    <a:cubicBezTo>
                      <a:pt x="646" y="937"/>
                      <a:pt x="665" y="918"/>
                      <a:pt x="674" y="899"/>
                    </a:cubicBezTo>
                    <a:cubicBezTo>
                      <a:pt x="693" y="890"/>
                      <a:pt x="702" y="871"/>
                      <a:pt x="721" y="862"/>
                    </a:cubicBezTo>
                    <a:cubicBezTo>
                      <a:pt x="740" y="843"/>
                      <a:pt x="749" y="824"/>
                      <a:pt x="768" y="815"/>
                    </a:cubicBezTo>
                    <a:cubicBezTo>
                      <a:pt x="787" y="787"/>
                      <a:pt x="796" y="768"/>
                      <a:pt x="805" y="749"/>
                    </a:cubicBezTo>
                    <a:cubicBezTo>
                      <a:pt x="824" y="721"/>
                      <a:pt x="824" y="703"/>
                      <a:pt x="834" y="674"/>
                    </a:cubicBezTo>
                    <a:cubicBezTo>
                      <a:pt x="843" y="656"/>
                      <a:pt x="843" y="628"/>
                      <a:pt x="843" y="600"/>
                    </a:cubicBezTo>
                    <a:cubicBezTo>
                      <a:pt x="834" y="553"/>
                      <a:pt x="824" y="506"/>
                      <a:pt x="805" y="450"/>
                    </a:cubicBezTo>
                    <a:cubicBezTo>
                      <a:pt x="796" y="403"/>
                      <a:pt x="777" y="356"/>
                      <a:pt x="759" y="309"/>
                    </a:cubicBezTo>
                    <a:cubicBezTo>
                      <a:pt x="740" y="263"/>
                      <a:pt x="712" y="225"/>
                      <a:pt x="684" y="188"/>
                    </a:cubicBezTo>
                    <a:cubicBezTo>
                      <a:pt x="674" y="169"/>
                      <a:pt x="665" y="160"/>
                      <a:pt x="656" y="150"/>
                    </a:cubicBezTo>
                    <a:cubicBezTo>
                      <a:pt x="646" y="141"/>
                      <a:pt x="646" y="131"/>
                      <a:pt x="637" y="122"/>
                    </a:cubicBezTo>
                    <a:lnTo>
                      <a:pt x="581" y="75"/>
                    </a:lnTo>
                    <a:cubicBezTo>
                      <a:pt x="571" y="66"/>
                      <a:pt x="562" y="57"/>
                      <a:pt x="553" y="47"/>
                    </a:cubicBezTo>
                    <a:cubicBezTo>
                      <a:pt x="534" y="38"/>
                      <a:pt x="515" y="28"/>
                      <a:pt x="506" y="28"/>
                    </a:cubicBezTo>
                    <a:cubicBezTo>
                      <a:pt x="478" y="19"/>
                      <a:pt x="459" y="10"/>
                      <a:pt x="440" y="10"/>
                    </a:cubicBezTo>
                    <a:cubicBezTo>
                      <a:pt x="422" y="0"/>
                      <a:pt x="412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61"/>
              <p:cNvSpPr/>
              <p:nvPr/>
            </p:nvSpPr>
            <p:spPr>
              <a:xfrm flipH="1">
                <a:off x="2628769" y="2398046"/>
                <a:ext cx="22153" cy="4978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1" extrusionOk="0">
                    <a:moveTo>
                      <a:pt x="0" y="1"/>
                    </a:moveTo>
                    <a:cubicBezTo>
                      <a:pt x="0" y="20"/>
                      <a:pt x="9" y="38"/>
                      <a:pt x="9" y="57"/>
                    </a:cubicBezTo>
                    <a:cubicBezTo>
                      <a:pt x="19" y="85"/>
                      <a:pt x="19" y="104"/>
                      <a:pt x="37" y="123"/>
                    </a:cubicBezTo>
                    <a:cubicBezTo>
                      <a:pt x="37" y="132"/>
                      <a:pt x="56" y="151"/>
                      <a:pt x="66" y="160"/>
                    </a:cubicBezTo>
                    <a:lnTo>
                      <a:pt x="103" y="198"/>
                    </a:lnTo>
                    <a:cubicBezTo>
                      <a:pt x="112" y="216"/>
                      <a:pt x="122" y="226"/>
                      <a:pt x="131" y="244"/>
                    </a:cubicBezTo>
                    <a:cubicBezTo>
                      <a:pt x="140" y="263"/>
                      <a:pt x="140" y="282"/>
                      <a:pt x="150" y="300"/>
                    </a:cubicBezTo>
                    <a:cubicBezTo>
                      <a:pt x="159" y="310"/>
                      <a:pt x="159" y="319"/>
                      <a:pt x="169" y="338"/>
                    </a:cubicBezTo>
                    <a:cubicBezTo>
                      <a:pt x="178" y="357"/>
                      <a:pt x="187" y="375"/>
                      <a:pt x="197" y="394"/>
                    </a:cubicBezTo>
                    <a:cubicBezTo>
                      <a:pt x="206" y="432"/>
                      <a:pt x="215" y="469"/>
                      <a:pt x="225" y="506"/>
                    </a:cubicBezTo>
                    <a:cubicBezTo>
                      <a:pt x="225" y="525"/>
                      <a:pt x="225" y="535"/>
                      <a:pt x="225" y="553"/>
                    </a:cubicBezTo>
                    <a:cubicBezTo>
                      <a:pt x="225" y="561"/>
                      <a:pt x="230" y="573"/>
                      <a:pt x="229" y="583"/>
                    </a:cubicBezTo>
                    <a:lnTo>
                      <a:pt x="229" y="583"/>
                    </a:lnTo>
                    <a:cubicBezTo>
                      <a:pt x="237" y="567"/>
                      <a:pt x="245" y="551"/>
                      <a:pt x="253" y="535"/>
                    </a:cubicBezTo>
                    <a:cubicBezTo>
                      <a:pt x="253" y="525"/>
                      <a:pt x="262" y="506"/>
                      <a:pt x="262" y="488"/>
                    </a:cubicBezTo>
                    <a:cubicBezTo>
                      <a:pt x="262" y="469"/>
                      <a:pt x="262" y="441"/>
                      <a:pt x="262" y="422"/>
                    </a:cubicBezTo>
                    <a:cubicBezTo>
                      <a:pt x="262" y="394"/>
                      <a:pt x="262" y="366"/>
                      <a:pt x="253" y="347"/>
                    </a:cubicBezTo>
                    <a:cubicBezTo>
                      <a:pt x="243" y="329"/>
                      <a:pt x="243" y="310"/>
                      <a:pt x="234" y="291"/>
                    </a:cubicBezTo>
                    <a:cubicBezTo>
                      <a:pt x="225" y="282"/>
                      <a:pt x="215" y="254"/>
                      <a:pt x="206" y="235"/>
                    </a:cubicBezTo>
                    <a:cubicBezTo>
                      <a:pt x="206" y="226"/>
                      <a:pt x="197" y="216"/>
                      <a:pt x="187" y="198"/>
                    </a:cubicBezTo>
                    <a:cubicBezTo>
                      <a:pt x="178" y="188"/>
                      <a:pt x="169" y="179"/>
                      <a:pt x="159" y="160"/>
                    </a:cubicBezTo>
                    <a:cubicBezTo>
                      <a:pt x="131" y="141"/>
                      <a:pt x="103" y="123"/>
                      <a:pt x="75" y="104"/>
                    </a:cubicBezTo>
                    <a:cubicBezTo>
                      <a:pt x="66" y="95"/>
                      <a:pt x="56" y="85"/>
                      <a:pt x="47" y="76"/>
                    </a:cubicBezTo>
                    <a:cubicBezTo>
                      <a:pt x="28" y="57"/>
                      <a:pt x="19" y="29"/>
                      <a:pt x="0" y="1"/>
                    </a:cubicBezTo>
                    <a:close/>
                    <a:moveTo>
                      <a:pt x="229" y="583"/>
                    </a:moveTo>
                    <a:lnTo>
                      <a:pt x="229" y="583"/>
                    </a:lnTo>
                    <a:cubicBezTo>
                      <a:pt x="227" y="586"/>
                      <a:pt x="226" y="588"/>
                      <a:pt x="225" y="591"/>
                    </a:cubicBezTo>
                    <a:cubicBezTo>
                      <a:pt x="227" y="589"/>
                      <a:pt x="228" y="586"/>
                      <a:pt x="229" y="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61"/>
              <p:cNvSpPr/>
              <p:nvPr/>
            </p:nvSpPr>
            <p:spPr>
              <a:xfrm flipH="1">
                <a:off x="2674507" y="2375219"/>
                <a:ext cx="8760" cy="19037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26" extrusionOk="0">
                    <a:moveTo>
                      <a:pt x="0" y="0"/>
                    </a:moveTo>
                    <a:cubicBezTo>
                      <a:pt x="0" y="38"/>
                      <a:pt x="10" y="75"/>
                      <a:pt x="19" y="122"/>
                    </a:cubicBezTo>
                    <a:cubicBezTo>
                      <a:pt x="28" y="131"/>
                      <a:pt x="38" y="150"/>
                      <a:pt x="47" y="160"/>
                    </a:cubicBezTo>
                    <a:cubicBezTo>
                      <a:pt x="66" y="188"/>
                      <a:pt x="84" y="206"/>
                      <a:pt x="103" y="225"/>
                    </a:cubicBezTo>
                    <a:cubicBezTo>
                      <a:pt x="103" y="216"/>
                      <a:pt x="103" y="206"/>
                      <a:pt x="94" y="206"/>
                    </a:cubicBezTo>
                    <a:cubicBezTo>
                      <a:pt x="84" y="188"/>
                      <a:pt x="84" y="160"/>
                      <a:pt x="75" y="141"/>
                    </a:cubicBezTo>
                    <a:cubicBezTo>
                      <a:pt x="75" y="131"/>
                      <a:pt x="66" y="113"/>
                      <a:pt x="56" y="94"/>
                    </a:cubicBezTo>
                    <a:cubicBezTo>
                      <a:pt x="47" y="66"/>
                      <a:pt x="19" y="2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61"/>
              <p:cNvSpPr/>
              <p:nvPr/>
            </p:nvSpPr>
            <p:spPr>
              <a:xfrm flipH="1">
                <a:off x="2601983" y="2435951"/>
                <a:ext cx="62416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8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9"/>
                      <a:pt x="20" y="38"/>
                      <a:pt x="38" y="56"/>
                    </a:cubicBezTo>
                    <a:cubicBezTo>
                      <a:pt x="48" y="85"/>
                      <a:pt x="57" y="103"/>
                      <a:pt x="66" y="131"/>
                    </a:cubicBezTo>
                    <a:cubicBezTo>
                      <a:pt x="76" y="141"/>
                      <a:pt x="85" y="159"/>
                      <a:pt x="85" y="178"/>
                    </a:cubicBezTo>
                    <a:cubicBezTo>
                      <a:pt x="94" y="188"/>
                      <a:pt x="94" y="206"/>
                      <a:pt x="104" y="216"/>
                    </a:cubicBezTo>
                    <a:cubicBezTo>
                      <a:pt x="104" y="225"/>
                      <a:pt x="113" y="244"/>
                      <a:pt x="113" y="253"/>
                    </a:cubicBezTo>
                    <a:cubicBezTo>
                      <a:pt x="123" y="281"/>
                      <a:pt x="132" y="309"/>
                      <a:pt x="132" y="337"/>
                    </a:cubicBezTo>
                    <a:cubicBezTo>
                      <a:pt x="141" y="394"/>
                      <a:pt x="160" y="450"/>
                      <a:pt x="169" y="506"/>
                    </a:cubicBezTo>
                    <a:cubicBezTo>
                      <a:pt x="169" y="534"/>
                      <a:pt x="179" y="562"/>
                      <a:pt x="188" y="581"/>
                    </a:cubicBezTo>
                    <a:cubicBezTo>
                      <a:pt x="197" y="618"/>
                      <a:pt x="216" y="646"/>
                      <a:pt x="226" y="665"/>
                    </a:cubicBezTo>
                    <a:cubicBezTo>
                      <a:pt x="244" y="693"/>
                      <a:pt x="263" y="721"/>
                      <a:pt x="291" y="740"/>
                    </a:cubicBezTo>
                    <a:cubicBezTo>
                      <a:pt x="310" y="759"/>
                      <a:pt x="338" y="777"/>
                      <a:pt x="366" y="796"/>
                    </a:cubicBezTo>
                    <a:cubicBezTo>
                      <a:pt x="375" y="805"/>
                      <a:pt x="375" y="805"/>
                      <a:pt x="385" y="815"/>
                    </a:cubicBezTo>
                    <a:cubicBezTo>
                      <a:pt x="413" y="824"/>
                      <a:pt x="441" y="834"/>
                      <a:pt x="469" y="834"/>
                    </a:cubicBezTo>
                    <a:cubicBezTo>
                      <a:pt x="506" y="834"/>
                      <a:pt x="544" y="824"/>
                      <a:pt x="572" y="805"/>
                    </a:cubicBezTo>
                    <a:cubicBezTo>
                      <a:pt x="600" y="787"/>
                      <a:pt x="619" y="768"/>
                      <a:pt x="647" y="749"/>
                    </a:cubicBezTo>
                    <a:cubicBezTo>
                      <a:pt x="656" y="731"/>
                      <a:pt x="666" y="721"/>
                      <a:pt x="675" y="703"/>
                    </a:cubicBezTo>
                    <a:cubicBezTo>
                      <a:pt x="694" y="684"/>
                      <a:pt x="703" y="665"/>
                      <a:pt x="712" y="646"/>
                    </a:cubicBezTo>
                    <a:cubicBezTo>
                      <a:pt x="722" y="628"/>
                      <a:pt x="722" y="609"/>
                      <a:pt x="731" y="600"/>
                    </a:cubicBezTo>
                    <a:cubicBezTo>
                      <a:pt x="731" y="581"/>
                      <a:pt x="731" y="562"/>
                      <a:pt x="741" y="543"/>
                    </a:cubicBezTo>
                    <a:lnTo>
                      <a:pt x="741" y="543"/>
                    </a:lnTo>
                    <a:cubicBezTo>
                      <a:pt x="731" y="553"/>
                      <a:pt x="722" y="571"/>
                      <a:pt x="712" y="590"/>
                    </a:cubicBezTo>
                    <a:cubicBezTo>
                      <a:pt x="694" y="609"/>
                      <a:pt x="675" y="637"/>
                      <a:pt x="647" y="646"/>
                    </a:cubicBezTo>
                    <a:cubicBezTo>
                      <a:pt x="619" y="674"/>
                      <a:pt x="591" y="693"/>
                      <a:pt x="553" y="703"/>
                    </a:cubicBezTo>
                    <a:cubicBezTo>
                      <a:pt x="544" y="712"/>
                      <a:pt x="525" y="712"/>
                      <a:pt x="506" y="721"/>
                    </a:cubicBezTo>
                    <a:lnTo>
                      <a:pt x="488" y="721"/>
                    </a:lnTo>
                    <a:cubicBezTo>
                      <a:pt x="478" y="721"/>
                      <a:pt x="469" y="712"/>
                      <a:pt x="469" y="712"/>
                    </a:cubicBezTo>
                    <a:cubicBezTo>
                      <a:pt x="450" y="703"/>
                      <a:pt x="441" y="693"/>
                      <a:pt x="422" y="684"/>
                    </a:cubicBezTo>
                    <a:cubicBezTo>
                      <a:pt x="394" y="665"/>
                      <a:pt x="366" y="637"/>
                      <a:pt x="347" y="609"/>
                    </a:cubicBezTo>
                    <a:cubicBezTo>
                      <a:pt x="338" y="600"/>
                      <a:pt x="329" y="590"/>
                      <a:pt x="319" y="571"/>
                    </a:cubicBezTo>
                    <a:cubicBezTo>
                      <a:pt x="310" y="562"/>
                      <a:pt x="310" y="543"/>
                      <a:pt x="300" y="534"/>
                    </a:cubicBezTo>
                    <a:cubicBezTo>
                      <a:pt x="291" y="497"/>
                      <a:pt x="282" y="459"/>
                      <a:pt x="263" y="422"/>
                    </a:cubicBezTo>
                    <a:cubicBezTo>
                      <a:pt x="254" y="375"/>
                      <a:pt x="235" y="337"/>
                      <a:pt x="216" y="291"/>
                    </a:cubicBezTo>
                    <a:cubicBezTo>
                      <a:pt x="197" y="244"/>
                      <a:pt x="179" y="206"/>
                      <a:pt x="151" y="169"/>
                    </a:cubicBezTo>
                    <a:cubicBezTo>
                      <a:pt x="141" y="150"/>
                      <a:pt x="123" y="131"/>
                      <a:pt x="113" y="113"/>
                    </a:cubicBezTo>
                    <a:cubicBezTo>
                      <a:pt x="76" y="66"/>
                      <a:pt x="38" y="2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61"/>
              <p:cNvSpPr/>
              <p:nvPr/>
            </p:nvSpPr>
            <p:spPr>
              <a:xfrm flipH="1">
                <a:off x="2392244" y="2583443"/>
                <a:ext cx="23669" cy="49697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90" extrusionOk="0">
                    <a:moveTo>
                      <a:pt x="281" y="0"/>
                    </a:moveTo>
                    <a:lnTo>
                      <a:pt x="281" y="0"/>
                    </a:lnTo>
                    <a:cubicBezTo>
                      <a:pt x="234" y="56"/>
                      <a:pt x="197" y="122"/>
                      <a:pt x="159" y="178"/>
                    </a:cubicBezTo>
                    <a:cubicBezTo>
                      <a:pt x="131" y="225"/>
                      <a:pt x="112" y="262"/>
                      <a:pt x="94" y="309"/>
                    </a:cubicBezTo>
                    <a:cubicBezTo>
                      <a:pt x="56" y="393"/>
                      <a:pt x="19" y="487"/>
                      <a:pt x="0" y="590"/>
                    </a:cubicBezTo>
                    <a:cubicBezTo>
                      <a:pt x="56" y="506"/>
                      <a:pt x="112" y="431"/>
                      <a:pt x="159" y="337"/>
                    </a:cubicBezTo>
                    <a:cubicBezTo>
                      <a:pt x="187" y="300"/>
                      <a:pt x="206" y="253"/>
                      <a:pt x="215" y="206"/>
                    </a:cubicBezTo>
                    <a:cubicBezTo>
                      <a:pt x="244" y="141"/>
                      <a:pt x="262" y="75"/>
                      <a:pt x="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61"/>
              <p:cNvSpPr/>
              <p:nvPr/>
            </p:nvSpPr>
            <p:spPr>
              <a:xfrm flipH="1">
                <a:off x="2790495" y="2562132"/>
                <a:ext cx="184638" cy="56099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666" extrusionOk="0">
                    <a:moveTo>
                      <a:pt x="2192" y="0"/>
                    </a:moveTo>
                    <a:lnTo>
                      <a:pt x="2192" y="0"/>
                    </a:lnTo>
                    <a:cubicBezTo>
                      <a:pt x="2136" y="19"/>
                      <a:pt x="2070" y="47"/>
                      <a:pt x="2014" y="66"/>
                    </a:cubicBezTo>
                    <a:cubicBezTo>
                      <a:pt x="1958" y="85"/>
                      <a:pt x="1902" y="103"/>
                      <a:pt x="1855" y="131"/>
                    </a:cubicBezTo>
                    <a:cubicBezTo>
                      <a:pt x="1799" y="150"/>
                      <a:pt x="1742" y="169"/>
                      <a:pt x="1686" y="188"/>
                    </a:cubicBezTo>
                    <a:cubicBezTo>
                      <a:pt x="1630" y="206"/>
                      <a:pt x="1574" y="234"/>
                      <a:pt x="1527" y="253"/>
                    </a:cubicBezTo>
                    <a:cubicBezTo>
                      <a:pt x="1471" y="272"/>
                      <a:pt x="1424" y="291"/>
                      <a:pt x="1377" y="309"/>
                    </a:cubicBezTo>
                    <a:cubicBezTo>
                      <a:pt x="1321" y="337"/>
                      <a:pt x="1274" y="347"/>
                      <a:pt x="1218" y="365"/>
                    </a:cubicBezTo>
                    <a:cubicBezTo>
                      <a:pt x="1171" y="384"/>
                      <a:pt x="1124" y="403"/>
                      <a:pt x="1078" y="412"/>
                    </a:cubicBezTo>
                    <a:cubicBezTo>
                      <a:pt x="1059" y="422"/>
                      <a:pt x="1050" y="422"/>
                      <a:pt x="1031" y="422"/>
                    </a:cubicBezTo>
                    <a:cubicBezTo>
                      <a:pt x="1021" y="431"/>
                      <a:pt x="1003" y="431"/>
                      <a:pt x="993" y="431"/>
                    </a:cubicBezTo>
                    <a:cubicBezTo>
                      <a:pt x="965" y="440"/>
                      <a:pt x="937" y="440"/>
                      <a:pt x="919" y="450"/>
                    </a:cubicBezTo>
                    <a:cubicBezTo>
                      <a:pt x="844" y="459"/>
                      <a:pt x="778" y="478"/>
                      <a:pt x="703" y="487"/>
                    </a:cubicBezTo>
                    <a:cubicBezTo>
                      <a:pt x="647" y="497"/>
                      <a:pt x="581" y="506"/>
                      <a:pt x="525" y="525"/>
                    </a:cubicBezTo>
                    <a:cubicBezTo>
                      <a:pt x="469" y="534"/>
                      <a:pt x="413" y="553"/>
                      <a:pt x="357" y="562"/>
                    </a:cubicBezTo>
                    <a:cubicBezTo>
                      <a:pt x="347" y="562"/>
                      <a:pt x="338" y="571"/>
                      <a:pt x="329" y="571"/>
                    </a:cubicBezTo>
                    <a:lnTo>
                      <a:pt x="347" y="571"/>
                    </a:lnTo>
                    <a:cubicBezTo>
                      <a:pt x="310" y="571"/>
                      <a:pt x="282" y="581"/>
                      <a:pt x="254" y="581"/>
                    </a:cubicBezTo>
                    <a:cubicBezTo>
                      <a:pt x="216" y="590"/>
                      <a:pt x="188" y="600"/>
                      <a:pt x="160" y="600"/>
                    </a:cubicBezTo>
                    <a:cubicBezTo>
                      <a:pt x="132" y="609"/>
                      <a:pt x="104" y="609"/>
                      <a:pt x="76" y="609"/>
                    </a:cubicBezTo>
                    <a:cubicBezTo>
                      <a:pt x="57" y="618"/>
                      <a:pt x="29" y="618"/>
                      <a:pt x="1" y="628"/>
                    </a:cubicBezTo>
                    <a:cubicBezTo>
                      <a:pt x="48" y="628"/>
                      <a:pt x="85" y="637"/>
                      <a:pt x="123" y="646"/>
                    </a:cubicBezTo>
                    <a:cubicBezTo>
                      <a:pt x="169" y="656"/>
                      <a:pt x="216" y="656"/>
                      <a:pt x="254" y="656"/>
                    </a:cubicBezTo>
                    <a:cubicBezTo>
                      <a:pt x="301" y="656"/>
                      <a:pt x="347" y="665"/>
                      <a:pt x="394" y="665"/>
                    </a:cubicBezTo>
                    <a:cubicBezTo>
                      <a:pt x="441" y="656"/>
                      <a:pt x="488" y="646"/>
                      <a:pt x="535" y="646"/>
                    </a:cubicBezTo>
                    <a:cubicBezTo>
                      <a:pt x="553" y="637"/>
                      <a:pt x="563" y="637"/>
                      <a:pt x="581" y="637"/>
                    </a:cubicBezTo>
                    <a:cubicBezTo>
                      <a:pt x="638" y="618"/>
                      <a:pt x="694" y="609"/>
                      <a:pt x="750" y="600"/>
                    </a:cubicBezTo>
                    <a:cubicBezTo>
                      <a:pt x="806" y="590"/>
                      <a:pt x="862" y="571"/>
                      <a:pt x="919" y="562"/>
                    </a:cubicBezTo>
                    <a:cubicBezTo>
                      <a:pt x="947" y="553"/>
                      <a:pt x="975" y="553"/>
                      <a:pt x="1003" y="543"/>
                    </a:cubicBezTo>
                    <a:cubicBezTo>
                      <a:pt x="1031" y="534"/>
                      <a:pt x="1059" y="534"/>
                      <a:pt x="1087" y="525"/>
                    </a:cubicBezTo>
                    <a:cubicBezTo>
                      <a:pt x="1143" y="506"/>
                      <a:pt x="1199" y="487"/>
                      <a:pt x="1256" y="468"/>
                    </a:cubicBezTo>
                    <a:cubicBezTo>
                      <a:pt x="1312" y="450"/>
                      <a:pt x="1359" y="431"/>
                      <a:pt x="1415" y="412"/>
                    </a:cubicBezTo>
                    <a:cubicBezTo>
                      <a:pt x="1471" y="384"/>
                      <a:pt x="1518" y="365"/>
                      <a:pt x="1574" y="337"/>
                    </a:cubicBezTo>
                    <a:cubicBezTo>
                      <a:pt x="1630" y="319"/>
                      <a:pt x="1677" y="300"/>
                      <a:pt x="1733" y="272"/>
                    </a:cubicBezTo>
                    <a:cubicBezTo>
                      <a:pt x="1789" y="244"/>
                      <a:pt x="1845" y="216"/>
                      <a:pt x="1902" y="188"/>
                    </a:cubicBezTo>
                    <a:cubicBezTo>
                      <a:pt x="1948" y="159"/>
                      <a:pt x="1995" y="131"/>
                      <a:pt x="2042" y="103"/>
                    </a:cubicBezTo>
                    <a:cubicBezTo>
                      <a:pt x="2089" y="75"/>
                      <a:pt x="2145" y="38"/>
                      <a:pt x="2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61"/>
              <p:cNvSpPr/>
              <p:nvPr/>
            </p:nvSpPr>
            <p:spPr>
              <a:xfrm flipH="1">
                <a:off x="2929310" y="2615704"/>
                <a:ext cx="1600" cy="927"/>
              </a:xfrm>
              <a:custGeom>
                <a:avLst/>
                <a:gdLst/>
                <a:ahLst/>
                <a:cxnLst/>
                <a:rect l="l" t="t" r="r" b="b"/>
                <a:pathLst>
                  <a:path w="19" h="11" extrusionOk="0">
                    <a:moveTo>
                      <a:pt x="19" y="1"/>
                    </a:moveTo>
                    <a:cubicBezTo>
                      <a:pt x="10" y="1"/>
                      <a:pt x="10" y="10"/>
                      <a:pt x="0" y="10"/>
                    </a:cubicBezTo>
                    <a:lnTo>
                      <a:pt x="10" y="10"/>
                    </a:lnTo>
                    <a:cubicBezTo>
                      <a:pt x="10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61"/>
              <p:cNvSpPr/>
              <p:nvPr/>
            </p:nvSpPr>
            <p:spPr>
              <a:xfrm flipH="1">
                <a:off x="2575197" y="2620505"/>
                <a:ext cx="102595" cy="20199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2398" extrusionOk="0">
                    <a:moveTo>
                      <a:pt x="1218" y="0"/>
                    </a:moveTo>
                    <a:lnTo>
                      <a:pt x="1218" y="0"/>
                    </a:lnTo>
                    <a:cubicBezTo>
                      <a:pt x="1190" y="19"/>
                      <a:pt x="1171" y="47"/>
                      <a:pt x="1152" y="66"/>
                    </a:cubicBezTo>
                    <a:cubicBezTo>
                      <a:pt x="1134" y="84"/>
                      <a:pt x="1124" y="94"/>
                      <a:pt x="1106" y="103"/>
                    </a:cubicBezTo>
                    <a:cubicBezTo>
                      <a:pt x="1077" y="150"/>
                      <a:pt x="1040" y="187"/>
                      <a:pt x="1012" y="225"/>
                    </a:cubicBezTo>
                    <a:cubicBezTo>
                      <a:pt x="984" y="262"/>
                      <a:pt x="956" y="290"/>
                      <a:pt x="928" y="328"/>
                    </a:cubicBezTo>
                    <a:cubicBezTo>
                      <a:pt x="900" y="356"/>
                      <a:pt x="862" y="393"/>
                      <a:pt x="834" y="431"/>
                    </a:cubicBezTo>
                    <a:cubicBezTo>
                      <a:pt x="806" y="468"/>
                      <a:pt x="778" y="506"/>
                      <a:pt x="750" y="543"/>
                    </a:cubicBezTo>
                    <a:cubicBezTo>
                      <a:pt x="722" y="581"/>
                      <a:pt x="684" y="618"/>
                      <a:pt x="656" y="665"/>
                    </a:cubicBezTo>
                    <a:cubicBezTo>
                      <a:pt x="600" y="730"/>
                      <a:pt x="544" y="805"/>
                      <a:pt x="497" y="890"/>
                    </a:cubicBezTo>
                    <a:cubicBezTo>
                      <a:pt x="469" y="927"/>
                      <a:pt x="441" y="974"/>
                      <a:pt x="422" y="1011"/>
                    </a:cubicBezTo>
                    <a:cubicBezTo>
                      <a:pt x="394" y="1049"/>
                      <a:pt x="375" y="1086"/>
                      <a:pt x="356" y="1133"/>
                    </a:cubicBezTo>
                    <a:cubicBezTo>
                      <a:pt x="338" y="1180"/>
                      <a:pt x="319" y="1227"/>
                      <a:pt x="291" y="1264"/>
                    </a:cubicBezTo>
                    <a:cubicBezTo>
                      <a:pt x="272" y="1302"/>
                      <a:pt x="253" y="1348"/>
                      <a:pt x="235" y="1386"/>
                    </a:cubicBezTo>
                    <a:cubicBezTo>
                      <a:pt x="197" y="1470"/>
                      <a:pt x="169" y="1554"/>
                      <a:pt x="141" y="1648"/>
                    </a:cubicBezTo>
                    <a:cubicBezTo>
                      <a:pt x="122" y="1695"/>
                      <a:pt x="104" y="1732"/>
                      <a:pt x="85" y="1779"/>
                    </a:cubicBezTo>
                    <a:cubicBezTo>
                      <a:pt x="85" y="1807"/>
                      <a:pt x="76" y="1826"/>
                      <a:pt x="66" y="1854"/>
                    </a:cubicBezTo>
                    <a:cubicBezTo>
                      <a:pt x="57" y="1873"/>
                      <a:pt x="57" y="1901"/>
                      <a:pt x="48" y="1929"/>
                    </a:cubicBezTo>
                    <a:cubicBezTo>
                      <a:pt x="38" y="1966"/>
                      <a:pt x="29" y="2004"/>
                      <a:pt x="29" y="2041"/>
                    </a:cubicBezTo>
                    <a:cubicBezTo>
                      <a:pt x="19" y="2079"/>
                      <a:pt x="19" y="2116"/>
                      <a:pt x="19" y="2163"/>
                    </a:cubicBezTo>
                    <a:cubicBezTo>
                      <a:pt x="10" y="2238"/>
                      <a:pt x="1" y="2313"/>
                      <a:pt x="10" y="2397"/>
                    </a:cubicBezTo>
                    <a:cubicBezTo>
                      <a:pt x="19" y="2350"/>
                      <a:pt x="29" y="2303"/>
                      <a:pt x="38" y="2257"/>
                    </a:cubicBezTo>
                    <a:cubicBezTo>
                      <a:pt x="57" y="2219"/>
                      <a:pt x="66" y="2172"/>
                      <a:pt x="76" y="2126"/>
                    </a:cubicBezTo>
                    <a:cubicBezTo>
                      <a:pt x="76" y="2097"/>
                      <a:pt x="85" y="2079"/>
                      <a:pt x="94" y="2060"/>
                    </a:cubicBezTo>
                    <a:cubicBezTo>
                      <a:pt x="104" y="2041"/>
                      <a:pt x="104" y="2013"/>
                      <a:pt x="113" y="1994"/>
                    </a:cubicBezTo>
                    <a:cubicBezTo>
                      <a:pt x="132" y="1948"/>
                      <a:pt x="141" y="1901"/>
                      <a:pt x="160" y="1863"/>
                    </a:cubicBezTo>
                    <a:cubicBezTo>
                      <a:pt x="169" y="1817"/>
                      <a:pt x="188" y="1779"/>
                      <a:pt x="197" y="1742"/>
                    </a:cubicBezTo>
                    <a:cubicBezTo>
                      <a:pt x="216" y="1695"/>
                      <a:pt x="235" y="1648"/>
                      <a:pt x="253" y="1601"/>
                    </a:cubicBezTo>
                    <a:cubicBezTo>
                      <a:pt x="272" y="1564"/>
                      <a:pt x="291" y="1517"/>
                      <a:pt x="310" y="1470"/>
                    </a:cubicBezTo>
                    <a:cubicBezTo>
                      <a:pt x="328" y="1433"/>
                      <a:pt x="338" y="1386"/>
                      <a:pt x="366" y="1348"/>
                    </a:cubicBezTo>
                    <a:cubicBezTo>
                      <a:pt x="385" y="1302"/>
                      <a:pt x="403" y="1264"/>
                      <a:pt x="422" y="1217"/>
                    </a:cubicBezTo>
                    <a:cubicBezTo>
                      <a:pt x="441" y="1180"/>
                      <a:pt x="469" y="1133"/>
                      <a:pt x="488" y="1096"/>
                    </a:cubicBezTo>
                    <a:cubicBezTo>
                      <a:pt x="506" y="1058"/>
                      <a:pt x="534" y="1011"/>
                      <a:pt x="553" y="974"/>
                    </a:cubicBezTo>
                    <a:cubicBezTo>
                      <a:pt x="581" y="936"/>
                      <a:pt x="600" y="890"/>
                      <a:pt x="628" y="852"/>
                    </a:cubicBezTo>
                    <a:cubicBezTo>
                      <a:pt x="637" y="843"/>
                      <a:pt x="637" y="843"/>
                      <a:pt x="637" y="833"/>
                    </a:cubicBezTo>
                    <a:cubicBezTo>
                      <a:pt x="665" y="796"/>
                      <a:pt x="694" y="768"/>
                      <a:pt x="712" y="730"/>
                    </a:cubicBezTo>
                    <a:lnTo>
                      <a:pt x="797" y="618"/>
                    </a:lnTo>
                    <a:cubicBezTo>
                      <a:pt x="862" y="543"/>
                      <a:pt x="918" y="468"/>
                      <a:pt x="965" y="384"/>
                    </a:cubicBezTo>
                    <a:cubicBezTo>
                      <a:pt x="1012" y="328"/>
                      <a:pt x="1049" y="272"/>
                      <a:pt x="1087" y="206"/>
                    </a:cubicBezTo>
                    <a:cubicBezTo>
                      <a:pt x="1106" y="178"/>
                      <a:pt x="1124" y="141"/>
                      <a:pt x="1143" y="113"/>
                    </a:cubicBezTo>
                    <a:cubicBezTo>
                      <a:pt x="1152" y="94"/>
                      <a:pt x="1162" y="84"/>
                      <a:pt x="1162" y="75"/>
                    </a:cubicBezTo>
                    <a:cubicBezTo>
                      <a:pt x="1180" y="56"/>
                      <a:pt x="1190" y="47"/>
                      <a:pt x="1199" y="28"/>
                    </a:cubicBezTo>
                    <a:cubicBezTo>
                      <a:pt x="1199" y="19"/>
                      <a:pt x="1208" y="10"/>
                      <a:pt x="1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61"/>
              <p:cNvSpPr/>
              <p:nvPr/>
            </p:nvSpPr>
            <p:spPr>
              <a:xfrm flipH="1">
                <a:off x="2503431" y="3056578"/>
                <a:ext cx="86001" cy="2139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54" extrusionOk="0">
                    <a:moveTo>
                      <a:pt x="272" y="1"/>
                    </a:moveTo>
                    <a:cubicBezTo>
                      <a:pt x="225" y="1"/>
                      <a:pt x="188" y="1"/>
                      <a:pt x="141" y="10"/>
                    </a:cubicBezTo>
                    <a:cubicBezTo>
                      <a:pt x="122" y="10"/>
                      <a:pt x="94" y="10"/>
                      <a:pt x="75" y="19"/>
                    </a:cubicBezTo>
                    <a:cubicBezTo>
                      <a:pt x="47" y="19"/>
                      <a:pt x="28" y="19"/>
                      <a:pt x="0" y="29"/>
                    </a:cubicBezTo>
                    <a:cubicBezTo>
                      <a:pt x="28" y="29"/>
                      <a:pt x="57" y="38"/>
                      <a:pt x="94" y="48"/>
                    </a:cubicBezTo>
                    <a:cubicBezTo>
                      <a:pt x="122" y="57"/>
                      <a:pt x="150" y="57"/>
                      <a:pt x="178" y="66"/>
                    </a:cubicBezTo>
                    <a:cubicBezTo>
                      <a:pt x="197" y="76"/>
                      <a:pt x="225" y="76"/>
                      <a:pt x="253" y="76"/>
                    </a:cubicBezTo>
                    <a:cubicBezTo>
                      <a:pt x="262" y="85"/>
                      <a:pt x="272" y="85"/>
                      <a:pt x="291" y="85"/>
                    </a:cubicBezTo>
                    <a:cubicBezTo>
                      <a:pt x="309" y="85"/>
                      <a:pt x="319" y="94"/>
                      <a:pt x="337" y="94"/>
                    </a:cubicBezTo>
                    <a:cubicBezTo>
                      <a:pt x="394" y="113"/>
                      <a:pt x="450" y="132"/>
                      <a:pt x="497" y="141"/>
                    </a:cubicBezTo>
                    <a:cubicBezTo>
                      <a:pt x="525" y="151"/>
                      <a:pt x="562" y="151"/>
                      <a:pt x="590" y="160"/>
                    </a:cubicBezTo>
                    <a:cubicBezTo>
                      <a:pt x="618" y="169"/>
                      <a:pt x="637" y="169"/>
                      <a:pt x="665" y="179"/>
                    </a:cubicBezTo>
                    <a:cubicBezTo>
                      <a:pt x="731" y="197"/>
                      <a:pt x="787" y="207"/>
                      <a:pt x="843" y="225"/>
                    </a:cubicBezTo>
                    <a:cubicBezTo>
                      <a:pt x="899" y="235"/>
                      <a:pt x="955" y="244"/>
                      <a:pt x="1021" y="254"/>
                    </a:cubicBezTo>
                    <a:cubicBezTo>
                      <a:pt x="993" y="244"/>
                      <a:pt x="965" y="225"/>
                      <a:pt x="946" y="216"/>
                    </a:cubicBezTo>
                    <a:cubicBezTo>
                      <a:pt x="890" y="179"/>
                      <a:pt x="843" y="151"/>
                      <a:pt x="787" y="122"/>
                    </a:cubicBezTo>
                    <a:cubicBezTo>
                      <a:pt x="740" y="94"/>
                      <a:pt x="684" y="76"/>
                      <a:pt x="637" y="57"/>
                    </a:cubicBezTo>
                    <a:cubicBezTo>
                      <a:pt x="571" y="38"/>
                      <a:pt x="515" y="19"/>
                      <a:pt x="450" y="19"/>
                    </a:cubicBezTo>
                    <a:cubicBezTo>
                      <a:pt x="403" y="10"/>
                      <a:pt x="347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61"/>
              <p:cNvSpPr/>
              <p:nvPr/>
            </p:nvSpPr>
            <p:spPr>
              <a:xfrm flipH="1">
                <a:off x="2298325" y="2921722"/>
                <a:ext cx="7244" cy="41864"/>
              </a:xfrm>
              <a:custGeom>
                <a:avLst/>
                <a:gdLst/>
                <a:ahLst/>
                <a:cxnLst/>
                <a:rect l="l" t="t" r="r" b="b"/>
                <a:pathLst>
                  <a:path w="86" h="497" extrusionOk="0">
                    <a:moveTo>
                      <a:pt x="20" y="1"/>
                    </a:moveTo>
                    <a:cubicBezTo>
                      <a:pt x="10" y="57"/>
                      <a:pt x="10" y="104"/>
                      <a:pt x="1" y="160"/>
                    </a:cubicBezTo>
                    <a:cubicBezTo>
                      <a:pt x="1" y="207"/>
                      <a:pt x="1" y="263"/>
                      <a:pt x="1" y="310"/>
                    </a:cubicBezTo>
                    <a:cubicBezTo>
                      <a:pt x="10" y="338"/>
                      <a:pt x="10" y="357"/>
                      <a:pt x="10" y="375"/>
                    </a:cubicBezTo>
                    <a:cubicBezTo>
                      <a:pt x="20" y="403"/>
                      <a:pt x="20" y="431"/>
                      <a:pt x="20" y="459"/>
                    </a:cubicBezTo>
                    <a:cubicBezTo>
                      <a:pt x="20" y="469"/>
                      <a:pt x="20" y="478"/>
                      <a:pt x="20" y="478"/>
                    </a:cubicBezTo>
                    <a:cubicBezTo>
                      <a:pt x="20" y="484"/>
                      <a:pt x="20" y="486"/>
                      <a:pt x="18" y="489"/>
                    </a:cubicBezTo>
                    <a:lnTo>
                      <a:pt x="18" y="489"/>
                    </a:lnTo>
                    <a:cubicBezTo>
                      <a:pt x="40" y="462"/>
                      <a:pt x="49" y="428"/>
                      <a:pt x="57" y="394"/>
                    </a:cubicBezTo>
                    <a:cubicBezTo>
                      <a:pt x="66" y="375"/>
                      <a:pt x="66" y="347"/>
                      <a:pt x="76" y="328"/>
                    </a:cubicBezTo>
                    <a:cubicBezTo>
                      <a:pt x="85" y="282"/>
                      <a:pt x="85" y="225"/>
                      <a:pt x="76" y="179"/>
                    </a:cubicBezTo>
                    <a:cubicBezTo>
                      <a:pt x="66" y="113"/>
                      <a:pt x="48" y="57"/>
                      <a:pt x="20" y="1"/>
                    </a:cubicBezTo>
                    <a:close/>
                    <a:moveTo>
                      <a:pt x="18" y="489"/>
                    </a:moveTo>
                    <a:cubicBezTo>
                      <a:pt x="16" y="491"/>
                      <a:pt x="13" y="494"/>
                      <a:pt x="10" y="497"/>
                    </a:cubicBezTo>
                    <a:cubicBezTo>
                      <a:pt x="14" y="493"/>
                      <a:pt x="17" y="491"/>
                      <a:pt x="18" y="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61"/>
              <p:cNvSpPr/>
              <p:nvPr/>
            </p:nvSpPr>
            <p:spPr>
              <a:xfrm flipH="1">
                <a:off x="3240802" y="2458020"/>
                <a:ext cx="20553" cy="4026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478" extrusionOk="0">
                    <a:moveTo>
                      <a:pt x="244" y="0"/>
                    </a:moveTo>
                    <a:cubicBezTo>
                      <a:pt x="216" y="0"/>
                      <a:pt x="188" y="10"/>
                      <a:pt x="159" y="29"/>
                    </a:cubicBezTo>
                    <a:cubicBezTo>
                      <a:pt x="131" y="47"/>
                      <a:pt x="103" y="75"/>
                      <a:pt x="75" y="103"/>
                    </a:cubicBezTo>
                    <a:cubicBezTo>
                      <a:pt x="56" y="132"/>
                      <a:pt x="38" y="169"/>
                      <a:pt x="28" y="197"/>
                    </a:cubicBezTo>
                    <a:cubicBezTo>
                      <a:pt x="19" y="235"/>
                      <a:pt x="10" y="272"/>
                      <a:pt x="10" y="300"/>
                    </a:cubicBezTo>
                    <a:cubicBezTo>
                      <a:pt x="10" y="366"/>
                      <a:pt x="0" y="422"/>
                      <a:pt x="10" y="478"/>
                    </a:cubicBezTo>
                    <a:cubicBezTo>
                      <a:pt x="28" y="431"/>
                      <a:pt x="56" y="394"/>
                      <a:pt x="75" y="356"/>
                    </a:cubicBezTo>
                    <a:cubicBezTo>
                      <a:pt x="94" y="319"/>
                      <a:pt x="113" y="281"/>
                      <a:pt x="131" y="235"/>
                    </a:cubicBezTo>
                    <a:cubicBezTo>
                      <a:pt x="141" y="206"/>
                      <a:pt x="150" y="178"/>
                      <a:pt x="159" y="150"/>
                    </a:cubicBezTo>
                    <a:cubicBezTo>
                      <a:pt x="169" y="122"/>
                      <a:pt x="178" y="94"/>
                      <a:pt x="197" y="66"/>
                    </a:cubicBezTo>
                    <a:cubicBezTo>
                      <a:pt x="206" y="47"/>
                      <a:pt x="225" y="19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61"/>
              <p:cNvSpPr/>
              <p:nvPr/>
            </p:nvSpPr>
            <p:spPr>
              <a:xfrm flipH="1">
                <a:off x="3257312" y="2931998"/>
                <a:ext cx="47423" cy="62416"/>
              </a:xfrm>
              <a:custGeom>
                <a:avLst/>
                <a:gdLst/>
                <a:ahLst/>
                <a:cxnLst/>
                <a:rect l="l" t="t" r="r" b="b"/>
                <a:pathLst>
                  <a:path w="563" h="741" extrusionOk="0">
                    <a:moveTo>
                      <a:pt x="0" y="0"/>
                    </a:moveTo>
                    <a:cubicBezTo>
                      <a:pt x="0" y="10"/>
                      <a:pt x="10" y="10"/>
                      <a:pt x="10" y="10"/>
                    </a:cubicBezTo>
                    <a:cubicBezTo>
                      <a:pt x="38" y="38"/>
                      <a:pt x="57" y="66"/>
                      <a:pt x="75" y="94"/>
                    </a:cubicBezTo>
                    <a:cubicBezTo>
                      <a:pt x="85" y="113"/>
                      <a:pt x="94" y="132"/>
                      <a:pt x="103" y="141"/>
                    </a:cubicBezTo>
                    <a:lnTo>
                      <a:pt x="131" y="188"/>
                    </a:lnTo>
                    <a:cubicBezTo>
                      <a:pt x="141" y="206"/>
                      <a:pt x="150" y="216"/>
                      <a:pt x="160" y="235"/>
                    </a:cubicBezTo>
                    <a:cubicBezTo>
                      <a:pt x="206" y="300"/>
                      <a:pt x="244" y="375"/>
                      <a:pt x="291" y="440"/>
                    </a:cubicBezTo>
                    <a:cubicBezTo>
                      <a:pt x="375" y="543"/>
                      <a:pt x="468" y="646"/>
                      <a:pt x="562" y="740"/>
                    </a:cubicBezTo>
                    <a:cubicBezTo>
                      <a:pt x="497" y="600"/>
                      <a:pt x="422" y="469"/>
                      <a:pt x="337" y="337"/>
                    </a:cubicBezTo>
                    <a:cubicBezTo>
                      <a:pt x="309" y="300"/>
                      <a:pt x="281" y="263"/>
                      <a:pt x="244" y="225"/>
                    </a:cubicBezTo>
                    <a:cubicBezTo>
                      <a:pt x="234" y="206"/>
                      <a:pt x="225" y="197"/>
                      <a:pt x="206" y="178"/>
                    </a:cubicBezTo>
                    <a:cubicBezTo>
                      <a:pt x="188" y="160"/>
                      <a:pt x="169" y="132"/>
                      <a:pt x="141" y="113"/>
                    </a:cubicBezTo>
                    <a:cubicBezTo>
                      <a:pt x="131" y="94"/>
                      <a:pt x="113" y="85"/>
                      <a:pt x="94" y="66"/>
                    </a:cubicBezTo>
                    <a:cubicBezTo>
                      <a:pt x="85" y="66"/>
                      <a:pt x="75" y="57"/>
                      <a:pt x="57" y="47"/>
                    </a:cubicBezTo>
                    <a:cubicBezTo>
                      <a:pt x="38" y="29"/>
                      <a:pt x="19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61"/>
              <p:cNvSpPr/>
              <p:nvPr/>
            </p:nvSpPr>
            <p:spPr>
              <a:xfrm flipH="1">
                <a:off x="1951371" y="2491123"/>
                <a:ext cx="281589" cy="160968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911" extrusionOk="0">
                    <a:moveTo>
                      <a:pt x="3343" y="1"/>
                    </a:moveTo>
                    <a:lnTo>
                      <a:pt x="3343" y="1"/>
                    </a:lnTo>
                    <a:cubicBezTo>
                      <a:pt x="3324" y="19"/>
                      <a:pt x="3296" y="29"/>
                      <a:pt x="3277" y="48"/>
                    </a:cubicBezTo>
                    <a:cubicBezTo>
                      <a:pt x="3249" y="66"/>
                      <a:pt x="3221" y="85"/>
                      <a:pt x="3193" y="104"/>
                    </a:cubicBezTo>
                    <a:cubicBezTo>
                      <a:pt x="3184" y="113"/>
                      <a:pt x="3174" y="122"/>
                      <a:pt x="3165" y="122"/>
                    </a:cubicBezTo>
                    <a:cubicBezTo>
                      <a:pt x="3137" y="141"/>
                      <a:pt x="3118" y="150"/>
                      <a:pt x="3090" y="169"/>
                    </a:cubicBezTo>
                    <a:cubicBezTo>
                      <a:pt x="3053" y="197"/>
                      <a:pt x="3024" y="216"/>
                      <a:pt x="2987" y="244"/>
                    </a:cubicBezTo>
                    <a:cubicBezTo>
                      <a:pt x="2959" y="253"/>
                      <a:pt x="2940" y="272"/>
                      <a:pt x="2921" y="282"/>
                    </a:cubicBezTo>
                    <a:cubicBezTo>
                      <a:pt x="2903" y="300"/>
                      <a:pt x="2884" y="310"/>
                      <a:pt x="2865" y="328"/>
                    </a:cubicBezTo>
                    <a:cubicBezTo>
                      <a:pt x="2790" y="375"/>
                      <a:pt x="2725" y="422"/>
                      <a:pt x="2650" y="469"/>
                    </a:cubicBezTo>
                    <a:cubicBezTo>
                      <a:pt x="2612" y="488"/>
                      <a:pt x="2566" y="516"/>
                      <a:pt x="2528" y="544"/>
                    </a:cubicBezTo>
                    <a:cubicBezTo>
                      <a:pt x="2491" y="572"/>
                      <a:pt x="2453" y="600"/>
                      <a:pt x="2416" y="628"/>
                    </a:cubicBezTo>
                    <a:cubicBezTo>
                      <a:pt x="2341" y="675"/>
                      <a:pt x="2266" y="722"/>
                      <a:pt x="2201" y="768"/>
                    </a:cubicBezTo>
                    <a:cubicBezTo>
                      <a:pt x="2154" y="797"/>
                      <a:pt x="2116" y="825"/>
                      <a:pt x="2069" y="853"/>
                    </a:cubicBezTo>
                    <a:cubicBezTo>
                      <a:pt x="2060" y="862"/>
                      <a:pt x="2041" y="871"/>
                      <a:pt x="2023" y="881"/>
                    </a:cubicBezTo>
                    <a:cubicBezTo>
                      <a:pt x="2013" y="890"/>
                      <a:pt x="1995" y="909"/>
                      <a:pt x="1966" y="918"/>
                    </a:cubicBezTo>
                    <a:cubicBezTo>
                      <a:pt x="1948" y="928"/>
                      <a:pt x="1929" y="937"/>
                      <a:pt x="1910" y="956"/>
                    </a:cubicBezTo>
                    <a:cubicBezTo>
                      <a:pt x="1835" y="993"/>
                      <a:pt x="1760" y="1040"/>
                      <a:pt x="1686" y="1077"/>
                    </a:cubicBezTo>
                    <a:cubicBezTo>
                      <a:pt x="1639" y="1096"/>
                      <a:pt x="1601" y="1124"/>
                      <a:pt x="1554" y="1143"/>
                    </a:cubicBezTo>
                    <a:cubicBezTo>
                      <a:pt x="1517" y="1171"/>
                      <a:pt x="1470" y="1190"/>
                      <a:pt x="1423" y="1218"/>
                    </a:cubicBezTo>
                    <a:cubicBezTo>
                      <a:pt x="1395" y="1237"/>
                      <a:pt x="1349" y="1255"/>
                      <a:pt x="1311" y="1274"/>
                    </a:cubicBezTo>
                    <a:cubicBezTo>
                      <a:pt x="1274" y="1293"/>
                      <a:pt x="1236" y="1311"/>
                      <a:pt x="1199" y="1330"/>
                    </a:cubicBezTo>
                    <a:cubicBezTo>
                      <a:pt x="1114" y="1368"/>
                      <a:pt x="1030" y="1405"/>
                      <a:pt x="955" y="1443"/>
                    </a:cubicBezTo>
                    <a:cubicBezTo>
                      <a:pt x="918" y="1461"/>
                      <a:pt x="871" y="1480"/>
                      <a:pt x="834" y="1499"/>
                    </a:cubicBezTo>
                    <a:cubicBezTo>
                      <a:pt x="796" y="1517"/>
                      <a:pt x="759" y="1536"/>
                      <a:pt x="712" y="1546"/>
                    </a:cubicBezTo>
                    <a:cubicBezTo>
                      <a:pt x="628" y="1583"/>
                      <a:pt x="543" y="1620"/>
                      <a:pt x="450" y="1658"/>
                    </a:cubicBezTo>
                    <a:cubicBezTo>
                      <a:pt x="375" y="1695"/>
                      <a:pt x="300" y="1733"/>
                      <a:pt x="225" y="1770"/>
                    </a:cubicBezTo>
                    <a:cubicBezTo>
                      <a:pt x="188" y="1789"/>
                      <a:pt x="150" y="1817"/>
                      <a:pt x="103" y="1836"/>
                    </a:cubicBezTo>
                    <a:cubicBezTo>
                      <a:pt x="66" y="1864"/>
                      <a:pt x="38" y="1883"/>
                      <a:pt x="0" y="1911"/>
                    </a:cubicBezTo>
                    <a:cubicBezTo>
                      <a:pt x="38" y="1892"/>
                      <a:pt x="85" y="1873"/>
                      <a:pt x="122" y="1855"/>
                    </a:cubicBezTo>
                    <a:cubicBezTo>
                      <a:pt x="169" y="1845"/>
                      <a:pt x="216" y="1826"/>
                      <a:pt x="253" y="1808"/>
                    </a:cubicBezTo>
                    <a:cubicBezTo>
                      <a:pt x="337" y="1780"/>
                      <a:pt x="412" y="1752"/>
                      <a:pt x="496" y="1723"/>
                    </a:cubicBezTo>
                    <a:cubicBezTo>
                      <a:pt x="543" y="1705"/>
                      <a:pt x="590" y="1686"/>
                      <a:pt x="628" y="1667"/>
                    </a:cubicBezTo>
                    <a:cubicBezTo>
                      <a:pt x="646" y="1667"/>
                      <a:pt x="665" y="1658"/>
                      <a:pt x="684" y="1649"/>
                    </a:cubicBezTo>
                    <a:cubicBezTo>
                      <a:pt x="702" y="1639"/>
                      <a:pt x="731" y="1630"/>
                      <a:pt x="749" y="1620"/>
                    </a:cubicBezTo>
                    <a:cubicBezTo>
                      <a:pt x="834" y="1583"/>
                      <a:pt x="918" y="1546"/>
                      <a:pt x="1002" y="1508"/>
                    </a:cubicBezTo>
                    <a:cubicBezTo>
                      <a:pt x="1040" y="1489"/>
                      <a:pt x="1086" y="1471"/>
                      <a:pt x="1124" y="1452"/>
                    </a:cubicBezTo>
                    <a:cubicBezTo>
                      <a:pt x="1161" y="1433"/>
                      <a:pt x="1199" y="1424"/>
                      <a:pt x="1236" y="1405"/>
                    </a:cubicBezTo>
                    <a:cubicBezTo>
                      <a:pt x="1320" y="1368"/>
                      <a:pt x="1395" y="1330"/>
                      <a:pt x="1480" y="1293"/>
                    </a:cubicBezTo>
                    <a:cubicBezTo>
                      <a:pt x="1564" y="1246"/>
                      <a:pt x="1648" y="1208"/>
                      <a:pt x="1732" y="1162"/>
                    </a:cubicBezTo>
                    <a:lnTo>
                      <a:pt x="1835" y="1105"/>
                    </a:lnTo>
                    <a:cubicBezTo>
                      <a:pt x="1882" y="1087"/>
                      <a:pt x="1920" y="1059"/>
                      <a:pt x="1966" y="1031"/>
                    </a:cubicBezTo>
                    <a:cubicBezTo>
                      <a:pt x="1985" y="1021"/>
                      <a:pt x="2013" y="1012"/>
                      <a:pt x="2032" y="993"/>
                    </a:cubicBezTo>
                    <a:lnTo>
                      <a:pt x="2088" y="956"/>
                    </a:lnTo>
                    <a:cubicBezTo>
                      <a:pt x="2126" y="937"/>
                      <a:pt x="2163" y="909"/>
                      <a:pt x="2201" y="881"/>
                    </a:cubicBezTo>
                    <a:cubicBezTo>
                      <a:pt x="2238" y="862"/>
                      <a:pt x="2275" y="843"/>
                      <a:pt x="2304" y="825"/>
                    </a:cubicBezTo>
                    <a:cubicBezTo>
                      <a:pt x="2341" y="797"/>
                      <a:pt x="2388" y="768"/>
                      <a:pt x="2425" y="740"/>
                    </a:cubicBezTo>
                    <a:cubicBezTo>
                      <a:pt x="2463" y="712"/>
                      <a:pt x="2500" y="684"/>
                      <a:pt x="2538" y="656"/>
                    </a:cubicBezTo>
                    <a:lnTo>
                      <a:pt x="2584" y="619"/>
                    </a:lnTo>
                    <a:cubicBezTo>
                      <a:pt x="2603" y="609"/>
                      <a:pt x="2622" y="600"/>
                      <a:pt x="2641" y="591"/>
                    </a:cubicBezTo>
                    <a:cubicBezTo>
                      <a:pt x="2715" y="534"/>
                      <a:pt x="2800" y="478"/>
                      <a:pt x="2875" y="431"/>
                    </a:cubicBezTo>
                    <a:cubicBezTo>
                      <a:pt x="2884" y="422"/>
                      <a:pt x="2903" y="403"/>
                      <a:pt x="2912" y="394"/>
                    </a:cubicBezTo>
                    <a:cubicBezTo>
                      <a:pt x="2931" y="385"/>
                      <a:pt x="2959" y="366"/>
                      <a:pt x="2978" y="356"/>
                    </a:cubicBezTo>
                    <a:cubicBezTo>
                      <a:pt x="3006" y="328"/>
                      <a:pt x="3034" y="300"/>
                      <a:pt x="3071" y="272"/>
                    </a:cubicBezTo>
                    <a:cubicBezTo>
                      <a:pt x="3109" y="235"/>
                      <a:pt x="3146" y="197"/>
                      <a:pt x="3184" y="160"/>
                    </a:cubicBezTo>
                    <a:cubicBezTo>
                      <a:pt x="3202" y="150"/>
                      <a:pt x="3212" y="141"/>
                      <a:pt x="3221" y="132"/>
                    </a:cubicBezTo>
                    <a:cubicBezTo>
                      <a:pt x="3240" y="104"/>
                      <a:pt x="3258" y="85"/>
                      <a:pt x="3287" y="57"/>
                    </a:cubicBezTo>
                    <a:cubicBezTo>
                      <a:pt x="3305" y="48"/>
                      <a:pt x="3324" y="19"/>
                      <a:pt x="3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61"/>
              <p:cNvSpPr/>
              <p:nvPr/>
            </p:nvSpPr>
            <p:spPr>
              <a:xfrm flipH="1">
                <a:off x="2267580" y="2666243"/>
                <a:ext cx="94762" cy="3790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450" extrusionOk="0">
                    <a:moveTo>
                      <a:pt x="1124" y="0"/>
                    </a:moveTo>
                    <a:lnTo>
                      <a:pt x="1124" y="0"/>
                    </a:lnTo>
                    <a:cubicBezTo>
                      <a:pt x="1003" y="38"/>
                      <a:pt x="890" y="84"/>
                      <a:pt x="778" y="122"/>
                    </a:cubicBezTo>
                    <a:cubicBezTo>
                      <a:pt x="712" y="141"/>
                      <a:pt x="656" y="169"/>
                      <a:pt x="600" y="187"/>
                    </a:cubicBezTo>
                    <a:cubicBezTo>
                      <a:pt x="544" y="206"/>
                      <a:pt x="497" y="234"/>
                      <a:pt x="441" y="253"/>
                    </a:cubicBezTo>
                    <a:cubicBezTo>
                      <a:pt x="366" y="281"/>
                      <a:pt x="300" y="309"/>
                      <a:pt x="225" y="347"/>
                    </a:cubicBezTo>
                    <a:cubicBezTo>
                      <a:pt x="151" y="375"/>
                      <a:pt x="85" y="403"/>
                      <a:pt x="20" y="440"/>
                    </a:cubicBezTo>
                    <a:cubicBezTo>
                      <a:pt x="12" y="448"/>
                      <a:pt x="11" y="449"/>
                      <a:pt x="6" y="450"/>
                    </a:cubicBezTo>
                    <a:lnTo>
                      <a:pt x="6" y="450"/>
                    </a:lnTo>
                    <a:cubicBezTo>
                      <a:pt x="32" y="449"/>
                      <a:pt x="59" y="440"/>
                      <a:pt x="85" y="440"/>
                    </a:cubicBezTo>
                    <a:cubicBezTo>
                      <a:pt x="113" y="431"/>
                      <a:pt x="141" y="431"/>
                      <a:pt x="160" y="422"/>
                    </a:cubicBezTo>
                    <a:cubicBezTo>
                      <a:pt x="216" y="412"/>
                      <a:pt x="272" y="403"/>
                      <a:pt x="328" y="384"/>
                    </a:cubicBezTo>
                    <a:cubicBezTo>
                      <a:pt x="441" y="356"/>
                      <a:pt x="553" y="319"/>
                      <a:pt x="656" y="262"/>
                    </a:cubicBezTo>
                    <a:cubicBezTo>
                      <a:pt x="694" y="244"/>
                      <a:pt x="731" y="225"/>
                      <a:pt x="769" y="206"/>
                    </a:cubicBezTo>
                    <a:cubicBezTo>
                      <a:pt x="815" y="187"/>
                      <a:pt x="853" y="159"/>
                      <a:pt x="890" y="141"/>
                    </a:cubicBezTo>
                    <a:cubicBezTo>
                      <a:pt x="965" y="94"/>
                      <a:pt x="1040" y="47"/>
                      <a:pt x="1124" y="0"/>
                    </a:cubicBezTo>
                    <a:close/>
                    <a:moveTo>
                      <a:pt x="6" y="450"/>
                    </a:moveTo>
                    <a:cubicBezTo>
                      <a:pt x="4" y="450"/>
                      <a:pt x="2" y="450"/>
                      <a:pt x="1" y="450"/>
                    </a:cubicBezTo>
                    <a:cubicBezTo>
                      <a:pt x="3" y="450"/>
                      <a:pt x="4" y="450"/>
                      <a:pt x="6" y="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61"/>
              <p:cNvSpPr/>
              <p:nvPr/>
            </p:nvSpPr>
            <p:spPr>
              <a:xfrm flipH="1">
                <a:off x="1625644" y="1242709"/>
                <a:ext cx="1498496" cy="1026878"/>
              </a:xfrm>
              <a:custGeom>
                <a:avLst/>
                <a:gdLst/>
                <a:ahLst/>
                <a:cxnLst/>
                <a:rect l="l" t="t" r="r" b="b"/>
                <a:pathLst>
                  <a:path w="17790" h="12191" extrusionOk="0">
                    <a:moveTo>
                      <a:pt x="6738" y="0"/>
                    </a:moveTo>
                    <a:cubicBezTo>
                      <a:pt x="6388" y="0"/>
                      <a:pt x="6028" y="13"/>
                      <a:pt x="5824" y="29"/>
                    </a:cubicBezTo>
                    <a:cubicBezTo>
                      <a:pt x="5468" y="47"/>
                      <a:pt x="4775" y="122"/>
                      <a:pt x="4214" y="412"/>
                    </a:cubicBezTo>
                    <a:cubicBezTo>
                      <a:pt x="3652" y="693"/>
                      <a:pt x="3315" y="1068"/>
                      <a:pt x="3315" y="1068"/>
                    </a:cubicBezTo>
                    <a:lnTo>
                      <a:pt x="3287" y="993"/>
                    </a:lnTo>
                    <a:lnTo>
                      <a:pt x="2491" y="1396"/>
                    </a:lnTo>
                    <a:lnTo>
                      <a:pt x="1882" y="2004"/>
                    </a:lnTo>
                    <a:lnTo>
                      <a:pt x="1452" y="2875"/>
                    </a:lnTo>
                    <a:lnTo>
                      <a:pt x="1143" y="3895"/>
                    </a:lnTo>
                    <a:lnTo>
                      <a:pt x="824" y="4242"/>
                    </a:lnTo>
                    <a:lnTo>
                      <a:pt x="309" y="5056"/>
                    </a:lnTo>
                    <a:lnTo>
                      <a:pt x="0" y="6367"/>
                    </a:lnTo>
                    <a:lnTo>
                      <a:pt x="66" y="7640"/>
                    </a:lnTo>
                    <a:lnTo>
                      <a:pt x="319" y="8764"/>
                    </a:lnTo>
                    <a:lnTo>
                      <a:pt x="955" y="10009"/>
                    </a:lnTo>
                    <a:lnTo>
                      <a:pt x="1686" y="10796"/>
                    </a:lnTo>
                    <a:lnTo>
                      <a:pt x="1723" y="10917"/>
                    </a:lnTo>
                    <a:lnTo>
                      <a:pt x="2341" y="10655"/>
                    </a:lnTo>
                    <a:lnTo>
                      <a:pt x="3043" y="10543"/>
                    </a:lnTo>
                    <a:lnTo>
                      <a:pt x="3605" y="10608"/>
                    </a:lnTo>
                    <a:lnTo>
                      <a:pt x="4092" y="10721"/>
                    </a:lnTo>
                    <a:lnTo>
                      <a:pt x="4186" y="10693"/>
                    </a:lnTo>
                    <a:lnTo>
                      <a:pt x="3643" y="9850"/>
                    </a:lnTo>
                    <a:lnTo>
                      <a:pt x="3371" y="9476"/>
                    </a:lnTo>
                    <a:lnTo>
                      <a:pt x="3287" y="9401"/>
                    </a:lnTo>
                    <a:lnTo>
                      <a:pt x="2847" y="9139"/>
                    </a:lnTo>
                    <a:lnTo>
                      <a:pt x="2706" y="8979"/>
                    </a:lnTo>
                    <a:lnTo>
                      <a:pt x="2500" y="8558"/>
                    </a:lnTo>
                    <a:lnTo>
                      <a:pt x="2107" y="7856"/>
                    </a:lnTo>
                    <a:lnTo>
                      <a:pt x="1995" y="7575"/>
                    </a:lnTo>
                    <a:lnTo>
                      <a:pt x="1892" y="7435"/>
                    </a:lnTo>
                    <a:lnTo>
                      <a:pt x="1892" y="7332"/>
                    </a:lnTo>
                    <a:lnTo>
                      <a:pt x="2276" y="6367"/>
                    </a:lnTo>
                    <a:lnTo>
                      <a:pt x="2884" y="5262"/>
                    </a:lnTo>
                    <a:lnTo>
                      <a:pt x="2987" y="4570"/>
                    </a:lnTo>
                    <a:lnTo>
                      <a:pt x="3025" y="4214"/>
                    </a:lnTo>
                    <a:lnTo>
                      <a:pt x="2884" y="3998"/>
                    </a:lnTo>
                    <a:lnTo>
                      <a:pt x="2884" y="3849"/>
                    </a:lnTo>
                    <a:lnTo>
                      <a:pt x="2987" y="3942"/>
                    </a:lnTo>
                    <a:cubicBezTo>
                      <a:pt x="2987" y="3942"/>
                      <a:pt x="3231" y="4101"/>
                      <a:pt x="3605" y="4148"/>
                    </a:cubicBezTo>
                    <a:cubicBezTo>
                      <a:pt x="3696" y="4157"/>
                      <a:pt x="3790" y="4160"/>
                      <a:pt x="3885" y="4160"/>
                    </a:cubicBezTo>
                    <a:cubicBezTo>
                      <a:pt x="4067" y="4160"/>
                      <a:pt x="4253" y="4149"/>
                      <a:pt x="4435" y="4149"/>
                    </a:cubicBezTo>
                    <a:cubicBezTo>
                      <a:pt x="4548" y="4149"/>
                      <a:pt x="4658" y="4153"/>
                      <a:pt x="4766" y="4167"/>
                    </a:cubicBezTo>
                    <a:cubicBezTo>
                      <a:pt x="5131" y="4204"/>
                      <a:pt x="5712" y="4579"/>
                      <a:pt x="5712" y="4579"/>
                    </a:cubicBezTo>
                    <a:lnTo>
                      <a:pt x="6367" y="5103"/>
                    </a:lnTo>
                    <a:lnTo>
                      <a:pt x="7069" y="5871"/>
                    </a:lnTo>
                    <a:lnTo>
                      <a:pt x="7734" y="6695"/>
                    </a:lnTo>
                    <a:lnTo>
                      <a:pt x="8595" y="7453"/>
                    </a:lnTo>
                    <a:lnTo>
                      <a:pt x="9541" y="7912"/>
                    </a:lnTo>
                    <a:lnTo>
                      <a:pt x="10402" y="8006"/>
                    </a:lnTo>
                    <a:lnTo>
                      <a:pt x="10786" y="8333"/>
                    </a:lnTo>
                    <a:lnTo>
                      <a:pt x="11348" y="9064"/>
                    </a:lnTo>
                    <a:lnTo>
                      <a:pt x="11676" y="9991"/>
                    </a:lnTo>
                    <a:lnTo>
                      <a:pt x="11994" y="10927"/>
                    </a:lnTo>
                    <a:lnTo>
                      <a:pt x="12275" y="11451"/>
                    </a:lnTo>
                    <a:lnTo>
                      <a:pt x="13005" y="11854"/>
                    </a:lnTo>
                    <a:lnTo>
                      <a:pt x="13464" y="11901"/>
                    </a:lnTo>
                    <a:lnTo>
                      <a:pt x="13867" y="11854"/>
                    </a:lnTo>
                    <a:lnTo>
                      <a:pt x="14588" y="11713"/>
                    </a:lnTo>
                    <a:lnTo>
                      <a:pt x="14737" y="11713"/>
                    </a:lnTo>
                    <a:lnTo>
                      <a:pt x="15870" y="11732"/>
                    </a:lnTo>
                    <a:lnTo>
                      <a:pt x="16816" y="11985"/>
                    </a:lnTo>
                    <a:lnTo>
                      <a:pt x="17237" y="12097"/>
                    </a:lnTo>
                    <a:lnTo>
                      <a:pt x="17275" y="12191"/>
                    </a:lnTo>
                    <a:lnTo>
                      <a:pt x="17790" y="11901"/>
                    </a:lnTo>
                    <a:lnTo>
                      <a:pt x="17378" y="11685"/>
                    </a:lnTo>
                    <a:lnTo>
                      <a:pt x="16872" y="10974"/>
                    </a:lnTo>
                    <a:lnTo>
                      <a:pt x="16226" y="9494"/>
                    </a:lnTo>
                    <a:lnTo>
                      <a:pt x="15898" y="9073"/>
                    </a:lnTo>
                    <a:lnTo>
                      <a:pt x="15037" y="8258"/>
                    </a:lnTo>
                    <a:lnTo>
                      <a:pt x="14691" y="7828"/>
                    </a:lnTo>
                    <a:lnTo>
                      <a:pt x="14307" y="7210"/>
                    </a:lnTo>
                    <a:lnTo>
                      <a:pt x="13923" y="6423"/>
                    </a:lnTo>
                    <a:cubicBezTo>
                      <a:pt x="13801" y="5908"/>
                      <a:pt x="13511" y="5178"/>
                      <a:pt x="13314" y="4785"/>
                    </a:cubicBezTo>
                    <a:cubicBezTo>
                      <a:pt x="13118" y="4401"/>
                      <a:pt x="12546" y="3792"/>
                      <a:pt x="12546" y="3792"/>
                    </a:cubicBezTo>
                    <a:cubicBezTo>
                      <a:pt x="12546" y="3792"/>
                      <a:pt x="12425" y="3736"/>
                      <a:pt x="12294" y="3530"/>
                    </a:cubicBezTo>
                    <a:cubicBezTo>
                      <a:pt x="12163" y="3324"/>
                      <a:pt x="11666" y="2903"/>
                      <a:pt x="11198" y="2304"/>
                    </a:cubicBezTo>
                    <a:cubicBezTo>
                      <a:pt x="10730" y="1695"/>
                      <a:pt x="9363" y="750"/>
                      <a:pt x="9064" y="609"/>
                    </a:cubicBezTo>
                    <a:cubicBezTo>
                      <a:pt x="8764" y="478"/>
                      <a:pt x="7874" y="66"/>
                      <a:pt x="7462" y="29"/>
                    </a:cubicBezTo>
                    <a:cubicBezTo>
                      <a:pt x="7281" y="8"/>
                      <a:pt x="7013" y="0"/>
                      <a:pt x="67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61"/>
              <p:cNvSpPr/>
              <p:nvPr/>
            </p:nvSpPr>
            <p:spPr>
              <a:xfrm flipH="1">
                <a:off x="1454484" y="2844480"/>
                <a:ext cx="294308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798" extrusionOk="0">
                    <a:moveTo>
                      <a:pt x="3493" y="0"/>
                    </a:moveTo>
                    <a:lnTo>
                      <a:pt x="3493" y="0"/>
                    </a:lnTo>
                    <a:cubicBezTo>
                      <a:pt x="3418" y="38"/>
                      <a:pt x="3353" y="75"/>
                      <a:pt x="3287" y="113"/>
                    </a:cubicBezTo>
                    <a:cubicBezTo>
                      <a:pt x="3259" y="131"/>
                      <a:pt x="3231" y="150"/>
                      <a:pt x="3212" y="159"/>
                    </a:cubicBezTo>
                    <a:cubicBezTo>
                      <a:pt x="3194" y="169"/>
                      <a:pt x="3175" y="178"/>
                      <a:pt x="3166" y="187"/>
                    </a:cubicBezTo>
                    <a:cubicBezTo>
                      <a:pt x="3100" y="225"/>
                      <a:pt x="3034" y="262"/>
                      <a:pt x="2978" y="309"/>
                    </a:cubicBezTo>
                    <a:cubicBezTo>
                      <a:pt x="2960" y="319"/>
                      <a:pt x="2950" y="319"/>
                      <a:pt x="2932" y="328"/>
                    </a:cubicBezTo>
                    <a:cubicBezTo>
                      <a:pt x="2903" y="356"/>
                      <a:pt x="2866" y="375"/>
                      <a:pt x="2829" y="403"/>
                    </a:cubicBezTo>
                    <a:cubicBezTo>
                      <a:pt x="2735" y="459"/>
                      <a:pt x="2641" y="515"/>
                      <a:pt x="2548" y="571"/>
                    </a:cubicBezTo>
                    <a:cubicBezTo>
                      <a:pt x="2491" y="609"/>
                      <a:pt x="2435" y="637"/>
                      <a:pt x="2379" y="674"/>
                    </a:cubicBezTo>
                    <a:cubicBezTo>
                      <a:pt x="2332" y="702"/>
                      <a:pt x="2285" y="730"/>
                      <a:pt x="2239" y="749"/>
                    </a:cubicBezTo>
                    <a:cubicBezTo>
                      <a:pt x="2126" y="805"/>
                      <a:pt x="2023" y="871"/>
                      <a:pt x="1920" y="927"/>
                    </a:cubicBezTo>
                    <a:cubicBezTo>
                      <a:pt x="1892" y="936"/>
                      <a:pt x="1874" y="946"/>
                      <a:pt x="1845" y="965"/>
                    </a:cubicBezTo>
                    <a:cubicBezTo>
                      <a:pt x="1808" y="974"/>
                      <a:pt x="1780" y="993"/>
                      <a:pt x="1752" y="1002"/>
                    </a:cubicBezTo>
                    <a:cubicBezTo>
                      <a:pt x="1696" y="1030"/>
                      <a:pt x="1639" y="1049"/>
                      <a:pt x="1583" y="1077"/>
                    </a:cubicBezTo>
                    <a:cubicBezTo>
                      <a:pt x="1565" y="1086"/>
                      <a:pt x="1536" y="1096"/>
                      <a:pt x="1518" y="1105"/>
                    </a:cubicBezTo>
                    <a:cubicBezTo>
                      <a:pt x="1462" y="1124"/>
                      <a:pt x="1415" y="1142"/>
                      <a:pt x="1359" y="1161"/>
                    </a:cubicBezTo>
                    <a:cubicBezTo>
                      <a:pt x="1302" y="1180"/>
                      <a:pt x="1246" y="1199"/>
                      <a:pt x="1190" y="1217"/>
                    </a:cubicBezTo>
                    <a:cubicBezTo>
                      <a:pt x="1087" y="1264"/>
                      <a:pt x="975" y="1302"/>
                      <a:pt x="872" y="1348"/>
                    </a:cubicBezTo>
                    <a:cubicBezTo>
                      <a:pt x="806" y="1367"/>
                      <a:pt x="750" y="1395"/>
                      <a:pt x="684" y="1423"/>
                    </a:cubicBezTo>
                    <a:cubicBezTo>
                      <a:pt x="628" y="1442"/>
                      <a:pt x="572" y="1470"/>
                      <a:pt x="516" y="1498"/>
                    </a:cubicBezTo>
                    <a:cubicBezTo>
                      <a:pt x="404" y="1545"/>
                      <a:pt x="301" y="1611"/>
                      <a:pt x="207" y="1667"/>
                    </a:cubicBezTo>
                    <a:lnTo>
                      <a:pt x="1" y="1798"/>
                    </a:lnTo>
                    <a:cubicBezTo>
                      <a:pt x="123" y="1770"/>
                      <a:pt x="235" y="1742"/>
                      <a:pt x="357" y="1714"/>
                    </a:cubicBezTo>
                    <a:cubicBezTo>
                      <a:pt x="469" y="1676"/>
                      <a:pt x="581" y="1639"/>
                      <a:pt x="684" y="1592"/>
                    </a:cubicBezTo>
                    <a:cubicBezTo>
                      <a:pt x="722" y="1573"/>
                      <a:pt x="759" y="1554"/>
                      <a:pt x="797" y="1545"/>
                    </a:cubicBezTo>
                    <a:cubicBezTo>
                      <a:pt x="900" y="1498"/>
                      <a:pt x="1003" y="1461"/>
                      <a:pt x="1106" y="1423"/>
                    </a:cubicBezTo>
                    <a:cubicBezTo>
                      <a:pt x="1162" y="1395"/>
                      <a:pt x="1227" y="1376"/>
                      <a:pt x="1284" y="1348"/>
                    </a:cubicBezTo>
                    <a:cubicBezTo>
                      <a:pt x="1340" y="1330"/>
                      <a:pt x="1396" y="1311"/>
                      <a:pt x="1452" y="1283"/>
                    </a:cubicBezTo>
                    <a:cubicBezTo>
                      <a:pt x="1565" y="1245"/>
                      <a:pt x="1677" y="1189"/>
                      <a:pt x="1789" y="1142"/>
                    </a:cubicBezTo>
                    <a:cubicBezTo>
                      <a:pt x="1817" y="1133"/>
                      <a:pt x="1836" y="1114"/>
                      <a:pt x="1864" y="1105"/>
                    </a:cubicBezTo>
                    <a:cubicBezTo>
                      <a:pt x="1883" y="1096"/>
                      <a:pt x="1911" y="1086"/>
                      <a:pt x="1939" y="1068"/>
                    </a:cubicBezTo>
                    <a:cubicBezTo>
                      <a:pt x="1995" y="1039"/>
                      <a:pt x="2051" y="1011"/>
                      <a:pt x="2108" y="974"/>
                    </a:cubicBezTo>
                    <a:cubicBezTo>
                      <a:pt x="2211" y="918"/>
                      <a:pt x="2314" y="862"/>
                      <a:pt x="2417" y="796"/>
                    </a:cubicBezTo>
                    <a:cubicBezTo>
                      <a:pt x="2445" y="787"/>
                      <a:pt x="2473" y="768"/>
                      <a:pt x="2501" y="749"/>
                    </a:cubicBezTo>
                    <a:cubicBezTo>
                      <a:pt x="2520" y="740"/>
                      <a:pt x="2538" y="730"/>
                      <a:pt x="2557" y="712"/>
                    </a:cubicBezTo>
                    <a:cubicBezTo>
                      <a:pt x="2604" y="684"/>
                      <a:pt x="2651" y="656"/>
                      <a:pt x="2707" y="618"/>
                    </a:cubicBezTo>
                    <a:cubicBezTo>
                      <a:pt x="2754" y="590"/>
                      <a:pt x="2800" y="562"/>
                      <a:pt x="2847" y="534"/>
                    </a:cubicBezTo>
                    <a:cubicBezTo>
                      <a:pt x="2903" y="496"/>
                      <a:pt x="2969" y="450"/>
                      <a:pt x="3025" y="412"/>
                    </a:cubicBezTo>
                    <a:cubicBezTo>
                      <a:pt x="3044" y="403"/>
                      <a:pt x="3063" y="393"/>
                      <a:pt x="3072" y="375"/>
                    </a:cubicBezTo>
                    <a:cubicBezTo>
                      <a:pt x="3109" y="356"/>
                      <a:pt x="3137" y="328"/>
                      <a:pt x="3175" y="300"/>
                    </a:cubicBezTo>
                    <a:cubicBezTo>
                      <a:pt x="3212" y="272"/>
                      <a:pt x="3250" y="244"/>
                      <a:pt x="3287" y="206"/>
                    </a:cubicBezTo>
                    <a:cubicBezTo>
                      <a:pt x="3353" y="141"/>
                      <a:pt x="3428" y="75"/>
                      <a:pt x="3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61"/>
              <p:cNvSpPr/>
              <p:nvPr/>
            </p:nvSpPr>
            <p:spPr>
              <a:xfrm flipH="1">
                <a:off x="1940337" y="3493494"/>
                <a:ext cx="71850" cy="216983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76" extrusionOk="0">
                    <a:moveTo>
                      <a:pt x="1" y="1"/>
                    </a:moveTo>
                    <a:cubicBezTo>
                      <a:pt x="1" y="10"/>
                      <a:pt x="10" y="19"/>
                      <a:pt x="20" y="29"/>
                    </a:cubicBezTo>
                    <a:cubicBezTo>
                      <a:pt x="48" y="76"/>
                      <a:pt x="66" y="122"/>
                      <a:pt x="94" y="169"/>
                    </a:cubicBezTo>
                    <a:cubicBezTo>
                      <a:pt x="104" y="197"/>
                      <a:pt x="123" y="216"/>
                      <a:pt x="132" y="244"/>
                    </a:cubicBezTo>
                    <a:cubicBezTo>
                      <a:pt x="141" y="263"/>
                      <a:pt x="151" y="282"/>
                      <a:pt x="160" y="300"/>
                    </a:cubicBezTo>
                    <a:cubicBezTo>
                      <a:pt x="160" y="310"/>
                      <a:pt x="169" y="319"/>
                      <a:pt x="169" y="328"/>
                    </a:cubicBezTo>
                    <a:cubicBezTo>
                      <a:pt x="197" y="385"/>
                      <a:pt x="226" y="431"/>
                      <a:pt x="244" y="488"/>
                    </a:cubicBezTo>
                    <a:cubicBezTo>
                      <a:pt x="254" y="516"/>
                      <a:pt x="272" y="534"/>
                      <a:pt x="282" y="562"/>
                    </a:cubicBezTo>
                    <a:cubicBezTo>
                      <a:pt x="291" y="591"/>
                      <a:pt x="310" y="628"/>
                      <a:pt x="329" y="656"/>
                    </a:cubicBezTo>
                    <a:cubicBezTo>
                      <a:pt x="357" y="712"/>
                      <a:pt x="375" y="768"/>
                      <a:pt x="394" y="825"/>
                    </a:cubicBezTo>
                    <a:cubicBezTo>
                      <a:pt x="413" y="843"/>
                      <a:pt x="413" y="871"/>
                      <a:pt x="432" y="890"/>
                    </a:cubicBezTo>
                    <a:cubicBezTo>
                      <a:pt x="441" y="918"/>
                      <a:pt x="450" y="946"/>
                      <a:pt x="460" y="974"/>
                    </a:cubicBezTo>
                    <a:cubicBezTo>
                      <a:pt x="469" y="1002"/>
                      <a:pt x="478" y="1040"/>
                      <a:pt x="488" y="1068"/>
                    </a:cubicBezTo>
                    <a:cubicBezTo>
                      <a:pt x="497" y="1096"/>
                      <a:pt x="506" y="1115"/>
                      <a:pt x="516" y="1143"/>
                    </a:cubicBezTo>
                    <a:cubicBezTo>
                      <a:pt x="525" y="1199"/>
                      <a:pt x="544" y="1265"/>
                      <a:pt x="563" y="1321"/>
                    </a:cubicBezTo>
                    <a:cubicBezTo>
                      <a:pt x="572" y="1358"/>
                      <a:pt x="581" y="1386"/>
                      <a:pt x="591" y="1424"/>
                    </a:cubicBezTo>
                    <a:cubicBezTo>
                      <a:pt x="600" y="1452"/>
                      <a:pt x="609" y="1489"/>
                      <a:pt x="619" y="1517"/>
                    </a:cubicBezTo>
                    <a:cubicBezTo>
                      <a:pt x="628" y="1574"/>
                      <a:pt x="637" y="1639"/>
                      <a:pt x="656" y="1695"/>
                    </a:cubicBezTo>
                    <a:cubicBezTo>
                      <a:pt x="656" y="1705"/>
                      <a:pt x="656" y="1714"/>
                      <a:pt x="656" y="1714"/>
                    </a:cubicBezTo>
                    <a:cubicBezTo>
                      <a:pt x="656" y="1742"/>
                      <a:pt x="666" y="1761"/>
                      <a:pt x="666" y="1780"/>
                    </a:cubicBezTo>
                    <a:cubicBezTo>
                      <a:pt x="666" y="1808"/>
                      <a:pt x="675" y="1826"/>
                      <a:pt x="675" y="1854"/>
                    </a:cubicBezTo>
                    <a:cubicBezTo>
                      <a:pt x="675" y="1892"/>
                      <a:pt x="684" y="1929"/>
                      <a:pt x="684" y="1967"/>
                    </a:cubicBezTo>
                    <a:cubicBezTo>
                      <a:pt x="694" y="1986"/>
                      <a:pt x="694" y="2014"/>
                      <a:pt x="694" y="2032"/>
                    </a:cubicBezTo>
                    <a:cubicBezTo>
                      <a:pt x="694" y="2070"/>
                      <a:pt x="703" y="2098"/>
                      <a:pt x="703" y="2135"/>
                    </a:cubicBezTo>
                    <a:cubicBezTo>
                      <a:pt x="712" y="2173"/>
                      <a:pt x="712" y="2201"/>
                      <a:pt x="712" y="2238"/>
                    </a:cubicBezTo>
                    <a:cubicBezTo>
                      <a:pt x="722" y="2276"/>
                      <a:pt x="722" y="2323"/>
                      <a:pt x="722" y="2360"/>
                    </a:cubicBezTo>
                    <a:cubicBezTo>
                      <a:pt x="722" y="2435"/>
                      <a:pt x="722" y="2501"/>
                      <a:pt x="731" y="2575"/>
                    </a:cubicBezTo>
                    <a:cubicBezTo>
                      <a:pt x="759" y="2501"/>
                      <a:pt x="787" y="2426"/>
                      <a:pt x="815" y="2351"/>
                    </a:cubicBezTo>
                    <a:cubicBezTo>
                      <a:pt x="825" y="2313"/>
                      <a:pt x="834" y="2266"/>
                      <a:pt x="843" y="2229"/>
                    </a:cubicBezTo>
                    <a:cubicBezTo>
                      <a:pt x="843" y="2201"/>
                      <a:pt x="853" y="2173"/>
                      <a:pt x="853" y="2135"/>
                    </a:cubicBezTo>
                    <a:cubicBezTo>
                      <a:pt x="853" y="2098"/>
                      <a:pt x="853" y="2051"/>
                      <a:pt x="853" y="2014"/>
                    </a:cubicBezTo>
                    <a:cubicBezTo>
                      <a:pt x="853" y="1995"/>
                      <a:pt x="853" y="1967"/>
                      <a:pt x="853" y="1948"/>
                    </a:cubicBezTo>
                    <a:cubicBezTo>
                      <a:pt x="853" y="1911"/>
                      <a:pt x="843" y="1873"/>
                      <a:pt x="843" y="1836"/>
                    </a:cubicBezTo>
                    <a:cubicBezTo>
                      <a:pt x="843" y="1808"/>
                      <a:pt x="834" y="1789"/>
                      <a:pt x="834" y="1761"/>
                    </a:cubicBezTo>
                    <a:cubicBezTo>
                      <a:pt x="834" y="1742"/>
                      <a:pt x="825" y="1723"/>
                      <a:pt x="825" y="1705"/>
                    </a:cubicBezTo>
                    <a:cubicBezTo>
                      <a:pt x="825" y="1695"/>
                      <a:pt x="825" y="1686"/>
                      <a:pt x="815" y="1677"/>
                    </a:cubicBezTo>
                    <a:cubicBezTo>
                      <a:pt x="815" y="1639"/>
                      <a:pt x="806" y="1611"/>
                      <a:pt x="797" y="1574"/>
                    </a:cubicBezTo>
                    <a:cubicBezTo>
                      <a:pt x="787" y="1546"/>
                      <a:pt x="778" y="1508"/>
                      <a:pt x="769" y="1471"/>
                    </a:cubicBezTo>
                    <a:cubicBezTo>
                      <a:pt x="759" y="1405"/>
                      <a:pt x="740" y="1340"/>
                      <a:pt x="722" y="1283"/>
                    </a:cubicBezTo>
                    <a:cubicBezTo>
                      <a:pt x="703" y="1227"/>
                      <a:pt x="694" y="1171"/>
                      <a:pt x="675" y="1105"/>
                    </a:cubicBezTo>
                    <a:cubicBezTo>
                      <a:pt x="656" y="1049"/>
                      <a:pt x="637" y="1002"/>
                      <a:pt x="619" y="946"/>
                    </a:cubicBezTo>
                    <a:cubicBezTo>
                      <a:pt x="600" y="890"/>
                      <a:pt x="581" y="834"/>
                      <a:pt x="563" y="778"/>
                    </a:cubicBezTo>
                    <a:cubicBezTo>
                      <a:pt x="553" y="750"/>
                      <a:pt x="544" y="731"/>
                      <a:pt x="535" y="712"/>
                    </a:cubicBezTo>
                    <a:cubicBezTo>
                      <a:pt x="525" y="684"/>
                      <a:pt x="516" y="656"/>
                      <a:pt x="497" y="637"/>
                    </a:cubicBezTo>
                    <a:cubicBezTo>
                      <a:pt x="469" y="572"/>
                      <a:pt x="450" y="516"/>
                      <a:pt x="413" y="459"/>
                    </a:cubicBezTo>
                    <a:cubicBezTo>
                      <a:pt x="394" y="431"/>
                      <a:pt x="375" y="403"/>
                      <a:pt x="357" y="366"/>
                    </a:cubicBezTo>
                    <a:cubicBezTo>
                      <a:pt x="338" y="347"/>
                      <a:pt x="319" y="319"/>
                      <a:pt x="310" y="300"/>
                    </a:cubicBezTo>
                    <a:cubicBezTo>
                      <a:pt x="263" y="244"/>
                      <a:pt x="216" y="188"/>
                      <a:pt x="160" y="141"/>
                    </a:cubicBezTo>
                    <a:cubicBezTo>
                      <a:pt x="104" y="94"/>
                      <a:pt x="57" y="47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61"/>
              <p:cNvSpPr/>
              <p:nvPr/>
            </p:nvSpPr>
            <p:spPr>
              <a:xfrm flipH="1">
                <a:off x="2040489" y="3425686"/>
                <a:ext cx="25270" cy="3478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13" extrusionOk="0">
                    <a:moveTo>
                      <a:pt x="0" y="0"/>
                    </a:moveTo>
                    <a:cubicBezTo>
                      <a:pt x="0" y="19"/>
                      <a:pt x="10" y="29"/>
                      <a:pt x="19" y="38"/>
                    </a:cubicBezTo>
                    <a:cubicBezTo>
                      <a:pt x="47" y="103"/>
                      <a:pt x="84" y="169"/>
                      <a:pt x="122" y="225"/>
                    </a:cubicBezTo>
                    <a:cubicBezTo>
                      <a:pt x="141" y="253"/>
                      <a:pt x="169" y="281"/>
                      <a:pt x="187" y="309"/>
                    </a:cubicBezTo>
                    <a:cubicBezTo>
                      <a:pt x="225" y="347"/>
                      <a:pt x="262" y="375"/>
                      <a:pt x="300" y="412"/>
                    </a:cubicBezTo>
                    <a:cubicBezTo>
                      <a:pt x="281" y="356"/>
                      <a:pt x="262" y="309"/>
                      <a:pt x="234" y="263"/>
                    </a:cubicBezTo>
                    <a:cubicBezTo>
                      <a:pt x="216" y="225"/>
                      <a:pt x="197" y="197"/>
                      <a:pt x="178" y="169"/>
                    </a:cubicBezTo>
                    <a:cubicBezTo>
                      <a:pt x="150" y="132"/>
                      <a:pt x="122" y="103"/>
                      <a:pt x="94" y="75"/>
                    </a:cubicBezTo>
                    <a:cubicBezTo>
                      <a:pt x="75" y="57"/>
                      <a:pt x="66" y="47"/>
                      <a:pt x="47" y="38"/>
                    </a:cubicBezTo>
                    <a:cubicBezTo>
                      <a:pt x="28" y="19"/>
                      <a:pt x="19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61"/>
              <p:cNvSpPr/>
              <p:nvPr/>
            </p:nvSpPr>
            <p:spPr>
              <a:xfrm flipH="1">
                <a:off x="2413471" y="2105506"/>
                <a:ext cx="2299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85" extrusionOk="0">
                    <a:moveTo>
                      <a:pt x="272" y="0"/>
                    </a:moveTo>
                    <a:cubicBezTo>
                      <a:pt x="263" y="10"/>
                      <a:pt x="263" y="10"/>
                      <a:pt x="263" y="10"/>
                    </a:cubicBezTo>
                    <a:cubicBezTo>
                      <a:pt x="253" y="28"/>
                      <a:pt x="244" y="38"/>
                      <a:pt x="225" y="47"/>
                    </a:cubicBezTo>
                    <a:cubicBezTo>
                      <a:pt x="216" y="57"/>
                      <a:pt x="207" y="75"/>
                      <a:pt x="188" y="85"/>
                    </a:cubicBezTo>
                    <a:cubicBezTo>
                      <a:pt x="160" y="103"/>
                      <a:pt x="141" y="131"/>
                      <a:pt x="122" y="159"/>
                    </a:cubicBezTo>
                    <a:cubicBezTo>
                      <a:pt x="66" y="225"/>
                      <a:pt x="29" y="300"/>
                      <a:pt x="1" y="384"/>
                    </a:cubicBezTo>
                    <a:cubicBezTo>
                      <a:pt x="66" y="337"/>
                      <a:pt x="132" y="272"/>
                      <a:pt x="188" y="197"/>
                    </a:cubicBezTo>
                    <a:cubicBezTo>
                      <a:pt x="188" y="197"/>
                      <a:pt x="188" y="188"/>
                      <a:pt x="188" y="188"/>
                    </a:cubicBezTo>
                    <a:cubicBezTo>
                      <a:pt x="188" y="188"/>
                      <a:pt x="197" y="188"/>
                      <a:pt x="197" y="178"/>
                    </a:cubicBezTo>
                    <a:cubicBezTo>
                      <a:pt x="207" y="159"/>
                      <a:pt x="225" y="141"/>
                      <a:pt x="235" y="122"/>
                    </a:cubicBezTo>
                    <a:cubicBezTo>
                      <a:pt x="235" y="113"/>
                      <a:pt x="235" y="113"/>
                      <a:pt x="235" y="113"/>
                    </a:cubicBezTo>
                    <a:cubicBezTo>
                      <a:pt x="244" y="94"/>
                      <a:pt x="253" y="75"/>
                      <a:pt x="253" y="66"/>
                    </a:cubicBezTo>
                    <a:cubicBezTo>
                      <a:pt x="263" y="47"/>
                      <a:pt x="263" y="19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61"/>
              <p:cNvSpPr/>
              <p:nvPr/>
            </p:nvSpPr>
            <p:spPr>
              <a:xfrm flipH="1">
                <a:off x="2883488" y="3460390"/>
                <a:ext cx="24596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6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" y="66"/>
                      <a:pt x="66" y="122"/>
                      <a:pt x="104" y="178"/>
                    </a:cubicBezTo>
                    <a:cubicBezTo>
                      <a:pt x="160" y="253"/>
                      <a:pt x="225" y="309"/>
                      <a:pt x="291" y="366"/>
                    </a:cubicBezTo>
                    <a:cubicBezTo>
                      <a:pt x="263" y="319"/>
                      <a:pt x="244" y="272"/>
                      <a:pt x="216" y="235"/>
                    </a:cubicBezTo>
                    <a:cubicBezTo>
                      <a:pt x="197" y="206"/>
                      <a:pt x="169" y="178"/>
                      <a:pt x="151" y="150"/>
                    </a:cubicBezTo>
                    <a:cubicBezTo>
                      <a:pt x="104" y="94"/>
                      <a:pt x="57" y="4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61"/>
              <p:cNvSpPr/>
              <p:nvPr/>
            </p:nvSpPr>
            <p:spPr>
              <a:xfrm flipH="1">
                <a:off x="1744749" y="2491123"/>
                <a:ext cx="58457" cy="4034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79" extrusionOk="0">
                    <a:moveTo>
                      <a:pt x="694" y="1"/>
                    </a:moveTo>
                    <a:lnTo>
                      <a:pt x="694" y="1"/>
                    </a:lnTo>
                    <a:cubicBezTo>
                      <a:pt x="647" y="19"/>
                      <a:pt x="600" y="48"/>
                      <a:pt x="553" y="76"/>
                    </a:cubicBezTo>
                    <a:cubicBezTo>
                      <a:pt x="516" y="94"/>
                      <a:pt x="478" y="113"/>
                      <a:pt x="441" y="141"/>
                    </a:cubicBezTo>
                    <a:lnTo>
                      <a:pt x="432" y="141"/>
                    </a:lnTo>
                    <a:cubicBezTo>
                      <a:pt x="375" y="179"/>
                      <a:pt x="310" y="216"/>
                      <a:pt x="254" y="263"/>
                    </a:cubicBezTo>
                    <a:cubicBezTo>
                      <a:pt x="169" y="328"/>
                      <a:pt x="76" y="403"/>
                      <a:pt x="1" y="478"/>
                    </a:cubicBezTo>
                    <a:cubicBezTo>
                      <a:pt x="113" y="431"/>
                      <a:pt x="226" y="366"/>
                      <a:pt x="329" y="300"/>
                    </a:cubicBezTo>
                    <a:cubicBezTo>
                      <a:pt x="404" y="244"/>
                      <a:pt x="478" y="188"/>
                      <a:pt x="544" y="132"/>
                    </a:cubicBezTo>
                    <a:cubicBezTo>
                      <a:pt x="600" y="85"/>
                      <a:pt x="647" y="38"/>
                      <a:pt x="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61"/>
              <p:cNvSpPr/>
              <p:nvPr/>
            </p:nvSpPr>
            <p:spPr>
              <a:xfrm flipH="1">
                <a:off x="1766818" y="2503000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61"/>
              <p:cNvSpPr/>
              <p:nvPr/>
            </p:nvSpPr>
            <p:spPr>
              <a:xfrm flipH="1">
                <a:off x="1721080" y="2465096"/>
                <a:ext cx="52140" cy="1979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35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562" y="10"/>
                      <a:pt x="506" y="19"/>
                      <a:pt x="460" y="29"/>
                    </a:cubicBezTo>
                    <a:cubicBezTo>
                      <a:pt x="403" y="29"/>
                      <a:pt x="357" y="48"/>
                      <a:pt x="310" y="66"/>
                    </a:cubicBezTo>
                    <a:cubicBezTo>
                      <a:pt x="263" y="76"/>
                      <a:pt x="225" y="94"/>
                      <a:pt x="188" y="113"/>
                    </a:cubicBezTo>
                    <a:cubicBezTo>
                      <a:pt x="122" y="151"/>
                      <a:pt x="57" y="188"/>
                      <a:pt x="1" y="235"/>
                    </a:cubicBezTo>
                    <a:cubicBezTo>
                      <a:pt x="104" y="225"/>
                      <a:pt x="197" y="207"/>
                      <a:pt x="291" y="179"/>
                    </a:cubicBezTo>
                    <a:cubicBezTo>
                      <a:pt x="366" y="151"/>
                      <a:pt x="441" y="113"/>
                      <a:pt x="516" y="66"/>
                    </a:cubicBezTo>
                    <a:cubicBezTo>
                      <a:pt x="544" y="48"/>
                      <a:pt x="581" y="29"/>
                      <a:pt x="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61"/>
              <p:cNvSpPr/>
              <p:nvPr/>
            </p:nvSpPr>
            <p:spPr>
              <a:xfrm flipH="1">
                <a:off x="1324344" y="1238750"/>
                <a:ext cx="2262738" cy="2750865"/>
              </a:xfrm>
              <a:custGeom>
                <a:avLst/>
                <a:gdLst/>
                <a:ahLst/>
                <a:cxnLst/>
                <a:rect l="l" t="t" r="r" b="b"/>
                <a:pathLst>
                  <a:path w="26863" h="32658" extrusionOk="0">
                    <a:moveTo>
                      <a:pt x="8717" y="1115"/>
                    </a:moveTo>
                    <a:cubicBezTo>
                      <a:pt x="8708" y="1124"/>
                      <a:pt x="8708" y="1134"/>
                      <a:pt x="8698" y="1143"/>
                    </a:cubicBezTo>
                    <a:cubicBezTo>
                      <a:pt x="8670" y="1171"/>
                      <a:pt x="8642" y="1209"/>
                      <a:pt x="8614" y="1237"/>
                    </a:cubicBezTo>
                    <a:cubicBezTo>
                      <a:pt x="8586" y="1274"/>
                      <a:pt x="8558" y="1302"/>
                      <a:pt x="8530" y="1330"/>
                    </a:cubicBezTo>
                    <a:lnTo>
                      <a:pt x="8521" y="1349"/>
                    </a:lnTo>
                    <a:cubicBezTo>
                      <a:pt x="8492" y="1368"/>
                      <a:pt x="8474" y="1396"/>
                      <a:pt x="8455" y="1424"/>
                    </a:cubicBezTo>
                    <a:cubicBezTo>
                      <a:pt x="8446" y="1433"/>
                      <a:pt x="8436" y="1452"/>
                      <a:pt x="8427" y="1471"/>
                    </a:cubicBezTo>
                    <a:cubicBezTo>
                      <a:pt x="8427" y="1471"/>
                      <a:pt x="8418" y="1480"/>
                      <a:pt x="8418" y="1489"/>
                    </a:cubicBezTo>
                    <a:cubicBezTo>
                      <a:pt x="8389" y="1527"/>
                      <a:pt x="8361" y="1564"/>
                      <a:pt x="8343" y="1592"/>
                    </a:cubicBezTo>
                    <a:cubicBezTo>
                      <a:pt x="8333" y="1592"/>
                      <a:pt x="8333" y="1602"/>
                      <a:pt x="8324" y="1602"/>
                    </a:cubicBezTo>
                    <a:cubicBezTo>
                      <a:pt x="8315" y="1611"/>
                      <a:pt x="8305" y="1611"/>
                      <a:pt x="8296" y="1620"/>
                    </a:cubicBezTo>
                    <a:cubicBezTo>
                      <a:pt x="8286" y="1630"/>
                      <a:pt x="8268" y="1630"/>
                      <a:pt x="8258" y="1639"/>
                    </a:cubicBezTo>
                    <a:cubicBezTo>
                      <a:pt x="8230" y="1649"/>
                      <a:pt x="8212" y="1658"/>
                      <a:pt x="8184" y="1667"/>
                    </a:cubicBezTo>
                    <a:lnTo>
                      <a:pt x="8174" y="1667"/>
                    </a:lnTo>
                    <a:cubicBezTo>
                      <a:pt x="8155" y="1677"/>
                      <a:pt x="8137" y="1686"/>
                      <a:pt x="8118" y="1686"/>
                    </a:cubicBezTo>
                    <a:cubicBezTo>
                      <a:pt x="8099" y="1686"/>
                      <a:pt x="8081" y="1695"/>
                      <a:pt x="8062" y="1695"/>
                    </a:cubicBezTo>
                    <a:cubicBezTo>
                      <a:pt x="8043" y="1705"/>
                      <a:pt x="8024" y="1705"/>
                      <a:pt x="8006" y="1705"/>
                    </a:cubicBezTo>
                    <a:cubicBezTo>
                      <a:pt x="7987" y="1714"/>
                      <a:pt x="7968" y="1714"/>
                      <a:pt x="7949" y="1723"/>
                    </a:cubicBezTo>
                    <a:cubicBezTo>
                      <a:pt x="7931" y="1723"/>
                      <a:pt x="7912" y="1733"/>
                      <a:pt x="7893" y="1742"/>
                    </a:cubicBezTo>
                    <a:lnTo>
                      <a:pt x="7865" y="1742"/>
                    </a:lnTo>
                    <a:cubicBezTo>
                      <a:pt x="7846" y="1752"/>
                      <a:pt x="7837" y="1752"/>
                      <a:pt x="7828" y="1752"/>
                    </a:cubicBezTo>
                    <a:cubicBezTo>
                      <a:pt x="7790" y="1770"/>
                      <a:pt x="7753" y="1780"/>
                      <a:pt x="7715" y="1798"/>
                    </a:cubicBezTo>
                    <a:cubicBezTo>
                      <a:pt x="7678" y="1826"/>
                      <a:pt x="7640" y="1845"/>
                      <a:pt x="7612" y="1873"/>
                    </a:cubicBezTo>
                    <a:lnTo>
                      <a:pt x="7603" y="1873"/>
                    </a:lnTo>
                    <a:cubicBezTo>
                      <a:pt x="7612" y="1855"/>
                      <a:pt x="7631" y="1836"/>
                      <a:pt x="7650" y="1817"/>
                    </a:cubicBezTo>
                    <a:cubicBezTo>
                      <a:pt x="7678" y="1780"/>
                      <a:pt x="7715" y="1752"/>
                      <a:pt x="7753" y="1714"/>
                    </a:cubicBezTo>
                    <a:cubicBezTo>
                      <a:pt x="7800" y="1677"/>
                      <a:pt x="7837" y="1639"/>
                      <a:pt x="7884" y="1602"/>
                    </a:cubicBezTo>
                    <a:cubicBezTo>
                      <a:pt x="7921" y="1574"/>
                      <a:pt x="7968" y="1536"/>
                      <a:pt x="8006" y="1499"/>
                    </a:cubicBezTo>
                    <a:cubicBezTo>
                      <a:pt x="8052" y="1471"/>
                      <a:pt x="8099" y="1443"/>
                      <a:pt x="8146" y="1405"/>
                    </a:cubicBezTo>
                    <a:cubicBezTo>
                      <a:pt x="8174" y="1386"/>
                      <a:pt x="8202" y="1368"/>
                      <a:pt x="8230" y="1349"/>
                    </a:cubicBezTo>
                    <a:cubicBezTo>
                      <a:pt x="8277" y="1330"/>
                      <a:pt x="8324" y="1302"/>
                      <a:pt x="8371" y="1283"/>
                    </a:cubicBezTo>
                    <a:lnTo>
                      <a:pt x="8530" y="1199"/>
                    </a:lnTo>
                    <a:cubicBezTo>
                      <a:pt x="8577" y="1180"/>
                      <a:pt x="8624" y="1152"/>
                      <a:pt x="8680" y="1134"/>
                    </a:cubicBezTo>
                    <a:cubicBezTo>
                      <a:pt x="8689" y="1124"/>
                      <a:pt x="8708" y="1115"/>
                      <a:pt x="8717" y="1115"/>
                    </a:cubicBezTo>
                    <a:close/>
                    <a:moveTo>
                      <a:pt x="12518" y="122"/>
                    </a:moveTo>
                    <a:cubicBezTo>
                      <a:pt x="12593" y="122"/>
                      <a:pt x="12659" y="122"/>
                      <a:pt x="12715" y="132"/>
                    </a:cubicBezTo>
                    <a:cubicBezTo>
                      <a:pt x="12790" y="132"/>
                      <a:pt x="12856" y="132"/>
                      <a:pt x="12912" y="141"/>
                    </a:cubicBezTo>
                    <a:lnTo>
                      <a:pt x="12940" y="141"/>
                    </a:lnTo>
                    <a:cubicBezTo>
                      <a:pt x="12949" y="141"/>
                      <a:pt x="12958" y="141"/>
                      <a:pt x="12958" y="151"/>
                    </a:cubicBezTo>
                    <a:cubicBezTo>
                      <a:pt x="12996" y="151"/>
                      <a:pt x="13033" y="160"/>
                      <a:pt x="13071" y="160"/>
                    </a:cubicBezTo>
                    <a:lnTo>
                      <a:pt x="13164" y="179"/>
                    </a:lnTo>
                    <a:lnTo>
                      <a:pt x="13174" y="179"/>
                    </a:lnTo>
                    <a:lnTo>
                      <a:pt x="13183" y="188"/>
                    </a:lnTo>
                    <a:lnTo>
                      <a:pt x="13202" y="188"/>
                    </a:lnTo>
                    <a:lnTo>
                      <a:pt x="13230" y="197"/>
                    </a:lnTo>
                    <a:lnTo>
                      <a:pt x="13258" y="197"/>
                    </a:lnTo>
                    <a:lnTo>
                      <a:pt x="13296" y="216"/>
                    </a:lnTo>
                    <a:lnTo>
                      <a:pt x="13342" y="225"/>
                    </a:lnTo>
                    <a:lnTo>
                      <a:pt x="13399" y="244"/>
                    </a:lnTo>
                    <a:cubicBezTo>
                      <a:pt x="13436" y="254"/>
                      <a:pt x="13473" y="263"/>
                      <a:pt x="13511" y="272"/>
                    </a:cubicBezTo>
                    <a:cubicBezTo>
                      <a:pt x="13520" y="282"/>
                      <a:pt x="13530" y="282"/>
                      <a:pt x="13539" y="291"/>
                    </a:cubicBezTo>
                    <a:cubicBezTo>
                      <a:pt x="13642" y="319"/>
                      <a:pt x="13736" y="347"/>
                      <a:pt x="13829" y="385"/>
                    </a:cubicBezTo>
                    <a:cubicBezTo>
                      <a:pt x="13867" y="403"/>
                      <a:pt x="13913" y="413"/>
                      <a:pt x="13942" y="431"/>
                    </a:cubicBezTo>
                    <a:lnTo>
                      <a:pt x="13951" y="431"/>
                    </a:lnTo>
                    <a:lnTo>
                      <a:pt x="13979" y="441"/>
                    </a:lnTo>
                    <a:cubicBezTo>
                      <a:pt x="14016" y="450"/>
                      <a:pt x="14054" y="469"/>
                      <a:pt x="14091" y="488"/>
                    </a:cubicBezTo>
                    <a:lnTo>
                      <a:pt x="14119" y="497"/>
                    </a:lnTo>
                    <a:cubicBezTo>
                      <a:pt x="14166" y="516"/>
                      <a:pt x="14222" y="544"/>
                      <a:pt x="14269" y="572"/>
                    </a:cubicBezTo>
                    <a:cubicBezTo>
                      <a:pt x="14297" y="581"/>
                      <a:pt x="14325" y="591"/>
                      <a:pt x="14354" y="609"/>
                    </a:cubicBezTo>
                    <a:lnTo>
                      <a:pt x="14363" y="609"/>
                    </a:lnTo>
                    <a:lnTo>
                      <a:pt x="14372" y="619"/>
                    </a:lnTo>
                    <a:cubicBezTo>
                      <a:pt x="14382" y="628"/>
                      <a:pt x="14400" y="628"/>
                      <a:pt x="14419" y="637"/>
                    </a:cubicBezTo>
                    <a:cubicBezTo>
                      <a:pt x="14541" y="703"/>
                      <a:pt x="14634" y="750"/>
                      <a:pt x="14719" y="787"/>
                    </a:cubicBezTo>
                    <a:cubicBezTo>
                      <a:pt x="14822" y="843"/>
                      <a:pt x="14915" y="900"/>
                      <a:pt x="15000" y="965"/>
                    </a:cubicBezTo>
                    <a:cubicBezTo>
                      <a:pt x="15046" y="993"/>
                      <a:pt x="15103" y="1031"/>
                      <a:pt x="15168" y="1077"/>
                    </a:cubicBezTo>
                    <a:cubicBezTo>
                      <a:pt x="15196" y="1106"/>
                      <a:pt x="15234" y="1134"/>
                      <a:pt x="15262" y="1152"/>
                    </a:cubicBezTo>
                    <a:lnTo>
                      <a:pt x="15271" y="1152"/>
                    </a:lnTo>
                    <a:lnTo>
                      <a:pt x="15280" y="1162"/>
                    </a:lnTo>
                    <a:lnTo>
                      <a:pt x="15290" y="1171"/>
                    </a:lnTo>
                    <a:cubicBezTo>
                      <a:pt x="15393" y="1255"/>
                      <a:pt x="15496" y="1340"/>
                      <a:pt x="15589" y="1424"/>
                    </a:cubicBezTo>
                    <a:cubicBezTo>
                      <a:pt x="15618" y="1443"/>
                      <a:pt x="15646" y="1471"/>
                      <a:pt x="15674" y="1489"/>
                    </a:cubicBezTo>
                    <a:lnTo>
                      <a:pt x="15674" y="1499"/>
                    </a:lnTo>
                    <a:cubicBezTo>
                      <a:pt x="15739" y="1546"/>
                      <a:pt x="15805" y="1602"/>
                      <a:pt x="15870" y="1658"/>
                    </a:cubicBezTo>
                    <a:lnTo>
                      <a:pt x="15898" y="1686"/>
                    </a:lnTo>
                    <a:cubicBezTo>
                      <a:pt x="15945" y="1723"/>
                      <a:pt x="15983" y="1761"/>
                      <a:pt x="16020" y="1789"/>
                    </a:cubicBezTo>
                    <a:cubicBezTo>
                      <a:pt x="16067" y="1836"/>
                      <a:pt x="16123" y="1883"/>
                      <a:pt x="16179" y="1929"/>
                    </a:cubicBezTo>
                    <a:cubicBezTo>
                      <a:pt x="16189" y="1929"/>
                      <a:pt x="16189" y="1939"/>
                      <a:pt x="16198" y="1948"/>
                    </a:cubicBezTo>
                    <a:lnTo>
                      <a:pt x="16207" y="1948"/>
                    </a:lnTo>
                    <a:cubicBezTo>
                      <a:pt x="16217" y="1967"/>
                      <a:pt x="16235" y="1976"/>
                      <a:pt x="16245" y="1986"/>
                    </a:cubicBezTo>
                    <a:lnTo>
                      <a:pt x="16301" y="2042"/>
                    </a:lnTo>
                    <a:lnTo>
                      <a:pt x="16338" y="2070"/>
                    </a:lnTo>
                    <a:cubicBezTo>
                      <a:pt x="16376" y="2107"/>
                      <a:pt x="16413" y="2145"/>
                      <a:pt x="16451" y="2182"/>
                    </a:cubicBezTo>
                    <a:lnTo>
                      <a:pt x="16479" y="2210"/>
                    </a:lnTo>
                    <a:cubicBezTo>
                      <a:pt x="16488" y="2220"/>
                      <a:pt x="16507" y="2238"/>
                      <a:pt x="16516" y="2248"/>
                    </a:cubicBezTo>
                    <a:lnTo>
                      <a:pt x="16535" y="2266"/>
                    </a:lnTo>
                    <a:lnTo>
                      <a:pt x="16544" y="2285"/>
                    </a:lnTo>
                    <a:cubicBezTo>
                      <a:pt x="16563" y="2304"/>
                      <a:pt x="16582" y="2313"/>
                      <a:pt x="16591" y="2332"/>
                    </a:cubicBezTo>
                    <a:cubicBezTo>
                      <a:pt x="16647" y="2398"/>
                      <a:pt x="16694" y="2444"/>
                      <a:pt x="16732" y="2491"/>
                    </a:cubicBezTo>
                    <a:cubicBezTo>
                      <a:pt x="16750" y="2501"/>
                      <a:pt x="16760" y="2519"/>
                      <a:pt x="16778" y="2538"/>
                    </a:cubicBezTo>
                    <a:lnTo>
                      <a:pt x="16788" y="2538"/>
                    </a:lnTo>
                    <a:lnTo>
                      <a:pt x="16788" y="2547"/>
                    </a:lnTo>
                    <a:cubicBezTo>
                      <a:pt x="16807" y="2566"/>
                      <a:pt x="16825" y="2585"/>
                      <a:pt x="16844" y="2613"/>
                    </a:cubicBezTo>
                    <a:lnTo>
                      <a:pt x="16853" y="2613"/>
                    </a:lnTo>
                    <a:cubicBezTo>
                      <a:pt x="16891" y="2660"/>
                      <a:pt x="16938" y="2707"/>
                      <a:pt x="16984" y="2763"/>
                    </a:cubicBezTo>
                    <a:cubicBezTo>
                      <a:pt x="17003" y="2781"/>
                      <a:pt x="17022" y="2800"/>
                      <a:pt x="17041" y="2819"/>
                    </a:cubicBezTo>
                    <a:cubicBezTo>
                      <a:pt x="17106" y="2884"/>
                      <a:pt x="17172" y="2959"/>
                      <a:pt x="17237" y="3034"/>
                    </a:cubicBezTo>
                    <a:cubicBezTo>
                      <a:pt x="17284" y="3090"/>
                      <a:pt x="17331" y="3147"/>
                      <a:pt x="17387" y="3212"/>
                    </a:cubicBezTo>
                    <a:lnTo>
                      <a:pt x="17434" y="3259"/>
                    </a:lnTo>
                    <a:lnTo>
                      <a:pt x="17434" y="3259"/>
                    </a:lnTo>
                    <a:lnTo>
                      <a:pt x="17406" y="3240"/>
                    </a:lnTo>
                    <a:cubicBezTo>
                      <a:pt x="17396" y="3240"/>
                      <a:pt x="17387" y="3231"/>
                      <a:pt x="17378" y="3231"/>
                    </a:cubicBezTo>
                    <a:cubicBezTo>
                      <a:pt x="17322" y="3193"/>
                      <a:pt x="17265" y="3165"/>
                      <a:pt x="17209" y="3137"/>
                    </a:cubicBezTo>
                    <a:lnTo>
                      <a:pt x="17200" y="3128"/>
                    </a:lnTo>
                    <a:lnTo>
                      <a:pt x="17181" y="3118"/>
                    </a:lnTo>
                    <a:lnTo>
                      <a:pt x="17162" y="3109"/>
                    </a:lnTo>
                    <a:lnTo>
                      <a:pt x="17116" y="3090"/>
                    </a:lnTo>
                    <a:lnTo>
                      <a:pt x="17116" y="3081"/>
                    </a:lnTo>
                    <a:cubicBezTo>
                      <a:pt x="17097" y="3072"/>
                      <a:pt x="17069" y="3062"/>
                      <a:pt x="17041" y="3044"/>
                    </a:cubicBezTo>
                    <a:cubicBezTo>
                      <a:pt x="17013" y="3025"/>
                      <a:pt x="16975" y="3006"/>
                      <a:pt x="16947" y="2997"/>
                    </a:cubicBezTo>
                    <a:lnTo>
                      <a:pt x="16928" y="2987"/>
                    </a:lnTo>
                    <a:cubicBezTo>
                      <a:pt x="16919" y="2978"/>
                      <a:pt x="16900" y="2969"/>
                      <a:pt x="16891" y="2969"/>
                    </a:cubicBezTo>
                    <a:lnTo>
                      <a:pt x="16872" y="2959"/>
                    </a:lnTo>
                    <a:cubicBezTo>
                      <a:pt x="16853" y="2950"/>
                      <a:pt x="16835" y="2941"/>
                      <a:pt x="16825" y="2931"/>
                    </a:cubicBezTo>
                    <a:lnTo>
                      <a:pt x="16816" y="2931"/>
                    </a:lnTo>
                    <a:cubicBezTo>
                      <a:pt x="16788" y="2913"/>
                      <a:pt x="16760" y="2903"/>
                      <a:pt x="16732" y="2884"/>
                    </a:cubicBezTo>
                    <a:lnTo>
                      <a:pt x="16722" y="2884"/>
                    </a:lnTo>
                    <a:lnTo>
                      <a:pt x="16704" y="2875"/>
                    </a:lnTo>
                    <a:cubicBezTo>
                      <a:pt x="16685" y="2866"/>
                      <a:pt x="16666" y="2847"/>
                      <a:pt x="16638" y="2838"/>
                    </a:cubicBezTo>
                    <a:lnTo>
                      <a:pt x="16601" y="2819"/>
                    </a:lnTo>
                    <a:lnTo>
                      <a:pt x="16572" y="2800"/>
                    </a:lnTo>
                    <a:cubicBezTo>
                      <a:pt x="16544" y="2791"/>
                      <a:pt x="16516" y="2772"/>
                      <a:pt x="16479" y="2753"/>
                    </a:cubicBezTo>
                    <a:cubicBezTo>
                      <a:pt x="16441" y="2735"/>
                      <a:pt x="16404" y="2716"/>
                      <a:pt x="16357" y="2688"/>
                    </a:cubicBezTo>
                    <a:cubicBezTo>
                      <a:pt x="16348" y="2678"/>
                      <a:pt x="16329" y="2678"/>
                      <a:pt x="16310" y="2669"/>
                    </a:cubicBezTo>
                    <a:lnTo>
                      <a:pt x="16282" y="2650"/>
                    </a:lnTo>
                    <a:lnTo>
                      <a:pt x="16273" y="2650"/>
                    </a:lnTo>
                    <a:lnTo>
                      <a:pt x="16273" y="2641"/>
                    </a:lnTo>
                    <a:lnTo>
                      <a:pt x="16264" y="2641"/>
                    </a:lnTo>
                    <a:lnTo>
                      <a:pt x="16245" y="2622"/>
                    </a:lnTo>
                    <a:lnTo>
                      <a:pt x="16235" y="2622"/>
                    </a:lnTo>
                    <a:cubicBezTo>
                      <a:pt x="16198" y="2604"/>
                      <a:pt x="16170" y="2585"/>
                      <a:pt x="16142" y="2566"/>
                    </a:cubicBezTo>
                    <a:lnTo>
                      <a:pt x="16114" y="2547"/>
                    </a:lnTo>
                    <a:lnTo>
                      <a:pt x="16114" y="2538"/>
                    </a:lnTo>
                    <a:cubicBezTo>
                      <a:pt x="16104" y="2538"/>
                      <a:pt x="16086" y="2529"/>
                      <a:pt x="16076" y="2519"/>
                    </a:cubicBezTo>
                    <a:lnTo>
                      <a:pt x="16039" y="2501"/>
                    </a:lnTo>
                    <a:lnTo>
                      <a:pt x="16020" y="2482"/>
                    </a:lnTo>
                    <a:lnTo>
                      <a:pt x="16011" y="2482"/>
                    </a:lnTo>
                    <a:cubicBezTo>
                      <a:pt x="15983" y="2463"/>
                      <a:pt x="15955" y="2435"/>
                      <a:pt x="15917" y="2407"/>
                    </a:cubicBezTo>
                    <a:cubicBezTo>
                      <a:pt x="15880" y="2379"/>
                      <a:pt x="15842" y="2351"/>
                      <a:pt x="15805" y="2323"/>
                    </a:cubicBezTo>
                    <a:cubicBezTo>
                      <a:pt x="15777" y="2295"/>
                      <a:pt x="15739" y="2276"/>
                      <a:pt x="15711" y="2257"/>
                    </a:cubicBezTo>
                    <a:cubicBezTo>
                      <a:pt x="15683" y="2229"/>
                      <a:pt x="15655" y="2210"/>
                      <a:pt x="15627" y="2182"/>
                    </a:cubicBezTo>
                    <a:lnTo>
                      <a:pt x="15618" y="2182"/>
                    </a:lnTo>
                    <a:lnTo>
                      <a:pt x="15618" y="2173"/>
                    </a:lnTo>
                    <a:cubicBezTo>
                      <a:pt x="15561" y="2126"/>
                      <a:pt x="15505" y="2079"/>
                      <a:pt x="15458" y="2042"/>
                    </a:cubicBezTo>
                    <a:lnTo>
                      <a:pt x="15421" y="2004"/>
                    </a:lnTo>
                    <a:cubicBezTo>
                      <a:pt x="15412" y="2004"/>
                      <a:pt x="15412" y="2004"/>
                      <a:pt x="15412" y="1995"/>
                    </a:cubicBezTo>
                    <a:lnTo>
                      <a:pt x="15402" y="1995"/>
                    </a:lnTo>
                    <a:cubicBezTo>
                      <a:pt x="15393" y="1986"/>
                      <a:pt x="15383" y="1976"/>
                      <a:pt x="15374" y="1967"/>
                    </a:cubicBezTo>
                    <a:lnTo>
                      <a:pt x="15327" y="1929"/>
                    </a:lnTo>
                    <a:lnTo>
                      <a:pt x="15318" y="1920"/>
                    </a:lnTo>
                    <a:lnTo>
                      <a:pt x="15224" y="1845"/>
                    </a:lnTo>
                    <a:lnTo>
                      <a:pt x="15215" y="1836"/>
                    </a:lnTo>
                    <a:cubicBezTo>
                      <a:pt x="15159" y="1789"/>
                      <a:pt x="15084" y="1733"/>
                      <a:pt x="15018" y="1686"/>
                    </a:cubicBezTo>
                    <a:cubicBezTo>
                      <a:pt x="14971" y="1649"/>
                      <a:pt x="14925" y="1602"/>
                      <a:pt x="14887" y="1574"/>
                    </a:cubicBezTo>
                    <a:lnTo>
                      <a:pt x="14878" y="1574"/>
                    </a:lnTo>
                    <a:cubicBezTo>
                      <a:pt x="14859" y="1555"/>
                      <a:pt x="14840" y="1536"/>
                      <a:pt x="14812" y="1527"/>
                    </a:cubicBezTo>
                    <a:cubicBezTo>
                      <a:pt x="14747" y="1471"/>
                      <a:pt x="14681" y="1424"/>
                      <a:pt x="14606" y="1368"/>
                    </a:cubicBezTo>
                    <a:cubicBezTo>
                      <a:pt x="14578" y="1349"/>
                      <a:pt x="14550" y="1330"/>
                      <a:pt x="14522" y="1311"/>
                    </a:cubicBezTo>
                    <a:lnTo>
                      <a:pt x="14503" y="1293"/>
                    </a:lnTo>
                    <a:cubicBezTo>
                      <a:pt x="14475" y="1274"/>
                      <a:pt x="14438" y="1255"/>
                      <a:pt x="14419" y="1237"/>
                    </a:cubicBezTo>
                    <a:lnTo>
                      <a:pt x="14400" y="1218"/>
                    </a:lnTo>
                    <a:cubicBezTo>
                      <a:pt x="14382" y="1218"/>
                      <a:pt x="14372" y="1209"/>
                      <a:pt x="14363" y="1199"/>
                    </a:cubicBezTo>
                    <a:lnTo>
                      <a:pt x="14354" y="1190"/>
                    </a:lnTo>
                    <a:cubicBezTo>
                      <a:pt x="14344" y="1190"/>
                      <a:pt x="14344" y="1190"/>
                      <a:pt x="14335" y="1180"/>
                    </a:cubicBezTo>
                    <a:cubicBezTo>
                      <a:pt x="14325" y="1171"/>
                      <a:pt x="14307" y="1171"/>
                      <a:pt x="14297" y="1162"/>
                    </a:cubicBezTo>
                    <a:lnTo>
                      <a:pt x="14269" y="1143"/>
                    </a:lnTo>
                    <a:lnTo>
                      <a:pt x="14251" y="1134"/>
                    </a:lnTo>
                    <a:lnTo>
                      <a:pt x="14232" y="1124"/>
                    </a:lnTo>
                    <a:lnTo>
                      <a:pt x="14222" y="1115"/>
                    </a:lnTo>
                    <a:cubicBezTo>
                      <a:pt x="14213" y="1106"/>
                      <a:pt x="14194" y="1096"/>
                      <a:pt x="14185" y="1096"/>
                    </a:cubicBezTo>
                    <a:cubicBezTo>
                      <a:pt x="14148" y="1068"/>
                      <a:pt x="14110" y="1049"/>
                      <a:pt x="14063" y="1021"/>
                    </a:cubicBezTo>
                    <a:cubicBezTo>
                      <a:pt x="14026" y="1003"/>
                      <a:pt x="13998" y="984"/>
                      <a:pt x="13970" y="974"/>
                    </a:cubicBezTo>
                    <a:lnTo>
                      <a:pt x="13951" y="965"/>
                    </a:lnTo>
                    <a:cubicBezTo>
                      <a:pt x="13932" y="956"/>
                      <a:pt x="13923" y="946"/>
                      <a:pt x="13904" y="937"/>
                    </a:cubicBezTo>
                    <a:cubicBezTo>
                      <a:pt x="13904" y="937"/>
                      <a:pt x="13895" y="937"/>
                      <a:pt x="13885" y="928"/>
                    </a:cubicBezTo>
                    <a:cubicBezTo>
                      <a:pt x="13876" y="918"/>
                      <a:pt x="13857" y="918"/>
                      <a:pt x="13848" y="909"/>
                    </a:cubicBezTo>
                    <a:lnTo>
                      <a:pt x="13829" y="900"/>
                    </a:lnTo>
                    <a:lnTo>
                      <a:pt x="13820" y="900"/>
                    </a:lnTo>
                    <a:cubicBezTo>
                      <a:pt x="13792" y="881"/>
                      <a:pt x="13764" y="871"/>
                      <a:pt x="13736" y="862"/>
                    </a:cubicBezTo>
                    <a:lnTo>
                      <a:pt x="13708" y="843"/>
                    </a:lnTo>
                    <a:cubicBezTo>
                      <a:pt x="13679" y="834"/>
                      <a:pt x="13651" y="815"/>
                      <a:pt x="13614" y="806"/>
                    </a:cubicBezTo>
                    <a:lnTo>
                      <a:pt x="13586" y="797"/>
                    </a:lnTo>
                    <a:lnTo>
                      <a:pt x="13548" y="778"/>
                    </a:lnTo>
                    <a:cubicBezTo>
                      <a:pt x="13530" y="768"/>
                      <a:pt x="13520" y="768"/>
                      <a:pt x="13511" y="768"/>
                    </a:cubicBezTo>
                    <a:lnTo>
                      <a:pt x="13492" y="759"/>
                    </a:lnTo>
                    <a:lnTo>
                      <a:pt x="13455" y="750"/>
                    </a:lnTo>
                    <a:lnTo>
                      <a:pt x="13417" y="731"/>
                    </a:lnTo>
                    <a:cubicBezTo>
                      <a:pt x="13408" y="731"/>
                      <a:pt x="13399" y="722"/>
                      <a:pt x="13389" y="722"/>
                    </a:cubicBezTo>
                    <a:lnTo>
                      <a:pt x="13370" y="712"/>
                    </a:lnTo>
                    <a:cubicBezTo>
                      <a:pt x="13324" y="694"/>
                      <a:pt x="13286" y="684"/>
                      <a:pt x="13239" y="675"/>
                    </a:cubicBezTo>
                    <a:cubicBezTo>
                      <a:pt x="13230" y="665"/>
                      <a:pt x="13211" y="665"/>
                      <a:pt x="13193" y="656"/>
                    </a:cubicBezTo>
                    <a:lnTo>
                      <a:pt x="13183" y="656"/>
                    </a:lnTo>
                    <a:cubicBezTo>
                      <a:pt x="13164" y="647"/>
                      <a:pt x="13146" y="647"/>
                      <a:pt x="13136" y="637"/>
                    </a:cubicBezTo>
                    <a:cubicBezTo>
                      <a:pt x="13090" y="628"/>
                      <a:pt x="13052" y="619"/>
                      <a:pt x="13005" y="619"/>
                    </a:cubicBezTo>
                    <a:cubicBezTo>
                      <a:pt x="12968" y="609"/>
                      <a:pt x="12930" y="600"/>
                      <a:pt x="12884" y="600"/>
                    </a:cubicBezTo>
                    <a:cubicBezTo>
                      <a:pt x="12874" y="600"/>
                      <a:pt x="12865" y="591"/>
                      <a:pt x="12856" y="591"/>
                    </a:cubicBezTo>
                    <a:lnTo>
                      <a:pt x="12762" y="591"/>
                    </a:lnTo>
                    <a:cubicBezTo>
                      <a:pt x="12743" y="581"/>
                      <a:pt x="12734" y="581"/>
                      <a:pt x="12715" y="581"/>
                    </a:cubicBezTo>
                    <a:lnTo>
                      <a:pt x="12706" y="581"/>
                    </a:lnTo>
                    <a:cubicBezTo>
                      <a:pt x="12650" y="572"/>
                      <a:pt x="12575" y="572"/>
                      <a:pt x="12509" y="562"/>
                    </a:cubicBezTo>
                    <a:lnTo>
                      <a:pt x="12275" y="562"/>
                    </a:lnTo>
                    <a:cubicBezTo>
                      <a:pt x="12238" y="572"/>
                      <a:pt x="12191" y="572"/>
                      <a:pt x="12153" y="572"/>
                    </a:cubicBezTo>
                    <a:cubicBezTo>
                      <a:pt x="12116" y="572"/>
                      <a:pt x="12069" y="572"/>
                      <a:pt x="12032" y="581"/>
                    </a:cubicBezTo>
                    <a:lnTo>
                      <a:pt x="11966" y="581"/>
                    </a:lnTo>
                    <a:lnTo>
                      <a:pt x="11938" y="591"/>
                    </a:lnTo>
                    <a:lnTo>
                      <a:pt x="11910" y="591"/>
                    </a:lnTo>
                    <a:cubicBezTo>
                      <a:pt x="11872" y="591"/>
                      <a:pt x="11835" y="600"/>
                      <a:pt x="11798" y="600"/>
                    </a:cubicBezTo>
                    <a:cubicBezTo>
                      <a:pt x="11760" y="600"/>
                      <a:pt x="11713" y="609"/>
                      <a:pt x="11676" y="609"/>
                    </a:cubicBezTo>
                    <a:cubicBezTo>
                      <a:pt x="11657" y="609"/>
                      <a:pt x="11638" y="609"/>
                      <a:pt x="11620" y="619"/>
                    </a:cubicBezTo>
                    <a:lnTo>
                      <a:pt x="11554" y="619"/>
                    </a:lnTo>
                    <a:cubicBezTo>
                      <a:pt x="11507" y="628"/>
                      <a:pt x="11451" y="628"/>
                      <a:pt x="11404" y="637"/>
                    </a:cubicBezTo>
                    <a:cubicBezTo>
                      <a:pt x="11376" y="637"/>
                      <a:pt x="11357" y="647"/>
                      <a:pt x="11329" y="647"/>
                    </a:cubicBezTo>
                    <a:lnTo>
                      <a:pt x="11114" y="647"/>
                    </a:lnTo>
                    <a:cubicBezTo>
                      <a:pt x="11067" y="647"/>
                      <a:pt x="11030" y="647"/>
                      <a:pt x="10992" y="637"/>
                    </a:cubicBezTo>
                    <a:lnTo>
                      <a:pt x="10974" y="637"/>
                    </a:lnTo>
                    <a:cubicBezTo>
                      <a:pt x="10936" y="637"/>
                      <a:pt x="10908" y="637"/>
                      <a:pt x="10871" y="628"/>
                    </a:cubicBezTo>
                    <a:cubicBezTo>
                      <a:pt x="10843" y="628"/>
                      <a:pt x="10805" y="619"/>
                      <a:pt x="10768" y="609"/>
                    </a:cubicBezTo>
                    <a:cubicBezTo>
                      <a:pt x="10749" y="609"/>
                      <a:pt x="10730" y="609"/>
                      <a:pt x="10711" y="600"/>
                    </a:cubicBezTo>
                    <a:lnTo>
                      <a:pt x="10702" y="600"/>
                    </a:lnTo>
                    <a:cubicBezTo>
                      <a:pt x="10683" y="600"/>
                      <a:pt x="10674" y="591"/>
                      <a:pt x="10655" y="591"/>
                    </a:cubicBezTo>
                    <a:cubicBezTo>
                      <a:pt x="10627" y="581"/>
                      <a:pt x="10599" y="572"/>
                      <a:pt x="10562" y="562"/>
                    </a:cubicBezTo>
                    <a:lnTo>
                      <a:pt x="10543" y="562"/>
                    </a:lnTo>
                    <a:lnTo>
                      <a:pt x="10543" y="553"/>
                    </a:lnTo>
                    <a:cubicBezTo>
                      <a:pt x="10524" y="553"/>
                      <a:pt x="10496" y="544"/>
                      <a:pt x="10477" y="534"/>
                    </a:cubicBezTo>
                    <a:cubicBezTo>
                      <a:pt x="10468" y="525"/>
                      <a:pt x="10459" y="525"/>
                      <a:pt x="10459" y="516"/>
                    </a:cubicBezTo>
                    <a:lnTo>
                      <a:pt x="10440" y="516"/>
                    </a:lnTo>
                    <a:lnTo>
                      <a:pt x="10421" y="506"/>
                    </a:lnTo>
                    <a:lnTo>
                      <a:pt x="10402" y="497"/>
                    </a:lnTo>
                    <a:cubicBezTo>
                      <a:pt x="10384" y="488"/>
                      <a:pt x="10365" y="478"/>
                      <a:pt x="10346" y="469"/>
                    </a:cubicBezTo>
                    <a:lnTo>
                      <a:pt x="10328" y="459"/>
                    </a:lnTo>
                    <a:cubicBezTo>
                      <a:pt x="10318" y="459"/>
                      <a:pt x="10309" y="450"/>
                      <a:pt x="10299" y="441"/>
                    </a:cubicBezTo>
                    <a:cubicBezTo>
                      <a:pt x="10290" y="441"/>
                      <a:pt x="10281" y="431"/>
                      <a:pt x="10271" y="431"/>
                    </a:cubicBezTo>
                    <a:lnTo>
                      <a:pt x="10262" y="422"/>
                    </a:lnTo>
                    <a:cubicBezTo>
                      <a:pt x="10243" y="413"/>
                      <a:pt x="10215" y="385"/>
                      <a:pt x="10178" y="375"/>
                    </a:cubicBezTo>
                    <a:lnTo>
                      <a:pt x="10178" y="375"/>
                    </a:lnTo>
                    <a:lnTo>
                      <a:pt x="10187" y="385"/>
                    </a:lnTo>
                    <a:cubicBezTo>
                      <a:pt x="10196" y="394"/>
                      <a:pt x="10215" y="403"/>
                      <a:pt x="10225" y="422"/>
                    </a:cubicBezTo>
                    <a:cubicBezTo>
                      <a:pt x="10243" y="431"/>
                      <a:pt x="10262" y="441"/>
                      <a:pt x="10271" y="450"/>
                    </a:cubicBezTo>
                    <a:cubicBezTo>
                      <a:pt x="10290" y="469"/>
                      <a:pt x="10318" y="488"/>
                      <a:pt x="10346" y="497"/>
                    </a:cubicBezTo>
                    <a:lnTo>
                      <a:pt x="10356" y="506"/>
                    </a:lnTo>
                    <a:cubicBezTo>
                      <a:pt x="10393" y="525"/>
                      <a:pt x="10421" y="544"/>
                      <a:pt x="10449" y="562"/>
                    </a:cubicBezTo>
                    <a:cubicBezTo>
                      <a:pt x="10468" y="572"/>
                      <a:pt x="10477" y="581"/>
                      <a:pt x="10496" y="591"/>
                    </a:cubicBezTo>
                    <a:cubicBezTo>
                      <a:pt x="10515" y="591"/>
                      <a:pt x="10524" y="600"/>
                      <a:pt x="10543" y="609"/>
                    </a:cubicBezTo>
                    <a:cubicBezTo>
                      <a:pt x="10580" y="619"/>
                      <a:pt x="10618" y="637"/>
                      <a:pt x="10646" y="647"/>
                    </a:cubicBezTo>
                    <a:lnTo>
                      <a:pt x="10665" y="647"/>
                    </a:lnTo>
                    <a:cubicBezTo>
                      <a:pt x="10674" y="647"/>
                      <a:pt x="10693" y="656"/>
                      <a:pt x="10711" y="656"/>
                    </a:cubicBezTo>
                    <a:cubicBezTo>
                      <a:pt x="10730" y="665"/>
                      <a:pt x="10749" y="665"/>
                      <a:pt x="10768" y="675"/>
                    </a:cubicBezTo>
                    <a:cubicBezTo>
                      <a:pt x="10805" y="684"/>
                      <a:pt x="10843" y="684"/>
                      <a:pt x="10880" y="694"/>
                    </a:cubicBezTo>
                    <a:cubicBezTo>
                      <a:pt x="10908" y="694"/>
                      <a:pt x="10936" y="703"/>
                      <a:pt x="10964" y="703"/>
                    </a:cubicBezTo>
                    <a:lnTo>
                      <a:pt x="11020" y="703"/>
                    </a:lnTo>
                    <a:cubicBezTo>
                      <a:pt x="11048" y="703"/>
                      <a:pt x="11077" y="712"/>
                      <a:pt x="11105" y="712"/>
                    </a:cubicBezTo>
                    <a:lnTo>
                      <a:pt x="11226" y="712"/>
                    </a:lnTo>
                    <a:cubicBezTo>
                      <a:pt x="11301" y="712"/>
                      <a:pt x="11376" y="703"/>
                      <a:pt x="11451" y="694"/>
                    </a:cubicBezTo>
                    <a:lnTo>
                      <a:pt x="11470" y="694"/>
                    </a:lnTo>
                    <a:cubicBezTo>
                      <a:pt x="11526" y="684"/>
                      <a:pt x="11582" y="684"/>
                      <a:pt x="11638" y="675"/>
                    </a:cubicBezTo>
                    <a:lnTo>
                      <a:pt x="11657" y="675"/>
                    </a:lnTo>
                    <a:cubicBezTo>
                      <a:pt x="11676" y="675"/>
                      <a:pt x="11695" y="665"/>
                      <a:pt x="11713" y="665"/>
                    </a:cubicBezTo>
                    <a:cubicBezTo>
                      <a:pt x="11798" y="656"/>
                      <a:pt x="11872" y="656"/>
                      <a:pt x="11957" y="647"/>
                    </a:cubicBezTo>
                    <a:cubicBezTo>
                      <a:pt x="11975" y="647"/>
                      <a:pt x="12003" y="637"/>
                      <a:pt x="12022" y="637"/>
                    </a:cubicBezTo>
                    <a:lnTo>
                      <a:pt x="12041" y="637"/>
                    </a:lnTo>
                    <a:cubicBezTo>
                      <a:pt x="12069" y="637"/>
                      <a:pt x="12088" y="637"/>
                      <a:pt x="12106" y="628"/>
                    </a:cubicBezTo>
                    <a:lnTo>
                      <a:pt x="12181" y="628"/>
                    </a:lnTo>
                    <a:cubicBezTo>
                      <a:pt x="12209" y="628"/>
                      <a:pt x="12228" y="628"/>
                      <a:pt x="12247" y="619"/>
                    </a:cubicBezTo>
                    <a:lnTo>
                      <a:pt x="12584" y="619"/>
                    </a:lnTo>
                    <a:cubicBezTo>
                      <a:pt x="12631" y="628"/>
                      <a:pt x="12668" y="628"/>
                      <a:pt x="12715" y="628"/>
                    </a:cubicBezTo>
                    <a:lnTo>
                      <a:pt x="12724" y="628"/>
                    </a:lnTo>
                    <a:cubicBezTo>
                      <a:pt x="12771" y="637"/>
                      <a:pt x="12818" y="637"/>
                      <a:pt x="12865" y="647"/>
                    </a:cubicBezTo>
                    <a:cubicBezTo>
                      <a:pt x="12912" y="647"/>
                      <a:pt x="12949" y="656"/>
                      <a:pt x="12996" y="656"/>
                    </a:cubicBezTo>
                    <a:cubicBezTo>
                      <a:pt x="13033" y="665"/>
                      <a:pt x="13080" y="675"/>
                      <a:pt x="13127" y="684"/>
                    </a:cubicBezTo>
                    <a:lnTo>
                      <a:pt x="13127" y="694"/>
                    </a:lnTo>
                    <a:lnTo>
                      <a:pt x="13164" y="694"/>
                    </a:lnTo>
                    <a:cubicBezTo>
                      <a:pt x="13174" y="703"/>
                      <a:pt x="13183" y="703"/>
                      <a:pt x="13202" y="712"/>
                    </a:cubicBezTo>
                    <a:lnTo>
                      <a:pt x="13221" y="712"/>
                    </a:lnTo>
                    <a:cubicBezTo>
                      <a:pt x="13239" y="722"/>
                      <a:pt x="13258" y="722"/>
                      <a:pt x="13267" y="731"/>
                    </a:cubicBezTo>
                    <a:cubicBezTo>
                      <a:pt x="13305" y="740"/>
                      <a:pt x="13333" y="750"/>
                      <a:pt x="13370" y="759"/>
                    </a:cubicBezTo>
                    <a:lnTo>
                      <a:pt x="13399" y="768"/>
                    </a:lnTo>
                    <a:cubicBezTo>
                      <a:pt x="13408" y="778"/>
                      <a:pt x="13408" y="778"/>
                      <a:pt x="13417" y="778"/>
                    </a:cubicBezTo>
                    <a:lnTo>
                      <a:pt x="13436" y="787"/>
                    </a:lnTo>
                    <a:lnTo>
                      <a:pt x="13445" y="787"/>
                    </a:lnTo>
                    <a:lnTo>
                      <a:pt x="13464" y="797"/>
                    </a:lnTo>
                    <a:lnTo>
                      <a:pt x="13520" y="815"/>
                    </a:lnTo>
                    <a:cubicBezTo>
                      <a:pt x="13530" y="815"/>
                      <a:pt x="13539" y="825"/>
                      <a:pt x="13548" y="825"/>
                    </a:cubicBezTo>
                    <a:lnTo>
                      <a:pt x="13558" y="825"/>
                    </a:lnTo>
                    <a:lnTo>
                      <a:pt x="13558" y="834"/>
                    </a:lnTo>
                    <a:lnTo>
                      <a:pt x="13576" y="834"/>
                    </a:lnTo>
                    <a:lnTo>
                      <a:pt x="13586" y="843"/>
                    </a:lnTo>
                    <a:cubicBezTo>
                      <a:pt x="13605" y="843"/>
                      <a:pt x="13614" y="853"/>
                      <a:pt x="13623" y="862"/>
                    </a:cubicBezTo>
                    <a:cubicBezTo>
                      <a:pt x="13633" y="862"/>
                      <a:pt x="13651" y="871"/>
                      <a:pt x="13661" y="871"/>
                    </a:cubicBezTo>
                    <a:cubicBezTo>
                      <a:pt x="13689" y="881"/>
                      <a:pt x="13717" y="900"/>
                      <a:pt x="13736" y="909"/>
                    </a:cubicBezTo>
                    <a:lnTo>
                      <a:pt x="13745" y="909"/>
                    </a:lnTo>
                    <a:cubicBezTo>
                      <a:pt x="13773" y="918"/>
                      <a:pt x="13792" y="937"/>
                      <a:pt x="13820" y="946"/>
                    </a:cubicBezTo>
                    <a:cubicBezTo>
                      <a:pt x="13829" y="956"/>
                      <a:pt x="13848" y="965"/>
                      <a:pt x="13857" y="965"/>
                    </a:cubicBezTo>
                    <a:lnTo>
                      <a:pt x="13867" y="965"/>
                    </a:lnTo>
                    <a:cubicBezTo>
                      <a:pt x="13942" y="1003"/>
                      <a:pt x="14016" y="1049"/>
                      <a:pt x="14101" y="1096"/>
                    </a:cubicBezTo>
                    <a:cubicBezTo>
                      <a:pt x="14119" y="1106"/>
                      <a:pt x="14148" y="1124"/>
                      <a:pt x="14166" y="1134"/>
                    </a:cubicBezTo>
                    <a:lnTo>
                      <a:pt x="14176" y="1134"/>
                    </a:lnTo>
                    <a:lnTo>
                      <a:pt x="14194" y="1152"/>
                    </a:lnTo>
                    <a:lnTo>
                      <a:pt x="14213" y="1162"/>
                    </a:lnTo>
                    <a:cubicBezTo>
                      <a:pt x="14241" y="1180"/>
                      <a:pt x="14279" y="1199"/>
                      <a:pt x="14307" y="1218"/>
                    </a:cubicBezTo>
                    <a:lnTo>
                      <a:pt x="14335" y="1237"/>
                    </a:lnTo>
                    <a:lnTo>
                      <a:pt x="14363" y="1255"/>
                    </a:lnTo>
                    <a:lnTo>
                      <a:pt x="14382" y="1274"/>
                    </a:lnTo>
                    <a:lnTo>
                      <a:pt x="14391" y="1274"/>
                    </a:lnTo>
                    <a:cubicBezTo>
                      <a:pt x="14410" y="1283"/>
                      <a:pt x="14438" y="1302"/>
                      <a:pt x="14457" y="1321"/>
                    </a:cubicBezTo>
                    <a:lnTo>
                      <a:pt x="14485" y="1340"/>
                    </a:lnTo>
                    <a:lnTo>
                      <a:pt x="14494" y="1340"/>
                    </a:lnTo>
                    <a:cubicBezTo>
                      <a:pt x="14513" y="1358"/>
                      <a:pt x="14541" y="1377"/>
                      <a:pt x="14560" y="1396"/>
                    </a:cubicBezTo>
                    <a:lnTo>
                      <a:pt x="14588" y="1414"/>
                    </a:lnTo>
                    <a:cubicBezTo>
                      <a:pt x="14653" y="1461"/>
                      <a:pt x="14709" y="1508"/>
                      <a:pt x="14775" y="1555"/>
                    </a:cubicBezTo>
                    <a:cubicBezTo>
                      <a:pt x="14794" y="1564"/>
                      <a:pt x="14822" y="1583"/>
                      <a:pt x="14840" y="1602"/>
                    </a:cubicBezTo>
                    <a:lnTo>
                      <a:pt x="14850" y="1611"/>
                    </a:lnTo>
                    <a:cubicBezTo>
                      <a:pt x="14897" y="1639"/>
                      <a:pt x="14934" y="1677"/>
                      <a:pt x="14981" y="1714"/>
                    </a:cubicBezTo>
                    <a:cubicBezTo>
                      <a:pt x="15009" y="1733"/>
                      <a:pt x="15046" y="1761"/>
                      <a:pt x="15074" y="1789"/>
                    </a:cubicBezTo>
                    <a:lnTo>
                      <a:pt x="15093" y="1798"/>
                    </a:lnTo>
                    <a:lnTo>
                      <a:pt x="15112" y="1826"/>
                    </a:lnTo>
                    <a:cubicBezTo>
                      <a:pt x="15131" y="1836"/>
                      <a:pt x="15159" y="1855"/>
                      <a:pt x="15177" y="1873"/>
                    </a:cubicBezTo>
                    <a:lnTo>
                      <a:pt x="15206" y="1901"/>
                    </a:lnTo>
                    <a:lnTo>
                      <a:pt x="15224" y="1911"/>
                    </a:lnTo>
                    <a:cubicBezTo>
                      <a:pt x="15271" y="1948"/>
                      <a:pt x="15318" y="1995"/>
                      <a:pt x="15374" y="2032"/>
                    </a:cubicBezTo>
                    <a:lnTo>
                      <a:pt x="15374" y="2042"/>
                    </a:lnTo>
                    <a:cubicBezTo>
                      <a:pt x="15412" y="2070"/>
                      <a:pt x="15440" y="2098"/>
                      <a:pt x="15477" y="2126"/>
                    </a:cubicBezTo>
                    <a:cubicBezTo>
                      <a:pt x="15505" y="2154"/>
                      <a:pt x="15533" y="2182"/>
                      <a:pt x="15571" y="2201"/>
                    </a:cubicBezTo>
                    <a:lnTo>
                      <a:pt x="15571" y="2210"/>
                    </a:lnTo>
                    <a:cubicBezTo>
                      <a:pt x="15636" y="2266"/>
                      <a:pt x="15702" y="2313"/>
                      <a:pt x="15767" y="2360"/>
                    </a:cubicBezTo>
                    <a:lnTo>
                      <a:pt x="15805" y="2388"/>
                    </a:lnTo>
                    <a:cubicBezTo>
                      <a:pt x="15823" y="2407"/>
                      <a:pt x="15852" y="2426"/>
                      <a:pt x="15870" y="2444"/>
                    </a:cubicBezTo>
                    <a:lnTo>
                      <a:pt x="15889" y="2454"/>
                    </a:lnTo>
                    <a:cubicBezTo>
                      <a:pt x="15898" y="2463"/>
                      <a:pt x="15908" y="2472"/>
                      <a:pt x="15917" y="2482"/>
                    </a:cubicBezTo>
                    <a:lnTo>
                      <a:pt x="15955" y="2510"/>
                    </a:lnTo>
                    <a:lnTo>
                      <a:pt x="15983" y="2529"/>
                    </a:lnTo>
                    <a:cubicBezTo>
                      <a:pt x="15992" y="2529"/>
                      <a:pt x="16001" y="2538"/>
                      <a:pt x="16011" y="2547"/>
                    </a:cubicBezTo>
                    <a:lnTo>
                      <a:pt x="16020" y="2547"/>
                    </a:lnTo>
                    <a:lnTo>
                      <a:pt x="16029" y="2557"/>
                    </a:lnTo>
                    <a:cubicBezTo>
                      <a:pt x="16039" y="2566"/>
                      <a:pt x="16058" y="2575"/>
                      <a:pt x="16076" y="2594"/>
                    </a:cubicBezTo>
                    <a:cubicBezTo>
                      <a:pt x="16123" y="2622"/>
                      <a:pt x="16161" y="2641"/>
                      <a:pt x="16189" y="2660"/>
                    </a:cubicBezTo>
                    <a:lnTo>
                      <a:pt x="16226" y="2688"/>
                    </a:lnTo>
                    <a:lnTo>
                      <a:pt x="16235" y="2688"/>
                    </a:lnTo>
                    <a:lnTo>
                      <a:pt x="16301" y="2725"/>
                    </a:lnTo>
                    <a:lnTo>
                      <a:pt x="16301" y="2735"/>
                    </a:lnTo>
                    <a:cubicBezTo>
                      <a:pt x="16329" y="2744"/>
                      <a:pt x="16357" y="2763"/>
                      <a:pt x="16385" y="2772"/>
                    </a:cubicBezTo>
                    <a:lnTo>
                      <a:pt x="16404" y="2781"/>
                    </a:lnTo>
                    <a:cubicBezTo>
                      <a:pt x="16488" y="2828"/>
                      <a:pt x="16563" y="2866"/>
                      <a:pt x="16638" y="2913"/>
                    </a:cubicBezTo>
                    <a:cubicBezTo>
                      <a:pt x="16722" y="2959"/>
                      <a:pt x="16797" y="2997"/>
                      <a:pt x="16863" y="3025"/>
                    </a:cubicBezTo>
                    <a:cubicBezTo>
                      <a:pt x="16919" y="3053"/>
                      <a:pt x="16966" y="3081"/>
                      <a:pt x="17013" y="3100"/>
                    </a:cubicBezTo>
                    <a:cubicBezTo>
                      <a:pt x="17059" y="3128"/>
                      <a:pt x="17106" y="3147"/>
                      <a:pt x="17153" y="3175"/>
                    </a:cubicBezTo>
                    <a:cubicBezTo>
                      <a:pt x="17200" y="3203"/>
                      <a:pt x="17256" y="3231"/>
                      <a:pt x="17303" y="3259"/>
                    </a:cubicBezTo>
                    <a:lnTo>
                      <a:pt x="17340" y="3278"/>
                    </a:lnTo>
                    <a:lnTo>
                      <a:pt x="17350" y="3278"/>
                    </a:lnTo>
                    <a:lnTo>
                      <a:pt x="17387" y="3296"/>
                    </a:lnTo>
                    <a:lnTo>
                      <a:pt x="17406" y="3306"/>
                    </a:lnTo>
                    <a:lnTo>
                      <a:pt x="17415" y="3315"/>
                    </a:lnTo>
                    <a:cubicBezTo>
                      <a:pt x="17434" y="3324"/>
                      <a:pt x="17453" y="3334"/>
                      <a:pt x="17471" y="3343"/>
                    </a:cubicBezTo>
                    <a:cubicBezTo>
                      <a:pt x="17490" y="3353"/>
                      <a:pt x="17499" y="3371"/>
                      <a:pt x="17509" y="3381"/>
                    </a:cubicBezTo>
                    <a:lnTo>
                      <a:pt x="17518" y="3381"/>
                    </a:lnTo>
                    <a:lnTo>
                      <a:pt x="17527" y="3390"/>
                    </a:lnTo>
                    <a:cubicBezTo>
                      <a:pt x="17537" y="3399"/>
                      <a:pt x="17546" y="3399"/>
                      <a:pt x="17546" y="3409"/>
                    </a:cubicBezTo>
                    <a:lnTo>
                      <a:pt x="17565" y="3427"/>
                    </a:lnTo>
                    <a:lnTo>
                      <a:pt x="17574" y="3427"/>
                    </a:lnTo>
                    <a:cubicBezTo>
                      <a:pt x="17584" y="3437"/>
                      <a:pt x="17593" y="3446"/>
                      <a:pt x="17602" y="3456"/>
                    </a:cubicBezTo>
                    <a:cubicBezTo>
                      <a:pt x="17621" y="3474"/>
                      <a:pt x="17640" y="3484"/>
                      <a:pt x="17659" y="3502"/>
                    </a:cubicBezTo>
                    <a:lnTo>
                      <a:pt x="17724" y="3577"/>
                    </a:lnTo>
                    <a:lnTo>
                      <a:pt x="17743" y="3596"/>
                    </a:lnTo>
                    <a:cubicBezTo>
                      <a:pt x="17818" y="3662"/>
                      <a:pt x="17893" y="3746"/>
                      <a:pt x="17968" y="3821"/>
                    </a:cubicBezTo>
                    <a:lnTo>
                      <a:pt x="18042" y="3905"/>
                    </a:lnTo>
                    <a:lnTo>
                      <a:pt x="18052" y="3914"/>
                    </a:lnTo>
                    <a:lnTo>
                      <a:pt x="18061" y="3924"/>
                    </a:lnTo>
                    <a:cubicBezTo>
                      <a:pt x="18061" y="3924"/>
                      <a:pt x="18080" y="3942"/>
                      <a:pt x="18089" y="3952"/>
                    </a:cubicBezTo>
                    <a:lnTo>
                      <a:pt x="18155" y="4036"/>
                    </a:lnTo>
                    <a:lnTo>
                      <a:pt x="18164" y="4045"/>
                    </a:lnTo>
                    <a:lnTo>
                      <a:pt x="18174" y="4045"/>
                    </a:lnTo>
                    <a:cubicBezTo>
                      <a:pt x="18183" y="4064"/>
                      <a:pt x="18192" y="4073"/>
                      <a:pt x="18202" y="4083"/>
                    </a:cubicBezTo>
                    <a:lnTo>
                      <a:pt x="18267" y="4167"/>
                    </a:lnTo>
                    <a:lnTo>
                      <a:pt x="18314" y="4223"/>
                    </a:lnTo>
                    <a:cubicBezTo>
                      <a:pt x="18333" y="4251"/>
                      <a:pt x="18361" y="4279"/>
                      <a:pt x="18389" y="4317"/>
                    </a:cubicBezTo>
                    <a:lnTo>
                      <a:pt x="18398" y="4326"/>
                    </a:lnTo>
                    <a:lnTo>
                      <a:pt x="18417" y="4354"/>
                    </a:lnTo>
                    <a:lnTo>
                      <a:pt x="18473" y="4420"/>
                    </a:lnTo>
                    <a:lnTo>
                      <a:pt x="18520" y="4485"/>
                    </a:lnTo>
                    <a:cubicBezTo>
                      <a:pt x="18539" y="4514"/>
                      <a:pt x="18557" y="4542"/>
                      <a:pt x="18576" y="4570"/>
                    </a:cubicBezTo>
                    <a:lnTo>
                      <a:pt x="18585" y="4579"/>
                    </a:lnTo>
                    <a:lnTo>
                      <a:pt x="18595" y="4588"/>
                    </a:lnTo>
                    <a:lnTo>
                      <a:pt x="18595" y="4598"/>
                    </a:lnTo>
                    <a:cubicBezTo>
                      <a:pt x="18595" y="4598"/>
                      <a:pt x="18595" y="4598"/>
                      <a:pt x="18604" y="4607"/>
                    </a:cubicBezTo>
                    <a:lnTo>
                      <a:pt x="18623" y="4645"/>
                    </a:lnTo>
                    <a:lnTo>
                      <a:pt x="18632" y="4654"/>
                    </a:lnTo>
                    <a:cubicBezTo>
                      <a:pt x="18642" y="4663"/>
                      <a:pt x="18651" y="4682"/>
                      <a:pt x="18660" y="4691"/>
                    </a:cubicBezTo>
                    <a:cubicBezTo>
                      <a:pt x="18651" y="4682"/>
                      <a:pt x="18642" y="4673"/>
                      <a:pt x="18632" y="4663"/>
                    </a:cubicBezTo>
                    <a:lnTo>
                      <a:pt x="18614" y="4645"/>
                    </a:lnTo>
                    <a:lnTo>
                      <a:pt x="18604" y="4626"/>
                    </a:lnTo>
                    <a:cubicBezTo>
                      <a:pt x="18595" y="4626"/>
                      <a:pt x="18585" y="4617"/>
                      <a:pt x="18576" y="4607"/>
                    </a:cubicBezTo>
                    <a:lnTo>
                      <a:pt x="18548" y="4579"/>
                    </a:lnTo>
                    <a:cubicBezTo>
                      <a:pt x="18539" y="4570"/>
                      <a:pt x="18529" y="4560"/>
                      <a:pt x="18520" y="4542"/>
                    </a:cubicBezTo>
                    <a:cubicBezTo>
                      <a:pt x="18501" y="4532"/>
                      <a:pt x="18492" y="4523"/>
                      <a:pt x="18482" y="4514"/>
                    </a:cubicBezTo>
                    <a:lnTo>
                      <a:pt x="18473" y="4504"/>
                    </a:lnTo>
                    <a:cubicBezTo>
                      <a:pt x="18464" y="4504"/>
                      <a:pt x="18454" y="4495"/>
                      <a:pt x="18445" y="4495"/>
                    </a:cubicBezTo>
                    <a:lnTo>
                      <a:pt x="18436" y="4485"/>
                    </a:lnTo>
                    <a:lnTo>
                      <a:pt x="18426" y="4476"/>
                    </a:lnTo>
                    <a:cubicBezTo>
                      <a:pt x="18417" y="4476"/>
                      <a:pt x="18417" y="4467"/>
                      <a:pt x="18408" y="4467"/>
                    </a:cubicBezTo>
                    <a:lnTo>
                      <a:pt x="18351" y="4429"/>
                    </a:lnTo>
                    <a:lnTo>
                      <a:pt x="18333" y="4420"/>
                    </a:lnTo>
                    <a:lnTo>
                      <a:pt x="18323" y="4411"/>
                    </a:lnTo>
                    <a:cubicBezTo>
                      <a:pt x="18295" y="4392"/>
                      <a:pt x="18248" y="4364"/>
                      <a:pt x="18202" y="4336"/>
                    </a:cubicBezTo>
                    <a:lnTo>
                      <a:pt x="18192" y="4336"/>
                    </a:lnTo>
                    <a:lnTo>
                      <a:pt x="18183" y="4326"/>
                    </a:lnTo>
                    <a:cubicBezTo>
                      <a:pt x="18174" y="4317"/>
                      <a:pt x="18155" y="4308"/>
                      <a:pt x="18136" y="4298"/>
                    </a:cubicBezTo>
                    <a:lnTo>
                      <a:pt x="18099" y="4279"/>
                    </a:lnTo>
                    <a:lnTo>
                      <a:pt x="18061" y="4261"/>
                    </a:lnTo>
                    <a:cubicBezTo>
                      <a:pt x="18042" y="4251"/>
                      <a:pt x="18024" y="4233"/>
                      <a:pt x="18005" y="4233"/>
                    </a:cubicBezTo>
                    <a:lnTo>
                      <a:pt x="17996" y="4223"/>
                    </a:lnTo>
                    <a:lnTo>
                      <a:pt x="17986" y="4214"/>
                    </a:lnTo>
                    <a:cubicBezTo>
                      <a:pt x="17968" y="4205"/>
                      <a:pt x="17939" y="4195"/>
                      <a:pt x="17921" y="4186"/>
                    </a:cubicBezTo>
                    <a:cubicBezTo>
                      <a:pt x="17874" y="4158"/>
                      <a:pt x="17818" y="4130"/>
                      <a:pt x="17771" y="4102"/>
                    </a:cubicBezTo>
                    <a:lnTo>
                      <a:pt x="17762" y="4102"/>
                    </a:lnTo>
                    <a:cubicBezTo>
                      <a:pt x="17715" y="4073"/>
                      <a:pt x="17677" y="4055"/>
                      <a:pt x="17640" y="4036"/>
                    </a:cubicBezTo>
                    <a:lnTo>
                      <a:pt x="17621" y="4027"/>
                    </a:lnTo>
                    <a:lnTo>
                      <a:pt x="17602" y="4017"/>
                    </a:lnTo>
                    <a:cubicBezTo>
                      <a:pt x="17593" y="4017"/>
                      <a:pt x="17584" y="4008"/>
                      <a:pt x="17584" y="4008"/>
                    </a:cubicBezTo>
                    <a:lnTo>
                      <a:pt x="17574" y="4008"/>
                    </a:lnTo>
                    <a:cubicBezTo>
                      <a:pt x="17546" y="3999"/>
                      <a:pt x="17518" y="3989"/>
                      <a:pt x="17499" y="3980"/>
                    </a:cubicBezTo>
                    <a:lnTo>
                      <a:pt x="17387" y="3942"/>
                    </a:lnTo>
                    <a:lnTo>
                      <a:pt x="17340" y="3924"/>
                    </a:lnTo>
                    <a:cubicBezTo>
                      <a:pt x="17312" y="3914"/>
                      <a:pt x="17275" y="3896"/>
                      <a:pt x="17247" y="3886"/>
                    </a:cubicBezTo>
                    <a:lnTo>
                      <a:pt x="17237" y="3886"/>
                    </a:lnTo>
                    <a:lnTo>
                      <a:pt x="17228" y="3877"/>
                    </a:lnTo>
                    <a:cubicBezTo>
                      <a:pt x="17219" y="3877"/>
                      <a:pt x="17209" y="3877"/>
                      <a:pt x="17200" y="3868"/>
                    </a:cubicBezTo>
                    <a:cubicBezTo>
                      <a:pt x="17162" y="3858"/>
                      <a:pt x="17125" y="3849"/>
                      <a:pt x="17097" y="3839"/>
                    </a:cubicBezTo>
                    <a:lnTo>
                      <a:pt x="17059" y="3821"/>
                    </a:lnTo>
                    <a:lnTo>
                      <a:pt x="17013" y="3802"/>
                    </a:lnTo>
                    <a:lnTo>
                      <a:pt x="16966" y="3793"/>
                    </a:lnTo>
                    <a:cubicBezTo>
                      <a:pt x="16966" y="3793"/>
                      <a:pt x="16956" y="3783"/>
                      <a:pt x="16947" y="3783"/>
                    </a:cubicBezTo>
                    <a:cubicBezTo>
                      <a:pt x="16938" y="3783"/>
                      <a:pt x="16938" y="3783"/>
                      <a:pt x="16928" y="3774"/>
                    </a:cubicBezTo>
                    <a:lnTo>
                      <a:pt x="16910" y="3765"/>
                    </a:lnTo>
                    <a:lnTo>
                      <a:pt x="16881" y="3755"/>
                    </a:lnTo>
                    <a:cubicBezTo>
                      <a:pt x="16872" y="3755"/>
                      <a:pt x="16872" y="3755"/>
                      <a:pt x="16863" y="3746"/>
                    </a:cubicBezTo>
                    <a:lnTo>
                      <a:pt x="16853" y="3746"/>
                    </a:lnTo>
                    <a:lnTo>
                      <a:pt x="16797" y="3718"/>
                    </a:lnTo>
                    <a:lnTo>
                      <a:pt x="16788" y="3718"/>
                    </a:lnTo>
                    <a:cubicBezTo>
                      <a:pt x="16760" y="3699"/>
                      <a:pt x="16741" y="3690"/>
                      <a:pt x="16722" y="3680"/>
                    </a:cubicBezTo>
                    <a:lnTo>
                      <a:pt x="16713" y="3680"/>
                    </a:lnTo>
                    <a:lnTo>
                      <a:pt x="16704" y="3671"/>
                    </a:lnTo>
                    <a:cubicBezTo>
                      <a:pt x="16657" y="3652"/>
                      <a:pt x="16601" y="3624"/>
                      <a:pt x="16554" y="3596"/>
                    </a:cubicBezTo>
                    <a:cubicBezTo>
                      <a:pt x="16544" y="3587"/>
                      <a:pt x="16535" y="3587"/>
                      <a:pt x="16526" y="3577"/>
                    </a:cubicBezTo>
                    <a:lnTo>
                      <a:pt x="16470" y="3549"/>
                    </a:lnTo>
                    <a:lnTo>
                      <a:pt x="16376" y="3484"/>
                    </a:lnTo>
                    <a:lnTo>
                      <a:pt x="16348" y="3474"/>
                    </a:lnTo>
                    <a:lnTo>
                      <a:pt x="16348" y="3465"/>
                    </a:lnTo>
                    <a:cubicBezTo>
                      <a:pt x="16320" y="3446"/>
                      <a:pt x="16292" y="3427"/>
                      <a:pt x="16264" y="3409"/>
                    </a:cubicBezTo>
                    <a:cubicBezTo>
                      <a:pt x="16217" y="3381"/>
                      <a:pt x="16170" y="3343"/>
                      <a:pt x="16123" y="3315"/>
                    </a:cubicBezTo>
                    <a:cubicBezTo>
                      <a:pt x="16076" y="3278"/>
                      <a:pt x="16029" y="3250"/>
                      <a:pt x="15983" y="3212"/>
                    </a:cubicBezTo>
                    <a:cubicBezTo>
                      <a:pt x="15945" y="3184"/>
                      <a:pt x="15898" y="3156"/>
                      <a:pt x="15870" y="3137"/>
                    </a:cubicBezTo>
                    <a:lnTo>
                      <a:pt x="15852" y="3118"/>
                    </a:lnTo>
                    <a:cubicBezTo>
                      <a:pt x="15842" y="3109"/>
                      <a:pt x="15823" y="3100"/>
                      <a:pt x="15823" y="3090"/>
                    </a:cubicBezTo>
                    <a:lnTo>
                      <a:pt x="15814" y="3090"/>
                    </a:lnTo>
                    <a:lnTo>
                      <a:pt x="15805" y="3081"/>
                    </a:lnTo>
                    <a:lnTo>
                      <a:pt x="15767" y="3053"/>
                    </a:lnTo>
                    <a:lnTo>
                      <a:pt x="15730" y="3025"/>
                    </a:lnTo>
                    <a:cubicBezTo>
                      <a:pt x="15720" y="3016"/>
                      <a:pt x="15702" y="3006"/>
                      <a:pt x="15692" y="2997"/>
                    </a:cubicBezTo>
                    <a:cubicBezTo>
                      <a:pt x="15692" y="2987"/>
                      <a:pt x="15683" y="2978"/>
                      <a:pt x="15674" y="2978"/>
                    </a:cubicBezTo>
                    <a:lnTo>
                      <a:pt x="15664" y="2969"/>
                    </a:lnTo>
                    <a:lnTo>
                      <a:pt x="15618" y="2931"/>
                    </a:lnTo>
                    <a:lnTo>
                      <a:pt x="15571" y="2884"/>
                    </a:lnTo>
                    <a:lnTo>
                      <a:pt x="15552" y="2866"/>
                    </a:lnTo>
                    <a:cubicBezTo>
                      <a:pt x="15543" y="2856"/>
                      <a:pt x="15524" y="2847"/>
                      <a:pt x="15515" y="2838"/>
                    </a:cubicBezTo>
                    <a:lnTo>
                      <a:pt x="15515" y="2828"/>
                    </a:lnTo>
                    <a:lnTo>
                      <a:pt x="15505" y="2828"/>
                    </a:lnTo>
                    <a:cubicBezTo>
                      <a:pt x="15505" y="2828"/>
                      <a:pt x="15496" y="2819"/>
                      <a:pt x="15486" y="2810"/>
                    </a:cubicBezTo>
                    <a:cubicBezTo>
                      <a:pt x="15458" y="2781"/>
                      <a:pt x="15421" y="2753"/>
                      <a:pt x="15383" y="2716"/>
                    </a:cubicBezTo>
                    <a:lnTo>
                      <a:pt x="15355" y="2678"/>
                    </a:lnTo>
                    <a:lnTo>
                      <a:pt x="15318" y="2650"/>
                    </a:lnTo>
                    <a:lnTo>
                      <a:pt x="15280" y="2613"/>
                    </a:lnTo>
                    <a:lnTo>
                      <a:pt x="15262" y="2594"/>
                    </a:lnTo>
                    <a:cubicBezTo>
                      <a:pt x="15224" y="2557"/>
                      <a:pt x="15187" y="2519"/>
                      <a:pt x="15149" y="2482"/>
                    </a:cubicBezTo>
                    <a:cubicBezTo>
                      <a:pt x="15074" y="2407"/>
                      <a:pt x="15000" y="2341"/>
                      <a:pt x="14934" y="2276"/>
                    </a:cubicBezTo>
                    <a:lnTo>
                      <a:pt x="14868" y="2220"/>
                    </a:lnTo>
                    <a:cubicBezTo>
                      <a:pt x="14850" y="2201"/>
                      <a:pt x="14840" y="2192"/>
                      <a:pt x="14822" y="2182"/>
                    </a:cubicBezTo>
                    <a:cubicBezTo>
                      <a:pt x="14812" y="2173"/>
                      <a:pt x="14812" y="2164"/>
                      <a:pt x="14803" y="2164"/>
                    </a:cubicBezTo>
                    <a:lnTo>
                      <a:pt x="14784" y="2164"/>
                    </a:lnTo>
                    <a:cubicBezTo>
                      <a:pt x="14775" y="2154"/>
                      <a:pt x="14765" y="2145"/>
                      <a:pt x="14747" y="2126"/>
                    </a:cubicBezTo>
                    <a:lnTo>
                      <a:pt x="14709" y="2098"/>
                    </a:lnTo>
                    <a:lnTo>
                      <a:pt x="14663" y="2061"/>
                    </a:lnTo>
                    <a:lnTo>
                      <a:pt x="14578" y="1995"/>
                    </a:lnTo>
                    <a:lnTo>
                      <a:pt x="14569" y="1986"/>
                    </a:lnTo>
                    <a:lnTo>
                      <a:pt x="14541" y="1967"/>
                    </a:lnTo>
                    <a:cubicBezTo>
                      <a:pt x="14531" y="1958"/>
                      <a:pt x="14513" y="1948"/>
                      <a:pt x="14503" y="1939"/>
                    </a:cubicBezTo>
                    <a:lnTo>
                      <a:pt x="14485" y="1929"/>
                    </a:lnTo>
                    <a:lnTo>
                      <a:pt x="14466" y="1911"/>
                    </a:lnTo>
                    <a:cubicBezTo>
                      <a:pt x="14457" y="1901"/>
                      <a:pt x="14438" y="1892"/>
                      <a:pt x="14428" y="1883"/>
                    </a:cubicBezTo>
                    <a:lnTo>
                      <a:pt x="14363" y="1826"/>
                    </a:lnTo>
                    <a:lnTo>
                      <a:pt x="14335" y="1808"/>
                    </a:lnTo>
                    <a:lnTo>
                      <a:pt x="14297" y="1780"/>
                    </a:lnTo>
                    <a:lnTo>
                      <a:pt x="14288" y="1770"/>
                    </a:lnTo>
                    <a:cubicBezTo>
                      <a:pt x="14269" y="1761"/>
                      <a:pt x="14251" y="1752"/>
                      <a:pt x="14232" y="1742"/>
                    </a:cubicBezTo>
                    <a:lnTo>
                      <a:pt x="14213" y="1723"/>
                    </a:lnTo>
                    <a:cubicBezTo>
                      <a:pt x="14204" y="1714"/>
                      <a:pt x="14185" y="1705"/>
                      <a:pt x="14166" y="1695"/>
                    </a:cubicBezTo>
                    <a:cubicBezTo>
                      <a:pt x="14119" y="1658"/>
                      <a:pt x="14073" y="1630"/>
                      <a:pt x="14016" y="1602"/>
                    </a:cubicBezTo>
                    <a:cubicBezTo>
                      <a:pt x="13988" y="1583"/>
                      <a:pt x="13960" y="1564"/>
                      <a:pt x="13932" y="1546"/>
                    </a:cubicBezTo>
                    <a:lnTo>
                      <a:pt x="13923" y="1536"/>
                    </a:lnTo>
                    <a:lnTo>
                      <a:pt x="13904" y="1527"/>
                    </a:lnTo>
                    <a:lnTo>
                      <a:pt x="13885" y="1517"/>
                    </a:lnTo>
                    <a:lnTo>
                      <a:pt x="13848" y="1499"/>
                    </a:lnTo>
                    <a:lnTo>
                      <a:pt x="13848" y="1489"/>
                    </a:lnTo>
                    <a:lnTo>
                      <a:pt x="13829" y="1480"/>
                    </a:lnTo>
                    <a:cubicBezTo>
                      <a:pt x="13829" y="1480"/>
                      <a:pt x="13820" y="1480"/>
                      <a:pt x="13810" y="1471"/>
                    </a:cubicBezTo>
                    <a:lnTo>
                      <a:pt x="13801" y="1471"/>
                    </a:lnTo>
                    <a:cubicBezTo>
                      <a:pt x="13792" y="1461"/>
                      <a:pt x="13773" y="1452"/>
                      <a:pt x="13764" y="1443"/>
                    </a:cubicBezTo>
                    <a:lnTo>
                      <a:pt x="13726" y="1424"/>
                    </a:lnTo>
                    <a:lnTo>
                      <a:pt x="13679" y="1396"/>
                    </a:lnTo>
                    <a:cubicBezTo>
                      <a:pt x="13661" y="1386"/>
                      <a:pt x="13642" y="1377"/>
                      <a:pt x="13623" y="1368"/>
                    </a:cubicBezTo>
                    <a:lnTo>
                      <a:pt x="13614" y="1358"/>
                    </a:lnTo>
                    <a:lnTo>
                      <a:pt x="13595" y="1349"/>
                    </a:lnTo>
                    <a:lnTo>
                      <a:pt x="13586" y="1349"/>
                    </a:lnTo>
                    <a:cubicBezTo>
                      <a:pt x="13558" y="1330"/>
                      <a:pt x="13520" y="1311"/>
                      <a:pt x="13483" y="1293"/>
                    </a:cubicBezTo>
                    <a:lnTo>
                      <a:pt x="13436" y="1274"/>
                    </a:lnTo>
                    <a:lnTo>
                      <a:pt x="13389" y="1255"/>
                    </a:lnTo>
                    <a:cubicBezTo>
                      <a:pt x="13370" y="1246"/>
                      <a:pt x="13361" y="1237"/>
                      <a:pt x="13342" y="1237"/>
                    </a:cubicBezTo>
                    <a:lnTo>
                      <a:pt x="13333" y="1227"/>
                    </a:lnTo>
                    <a:lnTo>
                      <a:pt x="13324" y="1227"/>
                    </a:lnTo>
                    <a:cubicBezTo>
                      <a:pt x="13230" y="1190"/>
                      <a:pt x="13127" y="1143"/>
                      <a:pt x="13024" y="1106"/>
                    </a:cubicBezTo>
                    <a:cubicBezTo>
                      <a:pt x="12977" y="1096"/>
                      <a:pt x="12940" y="1077"/>
                      <a:pt x="12884" y="1068"/>
                    </a:cubicBezTo>
                    <a:lnTo>
                      <a:pt x="12874" y="1059"/>
                    </a:lnTo>
                    <a:cubicBezTo>
                      <a:pt x="12827" y="1049"/>
                      <a:pt x="12781" y="1040"/>
                      <a:pt x="12734" y="1031"/>
                    </a:cubicBezTo>
                    <a:lnTo>
                      <a:pt x="12715" y="1021"/>
                    </a:lnTo>
                    <a:lnTo>
                      <a:pt x="12706" y="1021"/>
                    </a:lnTo>
                    <a:cubicBezTo>
                      <a:pt x="12668" y="1012"/>
                      <a:pt x="12621" y="1003"/>
                      <a:pt x="12575" y="993"/>
                    </a:cubicBezTo>
                    <a:lnTo>
                      <a:pt x="12547" y="993"/>
                    </a:lnTo>
                    <a:cubicBezTo>
                      <a:pt x="12509" y="984"/>
                      <a:pt x="12462" y="974"/>
                      <a:pt x="12415" y="965"/>
                    </a:cubicBezTo>
                    <a:lnTo>
                      <a:pt x="12369" y="965"/>
                    </a:lnTo>
                    <a:cubicBezTo>
                      <a:pt x="12359" y="956"/>
                      <a:pt x="12359" y="956"/>
                      <a:pt x="12350" y="956"/>
                    </a:cubicBezTo>
                    <a:cubicBezTo>
                      <a:pt x="12322" y="956"/>
                      <a:pt x="12294" y="956"/>
                      <a:pt x="12256" y="946"/>
                    </a:cubicBezTo>
                    <a:lnTo>
                      <a:pt x="12106" y="946"/>
                    </a:lnTo>
                    <a:cubicBezTo>
                      <a:pt x="12088" y="946"/>
                      <a:pt x="12069" y="946"/>
                      <a:pt x="12050" y="937"/>
                    </a:cubicBezTo>
                    <a:lnTo>
                      <a:pt x="11901" y="937"/>
                    </a:lnTo>
                    <a:lnTo>
                      <a:pt x="11863" y="928"/>
                    </a:lnTo>
                    <a:lnTo>
                      <a:pt x="11629" y="928"/>
                    </a:lnTo>
                    <a:cubicBezTo>
                      <a:pt x="11582" y="928"/>
                      <a:pt x="11526" y="928"/>
                      <a:pt x="11479" y="937"/>
                    </a:cubicBezTo>
                    <a:lnTo>
                      <a:pt x="11357" y="937"/>
                    </a:lnTo>
                    <a:cubicBezTo>
                      <a:pt x="11311" y="946"/>
                      <a:pt x="11236" y="946"/>
                      <a:pt x="11170" y="946"/>
                    </a:cubicBezTo>
                    <a:cubicBezTo>
                      <a:pt x="11142" y="956"/>
                      <a:pt x="11123" y="956"/>
                      <a:pt x="11095" y="956"/>
                    </a:cubicBezTo>
                    <a:lnTo>
                      <a:pt x="11020" y="956"/>
                    </a:lnTo>
                    <a:cubicBezTo>
                      <a:pt x="10964" y="946"/>
                      <a:pt x="10917" y="946"/>
                      <a:pt x="10871" y="946"/>
                    </a:cubicBezTo>
                    <a:lnTo>
                      <a:pt x="10337" y="946"/>
                    </a:lnTo>
                    <a:cubicBezTo>
                      <a:pt x="10309" y="946"/>
                      <a:pt x="10281" y="946"/>
                      <a:pt x="10253" y="937"/>
                    </a:cubicBezTo>
                    <a:lnTo>
                      <a:pt x="10168" y="937"/>
                    </a:lnTo>
                    <a:cubicBezTo>
                      <a:pt x="10084" y="928"/>
                      <a:pt x="10009" y="918"/>
                      <a:pt x="9934" y="909"/>
                    </a:cubicBezTo>
                    <a:cubicBezTo>
                      <a:pt x="9888" y="909"/>
                      <a:pt x="9850" y="900"/>
                      <a:pt x="9813" y="890"/>
                    </a:cubicBezTo>
                    <a:cubicBezTo>
                      <a:pt x="9775" y="881"/>
                      <a:pt x="9738" y="871"/>
                      <a:pt x="9710" y="862"/>
                    </a:cubicBezTo>
                    <a:cubicBezTo>
                      <a:pt x="9700" y="862"/>
                      <a:pt x="9682" y="862"/>
                      <a:pt x="9672" y="853"/>
                    </a:cubicBezTo>
                    <a:cubicBezTo>
                      <a:pt x="9663" y="853"/>
                      <a:pt x="9653" y="843"/>
                      <a:pt x="9635" y="834"/>
                    </a:cubicBezTo>
                    <a:cubicBezTo>
                      <a:pt x="9616" y="825"/>
                      <a:pt x="9597" y="815"/>
                      <a:pt x="9569" y="797"/>
                    </a:cubicBezTo>
                    <a:cubicBezTo>
                      <a:pt x="9560" y="787"/>
                      <a:pt x="9550" y="787"/>
                      <a:pt x="9541" y="778"/>
                    </a:cubicBezTo>
                    <a:cubicBezTo>
                      <a:pt x="9532" y="768"/>
                      <a:pt x="9532" y="768"/>
                      <a:pt x="9522" y="759"/>
                    </a:cubicBezTo>
                    <a:lnTo>
                      <a:pt x="9513" y="750"/>
                    </a:lnTo>
                    <a:cubicBezTo>
                      <a:pt x="9513" y="750"/>
                      <a:pt x="9513" y="750"/>
                      <a:pt x="9504" y="740"/>
                    </a:cubicBezTo>
                    <a:cubicBezTo>
                      <a:pt x="9504" y="740"/>
                      <a:pt x="9494" y="731"/>
                      <a:pt x="9494" y="722"/>
                    </a:cubicBezTo>
                    <a:cubicBezTo>
                      <a:pt x="9485" y="712"/>
                      <a:pt x="9485" y="703"/>
                      <a:pt x="9485" y="703"/>
                    </a:cubicBezTo>
                    <a:cubicBezTo>
                      <a:pt x="9485" y="684"/>
                      <a:pt x="9485" y="656"/>
                      <a:pt x="9485" y="637"/>
                    </a:cubicBezTo>
                    <a:cubicBezTo>
                      <a:pt x="9485" y="628"/>
                      <a:pt x="9485" y="619"/>
                      <a:pt x="9485" y="609"/>
                    </a:cubicBezTo>
                    <a:lnTo>
                      <a:pt x="9494" y="609"/>
                    </a:lnTo>
                    <a:cubicBezTo>
                      <a:pt x="9532" y="572"/>
                      <a:pt x="9569" y="553"/>
                      <a:pt x="9607" y="534"/>
                    </a:cubicBezTo>
                    <a:cubicBezTo>
                      <a:pt x="9653" y="516"/>
                      <a:pt x="9700" y="497"/>
                      <a:pt x="9738" y="488"/>
                    </a:cubicBezTo>
                    <a:lnTo>
                      <a:pt x="9813" y="459"/>
                    </a:lnTo>
                    <a:cubicBezTo>
                      <a:pt x="9841" y="450"/>
                      <a:pt x="9878" y="441"/>
                      <a:pt x="9906" y="422"/>
                    </a:cubicBezTo>
                    <a:lnTo>
                      <a:pt x="9916" y="422"/>
                    </a:lnTo>
                    <a:cubicBezTo>
                      <a:pt x="9962" y="403"/>
                      <a:pt x="10000" y="385"/>
                      <a:pt x="10047" y="375"/>
                    </a:cubicBezTo>
                    <a:cubicBezTo>
                      <a:pt x="10112" y="347"/>
                      <a:pt x="10187" y="328"/>
                      <a:pt x="10281" y="300"/>
                    </a:cubicBezTo>
                    <a:lnTo>
                      <a:pt x="10318" y="291"/>
                    </a:lnTo>
                    <a:lnTo>
                      <a:pt x="10328" y="282"/>
                    </a:lnTo>
                    <a:lnTo>
                      <a:pt x="10346" y="282"/>
                    </a:lnTo>
                    <a:cubicBezTo>
                      <a:pt x="10365" y="282"/>
                      <a:pt x="10374" y="272"/>
                      <a:pt x="10384" y="272"/>
                    </a:cubicBezTo>
                    <a:lnTo>
                      <a:pt x="10393" y="272"/>
                    </a:lnTo>
                    <a:lnTo>
                      <a:pt x="10449" y="254"/>
                    </a:lnTo>
                    <a:lnTo>
                      <a:pt x="10496" y="254"/>
                    </a:lnTo>
                    <a:lnTo>
                      <a:pt x="10505" y="244"/>
                    </a:lnTo>
                    <a:cubicBezTo>
                      <a:pt x="10580" y="235"/>
                      <a:pt x="10655" y="225"/>
                      <a:pt x="10721" y="225"/>
                    </a:cubicBezTo>
                    <a:cubicBezTo>
                      <a:pt x="10740" y="216"/>
                      <a:pt x="10749" y="216"/>
                      <a:pt x="10768" y="216"/>
                    </a:cubicBezTo>
                    <a:lnTo>
                      <a:pt x="10786" y="216"/>
                    </a:lnTo>
                    <a:lnTo>
                      <a:pt x="10824" y="207"/>
                    </a:lnTo>
                    <a:lnTo>
                      <a:pt x="10861" y="207"/>
                    </a:lnTo>
                    <a:cubicBezTo>
                      <a:pt x="10889" y="207"/>
                      <a:pt x="10908" y="197"/>
                      <a:pt x="10936" y="197"/>
                    </a:cubicBezTo>
                    <a:lnTo>
                      <a:pt x="10946" y="197"/>
                    </a:lnTo>
                    <a:cubicBezTo>
                      <a:pt x="11020" y="188"/>
                      <a:pt x="11095" y="188"/>
                      <a:pt x="11170" y="179"/>
                    </a:cubicBezTo>
                    <a:cubicBezTo>
                      <a:pt x="11208" y="169"/>
                      <a:pt x="11245" y="169"/>
                      <a:pt x="11283" y="160"/>
                    </a:cubicBezTo>
                    <a:cubicBezTo>
                      <a:pt x="11311" y="160"/>
                      <a:pt x="11348" y="151"/>
                      <a:pt x="11376" y="151"/>
                    </a:cubicBezTo>
                    <a:lnTo>
                      <a:pt x="11395" y="141"/>
                    </a:lnTo>
                    <a:cubicBezTo>
                      <a:pt x="11451" y="141"/>
                      <a:pt x="11517" y="132"/>
                      <a:pt x="11582" y="132"/>
                    </a:cubicBezTo>
                    <a:lnTo>
                      <a:pt x="11601" y="132"/>
                    </a:lnTo>
                    <a:cubicBezTo>
                      <a:pt x="11648" y="132"/>
                      <a:pt x="11713" y="122"/>
                      <a:pt x="11760" y="122"/>
                    </a:cubicBezTo>
                    <a:close/>
                    <a:moveTo>
                      <a:pt x="9477" y="614"/>
                    </a:moveTo>
                    <a:cubicBezTo>
                      <a:pt x="9476" y="616"/>
                      <a:pt x="9476" y="619"/>
                      <a:pt x="9476" y="619"/>
                    </a:cubicBezTo>
                    <a:cubicBezTo>
                      <a:pt x="9466" y="628"/>
                      <a:pt x="9466" y="637"/>
                      <a:pt x="9466" y="656"/>
                    </a:cubicBezTo>
                    <a:cubicBezTo>
                      <a:pt x="9466" y="665"/>
                      <a:pt x="9466" y="665"/>
                      <a:pt x="9466" y="675"/>
                    </a:cubicBezTo>
                    <a:cubicBezTo>
                      <a:pt x="9457" y="684"/>
                      <a:pt x="9457" y="694"/>
                      <a:pt x="9457" y="694"/>
                    </a:cubicBezTo>
                    <a:cubicBezTo>
                      <a:pt x="9457" y="703"/>
                      <a:pt x="9457" y="703"/>
                      <a:pt x="9457" y="712"/>
                    </a:cubicBezTo>
                    <a:cubicBezTo>
                      <a:pt x="9457" y="722"/>
                      <a:pt x="9466" y="731"/>
                      <a:pt x="9466" y="740"/>
                    </a:cubicBezTo>
                    <a:cubicBezTo>
                      <a:pt x="9476" y="750"/>
                      <a:pt x="9485" y="759"/>
                      <a:pt x="9485" y="768"/>
                    </a:cubicBezTo>
                    <a:lnTo>
                      <a:pt x="9494" y="778"/>
                    </a:lnTo>
                    <a:cubicBezTo>
                      <a:pt x="9494" y="787"/>
                      <a:pt x="9504" y="787"/>
                      <a:pt x="9504" y="797"/>
                    </a:cubicBezTo>
                    <a:cubicBezTo>
                      <a:pt x="9513" y="806"/>
                      <a:pt x="9522" y="806"/>
                      <a:pt x="9522" y="815"/>
                    </a:cubicBezTo>
                    <a:cubicBezTo>
                      <a:pt x="9532" y="825"/>
                      <a:pt x="9541" y="825"/>
                      <a:pt x="9550" y="834"/>
                    </a:cubicBezTo>
                    <a:cubicBezTo>
                      <a:pt x="9569" y="843"/>
                      <a:pt x="9588" y="853"/>
                      <a:pt x="9607" y="871"/>
                    </a:cubicBezTo>
                    <a:cubicBezTo>
                      <a:pt x="9635" y="890"/>
                      <a:pt x="9663" y="900"/>
                      <a:pt x="9691" y="909"/>
                    </a:cubicBezTo>
                    <a:cubicBezTo>
                      <a:pt x="9756" y="937"/>
                      <a:pt x="9813" y="956"/>
                      <a:pt x="9869" y="965"/>
                    </a:cubicBezTo>
                    <a:cubicBezTo>
                      <a:pt x="9897" y="965"/>
                      <a:pt x="9925" y="965"/>
                      <a:pt x="9944" y="974"/>
                    </a:cubicBezTo>
                    <a:lnTo>
                      <a:pt x="9962" y="974"/>
                    </a:lnTo>
                    <a:cubicBezTo>
                      <a:pt x="9991" y="974"/>
                      <a:pt x="10028" y="974"/>
                      <a:pt x="10056" y="984"/>
                    </a:cubicBezTo>
                    <a:lnTo>
                      <a:pt x="10206" y="984"/>
                    </a:lnTo>
                    <a:cubicBezTo>
                      <a:pt x="10234" y="993"/>
                      <a:pt x="10271" y="993"/>
                      <a:pt x="10299" y="993"/>
                    </a:cubicBezTo>
                    <a:lnTo>
                      <a:pt x="10655" y="993"/>
                    </a:lnTo>
                    <a:cubicBezTo>
                      <a:pt x="10711" y="1003"/>
                      <a:pt x="10758" y="1003"/>
                      <a:pt x="10805" y="1003"/>
                    </a:cubicBezTo>
                    <a:lnTo>
                      <a:pt x="11254" y="1003"/>
                    </a:lnTo>
                    <a:cubicBezTo>
                      <a:pt x="11283" y="1003"/>
                      <a:pt x="11320" y="1003"/>
                      <a:pt x="11348" y="993"/>
                    </a:cubicBezTo>
                    <a:lnTo>
                      <a:pt x="11404" y="993"/>
                    </a:lnTo>
                    <a:cubicBezTo>
                      <a:pt x="11451" y="993"/>
                      <a:pt x="11498" y="984"/>
                      <a:pt x="11554" y="984"/>
                    </a:cubicBezTo>
                    <a:lnTo>
                      <a:pt x="11854" y="984"/>
                    </a:lnTo>
                    <a:lnTo>
                      <a:pt x="11863" y="993"/>
                    </a:lnTo>
                    <a:cubicBezTo>
                      <a:pt x="11863" y="984"/>
                      <a:pt x="11863" y="984"/>
                      <a:pt x="11863" y="984"/>
                    </a:cubicBezTo>
                    <a:lnTo>
                      <a:pt x="11882" y="993"/>
                    </a:lnTo>
                    <a:lnTo>
                      <a:pt x="11985" y="993"/>
                    </a:lnTo>
                    <a:cubicBezTo>
                      <a:pt x="11994" y="1003"/>
                      <a:pt x="12003" y="1003"/>
                      <a:pt x="12013" y="1003"/>
                    </a:cubicBezTo>
                    <a:lnTo>
                      <a:pt x="12181" y="1003"/>
                    </a:lnTo>
                    <a:cubicBezTo>
                      <a:pt x="12219" y="1012"/>
                      <a:pt x="12247" y="1012"/>
                      <a:pt x="12284" y="1012"/>
                    </a:cubicBezTo>
                    <a:lnTo>
                      <a:pt x="12322" y="1012"/>
                    </a:lnTo>
                    <a:lnTo>
                      <a:pt x="12331" y="1021"/>
                    </a:lnTo>
                    <a:lnTo>
                      <a:pt x="12369" y="1021"/>
                    </a:lnTo>
                    <a:cubicBezTo>
                      <a:pt x="12397" y="1021"/>
                      <a:pt x="12425" y="1031"/>
                      <a:pt x="12453" y="1031"/>
                    </a:cubicBezTo>
                    <a:cubicBezTo>
                      <a:pt x="12500" y="1040"/>
                      <a:pt x="12556" y="1049"/>
                      <a:pt x="12631" y="1068"/>
                    </a:cubicBezTo>
                    <a:cubicBezTo>
                      <a:pt x="12650" y="1068"/>
                      <a:pt x="12668" y="1077"/>
                      <a:pt x="12696" y="1077"/>
                    </a:cubicBezTo>
                    <a:lnTo>
                      <a:pt x="12706" y="1077"/>
                    </a:lnTo>
                    <a:lnTo>
                      <a:pt x="12724" y="1087"/>
                    </a:lnTo>
                    <a:cubicBezTo>
                      <a:pt x="12743" y="1087"/>
                      <a:pt x="12762" y="1096"/>
                      <a:pt x="12781" y="1096"/>
                    </a:cubicBezTo>
                    <a:lnTo>
                      <a:pt x="12799" y="1106"/>
                    </a:lnTo>
                    <a:cubicBezTo>
                      <a:pt x="12818" y="1106"/>
                      <a:pt x="12846" y="1115"/>
                      <a:pt x="12856" y="1124"/>
                    </a:cubicBezTo>
                    <a:lnTo>
                      <a:pt x="12893" y="1124"/>
                    </a:lnTo>
                    <a:cubicBezTo>
                      <a:pt x="12912" y="1134"/>
                      <a:pt x="12930" y="1143"/>
                      <a:pt x="12949" y="1143"/>
                    </a:cubicBezTo>
                    <a:cubicBezTo>
                      <a:pt x="12958" y="1152"/>
                      <a:pt x="12968" y="1152"/>
                      <a:pt x="12977" y="1152"/>
                    </a:cubicBezTo>
                    <a:lnTo>
                      <a:pt x="13033" y="1171"/>
                    </a:lnTo>
                    <a:cubicBezTo>
                      <a:pt x="13043" y="1180"/>
                      <a:pt x="13052" y="1180"/>
                      <a:pt x="13052" y="1180"/>
                    </a:cubicBezTo>
                    <a:cubicBezTo>
                      <a:pt x="13061" y="1180"/>
                      <a:pt x="13061" y="1190"/>
                      <a:pt x="13071" y="1190"/>
                    </a:cubicBezTo>
                    <a:lnTo>
                      <a:pt x="13090" y="1199"/>
                    </a:lnTo>
                    <a:lnTo>
                      <a:pt x="13118" y="1209"/>
                    </a:lnTo>
                    <a:cubicBezTo>
                      <a:pt x="13136" y="1209"/>
                      <a:pt x="13146" y="1218"/>
                      <a:pt x="13164" y="1227"/>
                    </a:cubicBezTo>
                    <a:lnTo>
                      <a:pt x="13174" y="1227"/>
                    </a:lnTo>
                    <a:lnTo>
                      <a:pt x="13193" y="1237"/>
                    </a:lnTo>
                    <a:lnTo>
                      <a:pt x="13202" y="1237"/>
                    </a:lnTo>
                    <a:lnTo>
                      <a:pt x="13249" y="1255"/>
                    </a:lnTo>
                    <a:lnTo>
                      <a:pt x="13296" y="1274"/>
                    </a:lnTo>
                    <a:lnTo>
                      <a:pt x="13342" y="1302"/>
                    </a:lnTo>
                    <a:cubicBezTo>
                      <a:pt x="13361" y="1302"/>
                      <a:pt x="13380" y="1311"/>
                      <a:pt x="13389" y="1321"/>
                    </a:cubicBezTo>
                    <a:lnTo>
                      <a:pt x="13399" y="1321"/>
                    </a:lnTo>
                    <a:lnTo>
                      <a:pt x="13408" y="1330"/>
                    </a:lnTo>
                    <a:lnTo>
                      <a:pt x="13417" y="1330"/>
                    </a:lnTo>
                    <a:lnTo>
                      <a:pt x="13427" y="1340"/>
                    </a:lnTo>
                    <a:lnTo>
                      <a:pt x="13436" y="1340"/>
                    </a:lnTo>
                    <a:cubicBezTo>
                      <a:pt x="13445" y="1349"/>
                      <a:pt x="13464" y="1349"/>
                      <a:pt x="13473" y="1358"/>
                    </a:cubicBezTo>
                    <a:lnTo>
                      <a:pt x="13558" y="1405"/>
                    </a:lnTo>
                    <a:cubicBezTo>
                      <a:pt x="13567" y="1405"/>
                      <a:pt x="13576" y="1405"/>
                      <a:pt x="13576" y="1414"/>
                    </a:cubicBezTo>
                    <a:lnTo>
                      <a:pt x="13586" y="1414"/>
                    </a:lnTo>
                    <a:cubicBezTo>
                      <a:pt x="13595" y="1414"/>
                      <a:pt x="13605" y="1424"/>
                      <a:pt x="13614" y="1433"/>
                    </a:cubicBezTo>
                    <a:cubicBezTo>
                      <a:pt x="13642" y="1443"/>
                      <a:pt x="13679" y="1461"/>
                      <a:pt x="13708" y="1480"/>
                    </a:cubicBezTo>
                    <a:cubicBezTo>
                      <a:pt x="13745" y="1499"/>
                      <a:pt x="13773" y="1517"/>
                      <a:pt x="13810" y="1536"/>
                    </a:cubicBezTo>
                    <a:lnTo>
                      <a:pt x="13810" y="1546"/>
                    </a:lnTo>
                    <a:lnTo>
                      <a:pt x="13820" y="1546"/>
                    </a:lnTo>
                    <a:lnTo>
                      <a:pt x="13848" y="1564"/>
                    </a:lnTo>
                    <a:cubicBezTo>
                      <a:pt x="13923" y="1611"/>
                      <a:pt x="14007" y="1658"/>
                      <a:pt x="14101" y="1723"/>
                    </a:cubicBezTo>
                    <a:lnTo>
                      <a:pt x="14119" y="1733"/>
                    </a:lnTo>
                    <a:lnTo>
                      <a:pt x="14138" y="1742"/>
                    </a:lnTo>
                    <a:lnTo>
                      <a:pt x="14176" y="1770"/>
                    </a:lnTo>
                    <a:lnTo>
                      <a:pt x="14204" y="1789"/>
                    </a:lnTo>
                    <a:cubicBezTo>
                      <a:pt x="14213" y="1789"/>
                      <a:pt x="14213" y="1798"/>
                      <a:pt x="14222" y="1798"/>
                    </a:cubicBezTo>
                    <a:lnTo>
                      <a:pt x="14232" y="1808"/>
                    </a:lnTo>
                    <a:lnTo>
                      <a:pt x="14279" y="1836"/>
                    </a:lnTo>
                    <a:lnTo>
                      <a:pt x="14307" y="1864"/>
                    </a:lnTo>
                    <a:lnTo>
                      <a:pt x="14316" y="1864"/>
                    </a:lnTo>
                    <a:lnTo>
                      <a:pt x="14316" y="1873"/>
                    </a:lnTo>
                    <a:cubicBezTo>
                      <a:pt x="14335" y="1883"/>
                      <a:pt x="14363" y="1901"/>
                      <a:pt x="14391" y="1920"/>
                    </a:cubicBezTo>
                    <a:cubicBezTo>
                      <a:pt x="14466" y="1986"/>
                      <a:pt x="14560" y="2051"/>
                      <a:pt x="14644" y="2126"/>
                    </a:cubicBezTo>
                    <a:lnTo>
                      <a:pt x="14681" y="2154"/>
                    </a:lnTo>
                    <a:lnTo>
                      <a:pt x="14719" y="2182"/>
                    </a:lnTo>
                    <a:cubicBezTo>
                      <a:pt x="14737" y="2192"/>
                      <a:pt x="14747" y="2201"/>
                      <a:pt x="14756" y="2220"/>
                    </a:cubicBezTo>
                    <a:lnTo>
                      <a:pt x="14765" y="2220"/>
                    </a:lnTo>
                    <a:lnTo>
                      <a:pt x="14775" y="2229"/>
                    </a:lnTo>
                    <a:cubicBezTo>
                      <a:pt x="14812" y="2266"/>
                      <a:pt x="14850" y="2295"/>
                      <a:pt x="14887" y="2332"/>
                    </a:cubicBezTo>
                    <a:lnTo>
                      <a:pt x="14906" y="2341"/>
                    </a:lnTo>
                    <a:cubicBezTo>
                      <a:pt x="14925" y="2369"/>
                      <a:pt x="14953" y="2388"/>
                      <a:pt x="14971" y="2407"/>
                    </a:cubicBezTo>
                    <a:lnTo>
                      <a:pt x="14981" y="2416"/>
                    </a:lnTo>
                    <a:lnTo>
                      <a:pt x="14990" y="2416"/>
                    </a:lnTo>
                    <a:cubicBezTo>
                      <a:pt x="14990" y="2426"/>
                      <a:pt x="15000" y="2435"/>
                      <a:pt x="15009" y="2444"/>
                    </a:cubicBezTo>
                    <a:cubicBezTo>
                      <a:pt x="15018" y="2454"/>
                      <a:pt x="15037" y="2463"/>
                      <a:pt x="15046" y="2482"/>
                    </a:cubicBezTo>
                    <a:lnTo>
                      <a:pt x="15065" y="2501"/>
                    </a:lnTo>
                    <a:cubicBezTo>
                      <a:pt x="15084" y="2519"/>
                      <a:pt x="15103" y="2529"/>
                      <a:pt x="15121" y="2547"/>
                    </a:cubicBezTo>
                    <a:cubicBezTo>
                      <a:pt x="15159" y="2585"/>
                      <a:pt x="15196" y="2632"/>
                      <a:pt x="15243" y="2669"/>
                    </a:cubicBezTo>
                    <a:cubicBezTo>
                      <a:pt x="15271" y="2697"/>
                      <a:pt x="15299" y="2725"/>
                      <a:pt x="15327" y="2763"/>
                    </a:cubicBezTo>
                    <a:lnTo>
                      <a:pt x="15355" y="2781"/>
                    </a:lnTo>
                    <a:cubicBezTo>
                      <a:pt x="15383" y="2819"/>
                      <a:pt x="15421" y="2847"/>
                      <a:pt x="15458" y="2884"/>
                    </a:cubicBezTo>
                    <a:lnTo>
                      <a:pt x="15468" y="2894"/>
                    </a:lnTo>
                    <a:cubicBezTo>
                      <a:pt x="15486" y="2903"/>
                      <a:pt x="15496" y="2913"/>
                      <a:pt x="15515" y="2931"/>
                    </a:cubicBezTo>
                    <a:lnTo>
                      <a:pt x="15580" y="2987"/>
                    </a:lnTo>
                    <a:lnTo>
                      <a:pt x="15608" y="3016"/>
                    </a:lnTo>
                    <a:lnTo>
                      <a:pt x="15618" y="3016"/>
                    </a:lnTo>
                    <a:cubicBezTo>
                      <a:pt x="15646" y="3044"/>
                      <a:pt x="15664" y="3062"/>
                      <a:pt x="15692" y="3081"/>
                    </a:cubicBezTo>
                    <a:lnTo>
                      <a:pt x="15730" y="3118"/>
                    </a:lnTo>
                    <a:lnTo>
                      <a:pt x="15777" y="3147"/>
                    </a:lnTo>
                    <a:cubicBezTo>
                      <a:pt x="15795" y="3165"/>
                      <a:pt x="15805" y="3175"/>
                      <a:pt x="15823" y="3184"/>
                    </a:cubicBezTo>
                    <a:lnTo>
                      <a:pt x="15880" y="3231"/>
                    </a:lnTo>
                    <a:lnTo>
                      <a:pt x="15898" y="3240"/>
                    </a:lnTo>
                    <a:cubicBezTo>
                      <a:pt x="15908" y="3250"/>
                      <a:pt x="15926" y="3259"/>
                      <a:pt x="15936" y="3268"/>
                    </a:cubicBezTo>
                    <a:lnTo>
                      <a:pt x="15945" y="3278"/>
                    </a:lnTo>
                    <a:cubicBezTo>
                      <a:pt x="15955" y="3278"/>
                      <a:pt x="15955" y="3287"/>
                      <a:pt x="15964" y="3287"/>
                    </a:cubicBezTo>
                    <a:cubicBezTo>
                      <a:pt x="16001" y="3315"/>
                      <a:pt x="16039" y="3343"/>
                      <a:pt x="16086" y="3371"/>
                    </a:cubicBezTo>
                    <a:lnTo>
                      <a:pt x="16086" y="3381"/>
                    </a:lnTo>
                    <a:lnTo>
                      <a:pt x="16095" y="3381"/>
                    </a:lnTo>
                    <a:cubicBezTo>
                      <a:pt x="16132" y="3409"/>
                      <a:pt x="16161" y="3427"/>
                      <a:pt x="16198" y="3456"/>
                    </a:cubicBezTo>
                    <a:lnTo>
                      <a:pt x="16226" y="3474"/>
                    </a:lnTo>
                    <a:cubicBezTo>
                      <a:pt x="16235" y="3484"/>
                      <a:pt x="16254" y="3493"/>
                      <a:pt x="16264" y="3502"/>
                    </a:cubicBezTo>
                    <a:lnTo>
                      <a:pt x="16273" y="3502"/>
                    </a:lnTo>
                    <a:lnTo>
                      <a:pt x="16282" y="3512"/>
                    </a:lnTo>
                    <a:lnTo>
                      <a:pt x="16301" y="3521"/>
                    </a:lnTo>
                    <a:cubicBezTo>
                      <a:pt x="16320" y="3530"/>
                      <a:pt x="16329" y="3540"/>
                      <a:pt x="16348" y="3549"/>
                    </a:cubicBezTo>
                    <a:lnTo>
                      <a:pt x="16432" y="3605"/>
                    </a:lnTo>
                    <a:cubicBezTo>
                      <a:pt x="16441" y="3615"/>
                      <a:pt x="16460" y="3624"/>
                      <a:pt x="16479" y="3633"/>
                    </a:cubicBezTo>
                    <a:lnTo>
                      <a:pt x="16488" y="3643"/>
                    </a:lnTo>
                    <a:cubicBezTo>
                      <a:pt x="16544" y="3671"/>
                      <a:pt x="16582" y="3690"/>
                      <a:pt x="16619" y="3708"/>
                    </a:cubicBezTo>
                    <a:lnTo>
                      <a:pt x="16666" y="3727"/>
                    </a:lnTo>
                    <a:lnTo>
                      <a:pt x="16704" y="3755"/>
                    </a:lnTo>
                    <a:cubicBezTo>
                      <a:pt x="16722" y="3765"/>
                      <a:pt x="16741" y="3765"/>
                      <a:pt x="16750" y="3774"/>
                    </a:cubicBezTo>
                    <a:lnTo>
                      <a:pt x="16760" y="3774"/>
                    </a:lnTo>
                    <a:lnTo>
                      <a:pt x="16760" y="3783"/>
                    </a:lnTo>
                    <a:lnTo>
                      <a:pt x="16797" y="3793"/>
                    </a:lnTo>
                    <a:lnTo>
                      <a:pt x="16835" y="3811"/>
                    </a:lnTo>
                    <a:lnTo>
                      <a:pt x="16853" y="3821"/>
                    </a:lnTo>
                    <a:lnTo>
                      <a:pt x="16863" y="3821"/>
                    </a:lnTo>
                    <a:lnTo>
                      <a:pt x="16919" y="3849"/>
                    </a:lnTo>
                    <a:cubicBezTo>
                      <a:pt x="16938" y="3849"/>
                      <a:pt x="16956" y="3858"/>
                      <a:pt x="16966" y="3858"/>
                    </a:cubicBezTo>
                    <a:lnTo>
                      <a:pt x="16984" y="3868"/>
                    </a:lnTo>
                    <a:cubicBezTo>
                      <a:pt x="17013" y="3877"/>
                      <a:pt x="17031" y="3886"/>
                      <a:pt x="17059" y="3896"/>
                    </a:cubicBezTo>
                    <a:lnTo>
                      <a:pt x="17116" y="3914"/>
                    </a:lnTo>
                    <a:lnTo>
                      <a:pt x="17209" y="3942"/>
                    </a:lnTo>
                    <a:lnTo>
                      <a:pt x="17247" y="3952"/>
                    </a:lnTo>
                    <a:lnTo>
                      <a:pt x="17256" y="3961"/>
                    </a:lnTo>
                    <a:lnTo>
                      <a:pt x="17265" y="3961"/>
                    </a:lnTo>
                    <a:lnTo>
                      <a:pt x="17293" y="3971"/>
                    </a:lnTo>
                    <a:cubicBezTo>
                      <a:pt x="17312" y="3971"/>
                      <a:pt x="17322" y="3980"/>
                      <a:pt x="17340" y="3989"/>
                    </a:cubicBezTo>
                    <a:cubicBezTo>
                      <a:pt x="17368" y="3999"/>
                      <a:pt x="17396" y="4008"/>
                      <a:pt x="17425" y="4017"/>
                    </a:cubicBezTo>
                    <a:cubicBezTo>
                      <a:pt x="17434" y="4017"/>
                      <a:pt x="17434" y="4017"/>
                      <a:pt x="17443" y="4027"/>
                    </a:cubicBezTo>
                    <a:lnTo>
                      <a:pt x="17453" y="4027"/>
                    </a:lnTo>
                    <a:cubicBezTo>
                      <a:pt x="17462" y="4027"/>
                      <a:pt x="17481" y="4036"/>
                      <a:pt x="17499" y="4045"/>
                    </a:cubicBezTo>
                    <a:lnTo>
                      <a:pt x="17518" y="4055"/>
                    </a:lnTo>
                    <a:lnTo>
                      <a:pt x="17537" y="4055"/>
                    </a:lnTo>
                    <a:cubicBezTo>
                      <a:pt x="17537" y="4064"/>
                      <a:pt x="17546" y="4064"/>
                      <a:pt x="17546" y="4064"/>
                    </a:cubicBezTo>
                    <a:lnTo>
                      <a:pt x="17565" y="4073"/>
                    </a:lnTo>
                    <a:cubicBezTo>
                      <a:pt x="17574" y="4073"/>
                      <a:pt x="17584" y="4073"/>
                      <a:pt x="17584" y="4083"/>
                    </a:cubicBezTo>
                    <a:cubicBezTo>
                      <a:pt x="17602" y="4083"/>
                      <a:pt x="17621" y="4092"/>
                      <a:pt x="17630" y="4102"/>
                    </a:cubicBezTo>
                    <a:lnTo>
                      <a:pt x="17668" y="4120"/>
                    </a:lnTo>
                    <a:lnTo>
                      <a:pt x="17705" y="4139"/>
                    </a:lnTo>
                    <a:cubicBezTo>
                      <a:pt x="17733" y="4158"/>
                      <a:pt x="17762" y="4167"/>
                      <a:pt x="17799" y="4186"/>
                    </a:cubicBezTo>
                    <a:lnTo>
                      <a:pt x="17827" y="4205"/>
                    </a:lnTo>
                    <a:lnTo>
                      <a:pt x="17836" y="4214"/>
                    </a:lnTo>
                    <a:cubicBezTo>
                      <a:pt x="17883" y="4233"/>
                      <a:pt x="17930" y="4261"/>
                      <a:pt x="17977" y="4279"/>
                    </a:cubicBezTo>
                    <a:cubicBezTo>
                      <a:pt x="18024" y="4298"/>
                      <a:pt x="18061" y="4326"/>
                      <a:pt x="18117" y="4354"/>
                    </a:cubicBezTo>
                    <a:lnTo>
                      <a:pt x="18127" y="4354"/>
                    </a:lnTo>
                    <a:lnTo>
                      <a:pt x="18127" y="4364"/>
                    </a:lnTo>
                    <a:lnTo>
                      <a:pt x="18136" y="4364"/>
                    </a:lnTo>
                    <a:lnTo>
                      <a:pt x="18155" y="4382"/>
                    </a:lnTo>
                    <a:lnTo>
                      <a:pt x="18183" y="4392"/>
                    </a:lnTo>
                    <a:cubicBezTo>
                      <a:pt x="18202" y="4401"/>
                      <a:pt x="18220" y="4420"/>
                      <a:pt x="18239" y="4429"/>
                    </a:cubicBezTo>
                    <a:cubicBezTo>
                      <a:pt x="18286" y="4457"/>
                      <a:pt x="18323" y="4485"/>
                      <a:pt x="18370" y="4514"/>
                    </a:cubicBezTo>
                    <a:cubicBezTo>
                      <a:pt x="18398" y="4532"/>
                      <a:pt x="18426" y="4551"/>
                      <a:pt x="18464" y="4570"/>
                    </a:cubicBezTo>
                    <a:cubicBezTo>
                      <a:pt x="18473" y="4588"/>
                      <a:pt x="18492" y="4598"/>
                      <a:pt x="18501" y="4617"/>
                    </a:cubicBezTo>
                    <a:lnTo>
                      <a:pt x="18511" y="4626"/>
                    </a:lnTo>
                    <a:lnTo>
                      <a:pt x="18520" y="4626"/>
                    </a:lnTo>
                    <a:lnTo>
                      <a:pt x="18548" y="4654"/>
                    </a:lnTo>
                    <a:lnTo>
                      <a:pt x="18567" y="4673"/>
                    </a:lnTo>
                    <a:lnTo>
                      <a:pt x="18567" y="4682"/>
                    </a:lnTo>
                    <a:lnTo>
                      <a:pt x="18576" y="4691"/>
                    </a:lnTo>
                    <a:lnTo>
                      <a:pt x="18585" y="4701"/>
                    </a:lnTo>
                    <a:cubicBezTo>
                      <a:pt x="18595" y="4701"/>
                      <a:pt x="18604" y="4710"/>
                      <a:pt x="18604" y="4710"/>
                    </a:cubicBezTo>
                    <a:lnTo>
                      <a:pt x="18632" y="4748"/>
                    </a:lnTo>
                    <a:lnTo>
                      <a:pt x="18660" y="4776"/>
                    </a:lnTo>
                    <a:lnTo>
                      <a:pt x="18707" y="4832"/>
                    </a:lnTo>
                    <a:lnTo>
                      <a:pt x="18717" y="4832"/>
                    </a:lnTo>
                    <a:cubicBezTo>
                      <a:pt x="18726" y="4851"/>
                      <a:pt x="18735" y="4860"/>
                      <a:pt x="18745" y="4869"/>
                    </a:cubicBezTo>
                    <a:lnTo>
                      <a:pt x="18745" y="4879"/>
                    </a:lnTo>
                    <a:lnTo>
                      <a:pt x="18754" y="4879"/>
                    </a:lnTo>
                    <a:lnTo>
                      <a:pt x="18763" y="4897"/>
                    </a:lnTo>
                    <a:cubicBezTo>
                      <a:pt x="18773" y="4907"/>
                      <a:pt x="18782" y="4925"/>
                      <a:pt x="18791" y="4935"/>
                    </a:cubicBezTo>
                    <a:lnTo>
                      <a:pt x="18801" y="4944"/>
                    </a:lnTo>
                    <a:cubicBezTo>
                      <a:pt x="18810" y="4954"/>
                      <a:pt x="18820" y="4963"/>
                      <a:pt x="18820" y="4972"/>
                    </a:cubicBezTo>
                    <a:lnTo>
                      <a:pt x="18838" y="5010"/>
                    </a:lnTo>
                    <a:cubicBezTo>
                      <a:pt x="18857" y="5047"/>
                      <a:pt x="18876" y="5075"/>
                      <a:pt x="18885" y="5103"/>
                    </a:cubicBezTo>
                    <a:lnTo>
                      <a:pt x="18960" y="5253"/>
                    </a:lnTo>
                    <a:cubicBezTo>
                      <a:pt x="18969" y="5263"/>
                      <a:pt x="18969" y="5281"/>
                      <a:pt x="18979" y="5300"/>
                    </a:cubicBezTo>
                    <a:lnTo>
                      <a:pt x="18979" y="5309"/>
                    </a:lnTo>
                    <a:lnTo>
                      <a:pt x="18988" y="5328"/>
                    </a:lnTo>
                    <a:lnTo>
                      <a:pt x="18997" y="5337"/>
                    </a:lnTo>
                    <a:lnTo>
                      <a:pt x="19016" y="5384"/>
                    </a:lnTo>
                    <a:lnTo>
                      <a:pt x="19054" y="5478"/>
                    </a:lnTo>
                    <a:lnTo>
                      <a:pt x="19072" y="5525"/>
                    </a:lnTo>
                    <a:cubicBezTo>
                      <a:pt x="19082" y="5543"/>
                      <a:pt x="19091" y="5562"/>
                      <a:pt x="19091" y="5581"/>
                    </a:cubicBezTo>
                    <a:cubicBezTo>
                      <a:pt x="19091" y="5590"/>
                      <a:pt x="19100" y="5600"/>
                      <a:pt x="19100" y="5609"/>
                    </a:cubicBezTo>
                    <a:cubicBezTo>
                      <a:pt x="19110" y="5628"/>
                      <a:pt x="19119" y="5646"/>
                      <a:pt x="19119" y="5665"/>
                    </a:cubicBezTo>
                    <a:cubicBezTo>
                      <a:pt x="19157" y="5759"/>
                      <a:pt x="19185" y="5862"/>
                      <a:pt x="19213" y="5955"/>
                    </a:cubicBezTo>
                    <a:lnTo>
                      <a:pt x="19213" y="5974"/>
                    </a:lnTo>
                    <a:cubicBezTo>
                      <a:pt x="19232" y="6021"/>
                      <a:pt x="19241" y="6068"/>
                      <a:pt x="19260" y="6124"/>
                    </a:cubicBezTo>
                    <a:cubicBezTo>
                      <a:pt x="19260" y="6133"/>
                      <a:pt x="19269" y="6133"/>
                      <a:pt x="19269" y="6143"/>
                    </a:cubicBezTo>
                    <a:cubicBezTo>
                      <a:pt x="19269" y="6161"/>
                      <a:pt x="19278" y="6171"/>
                      <a:pt x="19278" y="6189"/>
                    </a:cubicBezTo>
                    <a:lnTo>
                      <a:pt x="19288" y="6236"/>
                    </a:lnTo>
                    <a:lnTo>
                      <a:pt x="19306" y="6274"/>
                    </a:lnTo>
                    <a:cubicBezTo>
                      <a:pt x="19315" y="6315"/>
                      <a:pt x="19323" y="6349"/>
                      <a:pt x="19331" y="6388"/>
                    </a:cubicBezTo>
                    <a:lnTo>
                      <a:pt x="19331" y="6388"/>
                    </a:lnTo>
                    <a:cubicBezTo>
                      <a:pt x="19330" y="6387"/>
                      <a:pt x="19328" y="6386"/>
                      <a:pt x="19325" y="6386"/>
                    </a:cubicBezTo>
                    <a:lnTo>
                      <a:pt x="19306" y="6349"/>
                    </a:lnTo>
                    <a:lnTo>
                      <a:pt x="19306" y="6339"/>
                    </a:lnTo>
                    <a:cubicBezTo>
                      <a:pt x="19297" y="6330"/>
                      <a:pt x="19288" y="6321"/>
                      <a:pt x="19278" y="6302"/>
                    </a:cubicBezTo>
                    <a:cubicBezTo>
                      <a:pt x="19278" y="6292"/>
                      <a:pt x="19269" y="6283"/>
                      <a:pt x="19269" y="6283"/>
                    </a:cubicBezTo>
                    <a:cubicBezTo>
                      <a:pt x="19241" y="6236"/>
                      <a:pt x="19222" y="6199"/>
                      <a:pt x="19194" y="6161"/>
                    </a:cubicBezTo>
                    <a:lnTo>
                      <a:pt x="19185" y="6143"/>
                    </a:lnTo>
                    <a:cubicBezTo>
                      <a:pt x="19147" y="6096"/>
                      <a:pt x="19119" y="6058"/>
                      <a:pt x="19091" y="6012"/>
                    </a:cubicBezTo>
                    <a:cubicBezTo>
                      <a:pt x="19082" y="5993"/>
                      <a:pt x="19063" y="5974"/>
                      <a:pt x="19054" y="5955"/>
                    </a:cubicBezTo>
                    <a:cubicBezTo>
                      <a:pt x="19035" y="5937"/>
                      <a:pt x="19026" y="5918"/>
                      <a:pt x="19007" y="5899"/>
                    </a:cubicBezTo>
                    <a:cubicBezTo>
                      <a:pt x="18988" y="5880"/>
                      <a:pt x="18969" y="5852"/>
                      <a:pt x="18951" y="5834"/>
                    </a:cubicBezTo>
                    <a:lnTo>
                      <a:pt x="18941" y="5824"/>
                    </a:lnTo>
                    <a:lnTo>
                      <a:pt x="18932" y="5815"/>
                    </a:lnTo>
                    <a:cubicBezTo>
                      <a:pt x="18923" y="5806"/>
                      <a:pt x="18913" y="5796"/>
                      <a:pt x="18904" y="5778"/>
                    </a:cubicBezTo>
                    <a:cubicBezTo>
                      <a:pt x="18866" y="5740"/>
                      <a:pt x="18838" y="5703"/>
                      <a:pt x="18801" y="5665"/>
                    </a:cubicBezTo>
                    <a:cubicBezTo>
                      <a:pt x="18782" y="5646"/>
                      <a:pt x="18763" y="5628"/>
                      <a:pt x="18745" y="5609"/>
                    </a:cubicBezTo>
                    <a:cubicBezTo>
                      <a:pt x="18726" y="5600"/>
                      <a:pt x="18717" y="5581"/>
                      <a:pt x="18698" y="5572"/>
                    </a:cubicBezTo>
                    <a:cubicBezTo>
                      <a:pt x="18670" y="5543"/>
                      <a:pt x="18642" y="5515"/>
                      <a:pt x="18614" y="5487"/>
                    </a:cubicBezTo>
                    <a:lnTo>
                      <a:pt x="18604" y="5487"/>
                    </a:lnTo>
                    <a:lnTo>
                      <a:pt x="18585" y="5459"/>
                    </a:lnTo>
                    <a:cubicBezTo>
                      <a:pt x="18548" y="5431"/>
                      <a:pt x="18520" y="5394"/>
                      <a:pt x="18473" y="5356"/>
                    </a:cubicBezTo>
                    <a:cubicBezTo>
                      <a:pt x="18426" y="5328"/>
                      <a:pt x="18389" y="5291"/>
                      <a:pt x="18342" y="5263"/>
                    </a:cubicBezTo>
                    <a:lnTo>
                      <a:pt x="18295" y="5225"/>
                    </a:lnTo>
                    <a:lnTo>
                      <a:pt x="18277" y="5216"/>
                    </a:lnTo>
                    <a:cubicBezTo>
                      <a:pt x="18277" y="5216"/>
                      <a:pt x="18267" y="5206"/>
                      <a:pt x="18258" y="5206"/>
                    </a:cubicBezTo>
                    <a:lnTo>
                      <a:pt x="18248" y="5197"/>
                    </a:lnTo>
                    <a:lnTo>
                      <a:pt x="18239" y="5188"/>
                    </a:lnTo>
                    <a:cubicBezTo>
                      <a:pt x="18230" y="5188"/>
                      <a:pt x="18220" y="5178"/>
                      <a:pt x="18211" y="5178"/>
                    </a:cubicBezTo>
                    <a:lnTo>
                      <a:pt x="18202" y="5160"/>
                    </a:lnTo>
                    <a:lnTo>
                      <a:pt x="18183" y="5150"/>
                    </a:lnTo>
                    <a:cubicBezTo>
                      <a:pt x="18174" y="5150"/>
                      <a:pt x="18164" y="5141"/>
                      <a:pt x="18164" y="5141"/>
                    </a:cubicBezTo>
                    <a:cubicBezTo>
                      <a:pt x="18155" y="5141"/>
                      <a:pt x="18155" y="5141"/>
                      <a:pt x="18155" y="5131"/>
                    </a:cubicBezTo>
                    <a:cubicBezTo>
                      <a:pt x="18136" y="5122"/>
                      <a:pt x="18117" y="5113"/>
                      <a:pt x="18099" y="5103"/>
                    </a:cubicBezTo>
                    <a:lnTo>
                      <a:pt x="18080" y="5094"/>
                    </a:lnTo>
                    <a:cubicBezTo>
                      <a:pt x="18033" y="5075"/>
                      <a:pt x="17986" y="5047"/>
                      <a:pt x="17939" y="5028"/>
                    </a:cubicBezTo>
                    <a:lnTo>
                      <a:pt x="17930" y="5019"/>
                    </a:lnTo>
                    <a:lnTo>
                      <a:pt x="17921" y="5019"/>
                    </a:lnTo>
                    <a:cubicBezTo>
                      <a:pt x="17902" y="5010"/>
                      <a:pt x="17893" y="5000"/>
                      <a:pt x="17874" y="4991"/>
                    </a:cubicBezTo>
                    <a:lnTo>
                      <a:pt x="17865" y="4982"/>
                    </a:lnTo>
                    <a:lnTo>
                      <a:pt x="17846" y="4982"/>
                    </a:lnTo>
                    <a:lnTo>
                      <a:pt x="17846" y="4972"/>
                    </a:lnTo>
                    <a:lnTo>
                      <a:pt x="17836" y="4972"/>
                    </a:lnTo>
                    <a:cubicBezTo>
                      <a:pt x="17827" y="4963"/>
                      <a:pt x="17808" y="4954"/>
                      <a:pt x="17799" y="4954"/>
                    </a:cubicBezTo>
                    <a:lnTo>
                      <a:pt x="17752" y="4925"/>
                    </a:lnTo>
                    <a:lnTo>
                      <a:pt x="17715" y="4907"/>
                    </a:lnTo>
                    <a:cubicBezTo>
                      <a:pt x="17696" y="4897"/>
                      <a:pt x="17677" y="4888"/>
                      <a:pt x="17668" y="4888"/>
                    </a:cubicBezTo>
                    <a:lnTo>
                      <a:pt x="17659" y="4888"/>
                    </a:lnTo>
                    <a:lnTo>
                      <a:pt x="17649" y="4879"/>
                    </a:lnTo>
                    <a:lnTo>
                      <a:pt x="17640" y="4869"/>
                    </a:lnTo>
                    <a:cubicBezTo>
                      <a:pt x="17621" y="4869"/>
                      <a:pt x="17602" y="4860"/>
                      <a:pt x="17584" y="4851"/>
                    </a:cubicBezTo>
                    <a:lnTo>
                      <a:pt x="17574" y="4841"/>
                    </a:lnTo>
                    <a:cubicBezTo>
                      <a:pt x="17546" y="4832"/>
                      <a:pt x="17527" y="4823"/>
                      <a:pt x="17499" y="4813"/>
                    </a:cubicBezTo>
                    <a:cubicBezTo>
                      <a:pt x="17471" y="4804"/>
                      <a:pt x="17443" y="4794"/>
                      <a:pt x="17415" y="4785"/>
                    </a:cubicBezTo>
                    <a:cubicBezTo>
                      <a:pt x="17396" y="4776"/>
                      <a:pt x="17378" y="4766"/>
                      <a:pt x="17350" y="4757"/>
                    </a:cubicBezTo>
                    <a:lnTo>
                      <a:pt x="17312" y="4738"/>
                    </a:lnTo>
                    <a:lnTo>
                      <a:pt x="17265" y="4738"/>
                    </a:lnTo>
                    <a:cubicBezTo>
                      <a:pt x="17247" y="4729"/>
                      <a:pt x="17219" y="4720"/>
                      <a:pt x="17200" y="4720"/>
                    </a:cubicBezTo>
                    <a:lnTo>
                      <a:pt x="17190" y="4710"/>
                    </a:lnTo>
                    <a:cubicBezTo>
                      <a:pt x="17162" y="4701"/>
                      <a:pt x="17144" y="4691"/>
                      <a:pt x="17125" y="4682"/>
                    </a:cubicBezTo>
                    <a:cubicBezTo>
                      <a:pt x="17116" y="4682"/>
                      <a:pt x="17106" y="4673"/>
                      <a:pt x="17097" y="4673"/>
                    </a:cubicBezTo>
                    <a:cubicBezTo>
                      <a:pt x="17078" y="4663"/>
                      <a:pt x="17059" y="4654"/>
                      <a:pt x="17041" y="4654"/>
                    </a:cubicBezTo>
                    <a:lnTo>
                      <a:pt x="17003" y="4635"/>
                    </a:lnTo>
                    <a:lnTo>
                      <a:pt x="16966" y="4626"/>
                    </a:lnTo>
                    <a:cubicBezTo>
                      <a:pt x="16956" y="4617"/>
                      <a:pt x="16938" y="4617"/>
                      <a:pt x="16928" y="4607"/>
                    </a:cubicBezTo>
                    <a:lnTo>
                      <a:pt x="16919" y="4607"/>
                    </a:lnTo>
                    <a:cubicBezTo>
                      <a:pt x="16910" y="4598"/>
                      <a:pt x="16900" y="4598"/>
                      <a:pt x="16891" y="4598"/>
                    </a:cubicBezTo>
                    <a:lnTo>
                      <a:pt x="16881" y="4588"/>
                    </a:lnTo>
                    <a:cubicBezTo>
                      <a:pt x="16863" y="4588"/>
                      <a:pt x="16844" y="4579"/>
                      <a:pt x="16825" y="4570"/>
                    </a:cubicBezTo>
                    <a:lnTo>
                      <a:pt x="16816" y="4560"/>
                    </a:lnTo>
                    <a:cubicBezTo>
                      <a:pt x="16788" y="4551"/>
                      <a:pt x="16760" y="4542"/>
                      <a:pt x="16732" y="4523"/>
                    </a:cubicBezTo>
                    <a:lnTo>
                      <a:pt x="16722" y="4523"/>
                    </a:lnTo>
                    <a:cubicBezTo>
                      <a:pt x="16657" y="4495"/>
                      <a:pt x="16582" y="4457"/>
                      <a:pt x="16507" y="4429"/>
                    </a:cubicBezTo>
                    <a:cubicBezTo>
                      <a:pt x="16488" y="4420"/>
                      <a:pt x="16479" y="4411"/>
                      <a:pt x="16460" y="4401"/>
                    </a:cubicBezTo>
                    <a:lnTo>
                      <a:pt x="16395" y="4373"/>
                    </a:lnTo>
                    <a:cubicBezTo>
                      <a:pt x="16385" y="4364"/>
                      <a:pt x="16367" y="4354"/>
                      <a:pt x="16348" y="4345"/>
                    </a:cubicBezTo>
                    <a:lnTo>
                      <a:pt x="16338" y="4345"/>
                    </a:lnTo>
                    <a:cubicBezTo>
                      <a:pt x="16320" y="4336"/>
                      <a:pt x="16301" y="4326"/>
                      <a:pt x="16282" y="4317"/>
                    </a:cubicBezTo>
                    <a:cubicBezTo>
                      <a:pt x="16254" y="4298"/>
                      <a:pt x="16217" y="4279"/>
                      <a:pt x="16189" y="4261"/>
                    </a:cubicBezTo>
                    <a:lnTo>
                      <a:pt x="16179" y="4261"/>
                    </a:lnTo>
                    <a:lnTo>
                      <a:pt x="16170" y="4251"/>
                    </a:lnTo>
                    <a:cubicBezTo>
                      <a:pt x="16132" y="4233"/>
                      <a:pt x="16104" y="4214"/>
                      <a:pt x="16076" y="4195"/>
                    </a:cubicBezTo>
                    <a:cubicBezTo>
                      <a:pt x="16039" y="4176"/>
                      <a:pt x="16001" y="4158"/>
                      <a:pt x="15964" y="4130"/>
                    </a:cubicBezTo>
                    <a:cubicBezTo>
                      <a:pt x="15945" y="4120"/>
                      <a:pt x="15917" y="4102"/>
                      <a:pt x="15898" y="4092"/>
                    </a:cubicBezTo>
                    <a:lnTo>
                      <a:pt x="15889" y="4083"/>
                    </a:lnTo>
                    <a:lnTo>
                      <a:pt x="15880" y="4083"/>
                    </a:lnTo>
                    <a:lnTo>
                      <a:pt x="15861" y="4064"/>
                    </a:lnTo>
                    <a:cubicBezTo>
                      <a:pt x="15814" y="4036"/>
                      <a:pt x="15777" y="4008"/>
                      <a:pt x="15730" y="3980"/>
                    </a:cubicBezTo>
                    <a:cubicBezTo>
                      <a:pt x="15711" y="3961"/>
                      <a:pt x="15692" y="3952"/>
                      <a:pt x="15674" y="3933"/>
                    </a:cubicBezTo>
                    <a:cubicBezTo>
                      <a:pt x="15664" y="3924"/>
                      <a:pt x="15646" y="3914"/>
                      <a:pt x="15636" y="3905"/>
                    </a:cubicBezTo>
                    <a:cubicBezTo>
                      <a:pt x="15627" y="3896"/>
                      <a:pt x="15627" y="3896"/>
                      <a:pt x="15618" y="3886"/>
                    </a:cubicBezTo>
                    <a:lnTo>
                      <a:pt x="15608" y="3877"/>
                    </a:lnTo>
                    <a:cubicBezTo>
                      <a:pt x="15571" y="3849"/>
                      <a:pt x="15533" y="3821"/>
                      <a:pt x="15496" y="3783"/>
                    </a:cubicBezTo>
                    <a:cubicBezTo>
                      <a:pt x="15477" y="3765"/>
                      <a:pt x="15449" y="3736"/>
                      <a:pt x="15430" y="3718"/>
                    </a:cubicBezTo>
                    <a:lnTo>
                      <a:pt x="15421" y="3708"/>
                    </a:lnTo>
                    <a:lnTo>
                      <a:pt x="15383" y="3680"/>
                    </a:lnTo>
                    <a:cubicBezTo>
                      <a:pt x="15374" y="3662"/>
                      <a:pt x="15365" y="3652"/>
                      <a:pt x="15355" y="3643"/>
                    </a:cubicBezTo>
                    <a:lnTo>
                      <a:pt x="15346" y="3643"/>
                    </a:lnTo>
                    <a:lnTo>
                      <a:pt x="15337" y="3624"/>
                    </a:lnTo>
                    <a:lnTo>
                      <a:pt x="15327" y="3624"/>
                    </a:lnTo>
                    <a:lnTo>
                      <a:pt x="15280" y="3568"/>
                    </a:lnTo>
                    <a:lnTo>
                      <a:pt x="15252" y="3549"/>
                    </a:lnTo>
                    <a:cubicBezTo>
                      <a:pt x="15224" y="3521"/>
                      <a:pt x="15196" y="3493"/>
                      <a:pt x="15168" y="3465"/>
                    </a:cubicBezTo>
                    <a:lnTo>
                      <a:pt x="14925" y="3212"/>
                    </a:lnTo>
                    <a:cubicBezTo>
                      <a:pt x="14906" y="3193"/>
                      <a:pt x="14878" y="3175"/>
                      <a:pt x="14859" y="3156"/>
                    </a:cubicBezTo>
                    <a:lnTo>
                      <a:pt x="14850" y="3147"/>
                    </a:lnTo>
                    <a:lnTo>
                      <a:pt x="14831" y="3137"/>
                    </a:lnTo>
                    <a:cubicBezTo>
                      <a:pt x="14822" y="3118"/>
                      <a:pt x="14803" y="3100"/>
                      <a:pt x="14784" y="3090"/>
                    </a:cubicBezTo>
                    <a:cubicBezTo>
                      <a:pt x="14765" y="3062"/>
                      <a:pt x="14737" y="3034"/>
                      <a:pt x="14709" y="3016"/>
                    </a:cubicBezTo>
                    <a:lnTo>
                      <a:pt x="14691" y="2987"/>
                    </a:lnTo>
                    <a:cubicBezTo>
                      <a:pt x="14653" y="2950"/>
                      <a:pt x="14616" y="2913"/>
                      <a:pt x="14578" y="2875"/>
                    </a:cubicBezTo>
                    <a:cubicBezTo>
                      <a:pt x="14541" y="2847"/>
                      <a:pt x="14503" y="2810"/>
                      <a:pt x="14457" y="2772"/>
                    </a:cubicBezTo>
                    <a:lnTo>
                      <a:pt x="14447" y="2772"/>
                    </a:lnTo>
                    <a:cubicBezTo>
                      <a:pt x="14419" y="2744"/>
                      <a:pt x="14382" y="2707"/>
                      <a:pt x="14335" y="2669"/>
                    </a:cubicBezTo>
                    <a:lnTo>
                      <a:pt x="14260" y="2613"/>
                    </a:lnTo>
                    <a:cubicBezTo>
                      <a:pt x="14251" y="2604"/>
                      <a:pt x="14232" y="2585"/>
                      <a:pt x="14222" y="2575"/>
                    </a:cubicBezTo>
                    <a:cubicBezTo>
                      <a:pt x="14213" y="2566"/>
                      <a:pt x="14204" y="2566"/>
                      <a:pt x="14194" y="2557"/>
                    </a:cubicBezTo>
                    <a:cubicBezTo>
                      <a:pt x="14166" y="2529"/>
                      <a:pt x="14129" y="2510"/>
                      <a:pt x="14091" y="2472"/>
                    </a:cubicBezTo>
                    <a:lnTo>
                      <a:pt x="14063" y="2454"/>
                    </a:lnTo>
                    <a:cubicBezTo>
                      <a:pt x="14026" y="2426"/>
                      <a:pt x="13988" y="2398"/>
                      <a:pt x="13942" y="2360"/>
                    </a:cubicBezTo>
                    <a:cubicBezTo>
                      <a:pt x="13923" y="2351"/>
                      <a:pt x="13895" y="2332"/>
                      <a:pt x="13867" y="2323"/>
                    </a:cubicBezTo>
                    <a:cubicBezTo>
                      <a:pt x="13848" y="2304"/>
                      <a:pt x="13820" y="2295"/>
                      <a:pt x="13801" y="2276"/>
                    </a:cubicBezTo>
                    <a:cubicBezTo>
                      <a:pt x="13745" y="2248"/>
                      <a:pt x="13698" y="2220"/>
                      <a:pt x="13651" y="2192"/>
                    </a:cubicBezTo>
                    <a:cubicBezTo>
                      <a:pt x="13642" y="2182"/>
                      <a:pt x="13623" y="2173"/>
                      <a:pt x="13605" y="2164"/>
                    </a:cubicBezTo>
                    <a:cubicBezTo>
                      <a:pt x="13595" y="2164"/>
                      <a:pt x="13595" y="2154"/>
                      <a:pt x="13586" y="2154"/>
                    </a:cubicBezTo>
                    <a:lnTo>
                      <a:pt x="13576" y="2145"/>
                    </a:lnTo>
                    <a:lnTo>
                      <a:pt x="13567" y="2145"/>
                    </a:lnTo>
                    <a:cubicBezTo>
                      <a:pt x="13548" y="2135"/>
                      <a:pt x="13539" y="2126"/>
                      <a:pt x="13520" y="2117"/>
                    </a:cubicBezTo>
                    <a:cubicBezTo>
                      <a:pt x="13464" y="2089"/>
                      <a:pt x="13417" y="2061"/>
                      <a:pt x="13361" y="2032"/>
                    </a:cubicBezTo>
                    <a:cubicBezTo>
                      <a:pt x="13324" y="2014"/>
                      <a:pt x="13277" y="1995"/>
                      <a:pt x="13239" y="1976"/>
                    </a:cubicBezTo>
                    <a:lnTo>
                      <a:pt x="13239" y="1967"/>
                    </a:lnTo>
                    <a:lnTo>
                      <a:pt x="13211" y="1958"/>
                    </a:lnTo>
                    <a:lnTo>
                      <a:pt x="13193" y="1948"/>
                    </a:lnTo>
                    <a:cubicBezTo>
                      <a:pt x="13155" y="1929"/>
                      <a:pt x="13118" y="1911"/>
                      <a:pt x="13080" y="1892"/>
                    </a:cubicBezTo>
                    <a:lnTo>
                      <a:pt x="13033" y="1864"/>
                    </a:lnTo>
                    <a:lnTo>
                      <a:pt x="12996" y="1845"/>
                    </a:lnTo>
                    <a:cubicBezTo>
                      <a:pt x="12977" y="1836"/>
                      <a:pt x="12958" y="1836"/>
                      <a:pt x="12940" y="1826"/>
                    </a:cubicBezTo>
                    <a:lnTo>
                      <a:pt x="12921" y="1817"/>
                    </a:lnTo>
                    <a:lnTo>
                      <a:pt x="12912" y="1817"/>
                    </a:lnTo>
                    <a:lnTo>
                      <a:pt x="12912" y="1808"/>
                    </a:lnTo>
                    <a:cubicBezTo>
                      <a:pt x="12893" y="1808"/>
                      <a:pt x="12874" y="1798"/>
                      <a:pt x="12856" y="1789"/>
                    </a:cubicBezTo>
                    <a:lnTo>
                      <a:pt x="12837" y="1780"/>
                    </a:lnTo>
                    <a:cubicBezTo>
                      <a:pt x="12818" y="1770"/>
                      <a:pt x="12799" y="1761"/>
                      <a:pt x="12781" y="1752"/>
                    </a:cubicBezTo>
                    <a:lnTo>
                      <a:pt x="12743" y="1742"/>
                    </a:lnTo>
                    <a:lnTo>
                      <a:pt x="12696" y="1723"/>
                    </a:lnTo>
                    <a:cubicBezTo>
                      <a:pt x="12687" y="1723"/>
                      <a:pt x="12678" y="1714"/>
                      <a:pt x="12668" y="1714"/>
                    </a:cubicBezTo>
                    <a:lnTo>
                      <a:pt x="12659" y="1714"/>
                    </a:lnTo>
                    <a:lnTo>
                      <a:pt x="12650" y="1705"/>
                    </a:lnTo>
                    <a:cubicBezTo>
                      <a:pt x="12640" y="1705"/>
                      <a:pt x="12631" y="1705"/>
                      <a:pt x="12621" y="1695"/>
                    </a:cubicBezTo>
                    <a:lnTo>
                      <a:pt x="12593" y="1695"/>
                    </a:lnTo>
                    <a:lnTo>
                      <a:pt x="12575" y="1686"/>
                    </a:lnTo>
                    <a:lnTo>
                      <a:pt x="12565" y="1686"/>
                    </a:lnTo>
                    <a:cubicBezTo>
                      <a:pt x="12556" y="1677"/>
                      <a:pt x="12547" y="1677"/>
                      <a:pt x="12537" y="1677"/>
                    </a:cubicBezTo>
                    <a:lnTo>
                      <a:pt x="12500" y="1667"/>
                    </a:lnTo>
                    <a:lnTo>
                      <a:pt x="12453" y="1649"/>
                    </a:lnTo>
                    <a:cubicBezTo>
                      <a:pt x="12434" y="1649"/>
                      <a:pt x="12415" y="1639"/>
                      <a:pt x="12397" y="1639"/>
                    </a:cubicBezTo>
                    <a:lnTo>
                      <a:pt x="12378" y="1630"/>
                    </a:lnTo>
                    <a:lnTo>
                      <a:pt x="12350" y="1630"/>
                    </a:lnTo>
                    <a:cubicBezTo>
                      <a:pt x="12341" y="1620"/>
                      <a:pt x="12322" y="1620"/>
                      <a:pt x="12303" y="1611"/>
                    </a:cubicBezTo>
                    <a:lnTo>
                      <a:pt x="12256" y="1602"/>
                    </a:lnTo>
                    <a:lnTo>
                      <a:pt x="12209" y="1592"/>
                    </a:lnTo>
                    <a:cubicBezTo>
                      <a:pt x="12181" y="1592"/>
                      <a:pt x="12163" y="1583"/>
                      <a:pt x="12144" y="1583"/>
                    </a:cubicBezTo>
                    <a:lnTo>
                      <a:pt x="12125" y="1574"/>
                    </a:lnTo>
                    <a:cubicBezTo>
                      <a:pt x="12022" y="1555"/>
                      <a:pt x="11910" y="1546"/>
                      <a:pt x="11816" y="1536"/>
                    </a:cubicBezTo>
                    <a:lnTo>
                      <a:pt x="11713" y="1536"/>
                    </a:lnTo>
                    <a:cubicBezTo>
                      <a:pt x="11648" y="1527"/>
                      <a:pt x="11573" y="1517"/>
                      <a:pt x="11498" y="1517"/>
                    </a:cubicBezTo>
                    <a:cubicBezTo>
                      <a:pt x="11404" y="1508"/>
                      <a:pt x="11311" y="1499"/>
                      <a:pt x="11208" y="1499"/>
                    </a:cubicBezTo>
                    <a:cubicBezTo>
                      <a:pt x="11142" y="1489"/>
                      <a:pt x="11077" y="1489"/>
                      <a:pt x="11020" y="1480"/>
                    </a:cubicBezTo>
                    <a:lnTo>
                      <a:pt x="10880" y="1480"/>
                    </a:lnTo>
                    <a:lnTo>
                      <a:pt x="10861" y="1471"/>
                    </a:lnTo>
                    <a:lnTo>
                      <a:pt x="10740" y="1471"/>
                    </a:lnTo>
                    <a:cubicBezTo>
                      <a:pt x="10721" y="1471"/>
                      <a:pt x="10693" y="1461"/>
                      <a:pt x="10674" y="1461"/>
                    </a:cubicBezTo>
                    <a:lnTo>
                      <a:pt x="10431" y="1461"/>
                    </a:lnTo>
                    <a:cubicBezTo>
                      <a:pt x="10384" y="1461"/>
                      <a:pt x="10337" y="1452"/>
                      <a:pt x="10290" y="1443"/>
                    </a:cubicBezTo>
                    <a:lnTo>
                      <a:pt x="10243" y="1443"/>
                    </a:lnTo>
                    <a:cubicBezTo>
                      <a:pt x="10178" y="1433"/>
                      <a:pt x="10112" y="1424"/>
                      <a:pt x="10047" y="1414"/>
                    </a:cubicBezTo>
                    <a:cubicBezTo>
                      <a:pt x="10019" y="1414"/>
                      <a:pt x="9991" y="1405"/>
                      <a:pt x="9962" y="1396"/>
                    </a:cubicBezTo>
                    <a:cubicBezTo>
                      <a:pt x="9925" y="1396"/>
                      <a:pt x="9888" y="1386"/>
                      <a:pt x="9859" y="1377"/>
                    </a:cubicBezTo>
                    <a:cubicBezTo>
                      <a:pt x="9803" y="1358"/>
                      <a:pt x="9747" y="1340"/>
                      <a:pt x="9682" y="1321"/>
                    </a:cubicBezTo>
                    <a:cubicBezTo>
                      <a:pt x="9663" y="1311"/>
                      <a:pt x="9635" y="1302"/>
                      <a:pt x="9616" y="1293"/>
                    </a:cubicBezTo>
                    <a:cubicBezTo>
                      <a:pt x="9597" y="1283"/>
                      <a:pt x="9579" y="1274"/>
                      <a:pt x="9550" y="1265"/>
                    </a:cubicBezTo>
                    <a:cubicBezTo>
                      <a:pt x="9522" y="1237"/>
                      <a:pt x="9504" y="1218"/>
                      <a:pt x="9476" y="1199"/>
                    </a:cubicBezTo>
                    <a:cubicBezTo>
                      <a:pt x="9457" y="1180"/>
                      <a:pt x="9429" y="1152"/>
                      <a:pt x="9401" y="1134"/>
                    </a:cubicBezTo>
                    <a:cubicBezTo>
                      <a:pt x="9391" y="1115"/>
                      <a:pt x="9382" y="1106"/>
                      <a:pt x="9373" y="1087"/>
                    </a:cubicBezTo>
                    <a:cubicBezTo>
                      <a:pt x="9363" y="1068"/>
                      <a:pt x="9354" y="1049"/>
                      <a:pt x="9344" y="1040"/>
                    </a:cubicBezTo>
                    <a:cubicBezTo>
                      <a:pt x="9335" y="1021"/>
                      <a:pt x="9326" y="1012"/>
                      <a:pt x="9326" y="993"/>
                    </a:cubicBezTo>
                    <a:cubicBezTo>
                      <a:pt x="9316" y="984"/>
                      <a:pt x="9316" y="974"/>
                      <a:pt x="9316" y="965"/>
                    </a:cubicBezTo>
                    <a:cubicBezTo>
                      <a:pt x="9316" y="965"/>
                      <a:pt x="9307" y="956"/>
                      <a:pt x="9307" y="946"/>
                    </a:cubicBezTo>
                    <a:cubicBezTo>
                      <a:pt x="9307" y="928"/>
                      <a:pt x="9307" y="909"/>
                      <a:pt x="9307" y="900"/>
                    </a:cubicBezTo>
                    <a:cubicBezTo>
                      <a:pt x="9307" y="881"/>
                      <a:pt x="9307" y="853"/>
                      <a:pt x="9307" y="834"/>
                    </a:cubicBezTo>
                    <a:cubicBezTo>
                      <a:pt x="9307" y="815"/>
                      <a:pt x="9307" y="797"/>
                      <a:pt x="9316" y="787"/>
                    </a:cubicBezTo>
                    <a:cubicBezTo>
                      <a:pt x="9316" y="768"/>
                      <a:pt x="9316" y="759"/>
                      <a:pt x="9326" y="750"/>
                    </a:cubicBezTo>
                    <a:cubicBezTo>
                      <a:pt x="9326" y="740"/>
                      <a:pt x="9326" y="731"/>
                      <a:pt x="9335" y="722"/>
                    </a:cubicBezTo>
                    <a:lnTo>
                      <a:pt x="9335" y="712"/>
                    </a:lnTo>
                    <a:cubicBezTo>
                      <a:pt x="9354" y="703"/>
                      <a:pt x="9363" y="694"/>
                      <a:pt x="9382" y="684"/>
                    </a:cubicBezTo>
                    <a:cubicBezTo>
                      <a:pt x="9401" y="675"/>
                      <a:pt x="9419" y="656"/>
                      <a:pt x="9438" y="647"/>
                    </a:cubicBezTo>
                    <a:cubicBezTo>
                      <a:pt x="9446" y="639"/>
                      <a:pt x="9461" y="624"/>
                      <a:pt x="9477" y="614"/>
                    </a:cubicBezTo>
                    <a:close/>
                    <a:moveTo>
                      <a:pt x="9316" y="731"/>
                    </a:moveTo>
                    <a:cubicBezTo>
                      <a:pt x="9316" y="731"/>
                      <a:pt x="9316" y="740"/>
                      <a:pt x="9307" y="740"/>
                    </a:cubicBezTo>
                    <a:cubicBezTo>
                      <a:pt x="9307" y="750"/>
                      <a:pt x="9298" y="759"/>
                      <a:pt x="9298" y="778"/>
                    </a:cubicBezTo>
                    <a:cubicBezTo>
                      <a:pt x="9298" y="787"/>
                      <a:pt x="9298" y="787"/>
                      <a:pt x="9298" y="787"/>
                    </a:cubicBezTo>
                    <a:cubicBezTo>
                      <a:pt x="9288" y="797"/>
                      <a:pt x="9288" y="806"/>
                      <a:pt x="9288" y="815"/>
                    </a:cubicBezTo>
                    <a:cubicBezTo>
                      <a:pt x="9279" y="825"/>
                      <a:pt x="9279" y="834"/>
                      <a:pt x="9279" y="843"/>
                    </a:cubicBezTo>
                    <a:cubicBezTo>
                      <a:pt x="9279" y="862"/>
                      <a:pt x="9270" y="890"/>
                      <a:pt x="9270" y="909"/>
                    </a:cubicBezTo>
                    <a:cubicBezTo>
                      <a:pt x="9270" y="928"/>
                      <a:pt x="9270" y="937"/>
                      <a:pt x="9279" y="946"/>
                    </a:cubicBezTo>
                    <a:cubicBezTo>
                      <a:pt x="9279" y="956"/>
                      <a:pt x="9279" y="974"/>
                      <a:pt x="9279" y="984"/>
                    </a:cubicBezTo>
                    <a:cubicBezTo>
                      <a:pt x="9288" y="1031"/>
                      <a:pt x="9307" y="1077"/>
                      <a:pt x="9344" y="1124"/>
                    </a:cubicBezTo>
                    <a:cubicBezTo>
                      <a:pt x="9363" y="1143"/>
                      <a:pt x="9382" y="1162"/>
                      <a:pt x="9391" y="1180"/>
                    </a:cubicBezTo>
                    <a:cubicBezTo>
                      <a:pt x="9410" y="1199"/>
                      <a:pt x="9429" y="1209"/>
                      <a:pt x="9447" y="1227"/>
                    </a:cubicBezTo>
                    <a:cubicBezTo>
                      <a:pt x="9466" y="1246"/>
                      <a:pt x="9485" y="1255"/>
                      <a:pt x="9504" y="1274"/>
                    </a:cubicBezTo>
                    <a:cubicBezTo>
                      <a:pt x="9522" y="1283"/>
                      <a:pt x="9541" y="1302"/>
                      <a:pt x="9569" y="1311"/>
                    </a:cubicBezTo>
                    <a:cubicBezTo>
                      <a:pt x="9579" y="1321"/>
                      <a:pt x="9607" y="1330"/>
                      <a:pt x="9635" y="1340"/>
                    </a:cubicBezTo>
                    <a:cubicBezTo>
                      <a:pt x="9653" y="1349"/>
                      <a:pt x="9682" y="1358"/>
                      <a:pt x="9700" y="1368"/>
                    </a:cubicBezTo>
                    <a:cubicBezTo>
                      <a:pt x="9813" y="1405"/>
                      <a:pt x="9906" y="1424"/>
                      <a:pt x="10009" y="1452"/>
                    </a:cubicBezTo>
                    <a:lnTo>
                      <a:pt x="10056" y="1452"/>
                    </a:lnTo>
                    <a:lnTo>
                      <a:pt x="10075" y="1461"/>
                    </a:lnTo>
                    <a:cubicBezTo>
                      <a:pt x="10094" y="1461"/>
                      <a:pt x="10112" y="1461"/>
                      <a:pt x="10131" y="1471"/>
                    </a:cubicBezTo>
                    <a:cubicBezTo>
                      <a:pt x="10168" y="1471"/>
                      <a:pt x="10196" y="1480"/>
                      <a:pt x="10225" y="1480"/>
                    </a:cubicBezTo>
                    <a:lnTo>
                      <a:pt x="10234" y="1480"/>
                    </a:lnTo>
                    <a:lnTo>
                      <a:pt x="10271" y="1489"/>
                    </a:lnTo>
                    <a:lnTo>
                      <a:pt x="10290" y="1489"/>
                    </a:lnTo>
                    <a:cubicBezTo>
                      <a:pt x="10328" y="1499"/>
                      <a:pt x="10374" y="1499"/>
                      <a:pt x="10412" y="1508"/>
                    </a:cubicBezTo>
                    <a:lnTo>
                      <a:pt x="10487" y="1508"/>
                    </a:lnTo>
                    <a:cubicBezTo>
                      <a:pt x="10505" y="1508"/>
                      <a:pt x="10524" y="1508"/>
                      <a:pt x="10543" y="1517"/>
                    </a:cubicBezTo>
                    <a:lnTo>
                      <a:pt x="10786" y="1517"/>
                    </a:lnTo>
                    <a:lnTo>
                      <a:pt x="10805" y="1527"/>
                    </a:lnTo>
                    <a:lnTo>
                      <a:pt x="10946" y="1527"/>
                    </a:lnTo>
                    <a:lnTo>
                      <a:pt x="10964" y="1536"/>
                    </a:lnTo>
                    <a:lnTo>
                      <a:pt x="11011" y="1536"/>
                    </a:lnTo>
                    <a:cubicBezTo>
                      <a:pt x="11039" y="1536"/>
                      <a:pt x="11067" y="1536"/>
                      <a:pt x="11095" y="1546"/>
                    </a:cubicBezTo>
                    <a:cubicBezTo>
                      <a:pt x="11198" y="1546"/>
                      <a:pt x="11311" y="1555"/>
                      <a:pt x="11414" y="1564"/>
                    </a:cubicBezTo>
                    <a:cubicBezTo>
                      <a:pt x="11526" y="1574"/>
                      <a:pt x="11629" y="1583"/>
                      <a:pt x="11741" y="1602"/>
                    </a:cubicBezTo>
                    <a:cubicBezTo>
                      <a:pt x="11807" y="1602"/>
                      <a:pt x="11863" y="1611"/>
                      <a:pt x="11919" y="1620"/>
                    </a:cubicBezTo>
                    <a:cubicBezTo>
                      <a:pt x="11975" y="1620"/>
                      <a:pt x="12022" y="1630"/>
                      <a:pt x="12078" y="1639"/>
                    </a:cubicBezTo>
                    <a:cubicBezTo>
                      <a:pt x="12097" y="1639"/>
                      <a:pt x="12116" y="1649"/>
                      <a:pt x="12144" y="1649"/>
                    </a:cubicBezTo>
                    <a:lnTo>
                      <a:pt x="12153" y="1649"/>
                    </a:lnTo>
                    <a:cubicBezTo>
                      <a:pt x="12181" y="1658"/>
                      <a:pt x="12200" y="1658"/>
                      <a:pt x="12219" y="1667"/>
                    </a:cubicBezTo>
                    <a:lnTo>
                      <a:pt x="12247" y="1667"/>
                    </a:lnTo>
                    <a:lnTo>
                      <a:pt x="12256" y="1677"/>
                    </a:lnTo>
                    <a:cubicBezTo>
                      <a:pt x="12275" y="1677"/>
                      <a:pt x="12284" y="1677"/>
                      <a:pt x="12303" y="1686"/>
                    </a:cubicBezTo>
                    <a:lnTo>
                      <a:pt x="12322" y="1686"/>
                    </a:lnTo>
                    <a:lnTo>
                      <a:pt x="12406" y="1705"/>
                    </a:lnTo>
                    <a:cubicBezTo>
                      <a:pt x="12425" y="1714"/>
                      <a:pt x="12444" y="1714"/>
                      <a:pt x="12462" y="1723"/>
                    </a:cubicBezTo>
                    <a:lnTo>
                      <a:pt x="12500" y="1733"/>
                    </a:lnTo>
                    <a:lnTo>
                      <a:pt x="12518" y="1733"/>
                    </a:lnTo>
                    <a:cubicBezTo>
                      <a:pt x="12528" y="1742"/>
                      <a:pt x="12528" y="1742"/>
                      <a:pt x="12528" y="1742"/>
                    </a:cubicBezTo>
                    <a:cubicBezTo>
                      <a:pt x="12584" y="1752"/>
                      <a:pt x="12631" y="1770"/>
                      <a:pt x="12668" y="1780"/>
                    </a:cubicBezTo>
                    <a:lnTo>
                      <a:pt x="12696" y="1798"/>
                    </a:lnTo>
                    <a:lnTo>
                      <a:pt x="12715" y="1798"/>
                    </a:lnTo>
                    <a:cubicBezTo>
                      <a:pt x="12724" y="1808"/>
                      <a:pt x="12734" y="1808"/>
                      <a:pt x="12743" y="1817"/>
                    </a:cubicBezTo>
                    <a:cubicBezTo>
                      <a:pt x="12762" y="1817"/>
                      <a:pt x="12781" y="1826"/>
                      <a:pt x="12799" y="1836"/>
                    </a:cubicBezTo>
                    <a:cubicBezTo>
                      <a:pt x="12809" y="1845"/>
                      <a:pt x="12818" y="1845"/>
                      <a:pt x="12827" y="1845"/>
                    </a:cubicBezTo>
                    <a:cubicBezTo>
                      <a:pt x="12846" y="1855"/>
                      <a:pt x="12856" y="1864"/>
                      <a:pt x="12874" y="1864"/>
                    </a:cubicBezTo>
                    <a:lnTo>
                      <a:pt x="12874" y="1873"/>
                    </a:lnTo>
                    <a:lnTo>
                      <a:pt x="12893" y="1873"/>
                    </a:lnTo>
                    <a:lnTo>
                      <a:pt x="12902" y="1883"/>
                    </a:lnTo>
                    <a:cubicBezTo>
                      <a:pt x="12921" y="1892"/>
                      <a:pt x="12940" y="1901"/>
                      <a:pt x="12958" y="1911"/>
                    </a:cubicBezTo>
                    <a:cubicBezTo>
                      <a:pt x="13052" y="1958"/>
                      <a:pt x="13155" y="2004"/>
                      <a:pt x="13277" y="2061"/>
                    </a:cubicBezTo>
                    <a:cubicBezTo>
                      <a:pt x="13314" y="2089"/>
                      <a:pt x="13361" y="2107"/>
                      <a:pt x="13399" y="2126"/>
                    </a:cubicBezTo>
                    <a:lnTo>
                      <a:pt x="13417" y="2135"/>
                    </a:lnTo>
                    <a:lnTo>
                      <a:pt x="13427" y="2145"/>
                    </a:lnTo>
                    <a:cubicBezTo>
                      <a:pt x="13473" y="2164"/>
                      <a:pt x="13511" y="2192"/>
                      <a:pt x="13558" y="2210"/>
                    </a:cubicBezTo>
                    <a:cubicBezTo>
                      <a:pt x="13558" y="2220"/>
                      <a:pt x="13567" y="2220"/>
                      <a:pt x="13576" y="2229"/>
                    </a:cubicBezTo>
                    <a:cubicBezTo>
                      <a:pt x="13595" y="2238"/>
                      <a:pt x="13605" y="2238"/>
                      <a:pt x="13623" y="2248"/>
                    </a:cubicBezTo>
                    <a:lnTo>
                      <a:pt x="13708" y="2304"/>
                    </a:lnTo>
                    <a:cubicBezTo>
                      <a:pt x="13754" y="2323"/>
                      <a:pt x="13792" y="2351"/>
                      <a:pt x="13839" y="2379"/>
                    </a:cubicBezTo>
                    <a:lnTo>
                      <a:pt x="13848" y="2388"/>
                    </a:lnTo>
                    <a:lnTo>
                      <a:pt x="13857" y="2398"/>
                    </a:lnTo>
                    <a:cubicBezTo>
                      <a:pt x="13913" y="2435"/>
                      <a:pt x="13960" y="2463"/>
                      <a:pt x="13998" y="2491"/>
                    </a:cubicBezTo>
                    <a:cubicBezTo>
                      <a:pt x="14007" y="2501"/>
                      <a:pt x="14026" y="2510"/>
                      <a:pt x="14035" y="2529"/>
                    </a:cubicBezTo>
                    <a:lnTo>
                      <a:pt x="14045" y="2529"/>
                    </a:lnTo>
                    <a:lnTo>
                      <a:pt x="14063" y="2538"/>
                    </a:lnTo>
                    <a:lnTo>
                      <a:pt x="14091" y="2566"/>
                    </a:lnTo>
                    <a:lnTo>
                      <a:pt x="14101" y="2575"/>
                    </a:lnTo>
                    <a:lnTo>
                      <a:pt x="14129" y="2594"/>
                    </a:lnTo>
                    <a:cubicBezTo>
                      <a:pt x="14166" y="2622"/>
                      <a:pt x="14204" y="2660"/>
                      <a:pt x="14251" y="2697"/>
                    </a:cubicBezTo>
                    <a:lnTo>
                      <a:pt x="14260" y="2707"/>
                    </a:lnTo>
                    <a:cubicBezTo>
                      <a:pt x="14297" y="2735"/>
                      <a:pt x="14335" y="2763"/>
                      <a:pt x="14372" y="2800"/>
                    </a:cubicBezTo>
                    <a:cubicBezTo>
                      <a:pt x="14410" y="2838"/>
                      <a:pt x="14457" y="2875"/>
                      <a:pt x="14494" y="2913"/>
                    </a:cubicBezTo>
                    <a:cubicBezTo>
                      <a:pt x="14531" y="2941"/>
                      <a:pt x="14569" y="2969"/>
                      <a:pt x="14597" y="3006"/>
                    </a:cubicBezTo>
                    <a:cubicBezTo>
                      <a:pt x="14644" y="3053"/>
                      <a:pt x="14681" y="3090"/>
                      <a:pt x="14728" y="3137"/>
                    </a:cubicBezTo>
                    <a:cubicBezTo>
                      <a:pt x="14737" y="3147"/>
                      <a:pt x="14747" y="3156"/>
                      <a:pt x="14756" y="3165"/>
                    </a:cubicBezTo>
                    <a:lnTo>
                      <a:pt x="14765" y="3175"/>
                    </a:lnTo>
                    <a:lnTo>
                      <a:pt x="14812" y="3221"/>
                    </a:lnTo>
                    <a:lnTo>
                      <a:pt x="14850" y="3259"/>
                    </a:lnTo>
                    <a:cubicBezTo>
                      <a:pt x="14925" y="3334"/>
                      <a:pt x="15000" y="3409"/>
                      <a:pt x="15065" y="3474"/>
                    </a:cubicBezTo>
                    <a:lnTo>
                      <a:pt x="15074" y="3484"/>
                    </a:lnTo>
                    <a:cubicBezTo>
                      <a:pt x="15149" y="3559"/>
                      <a:pt x="15224" y="3633"/>
                      <a:pt x="15299" y="3718"/>
                    </a:cubicBezTo>
                    <a:cubicBezTo>
                      <a:pt x="15309" y="3727"/>
                      <a:pt x="15327" y="3736"/>
                      <a:pt x="15337" y="3746"/>
                    </a:cubicBezTo>
                    <a:lnTo>
                      <a:pt x="15337" y="3755"/>
                    </a:lnTo>
                    <a:lnTo>
                      <a:pt x="15346" y="3755"/>
                    </a:lnTo>
                    <a:lnTo>
                      <a:pt x="15355" y="3765"/>
                    </a:lnTo>
                    <a:lnTo>
                      <a:pt x="15412" y="3830"/>
                    </a:lnTo>
                    <a:lnTo>
                      <a:pt x="15421" y="3830"/>
                    </a:lnTo>
                    <a:cubicBezTo>
                      <a:pt x="15440" y="3849"/>
                      <a:pt x="15449" y="3868"/>
                      <a:pt x="15468" y="3877"/>
                    </a:cubicBezTo>
                    <a:cubicBezTo>
                      <a:pt x="15486" y="3896"/>
                      <a:pt x="15496" y="3905"/>
                      <a:pt x="15515" y="3914"/>
                    </a:cubicBezTo>
                    <a:lnTo>
                      <a:pt x="15533" y="3933"/>
                    </a:lnTo>
                    <a:cubicBezTo>
                      <a:pt x="15543" y="3942"/>
                      <a:pt x="15552" y="3952"/>
                      <a:pt x="15561" y="3961"/>
                    </a:cubicBezTo>
                    <a:lnTo>
                      <a:pt x="15589" y="3980"/>
                    </a:lnTo>
                    <a:cubicBezTo>
                      <a:pt x="15608" y="3999"/>
                      <a:pt x="15618" y="4017"/>
                      <a:pt x="15636" y="4027"/>
                    </a:cubicBezTo>
                    <a:cubicBezTo>
                      <a:pt x="15683" y="4055"/>
                      <a:pt x="15720" y="4083"/>
                      <a:pt x="15777" y="4120"/>
                    </a:cubicBezTo>
                    <a:cubicBezTo>
                      <a:pt x="15823" y="4148"/>
                      <a:pt x="15870" y="4186"/>
                      <a:pt x="15917" y="4214"/>
                    </a:cubicBezTo>
                    <a:cubicBezTo>
                      <a:pt x="15964" y="4242"/>
                      <a:pt x="16001" y="4270"/>
                      <a:pt x="16048" y="4298"/>
                    </a:cubicBezTo>
                    <a:cubicBezTo>
                      <a:pt x="16095" y="4317"/>
                      <a:pt x="16142" y="4345"/>
                      <a:pt x="16189" y="4373"/>
                    </a:cubicBezTo>
                    <a:cubicBezTo>
                      <a:pt x="16217" y="4392"/>
                      <a:pt x="16235" y="4401"/>
                      <a:pt x="16254" y="4411"/>
                    </a:cubicBezTo>
                    <a:cubicBezTo>
                      <a:pt x="16273" y="4420"/>
                      <a:pt x="16292" y="4420"/>
                      <a:pt x="16301" y="4429"/>
                    </a:cubicBezTo>
                    <a:cubicBezTo>
                      <a:pt x="16310" y="4439"/>
                      <a:pt x="16320" y="4439"/>
                      <a:pt x="16329" y="4439"/>
                    </a:cubicBezTo>
                    <a:cubicBezTo>
                      <a:pt x="16357" y="4457"/>
                      <a:pt x="16385" y="4467"/>
                      <a:pt x="16413" y="4485"/>
                    </a:cubicBezTo>
                    <a:cubicBezTo>
                      <a:pt x="16441" y="4495"/>
                      <a:pt x="16460" y="4504"/>
                      <a:pt x="16479" y="4514"/>
                    </a:cubicBezTo>
                    <a:cubicBezTo>
                      <a:pt x="16498" y="4523"/>
                      <a:pt x="16516" y="4532"/>
                      <a:pt x="16526" y="4542"/>
                    </a:cubicBezTo>
                    <a:lnTo>
                      <a:pt x="16535" y="4542"/>
                    </a:lnTo>
                    <a:lnTo>
                      <a:pt x="16554" y="4551"/>
                    </a:lnTo>
                    <a:cubicBezTo>
                      <a:pt x="16582" y="4560"/>
                      <a:pt x="16601" y="4570"/>
                      <a:pt x="16629" y="4579"/>
                    </a:cubicBezTo>
                    <a:cubicBezTo>
                      <a:pt x="16675" y="4598"/>
                      <a:pt x="16722" y="4626"/>
                      <a:pt x="16778" y="4645"/>
                    </a:cubicBezTo>
                    <a:cubicBezTo>
                      <a:pt x="16807" y="4654"/>
                      <a:pt x="16825" y="4663"/>
                      <a:pt x="16844" y="4673"/>
                    </a:cubicBezTo>
                    <a:cubicBezTo>
                      <a:pt x="16872" y="4682"/>
                      <a:pt x="16900" y="4691"/>
                      <a:pt x="16928" y="4701"/>
                    </a:cubicBezTo>
                    <a:cubicBezTo>
                      <a:pt x="16956" y="4710"/>
                      <a:pt x="16984" y="4720"/>
                      <a:pt x="17013" y="4729"/>
                    </a:cubicBezTo>
                    <a:cubicBezTo>
                      <a:pt x="17031" y="4738"/>
                      <a:pt x="17050" y="4738"/>
                      <a:pt x="17059" y="4748"/>
                    </a:cubicBezTo>
                    <a:lnTo>
                      <a:pt x="17069" y="4748"/>
                    </a:lnTo>
                    <a:lnTo>
                      <a:pt x="17087" y="4757"/>
                    </a:lnTo>
                    <a:cubicBezTo>
                      <a:pt x="17106" y="4766"/>
                      <a:pt x="17125" y="4776"/>
                      <a:pt x="17144" y="4776"/>
                    </a:cubicBezTo>
                    <a:lnTo>
                      <a:pt x="17153" y="4785"/>
                    </a:lnTo>
                    <a:cubicBezTo>
                      <a:pt x="17172" y="4794"/>
                      <a:pt x="17200" y="4804"/>
                      <a:pt x="17228" y="4813"/>
                    </a:cubicBezTo>
                    <a:cubicBezTo>
                      <a:pt x="17256" y="4823"/>
                      <a:pt x="17284" y="4832"/>
                      <a:pt x="17312" y="4841"/>
                    </a:cubicBezTo>
                    <a:cubicBezTo>
                      <a:pt x="17387" y="4869"/>
                      <a:pt x="17462" y="4897"/>
                      <a:pt x="17537" y="4925"/>
                    </a:cubicBezTo>
                    <a:lnTo>
                      <a:pt x="17546" y="4935"/>
                    </a:lnTo>
                    <a:lnTo>
                      <a:pt x="17556" y="4935"/>
                    </a:lnTo>
                    <a:cubicBezTo>
                      <a:pt x="17565" y="4944"/>
                      <a:pt x="17584" y="4944"/>
                      <a:pt x="17602" y="4954"/>
                    </a:cubicBezTo>
                    <a:cubicBezTo>
                      <a:pt x="17612" y="4963"/>
                      <a:pt x="17621" y="4963"/>
                      <a:pt x="17621" y="4963"/>
                    </a:cubicBezTo>
                    <a:lnTo>
                      <a:pt x="17630" y="4963"/>
                    </a:lnTo>
                    <a:lnTo>
                      <a:pt x="17630" y="4972"/>
                    </a:lnTo>
                    <a:cubicBezTo>
                      <a:pt x="17649" y="4972"/>
                      <a:pt x="17659" y="4982"/>
                      <a:pt x="17677" y="4991"/>
                    </a:cubicBezTo>
                    <a:lnTo>
                      <a:pt x="17724" y="5010"/>
                    </a:lnTo>
                    <a:lnTo>
                      <a:pt x="17762" y="5038"/>
                    </a:lnTo>
                    <a:cubicBezTo>
                      <a:pt x="17780" y="5047"/>
                      <a:pt x="17799" y="5057"/>
                      <a:pt x="17818" y="5066"/>
                    </a:cubicBezTo>
                    <a:lnTo>
                      <a:pt x="17827" y="5066"/>
                    </a:lnTo>
                    <a:lnTo>
                      <a:pt x="17846" y="5075"/>
                    </a:lnTo>
                    <a:cubicBezTo>
                      <a:pt x="17883" y="5094"/>
                      <a:pt x="17930" y="5122"/>
                      <a:pt x="17968" y="5141"/>
                    </a:cubicBezTo>
                    <a:lnTo>
                      <a:pt x="17977" y="5141"/>
                    </a:lnTo>
                    <a:lnTo>
                      <a:pt x="17986" y="5150"/>
                    </a:lnTo>
                    <a:cubicBezTo>
                      <a:pt x="17996" y="5150"/>
                      <a:pt x="18005" y="5160"/>
                      <a:pt x="18024" y="5169"/>
                    </a:cubicBezTo>
                    <a:cubicBezTo>
                      <a:pt x="18052" y="5178"/>
                      <a:pt x="18089" y="5197"/>
                      <a:pt x="18117" y="5216"/>
                    </a:cubicBezTo>
                    <a:cubicBezTo>
                      <a:pt x="18136" y="5225"/>
                      <a:pt x="18155" y="5234"/>
                      <a:pt x="18183" y="5253"/>
                    </a:cubicBezTo>
                    <a:cubicBezTo>
                      <a:pt x="18192" y="5253"/>
                      <a:pt x="18211" y="5272"/>
                      <a:pt x="18220" y="5272"/>
                    </a:cubicBezTo>
                    <a:lnTo>
                      <a:pt x="18230" y="5281"/>
                    </a:lnTo>
                    <a:lnTo>
                      <a:pt x="18239" y="5291"/>
                    </a:lnTo>
                    <a:cubicBezTo>
                      <a:pt x="18333" y="5356"/>
                      <a:pt x="18445" y="5431"/>
                      <a:pt x="18539" y="5525"/>
                    </a:cubicBezTo>
                    <a:cubicBezTo>
                      <a:pt x="18557" y="5534"/>
                      <a:pt x="18567" y="5553"/>
                      <a:pt x="18585" y="5562"/>
                    </a:cubicBezTo>
                    <a:lnTo>
                      <a:pt x="18585" y="5572"/>
                    </a:lnTo>
                    <a:cubicBezTo>
                      <a:pt x="18614" y="5600"/>
                      <a:pt x="18642" y="5628"/>
                      <a:pt x="18679" y="5656"/>
                    </a:cubicBezTo>
                    <a:cubicBezTo>
                      <a:pt x="18698" y="5675"/>
                      <a:pt x="18707" y="5684"/>
                      <a:pt x="18726" y="5703"/>
                    </a:cubicBezTo>
                    <a:lnTo>
                      <a:pt x="18745" y="5721"/>
                    </a:lnTo>
                    <a:lnTo>
                      <a:pt x="18754" y="5721"/>
                    </a:lnTo>
                    <a:cubicBezTo>
                      <a:pt x="18773" y="5740"/>
                      <a:pt x="18791" y="5768"/>
                      <a:pt x="18810" y="5787"/>
                    </a:cubicBezTo>
                    <a:cubicBezTo>
                      <a:pt x="18829" y="5815"/>
                      <a:pt x="18857" y="5843"/>
                      <a:pt x="18876" y="5862"/>
                    </a:cubicBezTo>
                    <a:lnTo>
                      <a:pt x="18894" y="5890"/>
                    </a:lnTo>
                    <a:cubicBezTo>
                      <a:pt x="18913" y="5909"/>
                      <a:pt x="18932" y="5927"/>
                      <a:pt x="18951" y="5946"/>
                    </a:cubicBezTo>
                    <a:cubicBezTo>
                      <a:pt x="18951" y="5955"/>
                      <a:pt x="18960" y="5955"/>
                      <a:pt x="18960" y="5965"/>
                    </a:cubicBezTo>
                    <a:lnTo>
                      <a:pt x="18969" y="5974"/>
                    </a:lnTo>
                    <a:cubicBezTo>
                      <a:pt x="18979" y="5983"/>
                      <a:pt x="18997" y="6002"/>
                      <a:pt x="19007" y="6021"/>
                    </a:cubicBezTo>
                    <a:cubicBezTo>
                      <a:pt x="19035" y="6058"/>
                      <a:pt x="19054" y="6096"/>
                      <a:pt x="19072" y="6124"/>
                    </a:cubicBezTo>
                    <a:cubicBezTo>
                      <a:pt x="19119" y="6189"/>
                      <a:pt x="19157" y="6246"/>
                      <a:pt x="19194" y="6311"/>
                    </a:cubicBezTo>
                    <a:cubicBezTo>
                      <a:pt x="19203" y="6321"/>
                      <a:pt x="19203" y="6330"/>
                      <a:pt x="19213" y="6339"/>
                    </a:cubicBezTo>
                    <a:lnTo>
                      <a:pt x="19222" y="6349"/>
                    </a:lnTo>
                    <a:cubicBezTo>
                      <a:pt x="19222" y="6358"/>
                      <a:pt x="19222" y="6358"/>
                      <a:pt x="19232" y="6367"/>
                    </a:cubicBezTo>
                    <a:cubicBezTo>
                      <a:pt x="19232" y="6377"/>
                      <a:pt x="19241" y="6386"/>
                      <a:pt x="19241" y="6386"/>
                    </a:cubicBezTo>
                    <a:cubicBezTo>
                      <a:pt x="19250" y="6395"/>
                      <a:pt x="19250" y="6395"/>
                      <a:pt x="19250" y="6405"/>
                    </a:cubicBezTo>
                    <a:cubicBezTo>
                      <a:pt x="19260" y="6414"/>
                      <a:pt x="19269" y="6424"/>
                      <a:pt x="19269" y="6442"/>
                    </a:cubicBezTo>
                    <a:cubicBezTo>
                      <a:pt x="19278" y="6461"/>
                      <a:pt x="19288" y="6470"/>
                      <a:pt x="19297" y="6489"/>
                    </a:cubicBezTo>
                    <a:cubicBezTo>
                      <a:pt x="19297" y="6498"/>
                      <a:pt x="19306" y="6508"/>
                      <a:pt x="19306" y="6517"/>
                    </a:cubicBezTo>
                    <a:lnTo>
                      <a:pt x="19316" y="6517"/>
                    </a:lnTo>
                    <a:cubicBezTo>
                      <a:pt x="19316" y="6536"/>
                      <a:pt x="19325" y="6555"/>
                      <a:pt x="19334" y="6564"/>
                    </a:cubicBezTo>
                    <a:cubicBezTo>
                      <a:pt x="19344" y="6583"/>
                      <a:pt x="19353" y="6601"/>
                      <a:pt x="19363" y="6620"/>
                    </a:cubicBezTo>
                    <a:lnTo>
                      <a:pt x="19363" y="6630"/>
                    </a:lnTo>
                    <a:lnTo>
                      <a:pt x="19381" y="6667"/>
                    </a:lnTo>
                    <a:cubicBezTo>
                      <a:pt x="19391" y="6676"/>
                      <a:pt x="19391" y="6695"/>
                      <a:pt x="19400" y="6714"/>
                    </a:cubicBezTo>
                    <a:cubicBezTo>
                      <a:pt x="19400" y="6714"/>
                      <a:pt x="19409" y="6723"/>
                      <a:pt x="19409" y="6723"/>
                    </a:cubicBezTo>
                    <a:lnTo>
                      <a:pt x="19419" y="6733"/>
                    </a:lnTo>
                    <a:lnTo>
                      <a:pt x="19428" y="6873"/>
                    </a:lnTo>
                    <a:cubicBezTo>
                      <a:pt x="19446" y="6982"/>
                      <a:pt x="19465" y="7119"/>
                      <a:pt x="19474" y="7238"/>
                    </a:cubicBezTo>
                    <a:lnTo>
                      <a:pt x="19474" y="7238"/>
                    </a:lnTo>
                    <a:cubicBezTo>
                      <a:pt x="19472" y="7222"/>
                      <a:pt x="19464" y="7207"/>
                      <a:pt x="19456" y="7191"/>
                    </a:cubicBezTo>
                    <a:cubicBezTo>
                      <a:pt x="19447" y="7163"/>
                      <a:pt x="19437" y="7135"/>
                      <a:pt x="19428" y="7107"/>
                    </a:cubicBezTo>
                    <a:lnTo>
                      <a:pt x="19419" y="7098"/>
                    </a:lnTo>
                    <a:cubicBezTo>
                      <a:pt x="19419" y="7088"/>
                      <a:pt x="19409" y="7079"/>
                      <a:pt x="19409" y="7070"/>
                    </a:cubicBezTo>
                    <a:lnTo>
                      <a:pt x="19391" y="7023"/>
                    </a:lnTo>
                    <a:lnTo>
                      <a:pt x="19381" y="7013"/>
                    </a:lnTo>
                    <a:cubicBezTo>
                      <a:pt x="19381" y="7013"/>
                      <a:pt x="19381" y="7004"/>
                      <a:pt x="19372" y="6995"/>
                    </a:cubicBezTo>
                    <a:lnTo>
                      <a:pt x="19344" y="6948"/>
                    </a:lnTo>
                    <a:lnTo>
                      <a:pt x="19344" y="6938"/>
                    </a:lnTo>
                    <a:cubicBezTo>
                      <a:pt x="19334" y="6920"/>
                      <a:pt x="19325" y="6910"/>
                      <a:pt x="19316" y="6892"/>
                    </a:cubicBezTo>
                    <a:lnTo>
                      <a:pt x="19316" y="6882"/>
                    </a:lnTo>
                    <a:lnTo>
                      <a:pt x="19306" y="6873"/>
                    </a:lnTo>
                    <a:cubicBezTo>
                      <a:pt x="19297" y="6845"/>
                      <a:pt x="19278" y="6826"/>
                      <a:pt x="19269" y="6798"/>
                    </a:cubicBezTo>
                    <a:cubicBezTo>
                      <a:pt x="19260" y="6789"/>
                      <a:pt x="19260" y="6779"/>
                      <a:pt x="19250" y="6770"/>
                    </a:cubicBezTo>
                    <a:cubicBezTo>
                      <a:pt x="19241" y="6761"/>
                      <a:pt x="19232" y="6751"/>
                      <a:pt x="19222" y="6733"/>
                    </a:cubicBezTo>
                    <a:cubicBezTo>
                      <a:pt x="19194" y="6695"/>
                      <a:pt x="19166" y="6658"/>
                      <a:pt x="19138" y="6620"/>
                    </a:cubicBezTo>
                    <a:lnTo>
                      <a:pt x="19138" y="6611"/>
                    </a:lnTo>
                    <a:lnTo>
                      <a:pt x="19119" y="6592"/>
                    </a:lnTo>
                    <a:cubicBezTo>
                      <a:pt x="19110" y="6583"/>
                      <a:pt x="19100" y="6564"/>
                      <a:pt x="19091" y="6545"/>
                    </a:cubicBezTo>
                    <a:lnTo>
                      <a:pt x="19072" y="6527"/>
                    </a:lnTo>
                    <a:lnTo>
                      <a:pt x="19016" y="6461"/>
                    </a:lnTo>
                    <a:cubicBezTo>
                      <a:pt x="19007" y="6442"/>
                      <a:pt x="18988" y="6424"/>
                      <a:pt x="18969" y="6405"/>
                    </a:cubicBezTo>
                    <a:cubicBezTo>
                      <a:pt x="18960" y="6395"/>
                      <a:pt x="18951" y="6386"/>
                      <a:pt x="18941" y="6377"/>
                    </a:cubicBezTo>
                    <a:cubicBezTo>
                      <a:pt x="18941" y="6367"/>
                      <a:pt x="18932" y="6358"/>
                      <a:pt x="18923" y="6349"/>
                    </a:cubicBezTo>
                    <a:lnTo>
                      <a:pt x="18913" y="6339"/>
                    </a:lnTo>
                    <a:lnTo>
                      <a:pt x="18904" y="6339"/>
                    </a:lnTo>
                    <a:cubicBezTo>
                      <a:pt x="18904" y="6330"/>
                      <a:pt x="18894" y="6330"/>
                      <a:pt x="18885" y="6321"/>
                    </a:cubicBezTo>
                    <a:lnTo>
                      <a:pt x="18866" y="6311"/>
                    </a:lnTo>
                    <a:lnTo>
                      <a:pt x="18848" y="6292"/>
                    </a:lnTo>
                    <a:cubicBezTo>
                      <a:pt x="18829" y="6264"/>
                      <a:pt x="18801" y="6255"/>
                      <a:pt x="18782" y="6236"/>
                    </a:cubicBezTo>
                    <a:lnTo>
                      <a:pt x="18754" y="6208"/>
                    </a:lnTo>
                    <a:lnTo>
                      <a:pt x="18745" y="6208"/>
                    </a:lnTo>
                    <a:cubicBezTo>
                      <a:pt x="18717" y="6180"/>
                      <a:pt x="18679" y="6152"/>
                      <a:pt x="18651" y="6133"/>
                    </a:cubicBezTo>
                    <a:cubicBezTo>
                      <a:pt x="18632" y="6115"/>
                      <a:pt x="18604" y="6096"/>
                      <a:pt x="18585" y="6077"/>
                    </a:cubicBezTo>
                    <a:lnTo>
                      <a:pt x="18576" y="6068"/>
                    </a:lnTo>
                    <a:cubicBezTo>
                      <a:pt x="18557" y="6058"/>
                      <a:pt x="18539" y="6040"/>
                      <a:pt x="18520" y="6030"/>
                    </a:cubicBezTo>
                    <a:lnTo>
                      <a:pt x="18520" y="6021"/>
                    </a:lnTo>
                    <a:cubicBezTo>
                      <a:pt x="18492" y="6012"/>
                      <a:pt x="18473" y="5993"/>
                      <a:pt x="18454" y="5983"/>
                    </a:cubicBezTo>
                    <a:cubicBezTo>
                      <a:pt x="18426" y="5965"/>
                      <a:pt x="18408" y="5955"/>
                      <a:pt x="18380" y="5937"/>
                    </a:cubicBezTo>
                    <a:cubicBezTo>
                      <a:pt x="18342" y="5918"/>
                      <a:pt x="18305" y="5899"/>
                      <a:pt x="18277" y="5880"/>
                    </a:cubicBezTo>
                    <a:lnTo>
                      <a:pt x="18230" y="5852"/>
                    </a:lnTo>
                    <a:cubicBezTo>
                      <a:pt x="18192" y="5834"/>
                      <a:pt x="18145" y="5806"/>
                      <a:pt x="18117" y="5787"/>
                    </a:cubicBezTo>
                    <a:lnTo>
                      <a:pt x="18108" y="5787"/>
                    </a:lnTo>
                    <a:lnTo>
                      <a:pt x="18089" y="5768"/>
                    </a:lnTo>
                    <a:cubicBezTo>
                      <a:pt x="18080" y="5768"/>
                      <a:pt x="18071" y="5768"/>
                      <a:pt x="18071" y="5759"/>
                    </a:cubicBezTo>
                    <a:lnTo>
                      <a:pt x="18061" y="5759"/>
                    </a:lnTo>
                    <a:lnTo>
                      <a:pt x="18052" y="5749"/>
                    </a:lnTo>
                    <a:lnTo>
                      <a:pt x="18033" y="5740"/>
                    </a:lnTo>
                    <a:lnTo>
                      <a:pt x="18005" y="5731"/>
                    </a:lnTo>
                    <a:cubicBezTo>
                      <a:pt x="17986" y="5721"/>
                      <a:pt x="17977" y="5712"/>
                      <a:pt x="17949" y="5703"/>
                    </a:cubicBezTo>
                    <a:cubicBezTo>
                      <a:pt x="17949" y="5703"/>
                      <a:pt x="17939" y="5693"/>
                      <a:pt x="17930" y="5693"/>
                    </a:cubicBezTo>
                    <a:cubicBezTo>
                      <a:pt x="17883" y="5665"/>
                      <a:pt x="17836" y="5646"/>
                      <a:pt x="17790" y="5628"/>
                    </a:cubicBezTo>
                    <a:lnTo>
                      <a:pt x="17780" y="5628"/>
                    </a:lnTo>
                    <a:cubicBezTo>
                      <a:pt x="17724" y="5600"/>
                      <a:pt x="17677" y="5581"/>
                      <a:pt x="17621" y="5562"/>
                    </a:cubicBezTo>
                    <a:cubicBezTo>
                      <a:pt x="17565" y="5543"/>
                      <a:pt x="17509" y="5525"/>
                      <a:pt x="17462" y="5506"/>
                    </a:cubicBezTo>
                    <a:lnTo>
                      <a:pt x="17378" y="5478"/>
                    </a:lnTo>
                    <a:cubicBezTo>
                      <a:pt x="17359" y="5469"/>
                      <a:pt x="17331" y="5459"/>
                      <a:pt x="17312" y="5450"/>
                    </a:cubicBezTo>
                    <a:lnTo>
                      <a:pt x="17293" y="5440"/>
                    </a:lnTo>
                    <a:cubicBezTo>
                      <a:pt x="17247" y="5422"/>
                      <a:pt x="17200" y="5403"/>
                      <a:pt x="17162" y="5384"/>
                    </a:cubicBezTo>
                    <a:lnTo>
                      <a:pt x="17144" y="5375"/>
                    </a:lnTo>
                    <a:cubicBezTo>
                      <a:pt x="17125" y="5366"/>
                      <a:pt x="17106" y="5366"/>
                      <a:pt x="17087" y="5356"/>
                    </a:cubicBezTo>
                    <a:lnTo>
                      <a:pt x="17078" y="5356"/>
                    </a:lnTo>
                    <a:lnTo>
                      <a:pt x="17078" y="5347"/>
                    </a:lnTo>
                    <a:lnTo>
                      <a:pt x="17069" y="5347"/>
                    </a:lnTo>
                    <a:cubicBezTo>
                      <a:pt x="17050" y="5337"/>
                      <a:pt x="17022" y="5328"/>
                      <a:pt x="16994" y="5319"/>
                    </a:cubicBezTo>
                    <a:lnTo>
                      <a:pt x="16984" y="5319"/>
                    </a:lnTo>
                    <a:lnTo>
                      <a:pt x="16984" y="5309"/>
                    </a:lnTo>
                    <a:cubicBezTo>
                      <a:pt x="16938" y="5291"/>
                      <a:pt x="16881" y="5272"/>
                      <a:pt x="16835" y="5253"/>
                    </a:cubicBezTo>
                    <a:cubicBezTo>
                      <a:pt x="16788" y="5225"/>
                      <a:pt x="16732" y="5197"/>
                      <a:pt x="16675" y="5178"/>
                    </a:cubicBezTo>
                    <a:cubicBezTo>
                      <a:pt x="16638" y="5160"/>
                      <a:pt x="16601" y="5141"/>
                      <a:pt x="16563" y="5122"/>
                    </a:cubicBezTo>
                    <a:lnTo>
                      <a:pt x="16544" y="5113"/>
                    </a:lnTo>
                    <a:cubicBezTo>
                      <a:pt x="16526" y="5113"/>
                      <a:pt x="16507" y="5103"/>
                      <a:pt x="16488" y="5094"/>
                    </a:cubicBezTo>
                    <a:cubicBezTo>
                      <a:pt x="16488" y="5094"/>
                      <a:pt x="16479" y="5085"/>
                      <a:pt x="16470" y="5085"/>
                    </a:cubicBezTo>
                    <a:cubicBezTo>
                      <a:pt x="16451" y="5075"/>
                      <a:pt x="16432" y="5075"/>
                      <a:pt x="16423" y="5066"/>
                    </a:cubicBezTo>
                    <a:lnTo>
                      <a:pt x="16395" y="5057"/>
                    </a:lnTo>
                    <a:cubicBezTo>
                      <a:pt x="16367" y="5047"/>
                      <a:pt x="16348" y="5038"/>
                      <a:pt x="16320" y="5019"/>
                    </a:cubicBezTo>
                    <a:lnTo>
                      <a:pt x="16301" y="5019"/>
                    </a:lnTo>
                    <a:lnTo>
                      <a:pt x="16245" y="5000"/>
                    </a:lnTo>
                    <a:cubicBezTo>
                      <a:pt x="16217" y="4982"/>
                      <a:pt x="16179" y="4972"/>
                      <a:pt x="16151" y="4954"/>
                    </a:cubicBezTo>
                    <a:lnTo>
                      <a:pt x="16142" y="4944"/>
                    </a:lnTo>
                    <a:lnTo>
                      <a:pt x="16132" y="4944"/>
                    </a:lnTo>
                    <a:cubicBezTo>
                      <a:pt x="16123" y="4944"/>
                      <a:pt x="16114" y="4935"/>
                      <a:pt x="16104" y="4935"/>
                    </a:cubicBezTo>
                    <a:cubicBezTo>
                      <a:pt x="16104" y="4935"/>
                      <a:pt x="16095" y="4925"/>
                      <a:pt x="16086" y="4925"/>
                    </a:cubicBezTo>
                    <a:lnTo>
                      <a:pt x="16076" y="4916"/>
                    </a:lnTo>
                    <a:lnTo>
                      <a:pt x="16048" y="4907"/>
                    </a:lnTo>
                    <a:lnTo>
                      <a:pt x="16039" y="4897"/>
                    </a:lnTo>
                    <a:lnTo>
                      <a:pt x="16029" y="4897"/>
                    </a:lnTo>
                    <a:lnTo>
                      <a:pt x="16029" y="4888"/>
                    </a:lnTo>
                    <a:lnTo>
                      <a:pt x="16020" y="4888"/>
                    </a:lnTo>
                    <a:lnTo>
                      <a:pt x="15983" y="4869"/>
                    </a:lnTo>
                    <a:cubicBezTo>
                      <a:pt x="15926" y="4841"/>
                      <a:pt x="15889" y="4813"/>
                      <a:pt x="15852" y="4794"/>
                    </a:cubicBezTo>
                    <a:cubicBezTo>
                      <a:pt x="15795" y="4757"/>
                      <a:pt x="15749" y="4729"/>
                      <a:pt x="15702" y="4701"/>
                    </a:cubicBezTo>
                    <a:cubicBezTo>
                      <a:pt x="15655" y="4673"/>
                      <a:pt x="15618" y="4645"/>
                      <a:pt x="15580" y="4626"/>
                    </a:cubicBezTo>
                    <a:lnTo>
                      <a:pt x="15580" y="4617"/>
                    </a:lnTo>
                    <a:lnTo>
                      <a:pt x="15571" y="4617"/>
                    </a:lnTo>
                    <a:lnTo>
                      <a:pt x="15543" y="4598"/>
                    </a:lnTo>
                    <a:lnTo>
                      <a:pt x="15515" y="4579"/>
                    </a:lnTo>
                    <a:lnTo>
                      <a:pt x="15496" y="4570"/>
                    </a:lnTo>
                    <a:cubicBezTo>
                      <a:pt x="15477" y="4551"/>
                      <a:pt x="15449" y="4532"/>
                      <a:pt x="15421" y="4514"/>
                    </a:cubicBezTo>
                    <a:lnTo>
                      <a:pt x="15402" y="4504"/>
                    </a:lnTo>
                    <a:cubicBezTo>
                      <a:pt x="15374" y="4485"/>
                      <a:pt x="15346" y="4467"/>
                      <a:pt x="15318" y="4439"/>
                    </a:cubicBezTo>
                    <a:cubicBezTo>
                      <a:pt x="15299" y="4420"/>
                      <a:pt x="15271" y="4401"/>
                      <a:pt x="15252" y="4392"/>
                    </a:cubicBezTo>
                    <a:lnTo>
                      <a:pt x="15215" y="4364"/>
                    </a:lnTo>
                    <a:lnTo>
                      <a:pt x="15206" y="4354"/>
                    </a:lnTo>
                    <a:cubicBezTo>
                      <a:pt x="15196" y="4345"/>
                      <a:pt x="15187" y="4336"/>
                      <a:pt x="15177" y="4326"/>
                    </a:cubicBezTo>
                    <a:cubicBezTo>
                      <a:pt x="15159" y="4308"/>
                      <a:pt x="15140" y="4289"/>
                      <a:pt x="15121" y="4279"/>
                    </a:cubicBezTo>
                    <a:cubicBezTo>
                      <a:pt x="15093" y="4251"/>
                      <a:pt x="15065" y="4223"/>
                      <a:pt x="15037" y="4205"/>
                    </a:cubicBezTo>
                    <a:lnTo>
                      <a:pt x="15009" y="4186"/>
                    </a:lnTo>
                    <a:lnTo>
                      <a:pt x="15009" y="4176"/>
                    </a:lnTo>
                    <a:lnTo>
                      <a:pt x="14934" y="4111"/>
                    </a:lnTo>
                    <a:cubicBezTo>
                      <a:pt x="14906" y="4073"/>
                      <a:pt x="14868" y="4045"/>
                      <a:pt x="14840" y="4017"/>
                    </a:cubicBezTo>
                    <a:cubicBezTo>
                      <a:pt x="14831" y="4008"/>
                      <a:pt x="14822" y="3999"/>
                      <a:pt x="14812" y="3989"/>
                    </a:cubicBezTo>
                    <a:lnTo>
                      <a:pt x="14803" y="3971"/>
                    </a:lnTo>
                    <a:cubicBezTo>
                      <a:pt x="14794" y="3971"/>
                      <a:pt x="14784" y="3961"/>
                      <a:pt x="14784" y="3961"/>
                    </a:cubicBezTo>
                    <a:lnTo>
                      <a:pt x="14784" y="3952"/>
                    </a:lnTo>
                    <a:lnTo>
                      <a:pt x="14765" y="3933"/>
                    </a:lnTo>
                    <a:lnTo>
                      <a:pt x="14737" y="3896"/>
                    </a:lnTo>
                    <a:lnTo>
                      <a:pt x="14719" y="3877"/>
                    </a:lnTo>
                    <a:lnTo>
                      <a:pt x="14700" y="3858"/>
                    </a:lnTo>
                    <a:lnTo>
                      <a:pt x="14663" y="3811"/>
                    </a:lnTo>
                    <a:cubicBezTo>
                      <a:pt x="14634" y="3783"/>
                      <a:pt x="14606" y="3746"/>
                      <a:pt x="14569" y="3708"/>
                    </a:cubicBezTo>
                    <a:lnTo>
                      <a:pt x="14466" y="3596"/>
                    </a:lnTo>
                    <a:lnTo>
                      <a:pt x="14457" y="3577"/>
                    </a:lnTo>
                    <a:cubicBezTo>
                      <a:pt x="14438" y="3568"/>
                      <a:pt x="14428" y="3549"/>
                      <a:pt x="14410" y="3530"/>
                    </a:cubicBezTo>
                    <a:cubicBezTo>
                      <a:pt x="14391" y="3512"/>
                      <a:pt x="14372" y="3484"/>
                      <a:pt x="14344" y="3456"/>
                    </a:cubicBezTo>
                    <a:lnTo>
                      <a:pt x="14335" y="3456"/>
                    </a:lnTo>
                    <a:lnTo>
                      <a:pt x="14335" y="3446"/>
                    </a:lnTo>
                    <a:lnTo>
                      <a:pt x="14316" y="3427"/>
                    </a:lnTo>
                    <a:lnTo>
                      <a:pt x="14297" y="3409"/>
                    </a:lnTo>
                    <a:lnTo>
                      <a:pt x="14297" y="3399"/>
                    </a:lnTo>
                    <a:cubicBezTo>
                      <a:pt x="14279" y="3390"/>
                      <a:pt x="14269" y="3371"/>
                      <a:pt x="14260" y="3362"/>
                    </a:cubicBezTo>
                    <a:lnTo>
                      <a:pt x="14251" y="3362"/>
                    </a:lnTo>
                    <a:lnTo>
                      <a:pt x="14232" y="3343"/>
                    </a:lnTo>
                    <a:cubicBezTo>
                      <a:pt x="14213" y="3324"/>
                      <a:pt x="14194" y="3306"/>
                      <a:pt x="14176" y="3278"/>
                    </a:cubicBezTo>
                    <a:cubicBezTo>
                      <a:pt x="14138" y="3240"/>
                      <a:pt x="14101" y="3203"/>
                      <a:pt x="14063" y="3156"/>
                    </a:cubicBezTo>
                    <a:cubicBezTo>
                      <a:pt x="14007" y="3109"/>
                      <a:pt x="13970" y="3062"/>
                      <a:pt x="13932" y="3034"/>
                    </a:cubicBezTo>
                    <a:cubicBezTo>
                      <a:pt x="13895" y="2987"/>
                      <a:pt x="13857" y="2950"/>
                      <a:pt x="13820" y="2913"/>
                    </a:cubicBezTo>
                    <a:lnTo>
                      <a:pt x="13810" y="2913"/>
                    </a:lnTo>
                    <a:cubicBezTo>
                      <a:pt x="13801" y="2903"/>
                      <a:pt x="13792" y="2894"/>
                      <a:pt x="13773" y="2875"/>
                    </a:cubicBezTo>
                    <a:cubicBezTo>
                      <a:pt x="13764" y="2866"/>
                      <a:pt x="13764" y="2866"/>
                      <a:pt x="13754" y="2856"/>
                    </a:cubicBezTo>
                    <a:cubicBezTo>
                      <a:pt x="13736" y="2847"/>
                      <a:pt x="13717" y="2828"/>
                      <a:pt x="13698" y="2810"/>
                    </a:cubicBezTo>
                    <a:cubicBezTo>
                      <a:pt x="13661" y="2772"/>
                      <a:pt x="13614" y="2744"/>
                      <a:pt x="13567" y="2697"/>
                    </a:cubicBezTo>
                    <a:cubicBezTo>
                      <a:pt x="13548" y="2688"/>
                      <a:pt x="13530" y="2669"/>
                      <a:pt x="13520" y="2660"/>
                    </a:cubicBezTo>
                    <a:lnTo>
                      <a:pt x="13511" y="2660"/>
                    </a:lnTo>
                    <a:lnTo>
                      <a:pt x="13502" y="2641"/>
                    </a:lnTo>
                    <a:cubicBezTo>
                      <a:pt x="13492" y="2641"/>
                      <a:pt x="13492" y="2632"/>
                      <a:pt x="13483" y="2632"/>
                    </a:cubicBezTo>
                    <a:cubicBezTo>
                      <a:pt x="13473" y="2622"/>
                      <a:pt x="13473" y="2622"/>
                      <a:pt x="13473" y="2622"/>
                    </a:cubicBezTo>
                    <a:cubicBezTo>
                      <a:pt x="13464" y="2622"/>
                      <a:pt x="13464" y="2613"/>
                      <a:pt x="13455" y="2613"/>
                    </a:cubicBezTo>
                    <a:cubicBezTo>
                      <a:pt x="13455" y="2604"/>
                      <a:pt x="13445" y="2604"/>
                      <a:pt x="13436" y="2594"/>
                    </a:cubicBezTo>
                    <a:cubicBezTo>
                      <a:pt x="13389" y="2566"/>
                      <a:pt x="13342" y="2529"/>
                      <a:pt x="13286" y="2491"/>
                    </a:cubicBezTo>
                    <a:cubicBezTo>
                      <a:pt x="13277" y="2482"/>
                      <a:pt x="13258" y="2472"/>
                      <a:pt x="13239" y="2463"/>
                    </a:cubicBezTo>
                    <a:lnTo>
                      <a:pt x="13221" y="2444"/>
                    </a:lnTo>
                    <a:cubicBezTo>
                      <a:pt x="13202" y="2435"/>
                      <a:pt x="13183" y="2416"/>
                      <a:pt x="13164" y="2407"/>
                    </a:cubicBezTo>
                    <a:lnTo>
                      <a:pt x="13136" y="2398"/>
                    </a:lnTo>
                    <a:cubicBezTo>
                      <a:pt x="13127" y="2379"/>
                      <a:pt x="13108" y="2369"/>
                      <a:pt x="13080" y="2360"/>
                    </a:cubicBezTo>
                    <a:lnTo>
                      <a:pt x="13071" y="2351"/>
                    </a:lnTo>
                    <a:cubicBezTo>
                      <a:pt x="13052" y="2341"/>
                      <a:pt x="13024" y="2323"/>
                      <a:pt x="12996" y="2304"/>
                    </a:cubicBezTo>
                    <a:cubicBezTo>
                      <a:pt x="12977" y="2295"/>
                      <a:pt x="12968" y="2285"/>
                      <a:pt x="12949" y="2276"/>
                    </a:cubicBezTo>
                    <a:lnTo>
                      <a:pt x="12930" y="2266"/>
                    </a:lnTo>
                    <a:cubicBezTo>
                      <a:pt x="12921" y="2266"/>
                      <a:pt x="12912" y="2257"/>
                      <a:pt x="12912" y="2257"/>
                    </a:cubicBezTo>
                    <a:lnTo>
                      <a:pt x="12902" y="2248"/>
                    </a:lnTo>
                    <a:lnTo>
                      <a:pt x="12856" y="2229"/>
                    </a:lnTo>
                    <a:lnTo>
                      <a:pt x="12846" y="2229"/>
                    </a:lnTo>
                    <a:lnTo>
                      <a:pt x="12827" y="2220"/>
                    </a:lnTo>
                    <a:lnTo>
                      <a:pt x="12818" y="2220"/>
                    </a:lnTo>
                    <a:lnTo>
                      <a:pt x="12790" y="2201"/>
                    </a:lnTo>
                    <a:lnTo>
                      <a:pt x="12771" y="2192"/>
                    </a:lnTo>
                    <a:cubicBezTo>
                      <a:pt x="12753" y="2182"/>
                      <a:pt x="12734" y="2182"/>
                      <a:pt x="12715" y="2173"/>
                    </a:cubicBezTo>
                    <a:lnTo>
                      <a:pt x="12687" y="2164"/>
                    </a:lnTo>
                    <a:cubicBezTo>
                      <a:pt x="12668" y="2154"/>
                      <a:pt x="12659" y="2154"/>
                      <a:pt x="12650" y="2145"/>
                    </a:cubicBezTo>
                    <a:lnTo>
                      <a:pt x="12640" y="2145"/>
                    </a:lnTo>
                    <a:lnTo>
                      <a:pt x="12621" y="2135"/>
                    </a:lnTo>
                    <a:cubicBezTo>
                      <a:pt x="12612" y="2135"/>
                      <a:pt x="12603" y="2126"/>
                      <a:pt x="12593" y="2126"/>
                    </a:cubicBezTo>
                    <a:lnTo>
                      <a:pt x="12575" y="2117"/>
                    </a:lnTo>
                    <a:lnTo>
                      <a:pt x="12565" y="2117"/>
                    </a:lnTo>
                    <a:cubicBezTo>
                      <a:pt x="12556" y="2117"/>
                      <a:pt x="12556" y="2107"/>
                      <a:pt x="12547" y="2107"/>
                    </a:cubicBezTo>
                    <a:cubicBezTo>
                      <a:pt x="12481" y="2089"/>
                      <a:pt x="12434" y="2070"/>
                      <a:pt x="12378" y="2061"/>
                    </a:cubicBezTo>
                    <a:lnTo>
                      <a:pt x="12312" y="2032"/>
                    </a:lnTo>
                    <a:lnTo>
                      <a:pt x="12294" y="2032"/>
                    </a:lnTo>
                    <a:cubicBezTo>
                      <a:pt x="12275" y="2023"/>
                      <a:pt x="12247" y="2014"/>
                      <a:pt x="12228" y="2014"/>
                    </a:cubicBezTo>
                    <a:cubicBezTo>
                      <a:pt x="12219" y="2014"/>
                      <a:pt x="12209" y="2004"/>
                      <a:pt x="12200" y="2004"/>
                    </a:cubicBezTo>
                    <a:cubicBezTo>
                      <a:pt x="12153" y="1995"/>
                      <a:pt x="12106" y="1976"/>
                      <a:pt x="12078" y="1976"/>
                    </a:cubicBezTo>
                    <a:lnTo>
                      <a:pt x="12069" y="1967"/>
                    </a:lnTo>
                    <a:lnTo>
                      <a:pt x="12050" y="1967"/>
                    </a:lnTo>
                    <a:cubicBezTo>
                      <a:pt x="12013" y="1958"/>
                      <a:pt x="11975" y="1948"/>
                      <a:pt x="11947" y="1939"/>
                    </a:cubicBezTo>
                    <a:lnTo>
                      <a:pt x="11938" y="1939"/>
                    </a:lnTo>
                    <a:cubicBezTo>
                      <a:pt x="11929" y="1939"/>
                      <a:pt x="11919" y="1939"/>
                      <a:pt x="11910" y="1929"/>
                    </a:cubicBezTo>
                    <a:lnTo>
                      <a:pt x="11901" y="1929"/>
                    </a:lnTo>
                    <a:cubicBezTo>
                      <a:pt x="11854" y="1920"/>
                      <a:pt x="11816" y="1911"/>
                      <a:pt x="11779" y="1901"/>
                    </a:cubicBezTo>
                    <a:lnTo>
                      <a:pt x="11741" y="1892"/>
                    </a:lnTo>
                    <a:lnTo>
                      <a:pt x="11713" y="1883"/>
                    </a:lnTo>
                    <a:lnTo>
                      <a:pt x="11695" y="1883"/>
                    </a:lnTo>
                    <a:cubicBezTo>
                      <a:pt x="11666" y="1873"/>
                      <a:pt x="11638" y="1864"/>
                      <a:pt x="11601" y="1855"/>
                    </a:cubicBezTo>
                    <a:cubicBezTo>
                      <a:pt x="11582" y="1855"/>
                      <a:pt x="11563" y="1845"/>
                      <a:pt x="11535" y="1845"/>
                    </a:cubicBezTo>
                    <a:cubicBezTo>
                      <a:pt x="11517" y="1836"/>
                      <a:pt x="11498" y="1836"/>
                      <a:pt x="11479" y="1836"/>
                    </a:cubicBezTo>
                    <a:lnTo>
                      <a:pt x="11470" y="1836"/>
                    </a:lnTo>
                    <a:cubicBezTo>
                      <a:pt x="11423" y="1826"/>
                      <a:pt x="11386" y="1826"/>
                      <a:pt x="11348" y="1826"/>
                    </a:cubicBezTo>
                    <a:lnTo>
                      <a:pt x="11339" y="1826"/>
                    </a:lnTo>
                    <a:lnTo>
                      <a:pt x="11311" y="1817"/>
                    </a:lnTo>
                    <a:cubicBezTo>
                      <a:pt x="11264" y="1817"/>
                      <a:pt x="11217" y="1817"/>
                      <a:pt x="11161" y="1808"/>
                    </a:cubicBezTo>
                    <a:lnTo>
                      <a:pt x="10880" y="1808"/>
                    </a:lnTo>
                    <a:cubicBezTo>
                      <a:pt x="10824" y="1808"/>
                      <a:pt x="10768" y="1798"/>
                      <a:pt x="10693" y="1798"/>
                    </a:cubicBezTo>
                    <a:cubicBezTo>
                      <a:pt x="10665" y="1789"/>
                      <a:pt x="10637" y="1789"/>
                      <a:pt x="10608" y="1789"/>
                    </a:cubicBezTo>
                    <a:lnTo>
                      <a:pt x="10515" y="1789"/>
                    </a:lnTo>
                    <a:cubicBezTo>
                      <a:pt x="10505" y="1789"/>
                      <a:pt x="10487" y="1789"/>
                      <a:pt x="10468" y="1780"/>
                    </a:cubicBezTo>
                    <a:lnTo>
                      <a:pt x="10421" y="1780"/>
                    </a:lnTo>
                    <a:cubicBezTo>
                      <a:pt x="10393" y="1770"/>
                      <a:pt x="10365" y="1770"/>
                      <a:pt x="10328" y="1761"/>
                    </a:cubicBezTo>
                    <a:cubicBezTo>
                      <a:pt x="10299" y="1761"/>
                      <a:pt x="10271" y="1752"/>
                      <a:pt x="10243" y="1752"/>
                    </a:cubicBezTo>
                    <a:cubicBezTo>
                      <a:pt x="10225" y="1752"/>
                      <a:pt x="10206" y="1742"/>
                      <a:pt x="10187" y="1742"/>
                    </a:cubicBezTo>
                    <a:lnTo>
                      <a:pt x="10150" y="1742"/>
                    </a:lnTo>
                    <a:cubicBezTo>
                      <a:pt x="10094" y="1733"/>
                      <a:pt x="10037" y="1723"/>
                      <a:pt x="9991" y="1705"/>
                    </a:cubicBezTo>
                    <a:lnTo>
                      <a:pt x="9972" y="1705"/>
                    </a:lnTo>
                    <a:cubicBezTo>
                      <a:pt x="9944" y="1695"/>
                      <a:pt x="9925" y="1695"/>
                      <a:pt x="9897" y="1686"/>
                    </a:cubicBezTo>
                    <a:cubicBezTo>
                      <a:pt x="9878" y="1677"/>
                      <a:pt x="9850" y="1667"/>
                      <a:pt x="9822" y="1658"/>
                    </a:cubicBezTo>
                    <a:cubicBezTo>
                      <a:pt x="9785" y="1649"/>
                      <a:pt x="9766" y="1639"/>
                      <a:pt x="9747" y="1630"/>
                    </a:cubicBezTo>
                    <a:lnTo>
                      <a:pt x="9728" y="1630"/>
                    </a:lnTo>
                    <a:lnTo>
                      <a:pt x="9719" y="1620"/>
                    </a:lnTo>
                    <a:cubicBezTo>
                      <a:pt x="9700" y="1611"/>
                      <a:pt x="9682" y="1611"/>
                      <a:pt x="9663" y="1602"/>
                    </a:cubicBezTo>
                    <a:cubicBezTo>
                      <a:pt x="9653" y="1602"/>
                      <a:pt x="9653" y="1592"/>
                      <a:pt x="9644" y="1592"/>
                    </a:cubicBezTo>
                    <a:cubicBezTo>
                      <a:pt x="9597" y="1574"/>
                      <a:pt x="9550" y="1555"/>
                      <a:pt x="9504" y="1536"/>
                    </a:cubicBezTo>
                    <a:cubicBezTo>
                      <a:pt x="9466" y="1508"/>
                      <a:pt x="9419" y="1480"/>
                      <a:pt x="9382" y="1452"/>
                    </a:cubicBezTo>
                    <a:lnTo>
                      <a:pt x="9373" y="1452"/>
                    </a:lnTo>
                    <a:lnTo>
                      <a:pt x="9363" y="1443"/>
                    </a:lnTo>
                    <a:lnTo>
                      <a:pt x="9354" y="1443"/>
                    </a:lnTo>
                    <a:cubicBezTo>
                      <a:pt x="9335" y="1433"/>
                      <a:pt x="9316" y="1414"/>
                      <a:pt x="9298" y="1405"/>
                    </a:cubicBezTo>
                    <a:lnTo>
                      <a:pt x="9288" y="1405"/>
                    </a:lnTo>
                    <a:cubicBezTo>
                      <a:pt x="9270" y="1386"/>
                      <a:pt x="9251" y="1377"/>
                      <a:pt x="9232" y="1368"/>
                    </a:cubicBezTo>
                    <a:cubicBezTo>
                      <a:pt x="9213" y="1358"/>
                      <a:pt x="9204" y="1340"/>
                      <a:pt x="9185" y="1330"/>
                    </a:cubicBezTo>
                    <a:cubicBezTo>
                      <a:pt x="9176" y="1321"/>
                      <a:pt x="9157" y="1302"/>
                      <a:pt x="9139" y="1293"/>
                    </a:cubicBezTo>
                    <a:cubicBezTo>
                      <a:pt x="9129" y="1274"/>
                      <a:pt x="9120" y="1265"/>
                      <a:pt x="9110" y="1246"/>
                    </a:cubicBezTo>
                    <a:cubicBezTo>
                      <a:pt x="9101" y="1227"/>
                      <a:pt x="9082" y="1209"/>
                      <a:pt x="9073" y="1190"/>
                    </a:cubicBezTo>
                    <a:cubicBezTo>
                      <a:pt x="9064" y="1162"/>
                      <a:pt x="9054" y="1143"/>
                      <a:pt x="9045" y="1124"/>
                    </a:cubicBezTo>
                    <a:cubicBezTo>
                      <a:pt x="9036" y="1096"/>
                      <a:pt x="9026" y="1068"/>
                      <a:pt x="9026" y="1040"/>
                    </a:cubicBezTo>
                    <a:lnTo>
                      <a:pt x="9017" y="1031"/>
                    </a:lnTo>
                    <a:lnTo>
                      <a:pt x="9017" y="1021"/>
                    </a:lnTo>
                    <a:cubicBezTo>
                      <a:pt x="9017" y="1012"/>
                      <a:pt x="9017" y="993"/>
                      <a:pt x="9017" y="974"/>
                    </a:cubicBezTo>
                    <a:lnTo>
                      <a:pt x="9026" y="974"/>
                    </a:lnTo>
                    <a:lnTo>
                      <a:pt x="9026" y="965"/>
                    </a:lnTo>
                    <a:cubicBezTo>
                      <a:pt x="9054" y="946"/>
                      <a:pt x="9082" y="918"/>
                      <a:pt x="9101" y="890"/>
                    </a:cubicBezTo>
                    <a:cubicBezTo>
                      <a:pt x="9139" y="862"/>
                      <a:pt x="9167" y="834"/>
                      <a:pt x="9195" y="815"/>
                    </a:cubicBezTo>
                    <a:cubicBezTo>
                      <a:pt x="9232" y="787"/>
                      <a:pt x="9279" y="750"/>
                      <a:pt x="9316" y="731"/>
                    </a:cubicBezTo>
                    <a:close/>
                    <a:moveTo>
                      <a:pt x="9101" y="8568"/>
                    </a:moveTo>
                    <a:cubicBezTo>
                      <a:pt x="9120" y="8568"/>
                      <a:pt x="9139" y="8568"/>
                      <a:pt x="9148" y="8577"/>
                    </a:cubicBezTo>
                    <a:cubicBezTo>
                      <a:pt x="9167" y="8586"/>
                      <a:pt x="9185" y="8605"/>
                      <a:pt x="9204" y="8614"/>
                    </a:cubicBezTo>
                    <a:cubicBezTo>
                      <a:pt x="9223" y="8624"/>
                      <a:pt x="9251" y="8642"/>
                      <a:pt x="9279" y="8652"/>
                    </a:cubicBezTo>
                    <a:cubicBezTo>
                      <a:pt x="9298" y="8652"/>
                      <a:pt x="9316" y="8652"/>
                      <a:pt x="9335" y="8661"/>
                    </a:cubicBezTo>
                    <a:lnTo>
                      <a:pt x="9344" y="8661"/>
                    </a:lnTo>
                    <a:lnTo>
                      <a:pt x="9316" y="8671"/>
                    </a:lnTo>
                    <a:lnTo>
                      <a:pt x="9307" y="8671"/>
                    </a:lnTo>
                    <a:cubicBezTo>
                      <a:pt x="9279" y="8680"/>
                      <a:pt x="9260" y="8680"/>
                      <a:pt x="9241" y="8689"/>
                    </a:cubicBezTo>
                    <a:lnTo>
                      <a:pt x="9223" y="8689"/>
                    </a:lnTo>
                    <a:lnTo>
                      <a:pt x="9223" y="8699"/>
                    </a:lnTo>
                    <a:cubicBezTo>
                      <a:pt x="9213" y="8699"/>
                      <a:pt x="9185" y="8708"/>
                      <a:pt x="9167" y="8708"/>
                    </a:cubicBezTo>
                    <a:cubicBezTo>
                      <a:pt x="9157" y="8717"/>
                      <a:pt x="9139" y="8727"/>
                      <a:pt x="9129" y="8727"/>
                    </a:cubicBezTo>
                    <a:lnTo>
                      <a:pt x="9129" y="8736"/>
                    </a:lnTo>
                    <a:lnTo>
                      <a:pt x="9120" y="8736"/>
                    </a:lnTo>
                    <a:cubicBezTo>
                      <a:pt x="9110" y="8736"/>
                      <a:pt x="9110" y="8745"/>
                      <a:pt x="9101" y="8745"/>
                    </a:cubicBezTo>
                    <a:cubicBezTo>
                      <a:pt x="9082" y="8755"/>
                      <a:pt x="9054" y="8764"/>
                      <a:pt x="9036" y="8764"/>
                    </a:cubicBezTo>
                    <a:lnTo>
                      <a:pt x="9026" y="8774"/>
                    </a:lnTo>
                    <a:cubicBezTo>
                      <a:pt x="8998" y="8783"/>
                      <a:pt x="8979" y="8792"/>
                      <a:pt x="8961" y="8802"/>
                    </a:cubicBezTo>
                    <a:lnTo>
                      <a:pt x="8942" y="8802"/>
                    </a:lnTo>
                    <a:lnTo>
                      <a:pt x="8942" y="8811"/>
                    </a:lnTo>
                    <a:lnTo>
                      <a:pt x="8933" y="8811"/>
                    </a:lnTo>
                    <a:cubicBezTo>
                      <a:pt x="8923" y="8820"/>
                      <a:pt x="8914" y="8820"/>
                      <a:pt x="8895" y="8830"/>
                    </a:cubicBezTo>
                    <a:cubicBezTo>
                      <a:pt x="8876" y="8839"/>
                      <a:pt x="8848" y="8858"/>
                      <a:pt x="8830" y="8867"/>
                    </a:cubicBezTo>
                    <a:cubicBezTo>
                      <a:pt x="8820" y="8867"/>
                      <a:pt x="8811" y="8877"/>
                      <a:pt x="8801" y="8886"/>
                    </a:cubicBezTo>
                    <a:lnTo>
                      <a:pt x="8764" y="8905"/>
                    </a:lnTo>
                    <a:cubicBezTo>
                      <a:pt x="8764" y="8905"/>
                      <a:pt x="8755" y="8914"/>
                      <a:pt x="8745" y="8914"/>
                    </a:cubicBezTo>
                    <a:cubicBezTo>
                      <a:pt x="8727" y="8923"/>
                      <a:pt x="8717" y="8923"/>
                      <a:pt x="8708" y="8933"/>
                    </a:cubicBezTo>
                    <a:lnTo>
                      <a:pt x="8680" y="8951"/>
                    </a:lnTo>
                    <a:cubicBezTo>
                      <a:pt x="8670" y="8961"/>
                      <a:pt x="8661" y="8961"/>
                      <a:pt x="8652" y="8970"/>
                    </a:cubicBezTo>
                    <a:cubicBezTo>
                      <a:pt x="8633" y="8980"/>
                      <a:pt x="8614" y="8989"/>
                      <a:pt x="8605" y="9008"/>
                    </a:cubicBezTo>
                    <a:cubicBezTo>
                      <a:pt x="8595" y="9008"/>
                      <a:pt x="8586" y="9008"/>
                      <a:pt x="8567" y="9017"/>
                    </a:cubicBezTo>
                    <a:cubicBezTo>
                      <a:pt x="8558" y="9017"/>
                      <a:pt x="8539" y="9026"/>
                      <a:pt x="8530" y="9036"/>
                    </a:cubicBezTo>
                    <a:cubicBezTo>
                      <a:pt x="8511" y="9045"/>
                      <a:pt x="8502" y="9054"/>
                      <a:pt x="8492" y="9064"/>
                    </a:cubicBezTo>
                    <a:cubicBezTo>
                      <a:pt x="8474" y="9073"/>
                      <a:pt x="8464" y="9083"/>
                      <a:pt x="8455" y="9092"/>
                    </a:cubicBezTo>
                    <a:cubicBezTo>
                      <a:pt x="8446" y="9101"/>
                      <a:pt x="8446" y="9120"/>
                      <a:pt x="8436" y="9129"/>
                    </a:cubicBezTo>
                    <a:cubicBezTo>
                      <a:pt x="8436" y="9139"/>
                      <a:pt x="8427" y="9148"/>
                      <a:pt x="8427" y="9148"/>
                    </a:cubicBezTo>
                    <a:cubicBezTo>
                      <a:pt x="8427" y="9157"/>
                      <a:pt x="8418" y="9167"/>
                      <a:pt x="8418" y="9176"/>
                    </a:cubicBezTo>
                    <a:cubicBezTo>
                      <a:pt x="8418" y="9186"/>
                      <a:pt x="8427" y="9204"/>
                      <a:pt x="8427" y="9214"/>
                    </a:cubicBezTo>
                    <a:lnTo>
                      <a:pt x="8418" y="9214"/>
                    </a:lnTo>
                    <a:lnTo>
                      <a:pt x="8418" y="9204"/>
                    </a:lnTo>
                    <a:lnTo>
                      <a:pt x="8408" y="9204"/>
                    </a:lnTo>
                    <a:cubicBezTo>
                      <a:pt x="8399" y="9195"/>
                      <a:pt x="8389" y="9186"/>
                      <a:pt x="8380" y="9176"/>
                    </a:cubicBezTo>
                    <a:cubicBezTo>
                      <a:pt x="8371" y="9167"/>
                      <a:pt x="8361" y="9157"/>
                      <a:pt x="8361" y="9148"/>
                    </a:cubicBezTo>
                    <a:cubicBezTo>
                      <a:pt x="8352" y="9129"/>
                      <a:pt x="8352" y="9120"/>
                      <a:pt x="8352" y="9101"/>
                    </a:cubicBezTo>
                    <a:lnTo>
                      <a:pt x="8343" y="9083"/>
                    </a:lnTo>
                    <a:cubicBezTo>
                      <a:pt x="8343" y="9073"/>
                      <a:pt x="8343" y="9064"/>
                      <a:pt x="8343" y="9064"/>
                    </a:cubicBezTo>
                    <a:cubicBezTo>
                      <a:pt x="8343" y="9045"/>
                      <a:pt x="8343" y="9026"/>
                      <a:pt x="8343" y="9017"/>
                    </a:cubicBezTo>
                    <a:cubicBezTo>
                      <a:pt x="8343" y="9008"/>
                      <a:pt x="8343" y="8998"/>
                      <a:pt x="8343" y="8989"/>
                    </a:cubicBezTo>
                    <a:cubicBezTo>
                      <a:pt x="8343" y="8980"/>
                      <a:pt x="8352" y="8980"/>
                      <a:pt x="8352" y="8980"/>
                    </a:cubicBezTo>
                    <a:lnTo>
                      <a:pt x="8352" y="8970"/>
                    </a:lnTo>
                    <a:lnTo>
                      <a:pt x="8352" y="8961"/>
                    </a:lnTo>
                    <a:cubicBezTo>
                      <a:pt x="8361" y="8961"/>
                      <a:pt x="8361" y="8961"/>
                      <a:pt x="8361" y="8951"/>
                    </a:cubicBezTo>
                    <a:lnTo>
                      <a:pt x="8371" y="8933"/>
                    </a:lnTo>
                    <a:cubicBezTo>
                      <a:pt x="8371" y="8923"/>
                      <a:pt x="8371" y="8914"/>
                      <a:pt x="8380" y="8914"/>
                    </a:cubicBezTo>
                    <a:cubicBezTo>
                      <a:pt x="8380" y="8905"/>
                      <a:pt x="8389" y="8895"/>
                      <a:pt x="8389" y="8886"/>
                    </a:cubicBezTo>
                    <a:cubicBezTo>
                      <a:pt x="8399" y="8877"/>
                      <a:pt x="8408" y="8867"/>
                      <a:pt x="8427" y="8858"/>
                    </a:cubicBezTo>
                    <a:cubicBezTo>
                      <a:pt x="8436" y="8848"/>
                      <a:pt x="8455" y="8830"/>
                      <a:pt x="8464" y="8820"/>
                    </a:cubicBezTo>
                    <a:cubicBezTo>
                      <a:pt x="8483" y="8820"/>
                      <a:pt x="8492" y="8811"/>
                      <a:pt x="8502" y="8811"/>
                    </a:cubicBezTo>
                    <a:lnTo>
                      <a:pt x="8502" y="8802"/>
                    </a:lnTo>
                    <a:lnTo>
                      <a:pt x="8511" y="8802"/>
                    </a:lnTo>
                    <a:cubicBezTo>
                      <a:pt x="8521" y="8802"/>
                      <a:pt x="8521" y="8792"/>
                      <a:pt x="8530" y="8792"/>
                    </a:cubicBezTo>
                    <a:lnTo>
                      <a:pt x="8539" y="8783"/>
                    </a:lnTo>
                    <a:cubicBezTo>
                      <a:pt x="8549" y="8783"/>
                      <a:pt x="8567" y="8774"/>
                      <a:pt x="8586" y="8764"/>
                    </a:cubicBezTo>
                    <a:lnTo>
                      <a:pt x="8595" y="8764"/>
                    </a:lnTo>
                    <a:cubicBezTo>
                      <a:pt x="8614" y="8755"/>
                      <a:pt x="8624" y="8745"/>
                      <a:pt x="8642" y="8736"/>
                    </a:cubicBezTo>
                    <a:lnTo>
                      <a:pt x="8698" y="8708"/>
                    </a:lnTo>
                    <a:cubicBezTo>
                      <a:pt x="8717" y="8708"/>
                      <a:pt x="8736" y="8699"/>
                      <a:pt x="8764" y="8680"/>
                    </a:cubicBezTo>
                    <a:cubicBezTo>
                      <a:pt x="8792" y="8671"/>
                      <a:pt x="8811" y="8671"/>
                      <a:pt x="8839" y="8661"/>
                    </a:cubicBezTo>
                    <a:cubicBezTo>
                      <a:pt x="8867" y="8652"/>
                      <a:pt x="8895" y="8642"/>
                      <a:pt x="8923" y="8624"/>
                    </a:cubicBezTo>
                    <a:cubicBezTo>
                      <a:pt x="8933" y="8624"/>
                      <a:pt x="8942" y="8624"/>
                      <a:pt x="8951" y="8614"/>
                    </a:cubicBezTo>
                    <a:lnTo>
                      <a:pt x="8961" y="8614"/>
                    </a:lnTo>
                    <a:cubicBezTo>
                      <a:pt x="8970" y="8614"/>
                      <a:pt x="8979" y="8605"/>
                      <a:pt x="8989" y="8596"/>
                    </a:cubicBezTo>
                    <a:cubicBezTo>
                      <a:pt x="9007" y="8596"/>
                      <a:pt x="9026" y="8586"/>
                      <a:pt x="9036" y="8586"/>
                    </a:cubicBezTo>
                    <a:cubicBezTo>
                      <a:pt x="9045" y="8577"/>
                      <a:pt x="9045" y="8577"/>
                      <a:pt x="9054" y="8577"/>
                    </a:cubicBezTo>
                    <a:cubicBezTo>
                      <a:pt x="9064" y="8568"/>
                      <a:pt x="9073" y="8568"/>
                      <a:pt x="9082" y="8568"/>
                    </a:cubicBezTo>
                    <a:close/>
                    <a:moveTo>
                      <a:pt x="7669" y="10496"/>
                    </a:moveTo>
                    <a:cubicBezTo>
                      <a:pt x="7676" y="10504"/>
                      <a:pt x="7678" y="10505"/>
                      <a:pt x="7682" y="10506"/>
                    </a:cubicBezTo>
                    <a:lnTo>
                      <a:pt x="7682" y="10506"/>
                    </a:lnTo>
                    <a:lnTo>
                      <a:pt x="7669" y="10496"/>
                    </a:lnTo>
                    <a:close/>
                    <a:moveTo>
                      <a:pt x="7416" y="7556"/>
                    </a:moveTo>
                    <a:cubicBezTo>
                      <a:pt x="7425" y="7585"/>
                      <a:pt x="7434" y="7603"/>
                      <a:pt x="7434" y="7622"/>
                    </a:cubicBezTo>
                    <a:lnTo>
                      <a:pt x="7444" y="7631"/>
                    </a:lnTo>
                    <a:lnTo>
                      <a:pt x="7444" y="7641"/>
                    </a:lnTo>
                    <a:lnTo>
                      <a:pt x="7463" y="7687"/>
                    </a:lnTo>
                    <a:cubicBezTo>
                      <a:pt x="7472" y="7725"/>
                      <a:pt x="7491" y="7753"/>
                      <a:pt x="7500" y="7781"/>
                    </a:cubicBezTo>
                    <a:lnTo>
                      <a:pt x="7509" y="7790"/>
                    </a:lnTo>
                    <a:cubicBezTo>
                      <a:pt x="7519" y="7819"/>
                      <a:pt x="7537" y="7856"/>
                      <a:pt x="7556" y="7893"/>
                    </a:cubicBezTo>
                    <a:cubicBezTo>
                      <a:pt x="7566" y="7912"/>
                      <a:pt x="7575" y="7931"/>
                      <a:pt x="7584" y="7950"/>
                    </a:cubicBezTo>
                    <a:lnTo>
                      <a:pt x="7603" y="7978"/>
                    </a:lnTo>
                    <a:cubicBezTo>
                      <a:pt x="7622" y="8015"/>
                      <a:pt x="7640" y="8053"/>
                      <a:pt x="7659" y="8071"/>
                    </a:cubicBezTo>
                    <a:cubicBezTo>
                      <a:pt x="7669" y="8099"/>
                      <a:pt x="7687" y="8128"/>
                      <a:pt x="7706" y="8165"/>
                    </a:cubicBezTo>
                    <a:lnTo>
                      <a:pt x="7715" y="8165"/>
                    </a:lnTo>
                    <a:lnTo>
                      <a:pt x="7715" y="8174"/>
                    </a:lnTo>
                    <a:cubicBezTo>
                      <a:pt x="7725" y="8193"/>
                      <a:pt x="7743" y="8231"/>
                      <a:pt x="7762" y="8259"/>
                    </a:cubicBezTo>
                    <a:cubicBezTo>
                      <a:pt x="7781" y="8296"/>
                      <a:pt x="7800" y="8324"/>
                      <a:pt x="7818" y="8352"/>
                    </a:cubicBezTo>
                    <a:cubicBezTo>
                      <a:pt x="7828" y="8362"/>
                      <a:pt x="7828" y="8380"/>
                      <a:pt x="7837" y="8399"/>
                    </a:cubicBezTo>
                    <a:cubicBezTo>
                      <a:pt x="7846" y="8418"/>
                      <a:pt x="7856" y="8427"/>
                      <a:pt x="7865" y="8446"/>
                    </a:cubicBezTo>
                    <a:lnTo>
                      <a:pt x="7875" y="8455"/>
                    </a:lnTo>
                    <a:lnTo>
                      <a:pt x="7875" y="8465"/>
                    </a:lnTo>
                    <a:cubicBezTo>
                      <a:pt x="7884" y="8493"/>
                      <a:pt x="7903" y="8511"/>
                      <a:pt x="7912" y="8530"/>
                    </a:cubicBezTo>
                    <a:cubicBezTo>
                      <a:pt x="7912" y="8540"/>
                      <a:pt x="7921" y="8549"/>
                      <a:pt x="7921" y="8568"/>
                    </a:cubicBezTo>
                    <a:lnTo>
                      <a:pt x="7931" y="8568"/>
                    </a:lnTo>
                    <a:cubicBezTo>
                      <a:pt x="7940" y="8586"/>
                      <a:pt x="7949" y="8605"/>
                      <a:pt x="7959" y="8624"/>
                    </a:cubicBezTo>
                    <a:cubicBezTo>
                      <a:pt x="7968" y="8652"/>
                      <a:pt x="7987" y="8689"/>
                      <a:pt x="8006" y="8717"/>
                    </a:cubicBezTo>
                    <a:cubicBezTo>
                      <a:pt x="8024" y="8745"/>
                      <a:pt x="8043" y="8783"/>
                      <a:pt x="8062" y="8811"/>
                    </a:cubicBezTo>
                    <a:lnTo>
                      <a:pt x="8062" y="8820"/>
                    </a:lnTo>
                    <a:cubicBezTo>
                      <a:pt x="8071" y="8830"/>
                      <a:pt x="8071" y="8848"/>
                      <a:pt x="8081" y="8858"/>
                    </a:cubicBezTo>
                    <a:cubicBezTo>
                      <a:pt x="8090" y="8867"/>
                      <a:pt x="8090" y="8877"/>
                      <a:pt x="8090" y="8886"/>
                    </a:cubicBezTo>
                    <a:cubicBezTo>
                      <a:pt x="8099" y="8886"/>
                      <a:pt x="8099" y="8895"/>
                      <a:pt x="8109" y="8905"/>
                    </a:cubicBezTo>
                    <a:cubicBezTo>
                      <a:pt x="8118" y="8933"/>
                      <a:pt x="8137" y="8970"/>
                      <a:pt x="8155" y="8998"/>
                    </a:cubicBezTo>
                    <a:cubicBezTo>
                      <a:pt x="8174" y="9017"/>
                      <a:pt x="8193" y="9054"/>
                      <a:pt x="8212" y="9083"/>
                    </a:cubicBezTo>
                    <a:cubicBezTo>
                      <a:pt x="8230" y="9111"/>
                      <a:pt x="8258" y="9139"/>
                      <a:pt x="8286" y="9167"/>
                    </a:cubicBezTo>
                    <a:cubicBezTo>
                      <a:pt x="8333" y="9214"/>
                      <a:pt x="8389" y="9260"/>
                      <a:pt x="8446" y="9289"/>
                    </a:cubicBezTo>
                    <a:cubicBezTo>
                      <a:pt x="8455" y="9298"/>
                      <a:pt x="8474" y="9307"/>
                      <a:pt x="8483" y="9307"/>
                    </a:cubicBezTo>
                    <a:lnTo>
                      <a:pt x="8492" y="9307"/>
                    </a:lnTo>
                    <a:lnTo>
                      <a:pt x="8492" y="9317"/>
                    </a:lnTo>
                    <a:lnTo>
                      <a:pt x="8502" y="9317"/>
                    </a:lnTo>
                    <a:lnTo>
                      <a:pt x="8530" y="9335"/>
                    </a:lnTo>
                    <a:lnTo>
                      <a:pt x="8549" y="9345"/>
                    </a:lnTo>
                    <a:lnTo>
                      <a:pt x="8558" y="9354"/>
                    </a:lnTo>
                    <a:lnTo>
                      <a:pt x="8577" y="9363"/>
                    </a:lnTo>
                    <a:cubicBezTo>
                      <a:pt x="8586" y="9373"/>
                      <a:pt x="8595" y="9373"/>
                      <a:pt x="8605" y="9382"/>
                    </a:cubicBezTo>
                    <a:cubicBezTo>
                      <a:pt x="8605" y="9382"/>
                      <a:pt x="8614" y="9382"/>
                      <a:pt x="8624" y="9392"/>
                    </a:cubicBezTo>
                    <a:cubicBezTo>
                      <a:pt x="8633" y="9401"/>
                      <a:pt x="8652" y="9410"/>
                      <a:pt x="8670" y="9420"/>
                    </a:cubicBezTo>
                    <a:cubicBezTo>
                      <a:pt x="8689" y="9429"/>
                      <a:pt x="8698" y="9438"/>
                      <a:pt x="8717" y="9448"/>
                    </a:cubicBezTo>
                    <a:lnTo>
                      <a:pt x="8727" y="9457"/>
                    </a:lnTo>
                    <a:lnTo>
                      <a:pt x="8727" y="9466"/>
                    </a:lnTo>
                    <a:cubicBezTo>
                      <a:pt x="8745" y="9476"/>
                      <a:pt x="8755" y="9485"/>
                      <a:pt x="8773" y="9494"/>
                    </a:cubicBezTo>
                    <a:cubicBezTo>
                      <a:pt x="8773" y="9494"/>
                      <a:pt x="8783" y="9504"/>
                      <a:pt x="8783" y="9504"/>
                    </a:cubicBezTo>
                    <a:lnTo>
                      <a:pt x="8792" y="9504"/>
                    </a:lnTo>
                    <a:cubicBezTo>
                      <a:pt x="8801" y="9513"/>
                      <a:pt x="8811" y="9532"/>
                      <a:pt x="8830" y="9541"/>
                    </a:cubicBezTo>
                    <a:cubicBezTo>
                      <a:pt x="8839" y="9551"/>
                      <a:pt x="8858" y="9569"/>
                      <a:pt x="8876" y="9588"/>
                    </a:cubicBezTo>
                    <a:lnTo>
                      <a:pt x="8886" y="9597"/>
                    </a:lnTo>
                    <a:cubicBezTo>
                      <a:pt x="8886" y="9607"/>
                      <a:pt x="8895" y="9607"/>
                      <a:pt x="8895" y="9616"/>
                    </a:cubicBezTo>
                    <a:lnTo>
                      <a:pt x="8904" y="9616"/>
                    </a:lnTo>
                    <a:lnTo>
                      <a:pt x="8914" y="9626"/>
                    </a:lnTo>
                    <a:lnTo>
                      <a:pt x="8933" y="9654"/>
                    </a:lnTo>
                    <a:lnTo>
                      <a:pt x="8942" y="9672"/>
                    </a:lnTo>
                    <a:lnTo>
                      <a:pt x="8942" y="9682"/>
                    </a:lnTo>
                    <a:cubicBezTo>
                      <a:pt x="8970" y="9710"/>
                      <a:pt x="8998" y="9747"/>
                      <a:pt x="9007" y="9775"/>
                    </a:cubicBezTo>
                    <a:lnTo>
                      <a:pt x="9017" y="9775"/>
                    </a:lnTo>
                    <a:lnTo>
                      <a:pt x="9017" y="9785"/>
                    </a:lnTo>
                    <a:lnTo>
                      <a:pt x="9026" y="9794"/>
                    </a:lnTo>
                    <a:cubicBezTo>
                      <a:pt x="9036" y="9813"/>
                      <a:pt x="9045" y="9822"/>
                      <a:pt x="9054" y="9841"/>
                    </a:cubicBezTo>
                    <a:cubicBezTo>
                      <a:pt x="9064" y="9850"/>
                      <a:pt x="9073" y="9869"/>
                      <a:pt x="9082" y="9878"/>
                    </a:cubicBezTo>
                    <a:lnTo>
                      <a:pt x="9082" y="9888"/>
                    </a:lnTo>
                    <a:cubicBezTo>
                      <a:pt x="9101" y="9916"/>
                      <a:pt x="9120" y="9944"/>
                      <a:pt x="9129" y="9972"/>
                    </a:cubicBezTo>
                    <a:cubicBezTo>
                      <a:pt x="9157" y="10019"/>
                      <a:pt x="9185" y="10066"/>
                      <a:pt x="9213" y="10112"/>
                    </a:cubicBezTo>
                    <a:cubicBezTo>
                      <a:pt x="9223" y="10131"/>
                      <a:pt x="9232" y="10141"/>
                      <a:pt x="9241" y="10159"/>
                    </a:cubicBezTo>
                    <a:lnTo>
                      <a:pt x="9251" y="10169"/>
                    </a:lnTo>
                    <a:cubicBezTo>
                      <a:pt x="9260" y="10197"/>
                      <a:pt x="9279" y="10225"/>
                      <a:pt x="9288" y="10253"/>
                    </a:cubicBezTo>
                    <a:cubicBezTo>
                      <a:pt x="9307" y="10272"/>
                      <a:pt x="9316" y="10290"/>
                      <a:pt x="9326" y="10318"/>
                    </a:cubicBezTo>
                    <a:lnTo>
                      <a:pt x="9335" y="10318"/>
                    </a:lnTo>
                    <a:lnTo>
                      <a:pt x="9335" y="10328"/>
                    </a:lnTo>
                    <a:cubicBezTo>
                      <a:pt x="9354" y="10347"/>
                      <a:pt x="9363" y="10365"/>
                      <a:pt x="9373" y="10384"/>
                    </a:cubicBezTo>
                    <a:lnTo>
                      <a:pt x="9391" y="10412"/>
                    </a:lnTo>
                    <a:lnTo>
                      <a:pt x="9391" y="10421"/>
                    </a:lnTo>
                    <a:lnTo>
                      <a:pt x="9401" y="10431"/>
                    </a:lnTo>
                    <a:lnTo>
                      <a:pt x="9401" y="10440"/>
                    </a:lnTo>
                    <a:lnTo>
                      <a:pt x="9410" y="10449"/>
                    </a:lnTo>
                    <a:lnTo>
                      <a:pt x="9419" y="10459"/>
                    </a:lnTo>
                    <a:cubicBezTo>
                      <a:pt x="9429" y="10478"/>
                      <a:pt x="9438" y="10496"/>
                      <a:pt x="9447" y="10515"/>
                    </a:cubicBezTo>
                    <a:cubicBezTo>
                      <a:pt x="9476" y="10571"/>
                      <a:pt x="9513" y="10609"/>
                      <a:pt x="9541" y="10655"/>
                    </a:cubicBezTo>
                    <a:cubicBezTo>
                      <a:pt x="9560" y="10684"/>
                      <a:pt x="9579" y="10702"/>
                      <a:pt x="9607" y="10740"/>
                    </a:cubicBezTo>
                    <a:cubicBezTo>
                      <a:pt x="9597" y="10730"/>
                      <a:pt x="9579" y="10721"/>
                      <a:pt x="9579" y="10721"/>
                    </a:cubicBezTo>
                    <a:cubicBezTo>
                      <a:pt x="9494" y="10684"/>
                      <a:pt x="9401" y="10655"/>
                      <a:pt x="9298" y="10627"/>
                    </a:cubicBezTo>
                    <a:lnTo>
                      <a:pt x="9288" y="10627"/>
                    </a:lnTo>
                    <a:cubicBezTo>
                      <a:pt x="9241" y="10599"/>
                      <a:pt x="9195" y="10571"/>
                      <a:pt x="9148" y="10534"/>
                    </a:cubicBezTo>
                    <a:cubicBezTo>
                      <a:pt x="9101" y="10506"/>
                      <a:pt x="9045" y="10459"/>
                      <a:pt x="8998" y="10421"/>
                    </a:cubicBezTo>
                    <a:cubicBezTo>
                      <a:pt x="8970" y="10393"/>
                      <a:pt x="8942" y="10356"/>
                      <a:pt x="8914" y="10328"/>
                    </a:cubicBezTo>
                    <a:cubicBezTo>
                      <a:pt x="8886" y="10300"/>
                      <a:pt x="8848" y="10272"/>
                      <a:pt x="8811" y="10244"/>
                    </a:cubicBezTo>
                    <a:cubicBezTo>
                      <a:pt x="8764" y="10197"/>
                      <a:pt x="8717" y="10141"/>
                      <a:pt x="8670" y="10094"/>
                    </a:cubicBezTo>
                    <a:cubicBezTo>
                      <a:pt x="8642" y="10066"/>
                      <a:pt x="8624" y="10047"/>
                      <a:pt x="8595" y="10019"/>
                    </a:cubicBezTo>
                    <a:cubicBezTo>
                      <a:pt x="8567" y="9991"/>
                      <a:pt x="8549" y="9963"/>
                      <a:pt x="8521" y="9944"/>
                    </a:cubicBezTo>
                    <a:cubicBezTo>
                      <a:pt x="8511" y="9925"/>
                      <a:pt x="8502" y="9916"/>
                      <a:pt x="8492" y="9897"/>
                    </a:cubicBezTo>
                    <a:cubicBezTo>
                      <a:pt x="8474" y="9888"/>
                      <a:pt x="8464" y="9869"/>
                      <a:pt x="8446" y="9850"/>
                    </a:cubicBezTo>
                    <a:cubicBezTo>
                      <a:pt x="8427" y="9832"/>
                      <a:pt x="8408" y="9803"/>
                      <a:pt x="8389" y="9775"/>
                    </a:cubicBezTo>
                    <a:cubicBezTo>
                      <a:pt x="8361" y="9747"/>
                      <a:pt x="8343" y="9719"/>
                      <a:pt x="8315" y="9691"/>
                    </a:cubicBezTo>
                    <a:lnTo>
                      <a:pt x="8286" y="9663"/>
                    </a:lnTo>
                    <a:cubicBezTo>
                      <a:pt x="8268" y="9644"/>
                      <a:pt x="8258" y="9626"/>
                      <a:pt x="8240" y="9616"/>
                    </a:cubicBezTo>
                    <a:cubicBezTo>
                      <a:pt x="8230" y="9607"/>
                      <a:pt x="8221" y="9588"/>
                      <a:pt x="8212" y="9579"/>
                    </a:cubicBezTo>
                    <a:cubicBezTo>
                      <a:pt x="8202" y="9560"/>
                      <a:pt x="8193" y="9551"/>
                      <a:pt x="8174" y="9532"/>
                    </a:cubicBezTo>
                    <a:cubicBezTo>
                      <a:pt x="8155" y="9504"/>
                      <a:pt x="8137" y="9476"/>
                      <a:pt x="8118" y="9457"/>
                    </a:cubicBezTo>
                    <a:cubicBezTo>
                      <a:pt x="8090" y="9420"/>
                      <a:pt x="8071" y="9392"/>
                      <a:pt x="8043" y="9363"/>
                    </a:cubicBezTo>
                    <a:lnTo>
                      <a:pt x="8015" y="9326"/>
                    </a:lnTo>
                    <a:cubicBezTo>
                      <a:pt x="8006" y="9317"/>
                      <a:pt x="7996" y="9298"/>
                      <a:pt x="7978" y="9279"/>
                    </a:cubicBezTo>
                    <a:cubicBezTo>
                      <a:pt x="7940" y="9223"/>
                      <a:pt x="7893" y="9167"/>
                      <a:pt x="7856" y="9111"/>
                    </a:cubicBezTo>
                    <a:cubicBezTo>
                      <a:pt x="7837" y="9083"/>
                      <a:pt x="7809" y="9054"/>
                      <a:pt x="7790" y="9026"/>
                    </a:cubicBezTo>
                    <a:cubicBezTo>
                      <a:pt x="7772" y="8998"/>
                      <a:pt x="7753" y="8961"/>
                      <a:pt x="7734" y="8933"/>
                    </a:cubicBezTo>
                    <a:cubicBezTo>
                      <a:pt x="7715" y="8905"/>
                      <a:pt x="7697" y="8886"/>
                      <a:pt x="7687" y="8858"/>
                    </a:cubicBezTo>
                    <a:cubicBezTo>
                      <a:pt x="7678" y="8858"/>
                      <a:pt x="7678" y="8858"/>
                      <a:pt x="7678" y="8848"/>
                    </a:cubicBezTo>
                    <a:cubicBezTo>
                      <a:pt x="7659" y="8811"/>
                      <a:pt x="7640" y="8783"/>
                      <a:pt x="7622" y="8755"/>
                    </a:cubicBezTo>
                    <a:cubicBezTo>
                      <a:pt x="7603" y="8727"/>
                      <a:pt x="7584" y="8699"/>
                      <a:pt x="7566" y="8661"/>
                    </a:cubicBezTo>
                    <a:cubicBezTo>
                      <a:pt x="7547" y="8633"/>
                      <a:pt x="7537" y="8605"/>
                      <a:pt x="7519" y="8568"/>
                    </a:cubicBezTo>
                    <a:cubicBezTo>
                      <a:pt x="7500" y="8540"/>
                      <a:pt x="7481" y="8502"/>
                      <a:pt x="7472" y="8465"/>
                    </a:cubicBezTo>
                    <a:cubicBezTo>
                      <a:pt x="7453" y="8437"/>
                      <a:pt x="7444" y="8408"/>
                      <a:pt x="7425" y="8371"/>
                    </a:cubicBezTo>
                    <a:cubicBezTo>
                      <a:pt x="7416" y="8352"/>
                      <a:pt x="7406" y="8334"/>
                      <a:pt x="7397" y="8305"/>
                    </a:cubicBezTo>
                    <a:cubicBezTo>
                      <a:pt x="7397" y="8287"/>
                      <a:pt x="7388" y="8268"/>
                      <a:pt x="7378" y="8249"/>
                    </a:cubicBezTo>
                    <a:lnTo>
                      <a:pt x="7360" y="8193"/>
                    </a:lnTo>
                    <a:cubicBezTo>
                      <a:pt x="7350" y="8184"/>
                      <a:pt x="7350" y="8174"/>
                      <a:pt x="7350" y="8165"/>
                    </a:cubicBezTo>
                    <a:lnTo>
                      <a:pt x="7350" y="8156"/>
                    </a:lnTo>
                    <a:cubicBezTo>
                      <a:pt x="7350" y="8128"/>
                      <a:pt x="7350" y="8099"/>
                      <a:pt x="7350" y="8071"/>
                    </a:cubicBezTo>
                    <a:cubicBezTo>
                      <a:pt x="7360" y="7912"/>
                      <a:pt x="7378" y="7781"/>
                      <a:pt x="7397" y="7669"/>
                    </a:cubicBezTo>
                    <a:cubicBezTo>
                      <a:pt x="7397" y="7631"/>
                      <a:pt x="7406" y="7603"/>
                      <a:pt x="7416" y="7556"/>
                    </a:cubicBezTo>
                    <a:close/>
                    <a:moveTo>
                      <a:pt x="8258" y="1695"/>
                    </a:moveTo>
                    <a:lnTo>
                      <a:pt x="8258" y="1695"/>
                    </a:lnTo>
                    <a:cubicBezTo>
                      <a:pt x="8240" y="1723"/>
                      <a:pt x="8221" y="1742"/>
                      <a:pt x="8202" y="1770"/>
                    </a:cubicBezTo>
                    <a:lnTo>
                      <a:pt x="8193" y="1770"/>
                    </a:lnTo>
                    <a:cubicBezTo>
                      <a:pt x="8193" y="1780"/>
                      <a:pt x="8184" y="1789"/>
                      <a:pt x="8174" y="1798"/>
                    </a:cubicBezTo>
                    <a:cubicBezTo>
                      <a:pt x="8184" y="1780"/>
                      <a:pt x="8193" y="1752"/>
                      <a:pt x="8202" y="1723"/>
                    </a:cubicBezTo>
                    <a:lnTo>
                      <a:pt x="8202" y="1723"/>
                    </a:lnTo>
                    <a:cubicBezTo>
                      <a:pt x="8174" y="1770"/>
                      <a:pt x="8155" y="1817"/>
                      <a:pt x="8127" y="1864"/>
                    </a:cubicBezTo>
                    <a:cubicBezTo>
                      <a:pt x="8118" y="1864"/>
                      <a:pt x="8118" y="1873"/>
                      <a:pt x="8109" y="1883"/>
                    </a:cubicBezTo>
                    <a:cubicBezTo>
                      <a:pt x="8109" y="1883"/>
                      <a:pt x="8109" y="1892"/>
                      <a:pt x="8109" y="1892"/>
                    </a:cubicBezTo>
                    <a:cubicBezTo>
                      <a:pt x="8081" y="1920"/>
                      <a:pt x="8071" y="1948"/>
                      <a:pt x="8052" y="1976"/>
                    </a:cubicBezTo>
                    <a:cubicBezTo>
                      <a:pt x="8034" y="1986"/>
                      <a:pt x="8024" y="2004"/>
                      <a:pt x="8006" y="2014"/>
                    </a:cubicBezTo>
                    <a:cubicBezTo>
                      <a:pt x="7987" y="2032"/>
                      <a:pt x="7968" y="2042"/>
                      <a:pt x="7949" y="2051"/>
                    </a:cubicBezTo>
                    <a:cubicBezTo>
                      <a:pt x="7912" y="2070"/>
                      <a:pt x="7884" y="2089"/>
                      <a:pt x="7846" y="2117"/>
                    </a:cubicBezTo>
                    <a:cubicBezTo>
                      <a:pt x="7818" y="2135"/>
                      <a:pt x="7781" y="2154"/>
                      <a:pt x="7743" y="2173"/>
                    </a:cubicBezTo>
                    <a:cubicBezTo>
                      <a:pt x="7715" y="2201"/>
                      <a:pt x="7687" y="2220"/>
                      <a:pt x="7659" y="2248"/>
                    </a:cubicBezTo>
                    <a:cubicBezTo>
                      <a:pt x="7631" y="2276"/>
                      <a:pt x="7603" y="2295"/>
                      <a:pt x="7584" y="2323"/>
                    </a:cubicBezTo>
                    <a:lnTo>
                      <a:pt x="7500" y="2407"/>
                    </a:lnTo>
                    <a:cubicBezTo>
                      <a:pt x="7472" y="2435"/>
                      <a:pt x="7444" y="2454"/>
                      <a:pt x="7416" y="2482"/>
                    </a:cubicBezTo>
                    <a:cubicBezTo>
                      <a:pt x="7388" y="2510"/>
                      <a:pt x="7369" y="2538"/>
                      <a:pt x="7341" y="2575"/>
                    </a:cubicBezTo>
                    <a:cubicBezTo>
                      <a:pt x="7313" y="2604"/>
                      <a:pt x="7294" y="2641"/>
                      <a:pt x="7275" y="2669"/>
                    </a:cubicBezTo>
                    <a:cubicBezTo>
                      <a:pt x="7238" y="2735"/>
                      <a:pt x="7210" y="2800"/>
                      <a:pt x="7172" y="2875"/>
                    </a:cubicBezTo>
                    <a:cubicBezTo>
                      <a:pt x="7163" y="2903"/>
                      <a:pt x="7144" y="2941"/>
                      <a:pt x="7135" y="2978"/>
                    </a:cubicBezTo>
                    <a:cubicBezTo>
                      <a:pt x="7126" y="3006"/>
                      <a:pt x="7116" y="3044"/>
                      <a:pt x="7107" y="3081"/>
                    </a:cubicBezTo>
                    <a:cubicBezTo>
                      <a:pt x="7088" y="3118"/>
                      <a:pt x="7079" y="3156"/>
                      <a:pt x="7069" y="3193"/>
                    </a:cubicBezTo>
                    <a:cubicBezTo>
                      <a:pt x="7060" y="3231"/>
                      <a:pt x="7051" y="3268"/>
                      <a:pt x="7051" y="3306"/>
                    </a:cubicBezTo>
                    <a:cubicBezTo>
                      <a:pt x="7051" y="3315"/>
                      <a:pt x="7041" y="3324"/>
                      <a:pt x="7041" y="3334"/>
                    </a:cubicBezTo>
                    <a:cubicBezTo>
                      <a:pt x="7041" y="3353"/>
                      <a:pt x="7041" y="3362"/>
                      <a:pt x="7041" y="3371"/>
                    </a:cubicBezTo>
                    <a:cubicBezTo>
                      <a:pt x="7041" y="3390"/>
                      <a:pt x="7041" y="3409"/>
                      <a:pt x="7041" y="3427"/>
                    </a:cubicBezTo>
                    <a:cubicBezTo>
                      <a:pt x="7041" y="3474"/>
                      <a:pt x="7041" y="3512"/>
                      <a:pt x="7041" y="3549"/>
                    </a:cubicBezTo>
                    <a:lnTo>
                      <a:pt x="7041" y="3643"/>
                    </a:lnTo>
                    <a:cubicBezTo>
                      <a:pt x="7041" y="3680"/>
                      <a:pt x="7041" y="3718"/>
                      <a:pt x="7041" y="3755"/>
                    </a:cubicBezTo>
                    <a:cubicBezTo>
                      <a:pt x="7041" y="3718"/>
                      <a:pt x="7051" y="3680"/>
                      <a:pt x="7060" y="3643"/>
                    </a:cubicBezTo>
                    <a:cubicBezTo>
                      <a:pt x="7069" y="3615"/>
                      <a:pt x="7069" y="3577"/>
                      <a:pt x="7079" y="3549"/>
                    </a:cubicBezTo>
                    <a:lnTo>
                      <a:pt x="7097" y="3446"/>
                    </a:lnTo>
                    <a:cubicBezTo>
                      <a:pt x="7097" y="3427"/>
                      <a:pt x="7097" y="3409"/>
                      <a:pt x="7107" y="3390"/>
                    </a:cubicBezTo>
                    <a:cubicBezTo>
                      <a:pt x="7107" y="3375"/>
                      <a:pt x="7107" y="3366"/>
                      <a:pt x="7107" y="3353"/>
                    </a:cubicBezTo>
                    <a:cubicBezTo>
                      <a:pt x="7116" y="3334"/>
                      <a:pt x="7116" y="3315"/>
                      <a:pt x="7116" y="3306"/>
                    </a:cubicBezTo>
                    <a:lnTo>
                      <a:pt x="7116" y="3315"/>
                    </a:lnTo>
                    <a:cubicBezTo>
                      <a:pt x="7126" y="3296"/>
                      <a:pt x="7126" y="3278"/>
                      <a:pt x="7126" y="3268"/>
                    </a:cubicBezTo>
                    <a:cubicBezTo>
                      <a:pt x="7135" y="3250"/>
                      <a:pt x="7135" y="3231"/>
                      <a:pt x="7144" y="3212"/>
                    </a:cubicBezTo>
                    <a:cubicBezTo>
                      <a:pt x="7154" y="3193"/>
                      <a:pt x="7154" y="3175"/>
                      <a:pt x="7163" y="3156"/>
                    </a:cubicBezTo>
                    <a:cubicBezTo>
                      <a:pt x="7172" y="3118"/>
                      <a:pt x="7182" y="3081"/>
                      <a:pt x="7191" y="3044"/>
                    </a:cubicBezTo>
                    <a:cubicBezTo>
                      <a:pt x="7200" y="3006"/>
                      <a:pt x="7210" y="2978"/>
                      <a:pt x="7219" y="2941"/>
                    </a:cubicBezTo>
                    <a:cubicBezTo>
                      <a:pt x="7229" y="2922"/>
                      <a:pt x="7238" y="2913"/>
                      <a:pt x="7238" y="2894"/>
                    </a:cubicBezTo>
                    <a:cubicBezTo>
                      <a:pt x="7247" y="2875"/>
                      <a:pt x="7257" y="2856"/>
                      <a:pt x="7266" y="2847"/>
                    </a:cubicBezTo>
                    <a:cubicBezTo>
                      <a:pt x="7275" y="2810"/>
                      <a:pt x="7294" y="2772"/>
                      <a:pt x="7313" y="2744"/>
                    </a:cubicBezTo>
                    <a:cubicBezTo>
                      <a:pt x="7332" y="2707"/>
                      <a:pt x="7360" y="2669"/>
                      <a:pt x="7378" y="2632"/>
                    </a:cubicBezTo>
                    <a:cubicBezTo>
                      <a:pt x="7406" y="2594"/>
                      <a:pt x="7434" y="2566"/>
                      <a:pt x="7463" y="2529"/>
                    </a:cubicBezTo>
                    <a:cubicBezTo>
                      <a:pt x="7491" y="2510"/>
                      <a:pt x="7509" y="2482"/>
                      <a:pt x="7537" y="2454"/>
                    </a:cubicBezTo>
                    <a:cubicBezTo>
                      <a:pt x="7566" y="2426"/>
                      <a:pt x="7594" y="2398"/>
                      <a:pt x="7622" y="2369"/>
                    </a:cubicBezTo>
                    <a:cubicBezTo>
                      <a:pt x="7669" y="2323"/>
                      <a:pt x="7725" y="2266"/>
                      <a:pt x="7790" y="2229"/>
                    </a:cubicBezTo>
                    <a:cubicBezTo>
                      <a:pt x="7818" y="2201"/>
                      <a:pt x="7846" y="2182"/>
                      <a:pt x="7884" y="2164"/>
                    </a:cubicBezTo>
                    <a:cubicBezTo>
                      <a:pt x="7903" y="2154"/>
                      <a:pt x="7921" y="2135"/>
                      <a:pt x="7940" y="2126"/>
                    </a:cubicBezTo>
                    <a:cubicBezTo>
                      <a:pt x="7940" y="2126"/>
                      <a:pt x="7949" y="2117"/>
                      <a:pt x="7959" y="2117"/>
                    </a:cubicBezTo>
                    <a:lnTo>
                      <a:pt x="7978" y="2098"/>
                    </a:lnTo>
                    <a:lnTo>
                      <a:pt x="7978" y="2098"/>
                    </a:lnTo>
                    <a:cubicBezTo>
                      <a:pt x="7949" y="2154"/>
                      <a:pt x="7931" y="2201"/>
                      <a:pt x="7903" y="2248"/>
                    </a:cubicBezTo>
                    <a:cubicBezTo>
                      <a:pt x="7865" y="2323"/>
                      <a:pt x="7828" y="2407"/>
                      <a:pt x="7809" y="2491"/>
                    </a:cubicBezTo>
                    <a:cubicBezTo>
                      <a:pt x="7828" y="2463"/>
                      <a:pt x="7837" y="2454"/>
                      <a:pt x="7846" y="2435"/>
                    </a:cubicBezTo>
                    <a:cubicBezTo>
                      <a:pt x="7865" y="2416"/>
                      <a:pt x="7875" y="2398"/>
                      <a:pt x="7893" y="2379"/>
                    </a:cubicBezTo>
                    <a:lnTo>
                      <a:pt x="7903" y="2369"/>
                    </a:lnTo>
                    <a:cubicBezTo>
                      <a:pt x="7931" y="2332"/>
                      <a:pt x="7959" y="2285"/>
                      <a:pt x="7996" y="2248"/>
                    </a:cubicBezTo>
                    <a:cubicBezTo>
                      <a:pt x="8024" y="2210"/>
                      <a:pt x="8062" y="2164"/>
                      <a:pt x="8081" y="2126"/>
                    </a:cubicBezTo>
                    <a:lnTo>
                      <a:pt x="8090" y="2126"/>
                    </a:lnTo>
                    <a:cubicBezTo>
                      <a:pt x="8099" y="2107"/>
                      <a:pt x="8109" y="2089"/>
                      <a:pt x="8127" y="2079"/>
                    </a:cubicBezTo>
                    <a:cubicBezTo>
                      <a:pt x="8137" y="2051"/>
                      <a:pt x="8155" y="2023"/>
                      <a:pt x="8174" y="2004"/>
                    </a:cubicBezTo>
                    <a:cubicBezTo>
                      <a:pt x="8193" y="1986"/>
                      <a:pt x="8202" y="1967"/>
                      <a:pt x="8221" y="1948"/>
                    </a:cubicBezTo>
                    <a:lnTo>
                      <a:pt x="8230" y="1929"/>
                    </a:lnTo>
                    <a:lnTo>
                      <a:pt x="8230" y="1929"/>
                    </a:lnTo>
                    <a:cubicBezTo>
                      <a:pt x="8230" y="1948"/>
                      <a:pt x="8221" y="1958"/>
                      <a:pt x="8221" y="1976"/>
                    </a:cubicBezTo>
                    <a:cubicBezTo>
                      <a:pt x="8221" y="1986"/>
                      <a:pt x="8221" y="1986"/>
                      <a:pt x="8221" y="1995"/>
                    </a:cubicBezTo>
                    <a:lnTo>
                      <a:pt x="8221" y="2004"/>
                    </a:lnTo>
                    <a:cubicBezTo>
                      <a:pt x="8221" y="2014"/>
                      <a:pt x="8221" y="2014"/>
                      <a:pt x="8221" y="2023"/>
                    </a:cubicBezTo>
                    <a:cubicBezTo>
                      <a:pt x="8221" y="2032"/>
                      <a:pt x="8221" y="2042"/>
                      <a:pt x="8221" y="2051"/>
                    </a:cubicBezTo>
                    <a:lnTo>
                      <a:pt x="8221" y="2098"/>
                    </a:lnTo>
                    <a:cubicBezTo>
                      <a:pt x="8221" y="2107"/>
                      <a:pt x="8221" y="2117"/>
                      <a:pt x="8221" y="2126"/>
                    </a:cubicBezTo>
                    <a:cubicBezTo>
                      <a:pt x="8221" y="2154"/>
                      <a:pt x="8221" y="2182"/>
                      <a:pt x="8230" y="2210"/>
                    </a:cubicBezTo>
                    <a:cubicBezTo>
                      <a:pt x="8230" y="2229"/>
                      <a:pt x="8240" y="2248"/>
                      <a:pt x="8249" y="2266"/>
                    </a:cubicBezTo>
                    <a:cubicBezTo>
                      <a:pt x="8249" y="2285"/>
                      <a:pt x="8258" y="2295"/>
                      <a:pt x="8258" y="2313"/>
                    </a:cubicBezTo>
                    <a:cubicBezTo>
                      <a:pt x="8277" y="2341"/>
                      <a:pt x="8305" y="2379"/>
                      <a:pt x="8324" y="2398"/>
                    </a:cubicBezTo>
                    <a:cubicBezTo>
                      <a:pt x="8333" y="2426"/>
                      <a:pt x="8352" y="2444"/>
                      <a:pt x="8371" y="2463"/>
                    </a:cubicBezTo>
                    <a:cubicBezTo>
                      <a:pt x="8380" y="2482"/>
                      <a:pt x="8408" y="2501"/>
                      <a:pt x="8418" y="2519"/>
                    </a:cubicBezTo>
                    <a:lnTo>
                      <a:pt x="8427" y="2529"/>
                    </a:lnTo>
                    <a:cubicBezTo>
                      <a:pt x="8492" y="2594"/>
                      <a:pt x="8577" y="2650"/>
                      <a:pt x="8670" y="2716"/>
                    </a:cubicBezTo>
                    <a:cubicBezTo>
                      <a:pt x="8698" y="2725"/>
                      <a:pt x="8717" y="2735"/>
                      <a:pt x="8736" y="2744"/>
                    </a:cubicBezTo>
                    <a:lnTo>
                      <a:pt x="8745" y="2744"/>
                    </a:lnTo>
                    <a:cubicBezTo>
                      <a:pt x="8764" y="2763"/>
                      <a:pt x="8792" y="2772"/>
                      <a:pt x="8811" y="2781"/>
                    </a:cubicBezTo>
                    <a:cubicBezTo>
                      <a:pt x="8839" y="2791"/>
                      <a:pt x="8867" y="2810"/>
                      <a:pt x="8895" y="2819"/>
                    </a:cubicBezTo>
                    <a:lnTo>
                      <a:pt x="8989" y="2847"/>
                    </a:lnTo>
                    <a:cubicBezTo>
                      <a:pt x="8989" y="2847"/>
                      <a:pt x="8998" y="2856"/>
                      <a:pt x="9007" y="2856"/>
                    </a:cubicBezTo>
                    <a:cubicBezTo>
                      <a:pt x="9017" y="2866"/>
                      <a:pt x="9036" y="2866"/>
                      <a:pt x="9054" y="2875"/>
                    </a:cubicBezTo>
                    <a:lnTo>
                      <a:pt x="9073" y="2884"/>
                    </a:lnTo>
                    <a:lnTo>
                      <a:pt x="9092" y="2884"/>
                    </a:lnTo>
                    <a:cubicBezTo>
                      <a:pt x="9101" y="2894"/>
                      <a:pt x="9120" y="2894"/>
                      <a:pt x="9139" y="2903"/>
                    </a:cubicBezTo>
                    <a:cubicBezTo>
                      <a:pt x="9195" y="2922"/>
                      <a:pt x="9251" y="2941"/>
                      <a:pt x="9307" y="2959"/>
                    </a:cubicBezTo>
                    <a:cubicBezTo>
                      <a:pt x="9335" y="2969"/>
                      <a:pt x="9354" y="2969"/>
                      <a:pt x="9382" y="2978"/>
                    </a:cubicBezTo>
                    <a:lnTo>
                      <a:pt x="9401" y="2987"/>
                    </a:lnTo>
                    <a:cubicBezTo>
                      <a:pt x="9419" y="2987"/>
                      <a:pt x="9438" y="2997"/>
                      <a:pt x="9466" y="2997"/>
                    </a:cubicBezTo>
                    <a:cubicBezTo>
                      <a:pt x="9485" y="3006"/>
                      <a:pt x="9513" y="3016"/>
                      <a:pt x="9541" y="3016"/>
                    </a:cubicBezTo>
                    <a:cubicBezTo>
                      <a:pt x="9560" y="3016"/>
                      <a:pt x="9569" y="3025"/>
                      <a:pt x="9579" y="3025"/>
                    </a:cubicBezTo>
                    <a:lnTo>
                      <a:pt x="9625" y="3025"/>
                    </a:lnTo>
                    <a:cubicBezTo>
                      <a:pt x="9700" y="3034"/>
                      <a:pt x="9785" y="3044"/>
                      <a:pt x="9859" y="3053"/>
                    </a:cubicBezTo>
                    <a:lnTo>
                      <a:pt x="9962" y="3053"/>
                    </a:lnTo>
                    <a:cubicBezTo>
                      <a:pt x="10009" y="3062"/>
                      <a:pt x="10065" y="3062"/>
                      <a:pt x="10112" y="3062"/>
                    </a:cubicBezTo>
                    <a:cubicBezTo>
                      <a:pt x="10168" y="3062"/>
                      <a:pt x="10215" y="3072"/>
                      <a:pt x="10281" y="3072"/>
                    </a:cubicBezTo>
                    <a:lnTo>
                      <a:pt x="10356" y="3072"/>
                    </a:lnTo>
                    <a:lnTo>
                      <a:pt x="10374" y="3081"/>
                    </a:lnTo>
                    <a:lnTo>
                      <a:pt x="10487" y="3081"/>
                    </a:lnTo>
                    <a:cubicBezTo>
                      <a:pt x="10524" y="3090"/>
                      <a:pt x="10552" y="3090"/>
                      <a:pt x="10590" y="3100"/>
                    </a:cubicBezTo>
                    <a:lnTo>
                      <a:pt x="10637" y="3100"/>
                    </a:lnTo>
                    <a:lnTo>
                      <a:pt x="10749" y="3109"/>
                    </a:lnTo>
                    <a:cubicBezTo>
                      <a:pt x="10768" y="3118"/>
                      <a:pt x="10786" y="3118"/>
                      <a:pt x="10805" y="3118"/>
                    </a:cubicBezTo>
                    <a:lnTo>
                      <a:pt x="10824" y="3118"/>
                    </a:lnTo>
                    <a:lnTo>
                      <a:pt x="10833" y="3128"/>
                    </a:lnTo>
                    <a:lnTo>
                      <a:pt x="10880" y="3128"/>
                    </a:lnTo>
                    <a:lnTo>
                      <a:pt x="10889" y="3137"/>
                    </a:lnTo>
                    <a:cubicBezTo>
                      <a:pt x="10946" y="3147"/>
                      <a:pt x="11002" y="3156"/>
                      <a:pt x="11067" y="3165"/>
                    </a:cubicBezTo>
                    <a:cubicBezTo>
                      <a:pt x="11151" y="3184"/>
                      <a:pt x="11245" y="3203"/>
                      <a:pt x="11320" y="3221"/>
                    </a:cubicBezTo>
                    <a:lnTo>
                      <a:pt x="11329" y="3221"/>
                    </a:lnTo>
                    <a:lnTo>
                      <a:pt x="11348" y="3231"/>
                    </a:lnTo>
                    <a:cubicBezTo>
                      <a:pt x="11386" y="3231"/>
                      <a:pt x="11423" y="3240"/>
                      <a:pt x="11451" y="3250"/>
                    </a:cubicBezTo>
                    <a:lnTo>
                      <a:pt x="11470" y="3250"/>
                    </a:lnTo>
                    <a:cubicBezTo>
                      <a:pt x="11479" y="3259"/>
                      <a:pt x="11489" y="3259"/>
                      <a:pt x="11498" y="3259"/>
                    </a:cubicBezTo>
                    <a:cubicBezTo>
                      <a:pt x="11545" y="3268"/>
                      <a:pt x="11592" y="3287"/>
                      <a:pt x="11638" y="3296"/>
                    </a:cubicBezTo>
                    <a:cubicBezTo>
                      <a:pt x="11685" y="3315"/>
                      <a:pt x="11713" y="3324"/>
                      <a:pt x="11741" y="3334"/>
                    </a:cubicBezTo>
                    <a:cubicBezTo>
                      <a:pt x="11769" y="3353"/>
                      <a:pt x="11807" y="3362"/>
                      <a:pt x="11835" y="3371"/>
                    </a:cubicBezTo>
                    <a:lnTo>
                      <a:pt x="11863" y="3381"/>
                    </a:lnTo>
                    <a:cubicBezTo>
                      <a:pt x="11919" y="3409"/>
                      <a:pt x="11985" y="3437"/>
                      <a:pt x="12069" y="3474"/>
                    </a:cubicBezTo>
                    <a:cubicBezTo>
                      <a:pt x="12078" y="3474"/>
                      <a:pt x="12088" y="3484"/>
                      <a:pt x="12097" y="3484"/>
                    </a:cubicBezTo>
                    <a:lnTo>
                      <a:pt x="12116" y="3493"/>
                    </a:lnTo>
                    <a:lnTo>
                      <a:pt x="12125" y="3502"/>
                    </a:lnTo>
                    <a:cubicBezTo>
                      <a:pt x="12135" y="3502"/>
                      <a:pt x="12144" y="3512"/>
                      <a:pt x="12153" y="3512"/>
                    </a:cubicBezTo>
                    <a:cubicBezTo>
                      <a:pt x="12163" y="3521"/>
                      <a:pt x="12172" y="3521"/>
                      <a:pt x="12181" y="3530"/>
                    </a:cubicBezTo>
                    <a:cubicBezTo>
                      <a:pt x="12209" y="3540"/>
                      <a:pt x="12238" y="3559"/>
                      <a:pt x="12256" y="3568"/>
                    </a:cubicBezTo>
                    <a:cubicBezTo>
                      <a:pt x="12294" y="3587"/>
                      <a:pt x="12331" y="3605"/>
                      <a:pt x="12369" y="3633"/>
                    </a:cubicBezTo>
                    <a:cubicBezTo>
                      <a:pt x="12397" y="3643"/>
                      <a:pt x="12425" y="3662"/>
                      <a:pt x="12453" y="3680"/>
                    </a:cubicBezTo>
                    <a:lnTo>
                      <a:pt x="12462" y="3690"/>
                    </a:lnTo>
                    <a:lnTo>
                      <a:pt x="12481" y="3699"/>
                    </a:lnTo>
                    <a:cubicBezTo>
                      <a:pt x="12490" y="3708"/>
                      <a:pt x="12509" y="3718"/>
                      <a:pt x="12528" y="3736"/>
                    </a:cubicBezTo>
                    <a:cubicBezTo>
                      <a:pt x="12565" y="3755"/>
                      <a:pt x="12593" y="3774"/>
                      <a:pt x="12612" y="3802"/>
                    </a:cubicBezTo>
                    <a:cubicBezTo>
                      <a:pt x="12621" y="3802"/>
                      <a:pt x="12631" y="3811"/>
                      <a:pt x="12640" y="3821"/>
                    </a:cubicBezTo>
                    <a:lnTo>
                      <a:pt x="12650" y="3821"/>
                    </a:lnTo>
                    <a:lnTo>
                      <a:pt x="12659" y="3830"/>
                    </a:lnTo>
                    <a:cubicBezTo>
                      <a:pt x="12668" y="3839"/>
                      <a:pt x="12678" y="3839"/>
                      <a:pt x="12687" y="3849"/>
                    </a:cubicBezTo>
                    <a:lnTo>
                      <a:pt x="12762" y="3914"/>
                    </a:lnTo>
                    <a:cubicBezTo>
                      <a:pt x="12790" y="3933"/>
                      <a:pt x="12809" y="3952"/>
                      <a:pt x="12827" y="3971"/>
                    </a:cubicBezTo>
                    <a:lnTo>
                      <a:pt x="12837" y="3980"/>
                    </a:lnTo>
                    <a:lnTo>
                      <a:pt x="12856" y="3999"/>
                    </a:lnTo>
                    <a:cubicBezTo>
                      <a:pt x="12874" y="4008"/>
                      <a:pt x="12884" y="4027"/>
                      <a:pt x="12902" y="4036"/>
                    </a:cubicBezTo>
                    <a:cubicBezTo>
                      <a:pt x="12930" y="4064"/>
                      <a:pt x="12949" y="4083"/>
                      <a:pt x="12977" y="4111"/>
                    </a:cubicBezTo>
                    <a:cubicBezTo>
                      <a:pt x="12996" y="4130"/>
                      <a:pt x="13015" y="4148"/>
                      <a:pt x="13033" y="4167"/>
                    </a:cubicBezTo>
                    <a:lnTo>
                      <a:pt x="13043" y="4176"/>
                    </a:lnTo>
                    <a:cubicBezTo>
                      <a:pt x="13127" y="4270"/>
                      <a:pt x="13193" y="4354"/>
                      <a:pt x="13258" y="4429"/>
                    </a:cubicBezTo>
                    <a:cubicBezTo>
                      <a:pt x="13286" y="4467"/>
                      <a:pt x="13324" y="4504"/>
                      <a:pt x="13352" y="4551"/>
                    </a:cubicBezTo>
                    <a:lnTo>
                      <a:pt x="13361" y="4560"/>
                    </a:lnTo>
                    <a:cubicBezTo>
                      <a:pt x="13389" y="4598"/>
                      <a:pt x="13417" y="4645"/>
                      <a:pt x="13455" y="4701"/>
                    </a:cubicBezTo>
                    <a:cubicBezTo>
                      <a:pt x="13492" y="4738"/>
                      <a:pt x="13520" y="4785"/>
                      <a:pt x="13558" y="4832"/>
                    </a:cubicBezTo>
                    <a:lnTo>
                      <a:pt x="13576" y="4860"/>
                    </a:lnTo>
                    <a:lnTo>
                      <a:pt x="13605" y="4897"/>
                    </a:lnTo>
                    <a:lnTo>
                      <a:pt x="13614" y="4907"/>
                    </a:lnTo>
                    <a:cubicBezTo>
                      <a:pt x="13614" y="4916"/>
                      <a:pt x="13623" y="4925"/>
                      <a:pt x="13623" y="4925"/>
                    </a:cubicBezTo>
                    <a:lnTo>
                      <a:pt x="13651" y="4954"/>
                    </a:lnTo>
                    <a:lnTo>
                      <a:pt x="13661" y="4972"/>
                    </a:lnTo>
                    <a:cubicBezTo>
                      <a:pt x="13679" y="4991"/>
                      <a:pt x="13689" y="5000"/>
                      <a:pt x="13698" y="5019"/>
                    </a:cubicBezTo>
                    <a:cubicBezTo>
                      <a:pt x="13708" y="5019"/>
                      <a:pt x="13708" y="5028"/>
                      <a:pt x="13717" y="5038"/>
                    </a:cubicBezTo>
                    <a:cubicBezTo>
                      <a:pt x="13736" y="5057"/>
                      <a:pt x="13754" y="5075"/>
                      <a:pt x="13764" y="5094"/>
                    </a:cubicBezTo>
                    <a:lnTo>
                      <a:pt x="13782" y="5113"/>
                    </a:lnTo>
                    <a:cubicBezTo>
                      <a:pt x="13792" y="5122"/>
                      <a:pt x="13810" y="5141"/>
                      <a:pt x="13820" y="5160"/>
                    </a:cubicBezTo>
                    <a:cubicBezTo>
                      <a:pt x="13848" y="5178"/>
                      <a:pt x="13867" y="5197"/>
                      <a:pt x="13885" y="5225"/>
                    </a:cubicBezTo>
                    <a:cubicBezTo>
                      <a:pt x="13960" y="5291"/>
                      <a:pt x="14035" y="5366"/>
                      <a:pt x="14138" y="5459"/>
                    </a:cubicBezTo>
                    <a:cubicBezTo>
                      <a:pt x="14176" y="5487"/>
                      <a:pt x="14213" y="5525"/>
                      <a:pt x="14251" y="5553"/>
                    </a:cubicBezTo>
                    <a:lnTo>
                      <a:pt x="14260" y="5572"/>
                    </a:lnTo>
                    <a:lnTo>
                      <a:pt x="14316" y="5609"/>
                    </a:lnTo>
                    <a:lnTo>
                      <a:pt x="14325" y="5618"/>
                    </a:lnTo>
                    <a:cubicBezTo>
                      <a:pt x="14325" y="5628"/>
                      <a:pt x="14335" y="5628"/>
                      <a:pt x="14335" y="5637"/>
                    </a:cubicBezTo>
                    <a:lnTo>
                      <a:pt x="14344" y="5637"/>
                    </a:lnTo>
                    <a:cubicBezTo>
                      <a:pt x="14363" y="5656"/>
                      <a:pt x="14372" y="5665"/>
                      <a:pt x="14391" y="5675"/>
                    </a:cubicBezTo>
                    <a:cubicBezTo>
                      <a:pt x="14410" y="5693"/>
                      <a:pt x="14428" y="5712"/>
                      <a:pt x="14447" y="5731"/>
                    </a:cubicBezTo>
                    <a:cubicBezTo>
                      <a:pt x="14475" y="5749"/>
                      <a:pt x="14503" y="5768"/>
                      <a:pt x="14522" y="5787"/>
                    </a:cubicBezTo>
                    <a:cubicBezTo>
                      <a:pt x="14569" y="5815"/>
                      <a:pt x="14606" y="5852"/>
                      <a:pt x="14653" y="5880"/>
                    </a:cubicBezTo>
                    <a:lnTo>
                      <a:pt x="14663" y="5890"/>
                    </a:lnTo>
                    <a:lnTo>
                      <a:pt x="14672" y="5890"/>
                    </a:lnTo>
                    <a:cubicBezTo>
                      <a:pt x="14709" y="5918"/>
                      <a:pt x="14756" y="5946"/>
                      <a:pt x="14803" y="5974"/>
                    </a:cubicBezTo>
                    <a:cubicBezTo>
                      <a:pt x="14850" y="6002"/>
                      <a:pt x="14897" y="6030"/>
                      <a:pt x="14943" y="6058"/>
                    </a:cubicBezTo>
                    <a:lnTo>
                      <a:pt x="14953" y="6058"/>
                    </a:lnTo>
                    <a:lnTo>
                      <a:pt x="14962" y="6068"/>
                    </a:lnTo>
                    <a:cubicBezTo>
                      <a:pt x="14981" y="6077"/>
                      <a:pt x="15000" y="6086"/>
                      <a:pt x="15018" y="6096"/>
                    </a:cubicBezTo>
                    <a:lnTo>
                      <a:pt x="15028" y="6096"/>
                    </a:lnTo>
                    <a:cubicBezTo>
                      <a:pt x="15046" y="6115"/>
                      <a:pt x="15074" y="6124"/>
                      <a:pt x="15093" y="6133"/>
                    </a:cubicBezTo>
                    <a:cubicBezTo>
                      <a:pt x="15149" y="6161"/>
                      <a:pt x="15206" y="6199"/>
                      <a:pt x="15262" y="6227"/>
                    </a:cubicBezTo>
                    <a:cubicBezTo>
                      <a:pt x="15309" y="6255"/>
                      <a:pt x="15365" y="6283"/>
                      <a:pt x="15412" y="6311"/>
                    </a:cubicBezTo>
                    <a:cubicBezTo>
                      <a:pt x="15430" y="6321"/>
                      <a:pt x="15449" y="6330"/>
                      <a:pt x="15468" y="6339"/>
                    </a:cubicBezTo>
                    <a:lnTo>
                      <a:pt x="15486" y="6349"/>
                    </a:lnTo>
                    <a:cubicBezTo>
                      <a:pt x="15505" y="6358"/>
                      <a:pt x="15524" y="6367"/>
                      <a:pt x="15543" y="6367"/>
                    </a:cubicBezTo>
                    <a:lnTo>
                      <a:pt x="15561" y="6386"/>
                    </a:lnTo>
                    <a:cubicBezTo>
                      <a:pt x="15580" y="6386"/>
                      <a:pt x="15599" y="6395"/>
                      <a:pt x="15608" y="6405"/>
                    </a:cubicBezTo>
                    <a:lnTo>
                      <a:pt x="15618" y="6405"/>
                    </a:lnTo>
                    <a:cubicBezTo>
                      <a:pt x="15627" y="6414"/>
                      <a:pt x="15636" y="6414"/>
                      <a:pt x="15636" y="6414"/>
                    </a:cubicBezTo>
                    <a:cubicBezTo>
                      <a:pt x="15655" y="6424"/>
                      <a:pt x="15674" y="6433"/>
                      <a:pt x="15683" y="6433"/>
                    </a:cubicBezTo>
                    <a:lnTo>
                      <a:pt x="15692" y="6442"/>
                    </a:lnTo>
                    <a:lnTo>
                      <a:pt x="15711" y="6452"/>
                    </a:lnTo>
                    <a:lnTo>
                      <a:pt x="15720" y="6452"/>
                    </a:lnTo>
                    <a:cubicBezTo>
                      <a:pt x="15758" y="6470"/>
                      <a:pt x="15795" y="6489"/>
                      <a:pt x="15842" y="6498"/>
                    </a:cubicBezTo>
                    <a:cubicBezTo>
                      <a:pt x="15852" y="6508"/>
                      <a:pt x="15861" y="6508"/>
                      <a:pt x="15870" y="6517"/>
                    </a:cubicBezTo>
                    <a:lnTo>
                      <a:pt x="15889" y="6517"/>
                    </a:lnTo>
                    <a:lnTo>
                      <a:pt x="15889" y="6527"/>
                    </a:lnTo>
                    <a:cubicBezTo>
                      <a:pt x="15917" y="6527"/>
                      <a:pt x="15926" y="6536"/>
                      <a:pt x="15945" y="6545"/>
                    </a:cubicBezTo>
                    <a:lnTo>
                      <a:pt x="16029" y="6583"/>
                    </a:lnTo>
                    <a:lnTo>
                      <a:pt x="16039" y="6583"/>
                    </a:lnTo>
                    <a:cubicBezTo>
                      <a:pt x="16058" y="6592"/>
                      <a:pt x="16076" y="6601"/>
                      <a:pt x="16095" y="6611"/>
                    </a:cubicBezTo>
                    <a:lnTo>
                      <a:pt x="16114" y="6620"/>
                    </a:lnTo>
                    <a:lnTo>
                      <a:pt x="16170" y="6639"/>
                    </a:lnTo>
                    <a:lnTo>
                      <a:pt x="16198" y="6658"/>
                    </a:lnTo>
                    <a:cubicBezTo>
                      <a:pt x="16245" y="6676"/>
                      <a:pt x="16282" y="6695"/>
                      <a:pt x="16320" y="6714"/>
                    </a:cubicBezTo>
                    <a:lnTo>
                      <a:pt x="16348" y="6723"/>
                    </a:lnTo>
                    <a:cubicBezTo>
                      <a:pt x="16395" y="6742"/>
                      <a:pt x="16451" y="6761"/>
                      <a:pt x="16498" y="6779"/>
                    </a:cubicBezTo>
                    <a:lnTo>
                      <a:pt x="16516" y="6789"/>
                    </a:lnTo>
                    <a:cubicBezTo>
                      <a:pt x="16563" y="6807"/>
                      <a:pt x="16610" y="6826"/>
                      <a:pt x="16666" y="6845"/>
                    </a:cubicBezTo>
                    <a:lnTo>
                      <a:pt x="16722" y="6864"/>
                    </a:lnTo>
                    <a:lnTo>
                      <a:pt x="16732" y="6864"/>
                    </a:lnTo>
                    <a:cubicBezTo>
                      <a:pt x="16760" y="6873"/>
                      <a:pt x="16788" y="6892"/>
                      <a:pt x="16816" y="6901"/>
                    </a:cubicBezTo>
                    <a:lnTo>
                      <a:pt x="16835" y="6901"/>
                    </a:lnTo>
                    <a:lnTo>
                      <a:pt x="16835" y="6910"/>
                    </a:lnTo>
                    <a:cubicBezTo>
                      <a:pt x="16938" y="6948"/>
                      <a:pt x="17041" y="6985"/>
                      <a:pt x="17144" y="7023"/>
                    </a:cubicBezTo>
                    <a:cubicBezTo>
                      <a:pt x="17190" y="7041"/>
                      <a:pt x="17247" y="7070"/>
                      <a:pt x="17293" y="7088"/>
                    </a:cubicBezTo>
                    <a:cubicBezTo>
                      <a:pt x="17340" y="7116"/>
                      <a:pt x="17396" y="7144"/>
                      <a:pt x="17443" y="7173"/>
                    </a:cubicBezTo>
                    <a:lnTo>
                      <a:pt x="17462" y="7182"/>
                    </a:lnTo>
                    <a:lnTo>
                      <a:pt x="17471" y="7191"/>
                    </a:lnTo>
                    <a:cubicBezTo>
                      <a:pt x="17490" y="7201"/>
                      <a:pt x="17509" y="7210"/>
                      <a:pt x="17527" y="7219"/>
                    </a:cubicBezTo>
                    <a:lnTo>
                      <a:pt x="17574" y="7247"/>
                    </a:lnTo>
                    <a:lnTo>
                      <a:pt x="17630" y="7285"/>
                    </a:lnTo>
                    <a:cubicBezTo>
                      <a:pt x="17659" y="7304"/>
                      <a:pt x="17696" y="7322"/>
                      <a:pt x="17724" y="7341"/>
                    </a:cubicBezTo>
                    <a:lnTo>
                      <a:pt x="17733" y="7341"/>
                    </a:lnTo>
                    <a:cubicBezTo>
                      <a:pt x="17752" y="7360"/>
                      <a:pt x="17771" y="7369"/>
                      <a:pt x="17790" y="7379"/>
                    </a:cubicBezTo>
                    <a:cubicBezTo>
                      <a:pt x="17818" y="7397"/>
                      <a:pt x="17846" y="7416"/>
                      <a:pt x="17874" y="7435"/>
                    </a:cubicBezTo>
                    <a:lnTo>
                      <a:pt x="17883" y="7444"/>
                    </a:lnTo>
                    <a:lnTo>
                      <a:pt x="17893" y="7444"/>
                    </a:lnTo>
                    <a:cubicBezTo>
                      <a:pt x="17911" y="7453"/>
                      <a:pt x="17939" y="7472"/>
                      <a:pt x="17958" y="7482"/>
                    </a:cubicBezTo>
                    <a:lnTo>
                      <a:pt x="17968" y="7491"/>
                    </a:lnTo>
                    <a:lnTo>
                      <a:pt x="17977" y="7491"/>
                    </a:lnTo>
                    <a:lnTo>
                      <a:pt x="17986" y="7500"/>
                    </a:lnTo>
                    <a:cubicBezTo>
                      <a:pt x="18005" y="7510"/>
                      <a:pt x="18024" y="7519"/>
                      <a:pt x="18042" y="7538"/>
                    </a:cubicBezTo>
                    <a:lnTo>
                      <a:pt x="18089" y="7566"/>
                    </a:lnTo>
                    <a:lnTo>
                      <a:pt x="18099" y="7575"/>
                    </a:lnTo>
                    <a:cubicBezTo>
                      <a:pt x="18145" y="7603"/>
                      <a:pt x="18174" y="7631"/>
                      <a:pt x="18211" y="7659"/>
                    </a:cubicBezTo>
                    <a:cubicBezTo>
                      <a:pt x="18230" y="7678"/>
                      <a:pt x="18258" y="7697"/>
                      <a:pt x="18277" y="7725"/>
                    </a:cubicBezTo>
                    <a:cubicBezTo>
                      <a:pt x="18305" y="7744"/>
                      <a:pt x="18323" y="7762"/>
                      <a:pt x="18342" y="7790"/>
                    </a:cubicBezTo>
                    <a:cubicBezTo>
                      <a:pt x="18351" y="7800"/>
                      <a:pt x="18370" y="7819"/>
                      <a:pt x="18389" y="7837"/>
                    </a:cubicBezTo>
                    <a:cubicBezTo>
                      <a:pt x="18398" y="7856"/>
                      <a:pt x="18417" y="7875"/>
                      <a:pt x="18426" y="7893"/>
                    </a:cubicBezTo>
                    <a:lnTo>
                      <a:pt x="18436" y="7903"/>
                    </a:lnTo>
                    <a:cubicBezTo>
                      <a:pt x="18454" y="7931"/>
                      <a:pt x="18482" y="7959"/>
                      <a:pt x="18501" y="7978"/>
                    </a:cubicBezTo>
                    <a:cubicBezTo>
                      <a:pt x="18520" y="7996"/>
                      <a:pt x="18529" y="8006"/>
                      <a:pt x="18539" y="8025"/>
                    </a:cubicBezTo>
                    <a:cubicBezTo>
                      <a:pt x="18576" y="8062"/>
                      <a:pt x="18604" y="8099"/>
                      <a:pt x="18632" y="8137"/>
                    </a:cubicBezTo>
                    <a:cubicBezTo>
                      <a:pt x="18670" y="8174"/>
                      <a:pt x="18698" y="8221"/>
                      <a:pt x="18735" y="8259"/>
                    </a:cubicBezTo>
                    <a:cubicBezTo>
                      <a:pt x="18763" y="8305"/>
                      <a:pt x="18791" y="8343"/>
                      <a:pt x="18829" y="8390"/>
                    </a:cubicBezTo>
                    <a:lnTo>
                      <a:pt x="18838" y="8408"/>
                    </a:lnTo>
                    <a:cubicBezTo>
                      <a:pt x="18866" y="8446"/>
                      <a:pt x="18885" y="8474"/>
                      <a:pt x="18904" y="8502"/>
                    </a:cubicBezTo>
                    <a:lnTo>
                      <a:pt x="18932" y="8540"/>
                    </a:lnTo>
                    <a:cubicBezTo>
                      <a:pt x="18951" y="8568"/>
                      <a:pt x="18969" y="8605"/>
                      <a:pt x="18997" y="8633"/>
                    </a:cubicBezTo>
                    <a:cubicBezTo>
                      <a:pt x="19026" y="8680"/>
                      <a:pt x="19054" y="8727"/>
                      <a:pt x="19082" y="8764"/>
                    </a:cubicBezTo>
                    <a:cubicBezTo>
                      <a:pt x="19147" y="8858"/>
                      <a:pt x="19203" y="8942"/>
                      <a:pt x="19269" y="9026"/>
                    </a:cubicBezTo>
                    <a:cubicBezTo>
                      <a:pt x="19334" y="9120"/>
                      <a:pt x="19400" y="9204"/>
                      <a:pt x="19466" y="9289"/>
                    </a:cubicBezTo>
                    <a:cubicBezTo>
                      <a:pt x="19503" y="9345"/>
                      <a:pt x="19550" y="9410"/>
                      <a:pt x="19587" y="9466"/>
                    </a:cubicBezTo>
                    <a:lnTo>
                      <a:pt x="19587" y="9476"/>
                    </a:lnTo>
                    <a:lnTo>
                      <a:pt x="19597" y="9485"/>
                    </a:lnTo>
                    <a:lnTo>
                      <a:pt x="19606" y="9494"/>
                    </a:lnTo>
                    <a:cubicBezTo>
                      <a:pt x="19615" y="9513"/>
                      <a:pt x="19625" y="9523"/>
                      <a:pt x="19634" y="9541"/>
                    </a:cubicBezTo>
                    <a:cubicBezTo>
                      <a:pt x="19653" y="9560"/>
                      <a:pt x="19662" y="9579"/>
                      <a:pt x="19672" y="9597"/>
                    </a:cubicBezTo>
                    <a:cubicBezTo>
                      <a:pt x="19690" y="9626"/>
                      <a:pt x="19709" y="9644"/>
                      <a:pt x="19728" y="9672"/>
                    </a:cubicBezTo>
                    <a:cubicBezTo>
                      <a:pt x="19756" y="9719"/>
                      <a:pt x="19793" y="9766"/>
                      <a:pt x="19812" y="9803"/>
                    </a:cubicBezTo>
                    <a:cubicBezTo>
                      <a:pt x="19878" y="9897"/>
                      <a:pt x="19943" y="9991"/>
                      <a:pt x="19990" y="10066"/>
                    </a:cubicBezTo>
                    <a:cubicBezTo>
                      <a:pt x="20018" y="10094"/>
                      <a:pt x="20037" y="10131"/>
                      <a:pt x="20055" y="10159"/>
                    </a:cubicBezTo>
                    <a:lnTo>
                      <a:pt x="20074" y="10178"/>
                    </a:lnTo>
                    <a:lnTo>
                      <a:pt x="20084" y="10187"/>
                    </a:lnTo>
                    <a:cubicBezTo>
                      <a:pt x="20112" y="10234"/>
                      <a:pt x="20149" y="10281"/>
                      <a:pt x="20177" y="10318"/>
                    </a:cubicBezTo>
                    <a:cubicBezTo>
                      <a:pt x="20196" y="10356"/>
                      <a:pt x="20224" y="10384"/>
                      <a:pt x="20243" y="10412"/>
                    </a:cubicBezTo>
                    <a:lnTo>
                      <a:pt x="20271" y="10459"/>
                    </a:lnTo>
                    <a:cubicBezTo>
                      <a:pt x="20280" y="10468"/>
                      <a:pt x="20289" y="10478"/>
                      <a:pt x="20299" y="10487"/>
                    </a:cubicBezTo>
                    <a:lnTo>
                      <a:pt x="20299" y="10496"/>
                    </a:lnTo>
                    <a:lnTo>
                      <a:pt x="20308" y="10506"/>
                    </a:lnTo>
                    <a:lnTo>
                      <a:pt x="20318" y="10515"/>
                    </a:lnTo>
                    <a:cubicBezTo>
                      <a:pt x="20327" y="10534"/>
                      <a:pt x="20346" y="10562"/>
                      <a:pt x="20364" y="10581"/>
                    </a:cubicBezTo>
                    <a:lnTo>
                      <a:pt x="20364" y="10590"/>
                    </a:lnTo>
                    <a:cubicBezTo>
                      <a:pt x="20383" y="10609"/>
                      <a:pt x="20392" y="10627"/>
                      <a:pt x="20411" y="10646"/>
                    </a:cubicBezTo>
                    <a:lnTo>
                      <a:pt x="20430" y="10665"/>
                    </a:lnTo>
                    <a:cubicBezTo>
                      <a:pt x="20439" y="10674"/>
                      <a:pt x="20449" y="10693"/>
                      <a:pt x="20467" y="10702"/>
                    </a:cubicBezTo>
                    <a:lnTo>
                      <a:pt x="20486" y="10730"/>
                    </a:lnTo>
                    <a:lnTo>
                      <a:pt x="20495" y="10740"/>
                    </a:lnTo>
                    <a:lnTo>
                      <a:pt x="20505" y="10758"/>
                    </a:lnTo>
                    <a:lnTo>
                      <a:pt x="20514" y="10768"/>
                    </a:lnTo>
                    <a:cubicBezTo>
                      <a:pt x="20533" y="10796"/>
                      <a:pt x="20552" y="10815"/>
                      <a:pt x="20561" y="10833"/>
                    </a:cubicBezTo>
                    <a:cubicBezTo>
                      <a:pt x="20580" y="10852"/>
                      <a:pt x="20608" y="10880"/>
                      <a:pt x="20627" y="10899"/>
                    </a:cubicBezTo>
                    <a:lnTo>
                      <a:pt x="20627" y="10908"/>
                    </a:lnTo>
                    <a:lnTo>
                      <a:pt x="20627" y="10918"/>
                    </a:lnTo>
                    <a:cubicBezTo>
                      <a:pt x="20655" y="10946"/>
                      <a:pt x="20683" y="10974"/>
                      <a:pt x="20701" y="11002"/>
                    </a:cubicBezTo>
                    <a:cubicBezTo>
                      <a:pt x="20767" y="11077"/>
                      <a:pt x="20814" y="11133"/>
                      <a:pt x="20861" y="11180"/>
                    </a:cubicBezTo>
                    <a:cubicBezTo>
                      <a:pt x="20870" y="11199"/>
                      <a:pt x="20889" y="11217"/>
                      <a:pt x="20907" y="11227"/>
                    </a:cubicBezTo>
                    <a:lnTo>
                      <a:pt x="20907" y="11236"/>
                    </a:lnTo>
                    <a:cubicBezTo>
                      <a:pt x="20917" y="11245"/>
                      <a:pt x="20926" y="11255"/>
                      <a:pt x="20936" y="11273"/>
                    </a:cubicBezTo>
                    <a:cubicBezTo>
                      <a:pt x="20945" y="11283"/>
                      <a:pt x="20954" y="11292"/>
                      <a:pt x="20964" y="11301"/>
                    </a:cubicBezTo>
                    <a:cubicBezTo>
                      <a:pt x="21001" y="11330"/>
                      <a:pt x="21029" y="11367"/>
                      <a:pt x="21067" y="11404"/>
                    </a:cubicBezTo>
                    <a:cubicBezTo>
                      <a:pt x="21085" y="11423"/>
                      <a:pt x="21095" y="11433"/>
                      <a:pt x="21113" y="11451"/>
                    </a:cubicBezTo>
                    <a:lnTo>
                      <a:pt x="21123" y="11461"/>
                    </a:lnTo>
                    <a:lnTo>
                      <a:pt x="21179" y="11517"/>
                    </a:lnTo>
                    <a:cubicBezTo>
                      <a:pt x="21198" y="11536"/>
                      <a:pt x="21207" y="11545"/>
                      <a:pt x="21216" y="11554"/>
                    </a:cubicBezTo>
                    <a:lnTo>
                      <a:pt x="21226" y="11564"/>
                    </a:lnTo>
                    <a:cubicBezTo>
                      <a:pt x="21244" y="11582"/>
                      <a:pt x="21273" y="11610"/>
                      <a:pt x="21291" y="11629"/>
                    </a:cubicBezTo>
                    <a:cubicBezTo>
                      <a:pt x="21329" y="11676"/>
                      <a:pt x="21366" y="11704"/>
                      <a:pt x="21404" y="11732"/>
                    </a:cubicBezTo>
                    <a:cubicBezTo>
                      <a:pt x="21432" y="11760"/>
                      <a:pt x="21450" y="11779"/>
                      <a:pt x="21479" y="11798"/>
                    </a:cubicBezTo>
                    <a:lnTo>
                      <a:pt x="21450" y="11788"/>
                    </a:lnTo>
                    <a:cubicBezTo>
                      <a:pt x="21432" y="11788"/>
                      <a:pt x="21404" y="11779"/>
                      <a:pt x="21385" y="11779"/>
                    </a:cubicBezTo>
                    <a:lnTo>
                      <a:pt x="21366" y="11779"/>
                    </a:lnTo>
                    <a:cubicBezTo>
                      <a:pt x="21338" y="11770"/>
                      <a:pt x="21310" y="11770"/>
                      <a:pt x="21282" y="11770"/>
                    </a:cubicBezTo>
                    <a:lnTo>
                      <a:pt x="21273" y="11770"/>
                    </a:lnTo>
                    <a:lnTo>
                      <a:pt x="21263" y="11760"/>
                    </a:lnTo>
                    <a:lnTo>
                      <a:pt x="21198" y="11760"/>
                    </a:lnTo>
                    <a:cubicBezTo>
                      <a:pt x="21170" y="11760"/>
                      <a:pt x="21142" y="11751"/>
                      <a:pt x="21123" y="11751"/>
                    </a:cubicBezTo>
                    <a:lnTo>
                      <a:pt x="21104" y="11751"/>
                    </a:lnTo>
                    <a:lnTo>
                      <a:pt x="21085" y="11742"/>
                    </a:lnTo>
                    <a:lnTo>
                      <a:pt x="21010" y="11742"/>
                    </a:lnTo>
                    <a:cubicBezTo>
                      <a:pt x="21001" y="11732"/>
                      <a:pt x="20982" y="11732"/>
                      <a:pt x="20964" y="11732"/>
                    </a:cubicBezTo>
                    <a:lnTo>
                      <a:pt x="20936" y="11732"/>
                    </a:lnTo>
                    <a:cubicBezTo>
                      <a:pt x="20907" y="11723"/>
                      <a:pt x="20879" y="11723"/>
                      <a:pt x="20851" y="11723"/>
                    </a:cubicBezTo>
                    <a:lnTo>
                      <a:pt x="20795" y="11723"/>
                    </a:lnTo>
                    <a:cubicBezTo>
                      <a:pt x="20758" y="11704"/>
                      <a:pt x="20730" y="11685"/>
                      <a:pt x="20683" y="11667"/>
                    </a:cubicBezTo>
                    <a:cubicBezTo>
                      <a:pt x="20636" y="11639"/>
                      <a:pt x="20589" y="11610"/>
                      <a:pt x="20552" y="11582"/>
                    </a:cubicBezTo>
                    <a:cubicBezTo>
                      <a:pt x="20524" y="11564"/>
                      <a:pt x="20495" y="11545"/>
                      <a:pt x="20467" y="11517"/>
                    </a:cubicBezTo>
                    <a:cubicBezTo>
                      <a:pt x="20449" y="11498"/>
                      <a:pt x="20421" y="11479"/>
                      <a:pt x="20402" y="11470"/>
                    </a:cubicBezTo>
                    <a:cubicBezTo>
                      <a:pt x="20374" y="11442"/>
                      <a:pt x="20346" y="11423"/>
                      <a:pt x="20327" y="11395"/>
                    </a:cubicBezTo>
                    <a:lnTo>
                      <a:pt x="20318" y="11386"/>
                    </a:lnTo>
                    <a:cubicBezTo>
                      <a:pt x="20299" y="11376"/>
                      <a:pt x="20289" y="11367"/>
                      <a:pt x="20280" y="11358"/>
                    </a:cubicBezTo>
                    <a:lnTo>
                      <a:pt x="20261" y="11330"/>
                    </a:lnTo>
                    <a:cubicBezTo>
                      <a:pt x="20252" y="11330"/>
                      <a:pt x="20252" y="11320"/>
                      <a:pt x="20243" y="11320"/>
                    </a:cubicBezTo>
                    <a:lnTo>
                      <a:pt x="20243" y="11311"/>
                    </a:lnTo>
                    <a:cubicBezTo>
                      <a:pt x="20243" y="11311"/>
                      <a:pt x="20233" y="11311"/>
                      <a:pt x="20233" y="11301"/>
                    </a:cubicBezTo>
                    <a:cubicBezTo>
                      <a:pt x="20215" y="11283"/>
                      <a:pt x="20196" y="11264"/>
                      <a:pt x="20177" y="11236"/>
                    </a:cubicBezTo>
                    <a:lnTo>
                      <a:pt x="20158" y="11217"/>
                    </a:lnTo>
                    <a:lnTo>
                      <a:pt x="20149" y="11208"/>
                    </a:lnTo>
                    <a:lnTo>
                      <a:pt x="20140" y="11199"/>
                    </a:lnTo>
                    <a:cubicBezTo>
                      <a:pt x="20112" y="11152"/>
                      <a:pt x="20074" y="11114"/>
                      <a:pt x="20046" y="11067"/>
                    </a:cubicBezTo>
                    <a:cubicBezTo>
                      <a:pt x="20027" y="11049"/>
                      <a:pt x="20009" y="11021"/>
                      <a:pt x="19990" y="10993"/>
                    </a:cubicBezTo>
                    <a:cubicBezTo>
                      <a:pt x="19971" y="10964"/>
                      <a:pt x="19952" y="10936"/>
                      <a:pt x="19924" y="10899"/>
                    </a:cubicBezTo>
                    <a:cubicBezTo>
                      <a:pt x="19887" y="10852"/>
                      <a:pt x="19859" y="10796"/>
                      <a:pt x="19821" y="10740"/>
                    </a:cubicBezTo>
                    <a:cubicBezTo>
                      <a:pt x="19784" y="10674"/>
                      <a:pt x="19746" y="10609"/>
                      <a:pt x="19709" y="10552"/>
                    </a:cubicBezTo>
                    <a:cubicBezTo>
                      <a:pt x="19625" y="10421"/>
                      <a:pt x="19540" y="10290"/>
                      <a:pt x="19466" y="10159"/>
                    </a:cubicBezTo>
                    <a:lnTo>
                      <a:pt x="19437" y="10122"/>
                    </a:lnTo>
                    <a:lnTo>
                      <a:pt x="19419" y="10094"/>
                    </a:lnTo>
                    <a:lnTo>
                      <a:pt x="19278" y="9850"/>
                    </a:lnTo>
                    <a:cubicBezTo>
                      <a:pt x="19222" y="9757"/>
                      <a:pt x="19157" y="9663"/>
                      <a:pt x="19100" y="9569"/>
                    </a:cubicBezTo>
                    <a:lnTo>
                      <a:pt x="19100" y="9560"/>
                    </a:lnTo>
                    <a:lnTo>
                      <a:pt x="19063" y="9504"/>
                    </a:lnTo>
                    <a:lnTo>
                      <a:pt x="19035" y="9466"/>
                    </a:lnTo>
                    <a:lnTo>
                      <a:pt x="19007" y="9420"/>
                    </a:lnTo>
                    <a:cubicBezTo>
                      <a:pt x="19007" y="9420"/>
                      <a:pt x="18997" y="9410"/>
                      <a:pt x="18997" y="9401"/>
                    </a:cubicBezTo>
                    <a:lnTo>
                      <a:pt x="18988" y="9392"/>
                    </a:lnTo>
                    <a:lnTo>
                      <a:pt x="18951" y="9326"/>
                    </a:lnTo>
                    <a:cubicBezTo>
                      <a:pt x="18941" y="9307"/>
                      <a:pt x="18923" y="9289"/>
                      <a:pt x="18913" y="9279"/>
                    </a:cubicBezTo>
                    <a:lnTo>
                      <a:pt x="18913" y="9270"/>
                    </a:lnTo>
                    <a:lnTo>
                      <a:pt x="18904" y="9260"/>
                    </a:lnTo>
                    <a:lnTo>
                      <a:pt x="18894" y="9251"/>
                    </a:lnTo>
                    <a:cubicBezTo>
                      <a:pt x="18876" y="9223"/>
                      <a:pt x="18857" y="9204"/>
                      <a:pt x="18838" y="9176"/>
                    </a:cubicBezTo>
                    <a:cubicBezTo>
                      <a:pt x="18801" y="9120"/>
                      <a:pt x="18754" y="9064"/>
                      <a:pt x="18717" y="9008"/>
                    </a:cubicBezTo>
                    <a:cubicBezTo>
                      <a:pt x="18670" y="8961"/>
                      <a:pt x="18623" y="8895"/>
                      <a:pt x="18576" y="8848"/>
                    </a:cubicBezTo>
                    <a:cubicBezTo>
                      <a:pt x="18557" y="8820"/>
                      <a:pt x="18539" y="8802"/>
                      <a:pt x="18520" y="8774"/>
                    </a:cubicBezTo>
                    <a:lnTo>
                      <a:pt x="18511" y="8764"/>
                    </a:lnTo>
                    <a:cubicBezTo>
                      <a:pt x="18492" y="8745"/>
                      <a:pt x="18473" y="8727"/>
                      <a:pt x="18464" y="8708"/>
                    </a:cubicBezTo>
                    <a:lnTo>
                      <a:pt x="18454" y="8708"/>
                    </a:lnTo>
                    <a:cubicBezTo>
                      <a:pt x="18454" y="8699"/>
                      <a:pt x="18445" y="8689"/>
                      <a:pt x="18436" y="8689"/>
                    </a:cubicBezTo>
                    <a:cubicBezTo>
                      <a:pt x="18426" y="8671"/>
                      <a:pt x="18408" y="8652"/>
                      <a:pt x="18389" y="8633"/>
                    </a:cubicBezTo>
                    <a:lnTo>
                      <a:pt x="18370" y="8614"/>
                    </a:lnTo>
                    <a:lnTo>
                      <a:pt x="18361" y="8605"/>
                    </a:lnTo>
                    <a:lnTo>
                      <a:pt x="18351" y="8596"/>
                    </a:lnTo>
                    <a:lnTo>
                      <a:pt x="18351" y="8586"/>
                    </a:lnTo>
                    <a:cubicBezTo>
                      <a:pt x="18333" y="8577"/>
                      <a:pt x="18323" y="8558"/>
                      <a:pt x="18305" y="8549"/>
                    </a:cubicBezTo>
                    <a:cubicBezTo>
                      <a:pt x="18258" y="8502"/>
                      <a:pt x="18211" y="8455"/>
                      <a:pt x="18164" y="8408"/>
                    </a:cubicBezTo>
                    <a:lnTo>
                      <a:pt x="18155" y="8399"/>
                    </a:lnTo>
                    <a:cubicBezTo>
                      <a:pt x="18108" y="8362"/>
                      <a:pt x="18061" y="8315"/>
                      <a:pt x="18014" y="8277"/>
                    </a:cubicBezTo>
                    <a:cubicBezTo>
                      <a:pt x="17996" y="8259"/>
                      <a:pt x="17968" y="8249"/>
                      <a:pt x="17949" y="8231"/>
                    </a:cubicBezTo>
                    <a:lnTo>
                      <a:pt x="17930" y="8212"/>
                    </a:lnTo>
                    <a:cubicBezTo>
                      <a:pt x="17911" y="8202"/>
                      <a:pt x="17893" y="8193"/>
                      <a:pt x="17883" y="8174"/>
                    </a:cubicBezTo>
                    <a:lnTo>
                      <a:pt x="17874" y="8174"/>
                    </a:lnTo>
                    <a:lnTo>
                      <a:pt x="17855" y="8156"/>
                    </a:lnTo>
                    <a:cubicBezTo>
                      <a:pt x="17808" y="8118"/>
                      <a:pt x="17752" y="8081"/>
                      <a:pt x="17696" y="8034"/>
                    </a:cubicBezTo>
                    <a:cubicBezTo>
                      <a:pt x="17687" y="8034"/>
                      <a:pt x="17677" y="8025"/>
                      <a:pt x="17668" y="8015"/>
                    </a:cubicBezTo>
                    <a:lnTo>
                      <a:pt x="17659" y="8015"/>
                    </a:lnTo>
                    <a:lnTo>
                      <a:pt x="17649" y="8006"/>
                    </a:lnTo>
                    <a:cubicBezTo>
                      <a:pt x="17640" y="8006"/>
                      <a:pt x="17630" y="7996"/>
                      <a:pt x="17621" y="7987"/>
                    </a:cubicBezTo>
                    <a:lnTo>
                      <a:pt x="17602" y="7978"/>
                    </a:lnTo>
                    <a:lnTo>
                      <a:pt x="17593" y="7978"/>
                    </a:lnTo>
                    <a:cubicBezTo>
                      <a:pt x="17574" y="7968"/>
                      <a:pt x="17556" y="7950"/>
                      <a:pt x="17527" y="7940"/>
                    </a:cubicBezTo>
                    <a:cubicBezTo>
                      <a:pt x="17471" y="7912"/>
                      <a:pt x="17406" y="7884"/>
                      <a:pt x="17340" y="7847"/>
                    </a:cubicBezTo>
                    <a:cubicBezTo>
                      <a:pt x="17322" y="7837"/>
                      <a:pt x="17293" y="7819"/>
                      <a:pt x="17256" y="7809"/>
                    </a:cubicBezTo>
                    <a:lnTo>
                      <a:pt x="17237" y="7800"/>
                    </a:lnTo>
                    <a:lnTo>
                      <a:pt x="17228" y="7800"/>
                    </a:lnTo>
                    <a:cubicBezTo>
                      <a:pt x="17209" y="7790"/>
                      <a:pt x="17190" y="7772"/>
                      <a:pt x="17162" y="7772"/>
                    </a:cubicBezTo>
                    <a:cubicBezTo>
                      <a:pt x="17097" y="7734"/>
                      <a:pt x="17022" y="7716"/>
                      <a:pt x="16966" y="7697"/>
                    </a:cubicBezTo>
                    <a:lnTo>
                      <a:pt x="16947" y="7687"/>
                    </a:lnTo>
                    <a:lnTo>
                      <a:pt x="16938" y="7687"/>
                    </a:lnTo>
                    <a:cubicBezTo>
                      <a:pt x="16881" y="7669"/>
                      <a:pt x="16825" y="7650"/>
                      <a:pt x="16778" y="7631"/>
                    </a:cubicBezTo>
                    <a:cubicBezTo>
                      <a:pt x="16769" y="7631"/>
                      <a:pt x="16750" y="7622"/>
                      <a:pt x="16741" y="7622"/>
                    </a:cubicBezTo>
                    <a:lnTo>
                      <a:pt x="16722" y="7613"/>
                    </a:lnTo>
                    <a:lnTo>
                      <a:pt x="16694" y="7603"/>
                    </a:lnTo>
                    <a:cubicBezTo>
                      <a:pt x="16675" y="7603"/>
                      <a:pt x="16647" y="7594"/>
                      <a:pt x="16629" y="7585"/>
                    </a:cubicBezTo>
                    <a:lnTo>
                      <a:pt x="16619" y="7585"/>
                    </a:lnTo>
                    <a:lnTo>
                      <a:pt x="16601" y="7575"/>
                    </a:lnTo>
                    <a:lnTo>
                      <a:pt x="16591" y="7575"/>
                    </a:lnTo>
                    <a:lnTo>
                      <a:pt x="16582" y="7566"/>
                    </a:lnTo>
                    <a:cubicBezTo>
                      <a:pt x="16526" y="7547"/>
                      <a:pt x="16460" y="7528"/>
                      <a:pt x="16395" y="7510"/>
                    </a:cubicBezTo>
                    <a:cubicBezTo>
                      <a:pt x="16395" y="7510"/>
                      <a:pt x="16385" y="7500"/>
                      <a:pt x="16376" y="7500"/>
                    </a:cubicBezTo>
                    <a:lnTo>
                      <a:pt x="16367" y="7500"/>
                    </a:lnTo>
                    <a:cubicBezTo>
                      <a:pt x="16348" y="7491"/>
                      <a:pt x="16329" y="7482"/>
                      <a:pt x="16320" y="7482"/>
                    </a:cubicBezTo>
                    <a:lnTo>
                      <a:pt x="16292" y="7472"/>
                    </a:lnTo>
                    <a:lnTo>
                      <a:pt x="16273" y="7463"/>
                    </a:lnTo>
                    <a:cubicBezTo>
                      <a:pt x="16254" y="7463"/>
                      <a:pt x="16245" y="7453"/>
                      <a:pt x="16226" y="7453"/>
                    </a:cubicBezTo>
                    <a:lnTo>
                      <a:pt x="16217" y="7453"/>
                    </a:lnTo>
                    <a:lnTo>
                      <a:pt x="16207" y="7444"/>
                    </a:lnTo>
                    <a:lnTo>
                      <a:pt x="16189" y="7444"/>
                    </a:lnTo>
                    <a:cubicBezTo>
                      <a:pt x="16179" y="7435"/>
                      <a:pt x="16151" y="7435"/>
                      <a:pt x="16132" y="7425"/>
                    </a:cubicBezTo>
                    <a:cubicBezTo>
                      <a:pt x="16095" y="7416"/>
                      <a:pt x="16058" y="7407"/>
                      <a:pt x="16020" y="7397"/>
                    </a:cubicBezTo>
                    <a:cubicBezTo>
                      <a:pt x="15955" y="7379"/>
                      <a:pt x="15889" y="7360"/>
                      <a:pt x="15833" y="7341"/>
                    </a:cubicBezTo>
                    <a:cubicBezTo>
                      <a:pt x="15777" y="7322"/>
                      <a:pt x="15720" y="7304"/>
                      <a:pt x="15655" y="7276"/>
                    </a:cubicBezTo>
                    <a:lnTo>
                      <a:pt x="15627" y="7266"/>
                    </a:lnTo>
                    <a:cubicBezTo>
                      <a:pt x="15580" y="7257"/>
                      <a:pt x="15524" y="7229"/>
                      <a:pt x="15468" y="7210"/>
                    </a:cubicBezTo>
                    <a:lnTo>
                      <a:pt x="15421" y="7191"/>
                    </a:lnTo>
                    <a:lnTo>
                      <a:pt x="15412" y="7191"/>
                    </a:lnTo>
                    <a:cubicBezTo>
                      <a:pt x="15365" y="7173"/>
                      <a:pt x="15309" y="7154"/>
                      <a:pt x="15262" y="7135"/>
                    </a:cubicBezTo>
                    <a:cubicBezTo>
                      <a:pt x="15187" y="7107"/>
                      <a:pt x="15121" y="7088"/>
                      <a:pt x="15056" y="7060"/>
                    </a:cubicBezTo>
                    <a:cubicBezTo>
                      <a:pt x="15037" y="7051"/>
                      <a:pt x="15018" y="7041"/>
                      <a:pt x="15000" y="7032"/>
                    </a:cubicBezTo>
                    <a:cubicBezTo>
                      <a:pt x="14981" y="7032"/>
                      <a:pt x="14962" y="7023"/>
                      <a:pt x="14953" y="7013"/>
                    </a:cubicBezTo>
                    <a:lnTo>
                      <a:pt x="14934" y="7013"/>
                    </a:lnTo>
                    <a:cubicBezTo>
                      <a:pt x="14897" y="6995"/>
                      <a:pt x="14859" y="6976"/>
                      <a:pt x="14822" y="6957"/>
                    </a:cubicBezTo>
                    <a:lnTo>
                      <a:pt x="14812" y="6957"/>
                    </a:lnTo>
                    <a:lnTo>
                      <a:pt x="14812" y="6948"/>
                    </a:lnTo>
                    <a:cubicBezTo>
                      <a:pt x="14719" y="6910"/>
                      <a:pt x="14644" y="6873"/>
                      <a:pt x="14569" y="6835"/>
                    </a:cubicBezTo>
                    <a:cubicBezTo>
                      <a:pt x="14560" y="6835"/>
                      <a:pt x="14550" y="6826"/>
                      <a:pt x="14541" y="6826"/>
                    </a:cubicBezTo>
                    <a:lnTo>
                      <a:pt x="14531" y="6817"/>
                    </a:lnTo>
                    <a:lnTo>
                      <a:pt x="14522" y="6817"/>
                    </a:lnTo>
                    <a:lnTo>
                      <a:pt x="14513" y="6807"/>
                    </a:lnTo>
                    <a:cubicBezTo>
                      <a:pt x="14494" y="6798"/>
                      <a:pt x="14475" y="6789"/>
                      <a:pt x="14457" y="6779"/>
                    </a:cubicBezTo>
                    <a:cubicBezTo>
                      <a:pt x="14410" y="6761"/>
                      <a:pt x="14363" y="6733"/>
                      <a:pt x="14325" y="6714"/>
                    </a:cubicBezTo>
                    <a:cubicBezTo>
                      <a:pt x="14288" y="6695"/>
                      <a:pt x="14251" y="6676"/>
                      <a:pt x="14222" y="6658"/>
                    </a:cubicBezTo>
                    <a:cubicBezTo>
                      <a:pt x="14194" y="6639"/>
                      <a:pt x="14176" y="6630"/>
                      <a:pt x="14157" y="6620"/>
                    </a:cubicBezTo>
                    <a:cubicBezTo>
                      <a:pt x="14138" y="6601"/>
                      <a:pt x="14119" y="6592"/>
                      <a:pt x="14110" y="6583"/>
                    </a:cubicBezTo>
                    <a:lnTo>
                      <a:pt x="14101" y="6583"/>
                    </a:lnTo>
                    <a:cubicBezTo>
                      <a:pt x="14054" y="6545"/>
                      <a:pt x="14016" y="6517"/>
                      <a:pt x="13979" y="6489"/>
                    </a:cubicBezTo>
                    <a:cubicBezTo>
                      <a:pt x="13951" y="6461"/>
                      <a:pt x="13913" y="6433"/>
                      <a:pt x="13876" y="6395"/>
                    </a:cubicBezTo>
                    <a:cubicBezTo>
                      <a:pt x="13839" y="6358"/>
                      <a:pt x="13801" y="6321"/>
                      <a:pt x="13764" y="6283"/>
                    </a:cubicBezTo>
                    <a:cubicBezTo>
                      <a:pt x="13726" y="6255"/>
                      <a:pt x="13689" y="6208"/>
                      <a:pt x="13651" y="6161"/>
                    </a:cubicBezTo>
                    <a:lnTo>
                      <a:pt x="13633" y="6152"/>
                    </a:lnTo>
                    <a:lnTo>
                      <a:pt x="13623" y="6143"/>
                    </a:lnTo>
                    <a:cubicBezTo>
                      <a:pt x="13614" y="6133"/>
                      <a:pt x="13605" y="6124"/>
                      <a:pt x="13595" y="6115"/>
                    </a:cubicBezTo>
                    <a:cubicBezTo>
                      <a:pt x="13576" y="6086"/>
                      <a:pt x="13558" y="6068"/>
                      <a:pt x="13539" y="6049"/>
                    </a:cubicBezTo>
                    <a:lnTo>
                      <a:pt x="13530" y="6040"/>
                    </a:lnTo>
                    <a:lnTo>
                      <a:pt x="13530" y="6030"/>
                    </a:lnTo>
                    <a:lnTo>
                      <a:pt x="13520" y="6021"/>
                    </a:lnTo>
                    <a:cubicBezTo>
                      <a:pt x="13511" y="6012"/>
                      <a:pt x="13502" y="6002"/>
                      <a:pt x="13492" y="5993"/>
                    </a:cubicBezTo>
                    <a:cubicBezTo>
                      <a:pt x="13483" y="5983"/>
                      <a:pt x="13473" y="5965"/>
                      <a:pt x="13464" y="5955"/>
                    </a:cubicBezTo>
                    <a:lnTo>
                      <a:pt x="13445" y="5927"/>
                    </a:lnTo>
                    <a:lnTo>
                      <a:pt x="13436" y="5927"/>
                    </a:lnTo>
                    <a:cubicBezTo>
                      <a:pt x="13417" y="5899"/>
                      <a:pt x="13399" y="5871"/>
                      <a:pt x="13370" y="5843"/>
                    </a:cubicBezTo>
                    <a:lnTo>
                      <a:pt x="13333" y="5806"/>
                    </a:lnTo>
                    <a:cubicBezTo>
                      <a:pt x="13324" y="5787"/>
                      <a:pt x="13305" y="5768"/>
                      <a:pt x="13286" y="5740"/>
                    </a:cubicBezTo>
                    <a:cubicBezTo>
                      <a:pt x="13267" y="5721"/>
                      <a:pt x="13249" y="5703"/>
                      <a:pt x="13230" y="5684"/>
                    </a:cubicBezTo>
                    <a:cubicBezTo>
                      <a:pt x="13202" y="5646"/>
                      <a:pt x="13174" y="5618"/>
                      <a:pt x="13155" y="5581"/>
                    </a:cubicBezTo>
                    <a:cubicBezTo>
                      <a:pt x="13146" y="5581"/>
                      <a:pt x="13146" y="5572"/>
                      <a:pt x="13136" y="5562"/>
                    </a:cubicBezTo>
                    <a:lnTo>
                      <a:pt x="13127" y="5562"/>
                    </a:lnTo>
                    <a:cubicBezTo>
                      <a:pt x="13118" y="5543"/>
                      <a:pt x="13108" y="5525"/>
                      <a:pt x="13090" y="5515"/>
                    </a:cubicBezTo>
                    <a:cubicBezTo>
                      <a:pt x="13071" y="5478"/>
                      <a:pt x="13043" y="5450"/>
                      <a:pt x="13015" y="5422"/>
                    </a:cubicBezTo>
                    <a:lnTo>
                      <a:pt x="13005" y="5412"/>
                    </a:lnTo>
                    <a:cubicBezTo>
                      <a:pt x="12996" y="5394"/>
                      <a:pt x="12977" y="5375"/>
                      <a:pt x="12958" y="5356"/>
                    </a:cubicBezTo>
                    <a:cubicBezTo>
                      <a:pt x="12940" y="5319"/>
                      <a:pt x="12912" y="5291"/>
                      <a:pt x="12893" y="5263"/>
                    </a:cubicBezTo>
                    <a:cubicBezTo>
                      <a:pt x="12884" y="5244"/>
                      <a:pt x="12865" y="5225"/>
                      <a:pt x="12856" y="5206"/>
                    </a:cubicBezTo>
                    <a:lnTo>
                      <a:pt x="12837" y="5188"/>
                    </a:lnTo>
                    <a:cubicBezTo>
                      <a:pt x="12818" y="5150"/>
                      <a:pt x="12790" y="5113"/>
                      <a:pt x="12781" y="5094"/>
                    </a:cubicBezTo>
                    <a:cubicBezTo>
                      <a:pt x="12771" y="5085"/>
                      <a:pt x="12762" y="5066"/>
                      <a:pt x="12743" y="5057"/>
                    </a:cubicBezTo>
                    <a:lnTo>
                      <a:pt x="12724" y="5028"/>
                    </a:lnTo>
                    <a:lnTo>
                      <a:pt x="12724" y="5019"/>
                    </a:lnTo>
                    <a:cubicBezTo>
                      <a:pt x="12706" y="4991"/>
                      <a:pt x="12687" y="4972"/>
                      <a:pt x="12668" y="4944"/>
                    </a:cubicBezTo>
                    <a:cubicBezTo>
                      <a:pt x="12650" y="4916"/>
                      <a:pt x="12631" y="4888"/>
                      <a:pt x="12603" y="4869"/>
                    </a:cubicBezTo>
                    <a:lnTo>
                      <a:pt x="12575" y="4832"/>
                    </a:lnTo>
                    <a:cubicBezTo>
                      <a:pt x="12565" y="4823"/>
                      <a:pt x="12556" y="4813"/>
                      <a:pt x="12547" y="4804"/>
                    </a:cubicBezTo>
                    <a:lnTo>
                      <a:pt x="12547" y="4794"/>
                    </a:lnTo>
                    <a:cubicBezTo>
                      <a:pt x="12537" y="4794"/>
                      <a:pt x="12537" y="4785"/>
                      <a:pt x="12528" y="4785"/>
                    </a:cubicBezTo>
                    <a:cubicBezTo>
                      <a:pt x="12509" y="4766"/>
                      <a:pt x="12490" y="4738"/>
                      <a:pt x="12472" y="4729"/>
                    </a:cubicBezTo>
                    <a:lnTo>
                      <a:pt x="12472" y="4720"/>
                    </a:lnTo>
                    <a:cubicBezTo>
                      <a:pt x="12444" y="4701"/>
                      <a:pt x="12425" y="4673"/>
                      <a:pt x="12397" y="4654"/>
                    </a:cubicBezTo>
                    <a:lnTo>
                      <a:pt x="12387" y="4645"/>
                    </a:lnTo>
                    <a:cubicBezTo>
                      <a:pt x="12341" y="4607"/>
                      <a:pt x="12284" y="4560"/>
                      <a:pt x="12238" y="4523"/>
                    </a:cubicBezTo>
                    <a:cubicBezTo>
                      <a:pt x="12209" y="4504"/>
                      <a:pt x="12181" y="4485"/>
                      <a:pt x="12163" y="4467"/>
                    </a:cubicBezTo>
                    <a:lnTo>
                      <a:pt x="12153" y="4457"/>
                    </a:lnTo>
                    <a:cubicBezTo>
                      <a:pt x="12135" y="4439"/>
                      <a:pt x="12116" y="4420"/>
                      <a:pt x="12097" y="4401"/>
                    </a:cubicBezTo>
                    <a:lnTo>
                      <a:pt x="12050" y="4373"/>
                    </a:lnTo>
                    <a:cubicBezTo>
                      <a:pt x="12013" y="4336"/>
                      <a:pt x="11975" y="4308"/>
                      <a:pt x="11929" y="4279"/>
                    </a:cubicBezTo>
                    <a:cubicBezTo>
                      <a:pt x="11910" y="4261"/>
                      <a:pt x="11891" y="4251"/>
                      <a:pt x="11872" y="4233"/>
                    </a:cubicBezTo>
                    <a:lnTo>
                      <a:pt x="11863" y="4223"/>
                    </a:lnTo>
                    <a:cubicBezTo>
                      <a:pt x="11835" y="4205"/>
                      <a:pt x="11807" y="4176"/>
                      <a:pt x="11788" y="4158"/>
                    </a:cubicBezTo>
                    <a:cubicBezTo>
                      <a:pt x="11760" y="4139"/>
                      <a:pt x="11732" y="4120"/>
                      <a:pt x="11713" y="4102"/>
                    </a:cubicBezTo>
                    <a:cubicBezTo>
                      <a:pt x="11685" y="4083"/>
                      <a:pt x="11657" y="4064"/>
                      <a:pt x="11629" y="4045"/>
                    </a:cubicBezTo>
                    <a:cubicBezTo>
                      <a:pt x="11582" y="4017"/>
                      <a:pt x="11526" y="3989"/>
                      <a:pt x="11460" y="3961"/>
                    </a:cubicBezTo>
                    <a:cubicBezTo>
                      <a:pt x="11432" y="3942"/>
                      <a:pt x="11414" y="3933"/>
                      <a:pt x="11386" y="3924"/>
                    </a:cubicBezTo>
                    <a:cubicBezTo>
                      <a:pt x="11348" y="3905"/>
                      <a:pt x="11311" y="3896"/>
                      <a:pt x="11283" y="3886"/>
                    </a:cubicBezTo>
                    <a:cubicBezTo>
                      <a:pt x="11273" y="3877"/>
                      <a:pt x="11264" y="3877"/>
                      <a:pt x="11254" y="3877"/>
                    </a:cubicBezTo>
                    <a:lnTo>
                      <a:pt x="11236" y="3868"/>
                    </a:lnTo>
                    <a:cubicBezTo>
                      <a:pt x="11226" y="3868"/>
                      <a:pt x="11208" y="3858"/>
                      <a:pt x="11198" y="3858"/>
                    </a:cubicBezTo>
                    <a:cubicBezTo>
                      <a:pt x="11170" y="3849"/>
                      <a:pt x="11133" y="3839"/>
                      <a:pt x="11105" y="3830"/>
                    </a:cubicBezTo>
                    <a:cubicBezTo>
                      <a:pt x="11048" y="3811"/>
                      <a:pt x="11002" y="3802"/>
                      <a:pt x="10946" y="3793"/>
                    </a:cubicBezTo>
                    <a:lnTo>
                      <a:pt x="10927" y="3783"/>
                    </a:lnTo>
                    <a:lnTo>
                      <a:pt x="10917" y="3783"/>
                    </a:lnTo>
                    <a:cubicBezTo>
                      <a:pt x="10889" y="3783"/>
                      <a:pt x="10861" y="3774"/>
                      <a:pt x="10833" y="3765"/>
                    </a:cubicBezTo>
                    <a:lnTo>
                      <a:pt x="10796" y="3765"/>
                    </a:lnTo>
                    <a:lnTo>
                      <a:pt x="10796" y="3755"/>
                    </a:lnTo>
                    <a:lnTo>
                      <a:pt x="10740" y="3755"/>
                    </a:lnTo>
                    <a:cubicBezTo>
                      <a:pt x="10693" y="3746"/>
                      <a:pt x="10637" y="3736"/>
                      <a:pt x="10580" y="3736"/>
                    </a:cubicBezTo>
                    <a:lnTo>
                      <a:pt x="10552" y="3727"/>
                    </a:lnTo>
                    <a:lnTo>
                      <a:pt x="10515" y="3727"/>
                    </a:lnTo>
                    <a:cubicBezTo>
                      <a:pt x="10477" y="3727"/>
                      <a:pt x="10449" y="3727"/>
                      <a:pt x="10421" y="3718"/>
                    </a:cubicBezTo>
                    <a:lnTo>
                      <a:pt x="10281" y="3718"/>
                    </a:lnTo>
                    <a:cubicBezTo>
                      <a:pt x="10168" y="3708"/>
                      <a:pt x="10075" y="3708"/>
                      <a:pt x="10000" y="3699"/>
                    </a:cubicBezTo>
                    <a:cubicBezTo>
                      <a:pt x="9934" y="3699"/>
                      <a:pt x="9878" y="3699"/>
                      <a:pt x="9813" y="3690"/>
                    </a:cubicBezTo>
                    <a:lnTo>
                      <a:pt x="9710" y="3690"/>
                    </a:lnTo>
                    <a:cubicBezTo>
                      <a:pt x="9625" y="3680"/>
                      <a:pt x="9532" y="3680"/>
                      <a:pt x="9447" y="3671"/>
                    </a:cubicBezTo>
                    <a:cubicBezTo>
                      <a:pt x="9419" y="3671"/>
                      <a:pt x="9391" y="3662"/>
                      <a:pt x="9373" y="3662"/>
                    </a:cubicBezTo>
                    <a:cubicBezTo>
                      <a:pt x="9344" y="3652"/>
                      <a:pt x="9316" y="3652"/>
                      <a:pt x="9279" y="3643"/>
                    </a:cubicBezTo>
                    <a:cubicBezTo>
                      <a:pt x="9251" y="3633"/>
                      <a:pt x="9223" y="3633"/>
                      <a:pt x="9195" y="3624"/>
                    </a:cubicBezTo>
                    <a:lnTo>
                      <a:pt x="9148" y="3615"/>
                    </a:lnTo>
                    <a:lnTo>
                      <a:pt x="9139" y="3615"/>
                    </a:lnTo>
                    <a:cubicBezTo>
                      <a:pt x="9129" y="3615"/>
                      <a:pt x="9120" y="3605"/>
                      <a:pt x="9101" y="3605"/>
                    </a:cubicBezTo>
                    <a:cubicBezTo>
                      <a:pt x="9045" y="3587"/>
                      <a:pt x="8989" y="3577"/>
                      <a:pt x="8933" y="3559"/>
                    </a:cubicBezTo>
                    <a:lnTo>
                      <a:pt x="8904" y="3559"/>
                    </a:lnTo>
                    <a:cubicBezTo>
                      <a:pt x="8858" y="3549"/>
                      <a:pt x="8811" y="3530"/>
                      <a:pt x="8764" y="3521"/>
                    </a:cubicBezTo>
                    <a:cubicBezTo>
                      <a:pt x="8727" y="3502"/>
                      <a:pt x="8689" y="3484"/>
                      <a:pt x="8652" y="3465"/>
                    </a:cubicBezTo>
                    <a:cubicBezTo>
                      <a:pt x="8633" y="3456"/>
                      <a:pt x="8624" y="3446"/>
                      <a:pt x="8605" y="3437"/>
                    </a:cubicBezTo>
                    <a:cubicBezTo>
                      <a:pt x="8595" y="3427"/>
                      <a:pt x="8577" y="3418"/>
                      <a:pt x="8567" y="3418"/>
                    </a:cubicBezTo>
                    <a:lnTo>
                      <a:pt x="8567" y="3409"/>
                    </a:lnTo>
                    <a:lnTo>
                      <a:pt x="8558" y="3409"/>
                    </a:lnTo>
                    <a:cubicBezTo>
                      <a:pt x="8530" y="3390"/>
                      <a:pt x="8511" y="3371"/>
                      <a:pt x="8483" y="3353"/>
                    </a:cubicBezTo>
                    <a:lnTo>
                      <a:pt x="8464" y="3343"/>
                    </a:lnTo>
                    <a:cubicBezTo>
                      <a:pt x="8455" y="3324"/>
                      <a:pt x="8436" y="3315"/>
                      <a:pt x="8427" y="3306"/>
                    </a:cubicBezTo>
                    <a:cubicBezTo>
                      <a:pt x="8408" y="3296"/>
                      <a:pt x="8389" y="3278"/>
                      <a:pt x="8371" y="3268"/>
                    </a:cubicBezTo>
                    <a:cubicBezTo>
                      <a:pt x="8343" y="3240"/>
                      <a:pt x="8315" y="3221"/>
                      <a:pt x="8286" y="3193"/>
                    </a:cubicBezTo>
                    <a:lnTo>
                      <a:pt x="8268" y="3175"/>
                    </a:lnTo>
                    <a:lnTo>
                      <a:pt x="8268" y="3165"/>
                    </a:lnTo>
                    <a:cubicBezTo>
                      <a:pt x="8249" y="3147"/>
                      <a:pt x="8221" y="3118"/>
                      <a:pt x="8202" y="3090"/>
                    </a:cubicBezTo>
                    <a:cubicBezTo>
                      <a:pt x="8174" y="3062"/>
                      <a:pt x="8155" y="3034"/>
                      <a:pt x="8127" y="2997"/>
                    </a:cubicBezTo>
                    <a:lnTo>
                      <a:pt x="8127" y="2997"/>
                    </a:lnTo>
                    <a:cubicBezTo>
                      <a:pt x="8137" y="3025"/>
                      <a:pt x="8146" y="3053"/>
                      <a:pt x="8165" y="3090"/>
                    </a:cubicBezTo>
                    <a:cubicBezTo>
                      <a:pt x="8174" y="3109"/>
                      <a:pt x="8184" y="3137"/>
                      <a:pt x="8202" y="3165"/>
                    </a:cubicBezTo>
                    <a:cubicBezTo>
                      <a:pt x="8221" y="3193"/>
                      <a:pt x="8240" y="3221"/>
                      <a:pt x="8258" y="3250"/>
                    </a:cubicBezTo>
                    <a:cubicBezTo>
                      <a:pt x="8277" y="3278"/>
                      <a:pt x="8296" y="3296"/>
                      <a:pt x="8315" y="3324"/>
                    </a:cubicBezTo>
                    <a:cubicBezTo>
                      <a:pt x="8333" y="3343"/>
                      <a:pt x="8352" y="3353"/>
                      <a:pt x="8371" y="3371"/>
                    </a:cubicBezTo>
                    <a:cubicBezTo>
                      <a:pt x="8380" y="3381"/>
                      <a:pt x="8380" y="3381"/>
                      <a:pt x="8389" y="3390"/>
                    </a:cubicBezTo>
                    <a:cubicBezTo>
                      <a:pt x="8408" y="3409"/>
                      <a:pt x="8436" y="3427"/>
                      <a:pt x="8464" y="3456"/>
                    </a:cubicBezTo>
                    <a:cubicBezTo>
                      <a:pt x="8502" y="3484"/>
                      <a:pt x="8549" y="3521"/>
                      <a:pt x="8605" y="3549"/>
                    </a:cubicBezTo>
                    <a:cubicBezTo>
                      <a:pt x="8624" y="3559"/>
                      <a:pt x="8652" y="3568"/>
                      <a:pt x="8670" y="3587"/>
                    </a:cubicBezTo>
                    <a:cubicBezTo>
                      <a:pt x="8717" y="3596"/>
                      <a:pt x="8745" y="3615"/>
                      <a:pt x="8773" y="3624"/>
                    </a:cubicBezTo>
                    <a:cubicBezTo>
                      <a:pt x="8801" y="3633"/>
                      <a:pt x="8820" y="3633"/>
                      <a:pt x="8839" y="3643"/>
                    </a:cubicBezTo>
                    <a:lnTo>
                      <a:pt x="8858" y="3643"/>
                    </a:lnTo>
                    <a:cubicBezTo>
                      <a:pt x="8886" y="3652"/>
                      <a:pt x="8914" y="3662"/>
                      <a:pt x="8951" y="3671"/>
                    </a:cubicBezTo>
                    <a:cubicBezTo>
                      <a:pt x="9007" y="3680"/>
                      <a:pt x="9073" y="3699"/>
                      <a:pt x="9110" y="3708"/>
                    </a:cubicBezTo>
                    <a:lnTo>
                      <a:pt x="9129" y="3708"/>
                    </a:lnTo>
                    <a:cubicBezTo>
                      <a:pt x="9148" y="3708"/>
                      <a:pt x="9157" y="3718"/>
                      <a:pt x="9167" y="3718"/>
                    </a:cubicBezTo>
                    <a:lnTo>
                      <a:pt x="9176" y="3718"/>
                    </a:lnTo>
                    <a:cubicBezTo>
                      <a:pt x="9185" y="3727"/>
                      <a:pt x="9204" y="3727"/>
                      <a:pt x="9223" y="3727"/>
                    </a:cubicBezTo>
                    <a:cubicBezTo>
                      <a:pt x="9251" y="3736"/>
                      <a:pt x="9288" y="3746"/>
                      <a:pt x="9316" y="3746"/>
                    </a:cubicBezTo>
                    <a:cubicBezTo>
                      <a:pt x="9373" y="3755"/>
                      <a:pt x="9429" y="3765"/>
                      <a:pt x="9485" y="3774"/>
                    </a:cubicBezTo>
                    <a:cubicBezTo>
                      <a:pt x="9541" y="3774"/>
                      <a:pt x="9607" y="3774"/>
                      <a:pt x="9672" y="3783"/>
                    </a:cubicBezTo>
                    <a:cubicBezTo>
                      <a:pt x="9803" y="3793"/>
                      <a:pt x="9916" y="3793"/>
                      <a:pt x="10019" y="3793"/>
                    </a:cubicBezTo>
                    <a:cubicBezTo>
                      <a:pt x="10065" y="3793"/>
                      <a:pt x="10103" y="3793"/>
                      <a:pt x="10140" y="3802"/>
                    </a:cubicBezTo>
                    <a:lnTo>
                      <a:pt x="10356" y="3802"/>
                    </a:lnTo>
                    <a:cubicBezTo>
                      <a:pt x="10421" y="3802"/>
                      <a:pt x="10477" y="3811"/>
                      <a:pt x="10543" y="3811"/>
                    </a:cubicBezTo>
                    <a:lnTo>
                      <a:pt x="10562" y="3811"/>
                    </a:lnTo>
                    <a:cubicBezTo>
                      <a:pt x="10608" y="3811"/>
                      <a:pt x="10665" y="3821"/>
                      <a:pt x="10711" y="3821"/>
                    </a:cubicBezTo>
                    <a:cubicBezTo>
                      <a:pt x="10768" y="3830"/>
                      <a:pt x="10814" y="3839"/>
                      <a:pt x="10861" y="3849"/>
                    </a:cubicBezTo>
                    <a:cubicBezTo>
                      <a:pt x="10908" y="3858"/>
                      <a:pt x="10946" y="3868"/>
                      <a:pt x="10983" y="3877"/>
                    </a:cubicBezTo>
                    <a:lnTo>
                      <a:pt x="11011" y="3877"/>
                    </a:lnTo>
                    <a:cubicBezTo>
                      <a:pt x="11067" y="3886"/>
                      <a:pt x="11114" y="3905"/>
                      <a:pt x="11170" y="3914"/>
                    </a:cubicBezTo>
                    <a:cubicBezTo>
                      <a:pt x="11208" y="3933"/>
                      <a:pt x="11254" y="3952"/>
                      <a:pt x="11292" y="3961"/>
                    </a:cubicBezTo>
                    <a:lnTo>
                      <a:pt x="11320" y="3971"/>
                    </a:lnTo>
                    <a:lnTo>
                      <a:pt x="11329" y="3980"/>
                    </a:lnTo>
                    <a:cubicBezTo>
                      <a:pt x="11357" y="3989"/>
                      <a:pt x="11376" y="3999"/>
                      <a:pt x="11404" y="4008"/>
                    </a:cubicBezTo>
                    <a:cubicBezTo>
                      <a:pt x="11432" y="4017"/>
                      <a:pt x="11460" y="4036"/>
                      <a:pt x="11479" y="4045"/>
                    </a:cubicBezTo>
                    <a:lnTo>
                      <a:pt x="11489" y="4045"/>
                    </a:lnTo>
                    <a:lnTo>
                      <a:pt x="11489" y="4055"/>
                    </a:lnTo>
                    <a:cubicBezTo>
                      <a:pt x="11517" y="4064"/>
                      <a:pt x="11535" y="4073"/>
                      <a:pt x="11563" y="4092"/>
                    </a:cubicBezTo>
                    <a:lnTo>
                      <a:pt x="11573" y="4102"/>
                    </a:lnTo>
                    <a:cubicBezTo>
                      <a:pt x="11601" y="4111"/>
                      <a:pt x="11620" y="4130"/>
                      <a:pt x="11648" y="4148"/>
                    </a:cubicBezTo>
                    <a:cubicBezTo>
                      <a:pt x="11723" y="4195"/>
                      <a:pt x="11788" y="4251"/>
                      <a:pt x="11854" y="4298"/>
                    </a:cubicBezTo>
                    <a:lnTo>
                      <a:pt x="11854" y="4308"/>
                    </a:lnTo>
                    <a:lnTo>
                      <a:pt x="11891" y="4326"/>
                    </a:lnTo>
                    <a:cubicBezTo>
                      <a:pt x="11901" y="4336"/>
                      <a:pt x="11910" y="4345"/>
                      <a:pt x="11919" y="4354"/>
                    </a:cubicBezTo>
                    <a:lnTo>
                      <a:pt x="11938" y="4364"/>
                    </a:lnTo>
                    <a:lnTo>
                      <a:pt x="11947" y="4373"/>
                    </a:lnTo>
                    <a:cubicBezTo>
                      <a:pt x="11966" y="4392"/>
                      <a:pt x="11985" y="4401"/>
                      <a:pt x="12013" y="4420"/>
                    </a:cubicBezTo>
                    <a:cubicBezTo>
                      <a:pt x="12013" y="4429"/>
                      <a:pt x="12022" y="4429"/>
                      <a:pt x="12032" y="4439"/>
                    </a:cubicBezTo>
                    <a:lnTo>
                      <a:pt x="12041" y="4439"/>
                    </a:lnTo>
                    <a:cubicBezTo>
                      <a:pt x="12050" y="4448"/>
                      <a:pt x="12060" y="4457"/>
                      <a:pt x="12069" y="4467"/>
                    </a:cubicBezTo>
                    <a:cubicBezTo>
                      <a:pt x="12088" y="4476"/>
                      <a:pt x="12106" y="4495"/>
                      <a:pt x="12125" y="4514"/>
                    </a:cubicBezTo>
                    <a:cubicBezTo>
                      <a:pt x="12153" y="4532"/>
                      <a:pt x="12181" y="4560"/>
                      <a:pt x="12209" y="4579"/>
                    </a:cubicBezTo>
                    <a:lnTo>
                      <a:pt x="12219" y="4588"/>
                    </a:lnTo>
                    <a:lnTo>
                      <a:pt x="12247" y="4607"/>
                    </a:lnTo>
                    <a:cubicBezTo>
                      <a:pt x="12284" y="4635"/>
                      <a:pt x="12331" y="4673"/>
                      <a:pt x="12369" y="4701"/>
                    </a:cubicBezTo>
                    <a:cubicBezTo>
                      <a:pt x="12406" y="4738"/>
                      <a:pt x="12444" y="4776"/>
                      <a:pt x="12490" y="4813"/>
                    </a:cubicBezTo>
                    <a:cubicBezTo>
                      <a:pt x="12500" y="4832"/>
                      <a:pt x="12509" y="4841"/>
                      <a:pt x="12528" y="4860"/>
                    </a:cubicBezTo>
                    <a:lnTo>
                      <a:pt x="12537" y="4869"/>
                    </a:lnTo>
                    <a:cubicBezTo>
                      <a:pt x="12547" y="4879"/>
                      <a:pt x="12547" y="4888"/>
                      <a:pt x="12556" y="4888"/>
                    </a:cubicBezTo>
                    <a:lnTo>
                      <a:pt x="12556" y="4897"/>
                    </a:lnTo>
                    <a:lnTo>
                      <a:pt x="12565" y="4907"/>
                    </a:lnTo>
                    <a:lnTo>
                      <a:pt x="12575" y="4916"/>
                    </a:lnTo>
                    <a:lnTo>
                      <a:pt x="12584" y="4935"/>
                    </a:lnTo>
                    <a:lnTo>
                      <a:pt x="12593" y="4944"/>
                    </a:lnTo>
                    <a:cubicBezTo>
                      <a:pt x="12612" y="4963"/>
                      <a:pt x="12631" y="4982"/>
                      <a:pt x="12640" y="5000"/>
                    </a:cubicBezTo>
                    <a:lnTo>
                      <a:pt x="12687" y="5075"/>
                    </a:lnTo>
                    <a:lnTo>
                      <a:pt x="12696" y="5075"/>
                    </a:lnTo>
                    <a:cubicBezTo>
                      <a:pt x="12706" y="5085"/>
                      <a:pt x="12706" y="5103"/>
                      <a:pt x="12715" y="5113"/>
                    </a:cubicBezTo>
                    <a:lnTo>
                      <a:pt x="12724" y="5122"/>
                    </a:lnTo>
                    <a:cubicBezTo>
                      <a:pt x="12734" y="5131"/>
                      <a:pt x="12743" y="5150"/>
                      <a:pt x="12753" y="5160"/>
                    </a:cubicBezTo>
                    <a:cubicBezTo>
                      <a:pt x="12762" y="5178"/>
                      <a:pt x="12771" y="5197"/>
                      <a:pt x="12790" y="5206"/>
                    </a:cubicBezTo>
                    <a:lnTo>
                      <a:pt x="12790" y="5216"/>
                    </a:lnTo>
                    <a:cubicBezTo>
                      <a:pt x="12790" y="5225"/>
                      <a:pt x="12799" y="5234"/>
                      <a:pt x="12809" y="5234"/>
                    </a:cubicBezTo>
                    <a:lnTo>
                      <a:pt x="12809" y="5244"/>
                    </a:lnTo>
                    <a:cubicBezTo>
                      <a:pt x="12837" y="5291"/>
                      <a:pt x="12884" y="5347"/>
                      <a:pt x="12921" y="5403"/>
                    </a:cubicBezTo>
                    <a:lnTo>
                      <a:pt x="12930" y="5422"/>
                    </a:lnTo>
                    <a:cubicBezTo>
                      <a:pt x="12949" y="5440"/>
                      <a:pt x="12968" y="5459"/>
                      <a:pt x="12987" y="5487"/>
                    </a:cubicBezTo>
                    <a:lnTo>
                      <a:pt x="13052" y="5562"/>
                    </a:lnTo>
                    <a:cubicBezTo>
                      <a:pt x="13080" y="5600"/>
                      <a:pt x="13099" y="5628"/>
                      <a:pt x="13127" y="5665"/>
                    </a:cubicBezTo>
                    <a:lnTo>
                      <a:pt x="13155" y="5693"/>
                    </a:lnTo>
                    <a:cubicBezTo>
                      <a:pt x="13174" y="5721"/>
                      <a:pt x="13202" y="5749"/>
                      <a:pt x="13221" y="5778"/>
                    </a:cubicBezTo>
                    <a:cubicBezTo>
                      <a:pt x="13249" y="5806"/>
                      <a:pt x="13267" y="5834"/>
                      <a:pt x="13296" y="5862"/>
                    </a:cubicBezTo>
                    <a:lnTo>
                      <a:pt x="13296" y="5871"/>
                    </a:lnTo>
                    <a:lnTo>
                      <a:pt x="13305" y="5871"/>
                    </a:lnTo>
                    <a:lnTo>
                      <a:pt x="13305" y="5880"/>
                    </a:lnTo>
                    <a:lnTo>
                      <a:pt x="13333" y="5909"/>
                    </a:lnTo>
                    <a:lnTo>
                      <a:pt x="13333" y="5918"/>
                    </a:lnTo>
                    <a:lnTo>
                      <a:pt x="13399" y="5993"/>
                    </a:lnTo>
                    <a:lnTo>
                      <a:pt x="13399" y="5983"/>
                    </a:lnTo>
                    <a:cubicBezTo>
                      <a:pt x="13427" y="6030"/>
                      <a:pt x="13464" y="6068"/>
                      <a:pt x="13511" y="6124"/>
                    </a:cubicBezTo>
                    <a:lnTo>
                      <a:pt x="13520" y="6133"/>
                    </a:lnTo>
                    <a:cubicBezTo>
                      <a:pt x="13539" y="6152"/>
                      <a:pt x="13548" y="6171"/>
                      <a:pt x="13567" y="6189"/>
                    </a:cubicBezTo>
                    <a:lnTo>
                      <a:pt x="13576" y="6199"/>
                    </a:lnTo>
                    <a:lnTo>
                      <a:pt x="13651" y="6274"/>
                    </a:lnTo>
                    <a:cubicBezTo>
                      <a:pt x="13670" y="6302"/>
                      <a:pt x="13689" y="6321"/>
                      <a:pt x="13717" y="6349"/>
                    </a:cubicBezTo>
                    <a:lnTo>
                      <a:pt x="13726" y="6358"/>
                    </a:lnTo>
                    <a:cubicBezTo>
                      <a:pt x="13745" y="6377"/>
                      <a:pt x="13764" y="6395"/>
                      <a:pt x="13782" y="6414"/>
                    </a:cubicBezTo>
                    <a:cubicBezTo>
                      <a:pt x="13839" y="6470"/>
                      <a:pt x="13876" y="6508"/>
                      <a:pt x="13923" y="6545"/>
                    </a:cubicBezTo>
                    <a:cubicBezTo>
                      <a:pt x="13942" y="6564"/>
                      <a:pt x="13970" y="6583"/>
                      <a:pt x="13998" y="6601"/>
                    </a:cubicBezTo>
                    <a:cubicBezTo>
                      <a:pt x="14026" y="6620"/>
                      <a:pt x="14054" y="6648"/>
                      <a:pt x="14082" y="6667"/>
                    </a:cubicBezTo>
                    <a:cubicBezTo>
                      <a:pt x="14138" y="6704"/>
                      <a:pt x="14194" y="6742"/>
                      <a:pt x="14251" y="6770"/>
                    </a:cubicBezTo>
                    <a:cubicBezTo>
                      <a:pt x="14307" y="6798"/>
                      <a:pt x="14354" y="6826"/>
                      <a:pt x="14419" y="6864"/>
                    </a:cubicBezTo>
                    <a:cubicBezTo>
                      <a:pt x="14438" y="6873"/>
                      <a:pt x="14457" y="6882"/>
                      <a:pt x="14475" y="6892"/>
                    </a:cubicBezTo>
                    <a:lnTo>
                      <a:pt x="14485" y="6892"/>
                    </a:lnTo>
                    <a:lnTo>
                      <a:pt x="14494" y="6901"/>
                    </a:lnTo>
                    <a:cubicBezTo>
                      <a:pt x="14522" y="6920"/>
                      <a:pt x="14569" y="6938"/>
                      <a:pt x="14606" y="6957"/>
                    </a:cubicBezTo>
                    <a:cubicBezTo>
                      <a:pt x="14663" y="6985"/>
                      <a:pt x="14719" y="7004"/>
                      <a:pt x="14765" y="7032"/>
                    </a:cubicBezTo>
                    <a:lnTo>
                      <a:pt x="14794" y="7041"/>
                    </a:lnTo>
                    <a:cubicBezTo>
                      <a:pt x="14822" y="7051"/>
                      <a:pt x="14859" y="7070"/>
                      <a:pt x="14887" y="7079"/>
                    </a:cubicBezTo>
                    <a:cubicBezTo>
                      <a:pt x="14897" y="7088"/>
                      <a:pt x="14915" y="7098"/>
                      <a:pt x="14925" y="7098"/>
                    </a:cubicBezTo>
                    <a:cubicBezTo>
                      <a:pt x="14943" y="7107"/>
                      <a:pt x="14953" y="7116"/>
                      <a:pt x="14981" y="7126"/>
                    </a:cubicBezTo>
                    <a:cubicBezTo>
                      <a:pt x="15037" y="7144"/>
                      <a:pt x="15093" y="7173"/>
                      <a:pt x="15159" y="7191"/>
                    </a:cubicBezTo>
                    <a:lnTo>
                      <a:pt x="15187" y="7201"/>
                    </a:lnTo>
                    <a:lnTo>
                      <a:pt x="15206" y="7210"/>
                    </a:lnTo>
                    <a:cubicBezTo>
                      <a:pt x="15243" y="7219"/>
                      <a:pt x="15290" y="7238"/>
                      <a:pt x="15337" y="7257"/>
                    </a:cubicBezTo>
                    <a:cubicBezTo>
                      <a:pt x="15355" y="7266"/>
                      <a:pt x="15365" y="7266"/>
                      <a:pt x="15374" y="7276"/>
                    </a:cubicBezTo>
                    <a:lnTo>
                      <a:pt x="15393" y="7276"/>
                    </a:lnTo>
                    <a:cubicBezTo>
                      <a:pt x="15430" y="7294"/>
                      <a:pt x="15477" y="7313"/>
                      <a:pt x="15524" y="7322"/>
                    </a:cubicBezTo>
                    <a:lnTo>
                      <a:pt x="15561" y="7341"/>
                    </a:lnTo>
                    <a:cubicBezTo>
                      <a:pt x="15608" y="7360"/>
                      <a:pt x="15664" y="7379"/>
                      <a:pt x="15720" y="7397"/>
                    </a:cubicBezTo>
                    <a:cubicBezTo>
                      <a:pt x="15805" y="7425"/>
                      <a:pt x="15898" y="7444"/>
                      <a:pt x="15983" y="7472"/>
                    </a:cubicBezTo>
                    <a:cubicBezTo>
                      <a:pt x="16029" y="7482"/>
                      <a:pt x="16067" y="7491"/>
                      <a:pt x="16104" y="7500"/>
                    </a:cubicBezTo>
                    <a:cubicBezTo>
                      <a:pt x="16132" y="7510"/>
                      <a:pt x="16161" y="7519"/>
                      <a:pt x="16189" y="7528"/>
                    </a:cubicBezTo>
                    <a:lnTo>
                      <a:pt x="16198" y="7528"/>
                    </a:lnTo>
                    <a:lnTo>
                      <a:pt x="16226" y="7538"/>
                    </a:lnTo>
                    <a:cubicBezTo>
                      <a:pt x="16254" y="7547"/>
                      <a:pt x="16292" y="7556"/>
                      <a:pt x="16320" y="7566"/>
                    </a:cubicBezTo>
                    <a:lnTo>
                      <a:pt x="16329" y="7566"/>
                    </a:lnTo>
                    <a:lnTo>
                      <a:pt x="16348" y="7575"/>
                    </a:lnTo>
                    <a:cubicBezTo>
                      <a:pt x="16367" y="7575"/>
                      <a:pt x="16385" y="7585"/>
                      <a:pt x="16404" y="7594"/>
                    </a:cubicBezTo>
                    <a:cubicBezTo>
                      <a:pt x="16423" y="7603"/>
                      <a:pt x="16451" y="7613"/>
                      <a:pt x="16470" y="7613"/>
                    </a:cubicBezTo>
                    <a:lnTo>
                      <a:pt x="16516" y="7631"/>
                    </a:lnTo>
                    <a:lnTo>
                      <a:pt x="16526" y="7631"/>
                    </a:lnTo>
                    <a:cubicBezTo>
                      <a:pt x="16544" y="7641"/>
                      <a:pt x="16572" y="7650"/>
                      <a:pt x="16601" y="7659"/>
                    </a:cubicBezTo>
                    <a:cubicBezTo>
                      <a:pt x="16647" y="7678"/>
                      <a:pt x="16694" y="7687"/>
                      <a:pt x="16741" y="7706"/>
                    </a:cubicBezTo>
                    <a:lnTo>
                      <a:pt x="16760" y="7706"/>
                    </a:lnTo>
                    <a:cubicBezTo>
                      <a:pt x="16797" y="7725"/>
                      <a:pt x="16835" y="7734"/>
                      <a:pt x="16863" y="7744"/>
                    </a:cubicBezTo>
                    <a:cubicBezTo>
                      <a:pt x="16938" y="7772"/>
                      <a:pt x="17031" y="7800"/>
                      <a:pt x="17116" y="7828"/>
                    </a:cubicBezTo>
                    <a:cubicBezTo>
                      <a:pt x="17209" y="7865"/>
                      <a:pt x="17303" y="7912"/>
                      <a:pt x="17415" y="7968"/>
                    </a:cubicBezTo>
                    <a:cubicBezTo>
                      <a:pt x="17462" y="7987"/>
                      <a:pt x="17509" y="8015"/>
                      <a:pt x="17556" y="8043"/>
                    </a:cubicBezTo>
                    <a:cubicBezTo>
                      <a:pt x="17574" y="8053"/>
                      <a:pt x="17602" y="8071"/>
                      <a:pt x="17630" y="8081"/>
                    </a:cubicBezTo>
                    <a:lnTo>
                      <a:pt x="17640" y="8090"/>
                    </a:lnTo>
                    <a:cubicBezTo>
                      <a:pt x="17649" y="8099"/>
                      <a:pt x="17649" y="8099"/>
                      <a:pt x="17659" y="8099"/>
                    </a:cubicBezTo>
                    <a:lnTo>
                      <a:pt x="17677" y="8118"/>
                    </a:lnTo>
                    <a:lnTo>
                      <a:pt x="17696" y="8128"/>
                    </a:lnTo>
                    <a:cubicBezTo>
                      <a:pt x="17743" y="8165"/>
                      <a:pt x="17790" y="8193"/>
                      <a:pt x="17818" y="8221"/>
                    </a:cubicBezTo>
                    <a:cubicBezTo>
                      <a:pt x="17836" y="8231"/>
                      <a:pt x="17846" y="8249"/>
                      <a:pt x="17865" y="8259"/>
                    </a:cubicBezTo>
                    <a:lnTo>
                      <a:pt x="17883" y="8268"/>
                    </a:lnTo>
                    <a:cubicBezTo>
                      <a:pt x="17893" y="8277"/>
                      <a:pt x="17902" y="8277"/>
                      <a:pt x="17902" y="8287"/>
                    </a:cubicBezTo>
                    <a:lnTo>
                      <a:pt x="17911" y="8287"/>
                    </a:lnTo>
                    <a:cubicBezTo>
                      <a:pt x="17921" y="8296"/>
                      <a:pt x="17930" y="8305"/>
                      <a:pt x="17939" y="8315"/>
                    </a:cubicBezTo>
                    <a:cubicBezTo>
                      <a:pt x="17977" y="8343"/>
                      <a:pt x="18024" y="8380"/>
                      <a:pt x="18061" y="8418"/>
                    </a:cubicBezTo>
                    <a:cubicBezTo>
                      <a:pt x="18071" y="8427"/>
                      <a:pt x="18080" y="8437"/>
                      <a:pt x="18089" y="8446"/>
                    </a:cubicBezTo>
                    <a:lnTo>
                      <a:pt x="18099" y="8446"/>
                    </a:lnTo>
                    <a:cubicBezTo>
                      <a:pt x="18117" y="8474"/>
                      <a:pt x="18145" y="8493"/>
                      <a:pt x="18174" y="8521"/>
                    </a:cubicBezTo>
                    <a:cubicBezTo>
                      <a:pt x="18211" y="8558"/>
                      <a:pt x="18248" y="8596"/>
                      <a:pt x="18295" y="8642"/>
                    </a:cubicBezTo>
                    <a:lnTo>
                      <a:pt x="18305" y="8642"/>
                    </a:lnTo>
                    <a:cubicBezTo>
                      <a:pt x="18333" y="8680"/>
                      <a:pt x="18370" y="8717"/>
                      <a:pt x="18398" y="8745"/>
                    </a:cubicBezTo>
                    <a:lnTo>
                      <a:pt x="18408" y="8764"/>
                    </a:lnTo>
                    <a:lnTo>
                      <a:pt x="18417" y="8774"/>
                    </a:lnTo>
                    <a:cubicBezTo>
                      <a:pt x="18436" y="8783"/>
                      <a:pt x="18445" y="8802"/>
                      <a:pt x="18454" y="8811"/>
                    </a:cubicBezTo>
                    <a:lnTo>
                      <a:pt x="18492" y="8858"/>
                    </a:lnTo>
                    <a:lnTo>
                      <a:pt x="18511" y="8877"/>
                    </a:lnTo>
                    <a:cubicBezTo>
                      <a:pt x="18548" y="8914"/>
                      <a:pt x="18576" y="8951"/>
                      <a:pt x="18604" y="8989"/>
                    </a:cubicBezTo>
                    <a:lnTo>
                      <a:pt x="18614" y="8998"/>
                    </a:lnTo>
                    <a:lnTo>
                      <a:pt x="18679" y="9083"/>
                    </a:lnTo>
                    <a:cubicBezTo>
                      <a:pt x="18698" y="9101"/>
                      <a:pt x="18717" y="9120"/>
                      <a:pt x="18726" y="9139"/>
                    </a:cubicBezTo>
                    <a:cubicBezTo>
                      <a:pt x="18735" y="9148"/>
                      <a:pt x="18735" y="9157"/>
                      <a:pt x="18745" y="9167"/>
                    </a:cubicBezTo>
                    <a:cubicBezTo>
                      <a:pt x="18754" y="9186"/>
                      <a:pt x="18773" y="9204"/>
                      <a:pt x="18782" y="9223"/>
                    </a:cubicBezTo>
                    <a:cubicBezTo>
                      <a:pt x="18791" y="9232"/>
                      <a:pt x="18801" y="9242"/>
                      <a:pt x="18801" y="9251"/>
                    </a:cubicBezTo>
                    <a:cubicBezTo>
                      <a:pt x="18820" y="9270"/>
                      <a:pt x="18829" y="9279"/>
                      <a:pt x="18838" y="9298"/>
                    </a:cubicBezTo>
                    <a:lnTo>
                      <a:pt x="18848" y="9307"/>
                    </a:lnTo>
                    <a:cubicBezTo>
                      <a:pt x="18857" y="9326"/>
                      <a:pt x="18857" y="9335"/>
                      <a:pt x="18866" y="9345"/>
                    </a:cubicBezTo>
                    <a:cubicBezTo>
                      <a:pt x="18876" y="9363"/>
                      <a:pt x="18894" y="9373"/>
                      <a:pt x="18904" y="9401"/>
                    </a:cubicBezTo>
                    <a:lnTo>
                      <a:pt x="18913" y="9410"/>
                    </a:lnTo>
                    <a:cubicBezTo>
                      <a:pt x="18932" y="9438"/>
                      <a:pt x="18951" y="9466"/>
                      <a:pt x="18969" y="9494"/>
                    </a:cubicBezTo>
                    <a:lnTo>
                      <a:pt x="19044" y="9626"/>
                    </a:lnTo>
                    <a:lnTo>
                      <a:pt x="19082" y="9682"/>
                    </a:lnTo>
                    <a:cubicBezTo>
                      <a:pt x="19250" y="9963"/>
                      <a:pt x="19381" y="10178"/>
                      <a:pt x="19503" y="10375"/>
                    </a:cubicBezTo>
                    <a:lnTo>
                      <a:pt x="19522" y="10412"/>
                    </a:lnTo>
                    <a:lnTo>
                      <a:pt x="19531" y="10412"/>
                    </a:lnTo>
                    <a:lnTo>
                      <a:pt x="19531" y="10421"/>
                    </a:lnTo>
                    <a:cubicBezTo>
                      <a:pt x="19597" y="10524"/>
                      <a:pt x="19653" y="10618"/>
                      <a:pt x="19718" y="10721"/>
                    </a:cubicBezTo>
                    <a:cubicBezTo>
                      <a:pt x="19756" y="10777"/>
                      <a:pt x="19793" y="10843"/>
                      <a:pt x="19831" y="10908"/>
                    </a:cubicBezTo>
                    <a:cubicBezTo>
                      <a:pt x="19868" y="10955"/>
                      <a:pt x="19906" y="11011"/>
                      <a:pt x="19943" y="11067"/>
                    </a:cubicBezTo>
                    <a:cubicBezTo>
                      <a:pt x="19981" y="11114"/>
                      <a:pt x="20018" y="11170"/>
                      <a:pt x="20055" y="11217"/>
                    </a:cubicBezTo>
                    <a:lnTo>
                      <a:pt x="20065" y="11217"/>
                    </a:lnTo>
                    <a:cubicBezTo>
                      <a:pt x="20112" y="11273"/>
                      <a:pt x="20149" y="11330"/>
                      <a:pt x="20196" y="11386"/>
                    </a:cubicBezTo>
                    <a:cubicBezTo>
                      <a:pt x="20215" y="11404"/>
                      <a:pt x="20243" y="11423"/>
                      <a:pt x="20261" y="11442"/>
                    </a:cubicBezTo>
                    <a:lnTo>
                      <a:pt x="20271" y="11451"/>
                    </a:lnTo>
                    <a:cubicBezTo>
                      <a:pt x="20289" y="11470"/>
                      <a:pt x="20318" y="11489"/>
                      <a:pt x="20346" y="11517"/>
                    </a:cubicBezTo>
                    <a:cubicBezTo>
                      <a:pt x="20355" y="11526"/>
                      <a:pt x="20364" y="11526"/>
                      <a:pt x="20374" y="11536"/>
                    </a:cubicBezTo>
                    <a:cubicBezTo>
                      <a:pt x="20374" y="11545"/>
                      <a:pt x="20383" y="11545"/>
                      <a:pt x="20383" y="11545"/>
                    </a:cubicBezTo>
                    <a:cubicBezTo>
                      <a:pt x="20402" y="11564"/>
                      <a:pt x="20411" y="11573"/>
                      <a:pt x="20430" y="11582"/>
                    </a:cubicBezTo>
                    <a:cubicBezTo>
                      <a:pt x="20458" y="11610"/>
                      <a:pt x="20486" y="11629"/>
                      <a:pt x="20524" y="11648"/>
                    </a:cubicBezTo>
                    <a:cubicBezTo>
                      <a:pt x="20542" y="11657"/>
                      <a:pt x="20561" y="11667"/>
                      <a:pt x="20580" y="11676"/>
                    </a:cubicBezTo>
                    <a:cubicBezTo>
                      <a:pt x="20608" y="11695"/>
                      <a:pt x="20627" y="11704"/>
                      <a:pt x="20655" y="11713"/>
                    </a:cubicBezTo>
                    <a:lnTo>
                      <a:pt x="20392" y="11713"/>
                    </a:lnTo>
                    <a:cubicBezTo>
                      <a:pt x="20374" y="11713"/>
                      <a:pt x="20346" y="11723"/>
                      <a:pt x="20327" y="11723"/>
                    </a:cubicBezTo>
                    <a:lnTo>
                      <a:pt x="20233" y="11723"/>
                    </a:lnTo>
                    <a:cubicBezTo>
                      <a:pt x="20261" y="11713"/>
                      <a:pt x="20280" y="11704"/>
                      <a:pt x="20308" y="11695"/>
                    </a:cubicBezTo>
                    <a:lnTo>
                      <a:pt x="20299" y="11695"/>
                    </a:lnTo>
                    <a:cubicBezTo>
                      <a:pt x="20271" y="11695"/>
                      <a:pt x="20224" y="11713"/>
                      <a:pt x="20168" y="11713"/>
                    </a:cubicBezTo>
                    <a:lnTo>
                      <a:pt x="20140" y="11713"/>
                    </a:lnTo>
                    <a:cubicBezTo>
                      <a:pt x="20121" y="11713"/>
                      <a:pt x="20102" y="11704"/>
                      <a:pt x="20093" y="11704"/>
                    </a:cubicBezTo>
                    <a:cubicBezTo>
                      <a:pt x="20074" y="11695"/>
                      <a:pt x="20055" y="11685"/>
                      <a:pt x="20037" y="11676"/>
                    </a:cubicBezTo>
                    <a:lnTo>
                      <a:pt x="20027" y="11676"/>
                    </a:lnTo>
                    <a:lnTo>
                      <a:pt x="20018" y="11667"/>
                    </a:lnTo>
                    <a:cubicBezTo>
                      <a:pt x="19999" y="11667"/>
                      <a:pt x="19990" y="11657"/>
                      <a:pt x="19971" y="11648"/>
                    </a:cubicBezTo>
                    <a:cubicBezTo>
                      <a:pt x="19962" y="11648"/>
                      <a:pt x="19943" y="11639"/>
                      <a:pt x="19924" y="11629"/>
                    </a:cubicBezTo>
                    <a:cubicBezTo>
                      <a:pt x="19915" y="11620"/>
                      <a:pt x="19906" y="11610"/>
                      <a:pt x="19887" y="11610"/>
                    </a:cubicBezTo>
                    <a:lnTo>
                      <a:pt x="19887" y="11601"/>
                    </a:lnTo>
                    <a:cubicBezTo>
                      <a:pt x="19859" y="11582"/>
                      <a:pt x="19831" y="11564"/>
                      <a:pt x="19812" y="11554"/>
                    </a:cubicBezTo>
                    <a:lnTo>
                      <a:pt x="19812" y="11545"/>
                    </a:lnTo>
                    <a:lnTo>
                      <a:pt x="19803" y="11545"/>
                    </a:lnTo>
                    <a:cubicBezTo>
                      <a:pt x="19784" y="11526"/>
                      <a:pt x="19775" y="11517"/>
                      <a:pt x="19756" y="11507"/>
                    </a:cubicBezTo>
                    <a:lnTo>
                      <a:pt x="19746" y="11498"/>
                    </a:lnTo>
                    <a:cubicBezTo>
                      <a:pt x="19737" y="11489"/>
                      <a:pt x="19728" y="11489"/>
                      <a:pt x="19718" y="11479"/>
                    </a:cubicBezTo>
                    <a:cubicBezTo>
                      <a:pt x="19653" y="11423"/>
                      <a:pt x="19606" y="11386"/>
                      <a:pt x="19550" y="11339"/>
                    </a:cubicBezTo>
                    <a:cubicBezTo>
                      <a:pt x="19531" y="11320"/>
                      <a:pt x="19503" y="11292"/>
                      <a:pt x="19475" y="11273"/>
                    </a:cubicBezTo>
                    <a:cubicBezTo>
                      <a:pt x="19456" y="11255"/>
                      <a:pt x="19437" y="11236"/>
                      <a:pt x="19419" y="11227"/>
                    </a:cubicBezTo>
                    <a:lnTo>
                      <a:pt x="19419" y="11217"/>
                    </a:lnTo>
                    <a:lnTo>
                      <a:pt x="19400" y="11199"/>
                    </a:lnTo>
                    <a:cubicBezTo>
                      <a:pt x="19372" y="11180"/>
                      <a:pt x="19353" y="11152"/>
                      <a:pt x="19325" y="11133"/>
                    </a:cubicBezTo>
                    <a:lnTo>
                      <a:pt x="19325" y="11124"/>
                    </a:lnTo>
                    <a:cubicBezTo>
                      <a:pt x="19306" y="11105"/>
                      <a:pt x="19278" y="11086"/>
                      <a:pt x="19260" y="11058"/>
                    </a:cubicBezTo>
                    <a:cubicBezTo>
                      <a:pt x="19232" y="11030"/>
                      <a:pt x="19203" y="10993"/>
                      <a:pt x="19185" y="10974"/>
                    </a:cubicBezTo>
                    <a:lnTo>
                      <a:pt x="19157" y="10936"/>
                    </a:lnTo>
                    <a:lnTo>
                      <a:pt x="19157" y="10927"/>
                    </a:lnTo>
                    <a:lnTo>
                      <a:pt x="19147" y="10927"/>
                    </a:lnTo>
                    <a:lnTo>
                      <a:pt x="19119" y="10890"/>
                    </a:lnTo>
                    <a:lnTo>
                      <a:pt x="19119" y="10880"/>
                    </a:lnTo>
                    <a:lnTo>
                      <a:pt x="19110" y="10880"/>
                    </a:lnTo>
                    <a:cubicBezTo>
                      <a:pt x="19100" y="10861"/>
                      <a:pt x="19072" y="10833"/>
                      <a:pt x="19054" y="10805"/>
                    </a:cubicBezTo>
                    <a:cubicBezTo>
                      <a:pt x="19035" y="10777"/>
                      <a:pt x="19007" y="10749"/>
                      <a:pt x="18988" y="10721"/>
                    </a:cubicBezTo>
                    <a:cubicBezTo>
                      <a:pt x="18969" y="10684"/>
                      <a:pt x="18941" y="10655"/>
                      <a:pt x="18923" y="10627"/>
                    </a:cubicBezTo>
                    <a:cubicBezTo>
                      <a:pt x="18904" y="10590"/>
                      <a:pt x="18885" y="10562"/>
                      <a:pt x="18866" y="10534"/>
                    </a:cubicBezTo>
                    <a:cubicBezTo>
                      <a:pt x="18838" y="10506"/>
                      <a:pt x="18820" y="10478"/>
                      <a:pt x="18801" y="10440"/>
                    </a:cubicBezTo>
                    <a:cubicBezTo>
                      <a:pt x="18773" y="10412"/>
                      <a:pt x="18754" y="10384"/>
                      <a:pt x="18735" y="10356"/>
                    </a:cubicBezTo>
                    <a:cubicBezTo>
                      <a:pt x="18717" y="10337"/>
                      <a:pt x="18698" y="10309"/>
                      <a:pt x="18670" y="10290"/>
                    </a:cubicBezTo>
                    <a:lnTo>
                      <a:pt x="18670" y="10290"/>
                    </a:lnTo>
                    <a:cubicBezTo>
                      <a:pt x="18679" y="10300"/>
                      <a:pt x="18688" y="10318"/>
                      <a:pt x="18698" y="10328"/>
                    </a:cubicBezTo>
                    <a:lnTo>
                      <a:pt x="18717" y="10365"/>
                    </a:lnTo>
                    <a:cubicBezTo>
                      <a:pt x="18726" y="10384"/>
                      <a:pt x="18735" y="10403"/>
                      <a:pt x="18754" y="10421"/>
                    </a:cubicBezTo>
                    <a:lnTo>
                      <a:pt x="18763" y="10459"/>
                    </a:lnTo>
                    <a:cubicBezTo>
                      <a:pt x="18791" y="10506"/>
                      <a:pt x="18820" y="10571"/>
                      <a:pt x="18857" y="10627"/>
                    </a:cubicBezTo>
                    <a:cubicBezTo>
                      <a:pt x="18866" y="10655"/>
                      <a:pt x="18885" y="10674"/>
                      <a:pt x="18904" y="10702"/>
                    </a:cubicBezTo>
                    <a:lnTo>
                      <a:pt x="18904" y="10721"/>
                    </a:lnTo>
                    <a:cubicBezTo>
                      <a:pt x="18923" y="10749"/>
                      <a:pt x="18951" y="10777"/>
                      <a:pt x="18969" y="10815"/>
                    </a:cubicBezTo>
                    <a:cubicBezTo>
                      <a:pt x="18988" y="10843"/>
                      <a:pt x="19016" y="10871"/>
                      <a:pt x="19035" y="10899"/>
                    </a:cubicBezTo>
                    <a:cubicBezTo>
                      <a:pt x="19054" y="10927"/>
                      <a:pt x="19082" y="10946"/>
                      <a:pt x="19100" y="10983"/>
                    </a:cubicBezTo>
                    <a:cubicBezTo>
                      <a:pt x="19119" y="10993"/>
                      <a:pt x="19129" y="11011"/>
                      <a:pt x="19147" y="11030"/>
                    </a:cubicBezTo>
                    <a:cubicBezTo>
                      <a:pt x="19157" y="11039"/>
                      <a:pt x="19166" y="11049"/>
                      <a:pt x="19175" y="11067"/>
                    </a:cubicBezTo>
                    <a:cubicBezTo>
                      <a:pt x="19203" y="11096"/>
                      <a:pt x="19232" y="11124"/>
                      <a:pt x="19260" y="11152"/>
                    </a:cubicBezTo>
                    <a:cubicBezTo>
                      <a:pt x="19269" y="11170"/>
                      <a:pt x="19288" y="11180"/>
                      <a:pt x="19297" y="11189"/>
                    </a:cubicBezTo>
                    <a:cubicBezTo>
                      <a:pt x="19316" y="11208"/>
                      <a:pt x="19325" y="11217"/>
                      <a:pt x="19334" y="11236"/>
                    </a:cubicBezTo>
                    <a:cubicBezTo>
                      <a:pt x="19353" y="11245"/>
                      <a:pt x="19372" y="11264"/>
                      <a:pt x="19391" y="11273"/>
                    </a:cubicBezTo>
                    <a:cubicBezTo>
                      <a:pt x="19400" y="11283"/>
                      <a:pt x="19409" y="11292"/>
                      <a:pt x="19419" y="11301"/>
                    </a:cubicBezTo>
                    <a:cubicBezTo>
                      <a:pt x="19428" y="11311"/>
                      <a:pt x="19437" y="11320"/>
                      <a:pt x="19456" y="11330"/>
                    </a:cubicBezTo>
                    <a:cubicBezTo>
                      <a:pt x="19466" y="11348"/>
                      <a:pt x="19484" y="11358"/>
                      <a:pt x="19494" y="11367"/>
                    </a:cubicBezTo>
                    <a:cubicBezTo>
                      <a:pt x="19522" y="11395"/>
                      <a:pt x="19550" y="11414"/>
                      <a:pt x="19578" y="11442"/>
                    </a:cubicBezTo>
                    <a:lnTo>
                      <a:pt x="19597" y="11451"/>
                    </a:lnTo>
                    <a:cubicBezTo>
                      <a:pt x="19615" y="11470"/>
                      <a:pt x="19643" y="11489"/>
                      <a:pt x="19662" y="11507"/>
                    </a:cubicBezTo>
                    <a:cubicBezTo>
                      <a:pt x="19681" y="11526"/>
                      <a:pt x="19700" y="11536"/>
                      <a:pt x="19709" y="11545"/>
                    </a:cubicBezTo>
                    <a:lnTo>
                      <a:pt x="19718" y="11554"/>
                    </a:lnTo>
                    <a:lnTo>
                      <a:pt x="19728" y="11564"/>
                    </a:lnTo>
                    <a:cubicBezTo>
                      <a:pt x="19737" y="11564"/>
                      <a:pt x="19737" y="11573"/>
                      <a:pt x="19746" y="11582"/>
                    </a:cubicBezTo>
                    <a:cubicBezTo>
                      <a:pt x="19793" y="11620"/>
                      <a:pt x="19859" y="11667"/>
                      <a:pt x="19934" y="11695"/>
                    </a:cubicBezTo>
                    <a:cubicBezTo>
                      <a:pt x="19962" y="11704"/>
                      <a:pt x="19990" y="11713"/>
                      <a:pt x="20018" y="11723"/>
                    </a:cubicBezTo>
                    <a:cubicBezTo>
                      <a:pt x="20037" y="11732"/>
                      <a:pt x="20046" y="11732"/>
                      <a:pt x="20065" y="11732"/>
                    </a:cubicBezTo>
                    <a:cubicBezTo>
                      <a:pt x="20037" y="11742"/>
                      <a:pt x="20009" y="11742"/>
                      <a:pt x="19971" y="11751"/>
                    </a:cubicBezTo>
                    <a:cubicBezTo>
                      <a:pt x="19952" y="11751"/>
                      <a:pt x="19934" y="11751"/>
                      <a:pt x="19915" y="11760"/>
                    </a:cubicBezTo>
                    <a:lnTo>
                      <a:pt x="19887" y="11760"/>
                    </a:lnTo>
                    <a:lnTo>
                      <a:pt x="19878" y="11770"/>
                    </a:lnTo>
                    <a:cubicBezTo>
                      <a:pt x="19859" y="11770"/>
                      <a:pt x="19840" y="11770"/>
                      <a:pt x="19821" y="11779"/>
                    </a:cubicBezTo>
                    <a:cubicBezTo>
                      <a:pt x="19793" y="11779"/>
                      <a:pt x="19756" y="11788"/>
                      <a:pt x="19728" y="11798"/>
                    </a:cubicBezTo>
                    <a:lnTo>
                      <a:pt x="19728" y="11788"/>
                    </a:lnTo>
                    <a:cubicBezTo>
                      <a:pt x="19700" y="11788"/>
                      <a:pt x="19681" y="11779"/>
                      <a:pt x="19662" y="11770"/>
                    </a:cubicBezTo>
                    <a:cubicBezTo>
                      <a:pt x="19643" y="11760"/>
                      <a:pt x="19634" y="11760"/>
                      <a:pt x="19615" y="11751"/>
                    </a:cubicBezTo>
                    <a:lnTo>
                      <a:pt x="19606" y="11751"/>
                    </a:lnTo>
                    <a:lnTo>
                      <a:pt x="19597" y="11742"/>
                    </a:lnTo>
                    <a:cubicBezTo>
                      <a:pt x="19587" y="11742"/>
                      <a:pt x="19569" y="11732"/>
                      <a:pt x="19559" y="11732"/>
                    </a:cubicBezTo>
                    <a:cubicBezTo>
                      <a:pt x="19531" y="11723"/>
                      <a:pt x="19494" y="11704"/>
                      <a:pt x="19466" y="11685"/>
                    </a:cubicBezTo>
                    <a:cubicBezTo>
                      <a:pt x="19456" y="11685"/>
                      <a:pt x="19447" y="11676"/>
                      <a:pt x="19437" y="11676"/>
                    </a:cubicBezTo>
                    <a:lnTo>
                      <a:pt x="19419" y="11667"/>
                    </a:lnTo>
                    <a:cubicBezTo>
                      <a:pt x="19409" y="11657"/>
                      <a:pt x="19409" y="11657"/>
                      <a:pt x="19400" y="11648"/>
                    </a:cubicBezTo>
                    <a:lnTo>
                      <a:pt x="19391" y="11648"/>
                    </a:lnTo>
                    <a:cubicBezTo>
                      <a:pt x="19372" y="11639"/>
                      <a:pt x="19363" y="11629"/>
                      <a:pt x="19363" y="11629"/>
                    </a:cubicBezTo>
                    <a:cubicBezTo>
                      <a:pt x="19334" y="11610"/>
                      <a:pt x="19316" y="11592"/>
                      <a:pt x="19297" y="11582"/>
                    </a:cubicBezTo>
                    <a:cubicBezTo>
                      <a:pt x="19269" y="11564"/>
                      <a:pt x="19250" y="11554"/>
                      <a:pt x="19232" y="11536"/>
                    </a:cubicBezTo>
                    <a:cubicBezTo>
                      <a:pt x="19175" y="11498"/>
                      <a:pt x="19129" y="11461"/>
                      <a:pt x="19091" y="11414"/>
                    </a:cubicBezTo>
                    <a:cubicBezTo>
                      <a:pt x="19063" y="11395"/>
                      <a:pt x="19044" y="11376"/>
                      <a:pt x="19026" y="11348"/>
                    </a:cubicBezTo>
                    <a:cubicBezTo>
                      <a:pt x="19007" y="11330"/>
                      <a:pt x="18988" y="11311"/>
                      <a:pt x="18979" y="11292"/>
                    </a:cubicBezTo>
                    <a:lnTo>
                      <a:pt x="18969" y="11283"/>
                    </a:lnTo>
                    <a:cubicBezTo>
                      <a:pt x="18951" y="11255"/>
                      <a:pt x="18923" y="11227"/>
                      <a:pt x="18904" y="11199"/>
                    </a:cubicBezTo>
                    <a:cubicBezTo>
                      <a:pt x="18876" y="11161"/>
                      <a:pt x="18857" y="11133"/>
                      <a:pt x="18838" y="11105"/>
                    </a:cubicBezTo>
                    <a:cubicBezTo>
                      <a:pt x="18820" y="11077"/>
                      <a:pt x="18801" y="11049"/>
                      <a:pt x="18782" y="11011"/>
                    </a:cubicBezTo>
                    <a:lnTo>
                      <a:pt x="18726" y="10918"/>
                    </a:lnTo>
                    <a:cubicBezTo>
                      <a:pt x="18679" y="10843"/>
                      <a:pt x="18642" y="10777"/>
                      <a:pt x="18604" y="10721"/>
                    </a:cubicBezTo>
                    <a:cubicBezTo>
                      <a:pt x="18595" y="10693"/>
                      <a:pt x="18585" y="10665"/>
                      <a:pt x="18567" y="10637"/>
                    </a:cubicBezTo>
                    <a:cubicBezTo>
                      <a:pt x="18548" y="10599"/>
                      <a:pt x="18520" y="10562"/>
                      <a:pt x="18501" y="10515"/>
                    </a:cubicBezTo>
                    <a:lnTo>
                      <a:pt x="18492" y="10506"/>
                    </a:lnTo>
                    <a:cubicBezTo>
                      <a:pt x="18473" y="10468"/>
                      <a:pt x="18445" y="10421"/>
                      <a:pt x="18417" y="10375"/>
                    </a:cubicBezTo>
                    <a:cubicBezTo>
                      <a:pt x="18408" y="10347"/>
                      <a:pt x="18389" y="10318"/>
                      <a:pt x="18380" y="10290"/>
                    </a:cubicBezTo>
                    <a:cubicBezTo>
                      <a:pt x="18361" y="10272"/>
                      <a:pt x="18361" y="10253"/>
                      <a:pt x="18342" y="10225"/>
                    </a:cubicBezTo>
                    <a:lnTo>
                      <a:pt x="18342" y="10215"/>
                    </a:lnTo>
                    <a:lnTo>
                      <a:pt x="18333" y="10197"/>
                    </a:lnTo>
                    <a:cubicBezTo>
                      <a:pt x="18323" y="10178"/>
                      <a:pt x="18314" y="10150"/>
                      <a:pt x="18305" y="10122"/>
                    </a:cubicBezTo>
                    <a:cubicBezTo>
                      <a:pt x="18277" y="10066"/>
                      <a:pt x="18248" y="10000"/>
                      <a:pt x="18220" y="9935"/>
                    </a:cubicBezTo>
                    <a:lnTo>
                      <a:pt x="18211" y="9916"/>
                    </a:lnTo>
                    <a:cubicBezTo>
                      <a:pt x="18183" y="9850"/>
                      <a:pt x="18155" y="9785"/>
                      <a:pt x="18127" y="9719"/>
                    </a:cubicBezTo>
                    <a:lnTo>
                      <a:pt x="18127" y="9710"/>
                    </a:lnTo>
                    <a:cubicBezTo>
                      <a:pt x="18117" y="9672"/>
                      <a:pt x="18099" y="9635"/>
                      <a:pt x="18080" y="9597"/>
                    </a:cubicBezTo>
                    <a:cubicBezTo>
                      <a:pt x="18071" y="9569"/>
                      <a:pt x="18052" y="9541"/>
                      <a:pt x="18033" y="9504"/>
                    </a:cubicBezTo>
                    <a:lnTo>
                      <a:pt x="18024" y="9485"/>
                    </a:lnTo>
                    <a:cubicBezTo>
                      <a:pt x="18014" y="9457"/>
                      <a:pt x="17996" y="9429"/>
                      <a:pt x="17977" y="9401"/>
                    </a:cubicBezTo>
                    <a:cubicBezTo>
                      <a:pt x="17958" y="9373"/>
                      <a:pt x="17949" y="9345"/>
                      <a:pt x="17930" y="9317"/>
                    </a:cubicBezTo>
                    <a:lnTo>
                      <a:pt x="17921" y="9307"/>
                    </a:lnTo>
                    <a:lnTo>
                      <a:pt x="17921" y="9298"/>
                    </a:lnTo>
                    <a:lnTo>
                      <a:pt x="17911" y="9289"/>
                    </a:lnTo>
                    <a:cubicBezTo>
                      <a:pt x="17836" y="9167"/>
                      <a:pt x="17752" y="9045"/>
                      <a:pt x="17677" y="8923"/>
                    </a:cubicBezTo>
                    <a:lnTo>
                      <a:pt x="17668" y="8914"/>
                    </a:lnTo>
                    <a:cubicBezTo>
                      <a:pt x="17649" y="8886"/>
                      <a:pt x="17630" y="8858"/>
                      <a:pt x="17612" y="8830"/>
                    </a:cubicBezTo>
                    <a:lnTo>
                      <a:pt x="17574" y="8783"/>
                    </a:lnTo>
                    <a:cubicBezTo>
                      <a:pt x="17565" y="8774"/>
                      <a:pt x="17556" y="8764"/>
                      <a:pt x="17546" y="8755"/>
                    </a:cubicBezTo>
                    <a:lnTo>
                      <a:pt x="17546" y="8745"/>
                    </a:lnTo>
                    <a:cubicBezTo>
                      <a:pt x="17537" y="8745"/>
                      <a:pt x="17537" y="8736"/>
                      <a:pt x="17537" y="8736"/>
                    </a:cubicBezTo>
                    <a:cubicBezTo>
                      <a:pt x="17527" y="8717"/>
                      <a:pt x="17518" y="8708"/>
                      <a:pt x="17509" y="8699"/>
                    </a:cubicBezTo>
                    <a:lnTo>
                      <a:pt x="17499" y="8689"/>
                    </a:lnTo>
                    <a:lnTo>
                      <a:pt x="17509" y="8689"/>
                    </a:lnTo>
                    <a:cubicBezTo>
                      <a:pt x="17565" y="8727"/>
                      <a:pt x="17621" y="8774"/>
                      <a:pt x="17668" y="8811"/>
                    </a:cubicBezTo>
                    <a:lnTo>
                      <a:pt x="17677" y="8811"/>
                    </a:lnTo>
                    <a:cubicBezTo>
                      <a:pt x="17733" y="8858"/>
                      <a:pt x="17799" y="8905"/>
                      <a:pt x="17865" y="8951"/>
                    </a:cubicBezTo>
                    <a:cubicBezTo>
                      <a:pt x="17902" y="8989"/>
                      <a:pt x="17939" y="9017"/>
                      <a:pt x="17958" y="9045"/>
                    </a:cubicBezTo>
                    <a:lnTo>
                      <a:pt x="18005" y="9092"/>
                    </a:lnTo>
                    <a:lnTo>
                      <a:pt x="18014" y="9101"/>
                    </a:lnTo>
                    <a:cubicBezTo>
                      <a:pt x="18033" y="9120"/>
                      <a:pt x="18052" y="9148"/>
                      <a:pt x="18071" y="9167"/>
                    </a:cubicBezTo>
                    <a:cubicBezTo>
                      <a:pt x="18080" y="9186"/>
                      <a:pt x="18099" y="9195"/>
                      <a:pt x="18108" y="9214"/>
                    </a:cubicBezTo>
                    <a:cubicBezTo>
                      <a:pt x="18164" y="9270"/>
                      <a:pt x="18211" y="9335"/>
                      <a:pt x="18267" y="9401"/>
                    </a:cubicBezTo>
                    <a:cubicBezTo>
                      <a:pt x="18305" y="9457"/>
                      <a:pt x="18342" y="9513"/>
                      <a:pt x="18380" y="9579"/>
                    </a:cubicBezTo>
                    <a:cubicBezTo>
                      <a:pt x="18398" y="9626"/>
                      <a:pt x="18426" y="9672"/>
                      <a:pt x="18445" y="9700"/>
                    </a:cubicBezTo>
                    <a:lnTo>
                      <a:pt x="18445" y="9710"/>
                    </a:lnTo>
                    <a:lnTo>
                      <a:pt x="18473" y="9766"/>
                    </a:lnTo>
                    <a:cubicBezTo>
                      <a:pt x="18473" y="9682"/>
                      <a:pt x="18464" y="9616"/>
                      <a:pt x="18445" y="9551"/>
                    </a:cubicBezTo>
                    <a:cubicBezTo>
                      <a:pt x="18426" y="9485"/>
                      <a:pt x="18398" y="9410"/>
                      <a:pt x="18370" y="9335"/>
                    </a:cubicBezTo>
                    <a:cubicBezTo>
                      <a:pt x="18351" y="9298"/>
                      <a:pt x="18323" y="9260"/>
                      <a:pt x="18295" y="9223"/>
                    </a:cubicBezTo>
                    <a:lnTo>
                      <a:pt x="18286" y="9204"/>
                    </a:lnTo>
                    <a:cubicBezTo>
                      <a:pt x="18277" y="9186"/>
                      <a:pt x="18258" y="9167"/>
                      <a:pt x="18239" y="9148"/>
                    </a:cubicBezTo>
                    <a:cubicBezTo>
                      <a:pt x="18202" y="9101"/>
                      <a:pt x="18164" y="9054"/>
                      <a:pt x="18127" y="9017"/>
                    </a:cubicBezTo>
                    <a:lnTo>
                      <a:pt x="18117" y="9008"/>
                    </a:lnTo>
                    <a:cubicBezTo>
                      <a:pt x="18108" y="8989"/>
                      <a:pt x="18089" y="8970"/>
                      <a:pt x="18071" y="8951"/>
                    </a:cubicBezTo>
                    <a:cubicBezTo>
                      <a:pt x="18024" y="8905"/>
                      <a:pt x="17977" y="8858"/>
                      <a:pt x="17930" y="8820"/>
                    </a:cubicBezTo>
                    <a:cubicBezTo>
                      <a:pt x="17911" y="8802"/>
                      <a:pt x="17893" y="8792"/>
                      <a:pt x="17874" y="8774"/>
                    </a:cubicBezTo>
                    <a:lnTo>
                      <a:pt x="17865" y="8774"/>
                    </a:lnTo>
                    <a:lnTo>
                      <a:pt x="17855" y="8764"/>
                    </a:lnTo>
                    <a:lnTo>
                      <a:pt x="17836" y="8745"/>
                    </a:lnTo>
                    <a:lnTo>
                      <a:pt x="17827" y="8745"/>
                    </a:lnTo>
                    <a:lnTo>
                      <a:pt x="17790" y="8717"/>
                    </a:lnTo>
                    <a:cubicBezTo>
                      <a:pt x="17752" y="8689"/>
                      <a:pt x="17696" y="8652"/>
                      <a:pt x="17649" y="8614"/>
                    </a:cubicBezTo>
                    <a:cubicBezTo>
                      <a:pt x="17556" y="8549"/>
                      <a:pt x="17462" y="8493"/>
                      <a:pt x="17359" y="8437"/>
                    </a:cubicBezTo>
                    <a:lnTo>
                      <a:pt x="17350" y="8437"/>
                    </a:lnTo>
                    <a:lnTo>
                      <a:pt x="17350" y="8427"/>
                    </a:lnTo>
                    <a:lnTo>
                      <a:pt x="17340" y="8427"/>
                    </a:lnTo>
                    <a:cubicBezTo>
                      <a:pt x="17331" y="8418"/>
                      <a:pt x="17312" y="8408"/>
                      <a:pt x="17303" y="8408"/>
                    </a:cubicBezTo>
                    <a:lnTo>
                      <a:pt x="17247" y="8380"/>
                    </a:lnTo>
                    <a:lnTo>
                      <a:pt x="17219" y="8362"/>
                    </a:lnTo>
                    <a:lnTo>
                      <a:pt x="17200" y="8352"/>
                    </a:lnTo>
                    <a:cubicBezTo>
                      <a:pt x="17190" y="8352"/>
                      <a:pt x="17172" y="8343"/>
                      <a:pt x="17153" y="8334"/>
                    </a:cubicBezTo>
                    <a:cubicBezTo>
                      <a:pt x="17144" y="8324"/>
                      <a:pt x="17134" y="8324"/>
                      <a:pt x="17125" y="8324"/>
                    </a:cubicBezTo>
                    <a:cubicBezTo>
                      <a:pt x="17125" y="8315"/>
                      <a:pt x="17116" y="8315"/>
                      <a:pt x="17106" y="8315"/>
                    </a:cubicBezTo>
                    <a:lnTo>
                      <a:pt x="17106" y="8305"/>
                    </a:lnTo>
                    <a:cubicBezTo>
                      <a:pt x="17087" y="8305"/>
                      <a:pt x="17069" y="8296"/>
                      <a:pt x="17059" y="8287"/>
                    </a:cubicBezTo>
                    <a:lnTo>
                      <a:pt x="17041" y="8277"/>
                    </a:lnTo>
                    <a:lnTo>
                      <a:pt x="17031" y="8277"/>
                    </a:lnTo>
                    <a:cubicBezTo>
                      <a:pt x="17003" y="8268"/>
                      <a:pt x="16938" y="8240"/>
                      <a:pt x="16891" y="8221"/>
                    </a:cubicBezTo>
                    <a:cubicBezTo>
                      <a:pt x="16881" y="8221"/>
                      <a:pt x="16872" y="8221"/>
                      <a:pt x="16863" y="8212"/>
                    </a:cubicBezTo>
                    <a:cubicBezTo>
                      <a:pt x="16853" y="8212"/>
                      <a:pt x="16835" y="8202"/>
                      <a:pt x="16816" y="8202"/>
                    </a:cubicBezTo>
                    <a:lnTo>
                      <a:pt x="16722" y="8165"/>
                    </a:lnTo>
                    <a:cubicBezTo>
                      <a:pt x="16713" y="8165"/>
                      <a:pt x="16694" y="8156"/>
                      <a:pt x="16675" y="8156"/>
                    </a:cubicBezTo>
                    <a:lnTo>
                      <a:pt x="16666" y="8156"/>
                    </a:lnTo>
                    <a:lnTo>
                      <a:pt x="16666" y="8146"/>
                    </a:lnTo>
                    <a:lnTo>
                      <a:pt x="16647" y="8146"/>
                    </a:lnTo>
                    <a:cubicBezTo>
                      <a:pt x="16619" y="8137"/>
                      <a:pt x="16601" y="8128"/>
                      <a:pt x="16582" y="8128"/>
                    </a:cubicBezTo>
                    <a:lnTo>
                      <a:pt x="16572" y="8118"/>
                    </a:lnTo>
                    <a:cubicBezTo>
                      <a:pt x="16526" y="8109"/>
                      <a:pt x="16479" y="8099"/>
                      <a:pt x="16404" y="8081"/>
                    </a:cubicBezTo>
                    <a:cubicBezTo>
                      <a:pt x="16357" y="8071"/>
                      <a:pt x="16301" y="8062"/>
                      <a:pt x="16254" y="8053"/>
                    </a:cubicBezTo>
                    <a:lnTo>
                      <a:pt x="16245" y="8053"/>
                    </a:lnTo>
                    <a:lnTo>
                      <a:pt x="16226" y="8043"/>
                    </a:lnTo>
                    <a:cubicBezTo>
                      <a:pt x="16170" y="8034"/>
                      <a:pt x="16123" y="8034"/>
                      <a:pt x="16067" y="8025"/>
                    </a:cubicBezTo>
                    <a:lnTo>
                      <a:pt x="16011" y="8025"/>
                    </a:lnTo>
                    <a:cubicBezTo>
                      <a:pt x="15983" y="8015"/>
                      <a:pt x="15945" y="8015"/>
                      <a:pt x="15908" y="8015"/>
                    </a:cubicBezTo>
                    <a:cubicBezTo>
                      <a:pt x="15842" y="8006"/>
                      <a:pt x="15786" y="7996"/>
                      <a:pt x="15720" y="7987"/>
                    </a:cubicBezTo>
                    <a:cubicBezTo>
                      <a:pt x="15692" y="7987"/>
                      <a:pt x="15655" y="7978"/>
                      <a:pt x="15627" y="7978"/>
                    </a:cubicBezTo>
                    <a:cubicBezTo>
                      <a:pt x="15589" y="7968"/>
                      <a:pt x="15486" y="7959"/>
                      <a:pt x="15383" y="7940"/>
                    </a:cubicBezTo>
                    <a:lnTo>
                      <a:pt x="15374" y="7940"/>
                    </a:lnTo>
                    <a:cubicBezTo>
                      <a:pt x="15355" y="7940"/>
                      <a:pt x="15327" y="7931"/>
                      <a:pt x="15299" y="7931"/>
                    </a:cubicBezTo>
                    <a:cubicBezTo>
                      <a:pt x="15262" y="7922"/>
                      <a:pt x="15224" y="7912"/>
                      <a:pt x="15187" y="7903"/>
                    </a:cubicBezTo>
                    <a:cubicBezTo>
                      <a:pt x="15121" y="7884"/>
                      <a:pt x="15056" y="7865"/>
                      <a:pt x="14971" y="7837"/>
                    </a:cubicBezTo>
                    <a:cubicBezTo>
                      <a:pt x="14934" y="7828"/>
                      <a:pt x="14897" y="7819"/>
                      <a:pt x="14850" y="7800"/>
                    </a:cubicBezTo>
                    <a:lnTo>
                      <a:pt x="14840" y="7800"/>
                    </a:lnTo>
                    <a:cubicBezTo>
                      <a:pt x="14822" y="7790"/>
                      <a:pt x="14794" y="7781"/>
                      <a:pt x="14756" y="7772"/>
                    </a:cubicBezTo>
                    <a:lnTo>
                      <a:pt x="14747" y="7762"/>
                    </a:lnTo>
                    <a:cubicBezTo>
                      <a:pt x="14709" y="7753"/>
                      <a:pt x="14681" y="7744"/>
                      <a:pt x="14653" y="7725"/>
                    </a:cubicBezTo>
                    <a:cubicBezTo>
                      <a:pt x="14616" y="7716"/>
                      <a:pt x="14578" y="7697"/>
                      <a:pt x="14550" y="7687"/>
                    </a:cubicBezTo>
                    <a:cubicBezTo>
                      <a:pt x="14438" y="7622"/>
                      <a:pt x="14335" y="7566"/>
                      <a:pt x="14251" y="7519"/>
                    </a:cubicBezTo>
                    <a:cubicBezTo>
                      <a:pt x="14157" y="7463"/>
                      <a:pt x="14063" y="7388"/>
                      <a:pt x="13979" y="7322"/>
                    </a:cubicBezTo>
                    <a:cubicBezTo>
                      <a:pt x="13932" y="7285"/>
                      <a:pt x="13885" y="7238"/>
                      <a:pt x="13848" y="7210"/>
                    </a:cubicBezTo>
                    <a:lnTo>
                      <a:pt x="13848" y="7201"/>
                    </a:lnTo>
                    <a:lnTo>
                      <a:pt x="13839" y="7201"/>
                    </a:lnTo>
                    <a:lnTo>
                      <a:pt x="13839" y="7191"/>
                    </a:lnTo>
                    <a:lnTo>
                      <a:pt x="13829" y="7191"/>
                    </a:lnTo>
                    <a:cubicBezTo>
                      <a:pt x="13801" y="7163"/>
                      <a:pt x="13773" y="7135"/>
                      <a:pt x="13745" y="7116"/>
                    </a:cubicBezTo>
                    <a:cubicBezTo>
                      <a:pt x="13708" y="7079"/>
                      <a:pt x="13670" y="7051"/>
                      <a:pt x="13642" y="7023"/>
                    </a:cubicBezTo>
                    <a:lnTo>
                      <a:pt x="13642" y="7013"/>
                    </a:lnTo>
                    <a:lnTo>
                      <a:pt x="13623" y="6995"/>
                    </a:lnTo>
                    <a:cubicBezTo>
                      <a:pt x="13576" y="6948"/>
                      <a:pt x="13539" y="6920"/>
                      <a:pt x="13511" y="6892"/>
                    </a:cubicBezTo>
                    <a:lnTo>
                      <a:pt x="13483" y="6864"/>
                    </a:lnTo>
                    <a:lnTo>
                      <a:pt x="13464" y="6845"/>
                    </a:lnTo>
                    <a:cubicBezTo>
                      <a:pt x="13408" y="6789"/>
                      <a:pt x="13342" y="6723"/>
                      <a:pt x="13286" y="6658"/>
                    </a:cubicBezTo>
                    <a:cubicBezTo>
                      <a:pt x="13258" y="6630"/>
                      <a:pt x="13230" y="6592"/>
                      <a:pt x="13211" y="6564"/>
                    </a:cubicBezTo>
                    <a:lnTo>
                      <a:pt x="13202" y="6555"/>
                    </a:lnTo>
                    <a:lnTo>
                      <a:pt x="13193" y="6545"/>
                    </a:lnTo>
                    <a:cubicBezTo>
                      <a:pt x="13193" y="6545"/>
                      <a:pt x="13193" y="6536"/>
                      <a:pt x="13183" y="6536"/>
                    </a:cubicBezTo>
                    <a:cubicBezTo>
                      <a:pt x="13164" y="6508"/>
                      <a:pt x="13146" y="6489"/>
                      <a:pt x="13127" y="6461"/>
                    </a:cubicBezTo>
                    <a:lnTo>
                      <a:pt x="13118" y="6442"/>
                    </a:lnTo>
                    <a:lnTo>
                      <a:pt x="13090" y="6414"/>
                    </a:lnTo>
                    <a:cubicBezTo>
                      <a:pt x="13071" y="6386"/>
                      <a:pt x="13043" y="6358"/>
                      <a:pt x="13024" y="6339"/>
                    </a:cubicBezTo>
                    <a:lnTo>
                      <a:pt x="13024" y="6330"/>
                    </a:lnTo>
                    <a:lnTo>
                      <a:pt x="13015" y="6330"/>
                    </a:lnTo>
                    <a:lnTo>
                      <a:pt x="13015" y="6321"/>
                    </a:lnTo>
                    <a:cubicBezTo>
                      <a:pt x="12977" y="6274"/>
                      <a:pt x="12930" y="6227"/>
                      <a:pt x="12893" y="6171"/>
                    </a:cubicBezTo>
                    <a:lnTo>
                      <a:pt x="12771" y="6030"/>
                    </a:lnTo>
                    <a:lnTo>
                      <a:pt x="12743" y="5993"/>
                    </a:lnTo>
                    <a:lnTo>
                      <a:pt x="12687" y="5927"/>
                    </a:lnTo>
                    <a:lnTo>
                      <a:pt x="12659" y="5899"/>
                    </a:lnTo>
                    <a:lnTo>
                      <a:pt x="12575" y="5806"/>
                    </a:lnTo>
                    <a:lnTo>
                      <a:pt x="12556" y="5778"/>
                    </a:lnTo>
                    <a:lnTo>
                      <a:pt x="12556" y="5768"/>
                    </a:lnTo>
                    <a:lnTo>
                      <a:pt x="12547" y="5768"/>
                    </a:lnTo>
                    <a:lnTo>
                      <a:pt x="12547" y="5759"/>
                    </a:lnTo>
                    <a:lnTo>
                      <a:pt x="12537" y="5759"/>
                    </a:lnTo>
                    <a:cubicBezTo>
                      <a:pt x="12537" y="5749"/>
                      <a:pt x="12528" y="5749"/>
                      <a:pt x="12528" y="5740"/>
                    </a:cubicBezTo>
                    <a:cubicBezTo>
                      <a:pt x="12509" y="5721"/>
                      <a:pt x="12500" y="5712"/>
                      <a:pt x="12481" y="5693"/>
                    </a:cubicBezTo>
                    <a:lnTo>
                      <a:pt x="12481" y="5684"/>
                    </a:lnTo>
                    <a:lnTo>
                      <a:pt x="12472" y="5684"/>
                    </a:lnTo>
                    <a:cubicBezTo>
                      <a:pt x="12397" y="5600"/>
                      <a:pt x="12322" y="5525"/>
                      <a:pt x="12256" y="5450"/>
                    </a:cubicBezTo>
                    <a:lnTo>
                      <a:pt x="12247" y="5440"/>
                    </a:lnTo>
                    <a:lnTo>
                      <a:pt x="12238" y="5431"/>
                    </a:lnTo>
                    <a:lnTo>
                      <a:pt x="12228" y="5431"/>
                    </a:lnTo>
                    <a:lnTo>
                      <a:pt x="12228" y="5422"/>
                    </a:lnTo>
                    <a:cubicBezTo>
                      <a:pt x="12200" y="5394"/>
                      <a:pt x="12163" y="5356"/>
                      <a:pt x="12125" y="5319"/>
                    </a:cubicBezTo>
                    <a:cubicBezTo>
                      <a:pt x="12088" y="5281"/>
                      <a:pt x="12050" y="5244"/>
                      <a:pt x="12013" y="5206"/>
                    </a:cubicBezTo>
                    <a:cubicBezTo>
                      <a:pt x="11994" y="5188"/>
                      <a:pt x="11975" y="5178"/>
                      <a:pt x="11957" y="5160"/>
                    </a:cubicBezTo>
                    <a:lnTo>
                      <a:pt x="11947" y="5150"/>
                    </a:lnTo>
                    <a:cubicBezTo>
                      <a:pt x="11929" y="5131"/>
                      <a:pt x="11910" y="5113"/>
                      <a:pt x="11891" y="5094"/>
                    </a:cubicBezTo>
                    <a:cubicBezTo>
                      <a:pt x="11854" y="5057"/>
                      <a:pt x="11816" y="5028"/>
                      <a:pt x="11788" y="5000"/>
                    </a:cubicBezTo>
                    <a:lnTo>
                      <a:pt x="11779" y="5000"/>
                    </a:lnTo>
                    <a:lnTo>
                      <a:pt x="11779" y="4991"/>
                    </a:lnTo>
                    <a:lnTo>
                      <a:pt x="11769" y="4982"/>
                    </a:lnTo>
                    <a:lnTo>
                      <a:pt x="11751" y="4963"/>
                    </a:lnTo>
                    <a:cubicBezTo>
                      <a:pt x="11713" y="4935"/>
                      <a:pt x="11676" y="4907"/>
                      <a:pt x="11638" y="4879"/>
                    </a:cubicBezTo>
                    <a:cubicBezTo>
                      <a:pt x="11601" y="4841"/>
                      <a:pt x="11554" y="4813"/>
                      <a:pt x="11526" y="4785"/>
                    </a:cubicBezTo>
                    <a:lnTo>
                      <a:pt x="11517" y="4776"/>
                    </a:lnTo>
                    <a:lnTo>
                      <a:pt x="11507" y="4766"/>
                    </a:lnTo>
                    <a:cubicBezTo>
                      <a:pt x="11498" y="4766"/>
                      <a:pt x="11489" y="4757"/>
                      <a:pt x="11479" y="4748"/>
                    </a:cubicBezTo>
                    <a:lnTo>
                      <a:pt x="11470" y="4748"/>
                    </a:lnTo>
                    <a:lnTo>
                      <a:pt x="11460" y="4738"/>
                    </a:lnTo>
                    <a:lnTo>
                      <a:pt x="11451" y="4738"/>
                    </a:lnTo>
                    <a:cubicBezTo>
                      <a:pt x="11432" y="4720"/>
                      <a:pt x="11404" y="4701"/>
                      <a:pt x="11386" y="4682"/>
                    </a:cubicBezTo>
                    <a:cubicBezTo>
                      <a:pt x="11329" y="4645"/>
                      <a:pt x="11283" y="4617"/>
                      <a:pt x="11245" y="4579"/>
                    </a:cubicBezTo>
                    <a:cubicBezTo>
                      <a:pt x="11236" y="4579"/>
                      <a:pt x="11236" y="4579"/>
                      <a:pt x="11226" y="4570"/>
                    </a:cubicBezTo>
                    <a:lnTo>
                      <a:pt x="11217" y="4570"/>
                    </a:lnTo>
                    <a:lnTo>
                      <a:pt x="11217" y="4560"/>
                    </a:lnTo>
                    <a:cubicBezTo>
                      <a:pt x="11208" y="4560"/>
                      <a:pt x="11198" y="4551"/>
                      <a:pt x="11189" y="4551"/>
                    </a:cubicBezTo>
                    <a:lnTo>
                      <a:pt x="11180" y="4542"/>
                    </a:lnTo>
                    <a:cubicBezTo>
                      <a:pt x="11161" y="4532"/>
                      <a:pt x="11133" y="4514"/>
                      <a:pt x="11114" y="4504"/>
                    </a:cubicBezTo>
                    <a:cubicBezTo>
                      <a:pt x="11067" y="4485"/>
                      <a:pt x="11020" y="4457"/>
                      <a:pt x="10983" y="4439"/>
                    </a:cubicBezTo>
                    <a:lnTo>
                      <a:pt x="10974" y="4439"/>
                    </a:lnTo>
                    <a:lnTo>
                      <a:pt x="10964" y="4429"/>
                    </a:lnTo>
                    <a:lnTo>
                      <a:pt x="10955" y="4429"/>
                    </a:lnTo>
                    <a:cubicBezTo>
                      <a:pt x="10927" y="4420"/>
                      <a:pt x="10899" y="4401"/>
                      <a:pt x="10871" y="4392"/>
                    </a:cubicBezTo>
                    <a:lnTo>
                      <a:pt x="10861" y="4392"/>
                    </a:lnTo>
                    <a:lnTo>
                      <a:pt x="10861" y="4382"/>
                    </a:lnTo>
                    <a:lnTo>
                      <a:pt x="10852" y="4382"/>
                    </a:lnTo>
                    <a:lnTo>
                      <a:pt x="10852" y="4373"/>
                    </a:lnTo>
                    <a:lnTo>
                      <a:pt x="10843" y="4373"/>
                    </a:lnTo>
                    <a:cubicBezTo>
                      <a:pt x="10786" y="4345"/>
                      <a:pt x="10721" y="4317"/>
                      <a:pt x="10655" y="4289"/>
                    </a:cubicBezTo>
                    <a:cubicBezTo>
                      <a:pt x="10608" y="4261"/>
                      <a:pt x="10562" y="4242"/>
                      <a:pt x="10515" y="4233"/>
                    </a:cubicBezTo>
                    <a:cubicBezTo>
                      <a:pt x="10459" y="4214"/>
                      <a:pt x="10402" y="4195"/>
                      <a:pt x="10346" y="4176"/>
                    </a:cubicBezTo>
                    <a:cubicBezTo>
                      <a:pt x="10328" y="4176"/>
                      <a:pt x="10309" y="4167"/>
                      <a:pt x="10290" y="4167"/>
                    </a:cubicBezTo>
                    <a:cubicBezTo>
                      <a:pt x="10262" y="4158"/>
                      <a:pt x="10234" y="4158"/>
                      <a:pt x="10187" y="4148"/>
                    </a:cubicBezTo>
                    <a:cubicBezTo>
                      <a:pt x="10168" y="4148"/>
                      <a:pt x="10140" y="4139"/>
                      <a:pt x="10122" y="4139"/>
                    </a:cubicBezTo>
                    <a:lnTo>
                      <a:pt x="10084" y="4139"/>
                    </a:lnTo>
                    <a:cubicBezTo>
                      <a:pt x="10037" y="4130"/>
                      <a:pt x="9991" y="4130"/>
                      <a:pt x="9953" y="4130"/>
                    </a:cubicBezTo>
                    <a:lnTo>
                      <a:pt x="9522" y="4130"/>
                    </a:lnTo>
                    <a:cubicBezTo>
                      <a:pt x="9485" y="4130"/>
                      <a:pt x="9447" y="4130"/>
                      <a:pt x="9419" y="4139"/>
                    </a:cubicBezTo>
                    <a:lnTo>
                      <a:pt x="9232" y="4139"/>
                    </a:lnTo>
                    <a:cubicBezTo>
                      <a:pt x="9223" y="4139"/>
                      <a:pt x="9213" y="4130"/>
                      <a:pt x="9204" y="4130"/>
                    </a:cubicBezTo>
                    <a:lnTo>
                      <a:pt x="9167" y="4130"/>
                    </a:lnTo>
                    <a:cubicBezTo>
                      <a:pt x="9120" y="4130"/>
                      <a:pt x="9073" y="4120"/>
                      <a:pt x="9026" y="4120"/>
                    </a:cubicBezTo>
                    <a:lnTo>
                      <a:pt x="9007" y="4120"/>
                    </a:lnTo>
                    <a:cubicBezTo>
                      <a:pt x="8998" y="4111"/>
                      <a:pt x="8979" y="4111"/>
                      <a:pt x="8970" y="4111"/>
                    </a:cubicBezTo>
                    <a:lnTo>
                      <a:pt x="8942" y="4102"/>
                    </a:lnTo>
                    <a:lnTo>
                      <a:pt x="8904" y="4102"/>
                    </a:lnTo>
                    <a:cubicBezTo>
                      <a:pt x="8858" y="4092"/>
                      <a:pt x="8839" y="4092"/>
                      <a:pt x="8811" y="4083"/>
                    </a:cubicBezTo>
                    <a:cubicBezTo>
                      <a:pt x="8773" y="4073"/>
                      <a:pt x="8745" y="4064"/>
                      <a:pt x="8708" y="4055"/>
                    </a:cubicBezTo>
                    <a:cubicBezTo>
                      <a:pt x="8689" y="4045"/>
                      <a:pt x="8670" y="4036"/>
                      <a:pt x="8661" y="4027"/>
                    </a:cubicBezTo>
                    <a:lnTo>
                      <a:pt x="8652" y="4027"/>
                    </a:lnTo>
                    <a:lnTo>
                      <a:pt x="8652" y="4017"/>
                    </a:lnTo>
                    <a:lnTo>
                      <a:pt x="8642" y="4017"/>
                    </a:lnTo>
                    <a:lnTo>
                      <a:pt x="8624" y="4008"/>
                    </a:lnTo>
                    <a:cubicBezTo>
                      <a:pt x="8605" y="3999"/>
                      <a:pt x="8586" y="3980"/>
                      <a:pt x="8567" y="3971"/>
                    </a:cubicBezTo>
                    <a:lnTo>
                      <a:pt x="8558" y="3971"/>
                    </a:lnTo>
                    <a:lnTo>
                      <a:pt x="8549" y="3961"/>
                    </a:lnTo>
                    <a:cubicBezTo>
                      <a:pt x="8539" y="3952"/>
                      <a:pt x="8530" y="3952"/>
                      <a:pt x="8521" y="3942"/>
                    </a:cubicBezTo>
                    <a:cubicBezTo>
                      <a:pt x="8511" y="3942"/>
                      <a:pt x="8502" y="3933"/>
                      <a:pt x="8492" y="3924"/>
                    </a:cubicBezTo>
                    <a:cubicBezTo>
                      <a:pt x="8474" y="3914"/>
                      <a:pt x="8455" y="3896"/>
                      <a:pt x="8436" y="3886"/>
                    </a:cubicBezTo>
                    <a:cubicBezTo>
                      <a:pt x="8418" y="3868"/>
                      <a:pt x="8399" y="3849"/>
                      <a:pt x="8371" y="3821"/>
                    </a:cubicBezTo>
                    <a:cubicBezTo>
                      <a:pt x="8352" y="3811"/>
                      <a:pt x="8343" y="3793"/>
                      <a:pt x="8333" y="3774"/>
                    </a:cubicBezTo>
                    <a:lnTo>
                      <a:pt x="8315" y="3765"/>
                    </a:lnTo>
                    <a:lnTo>
                      <a:pt x="8315" y="3755"/>
                    </a:lnTo>
                    <a:cubicBezTo>
                      <a:pt x="8286" y="3718"/>
                      <a:pt x="8240" y="3671"/>
                      <a:pt x="8212" y="3624"/>
                    </a:cubicBezTo>
                    <a:lnTo>
                      <a:pt x="8202" y="3624"/>
                    </a:lnTo>
                    <a:cubicBezTo>
                      <a:pt x="8230" y="3690"/>
                      <a:pt x="8249" y="3736"/>
                      <a:pt x="8268" y="3774"/>
                    </a:cubicBezTo>
                    <a:cubicBezTo>
                      <a:pt x="8277" y="3802"/>
                      <a:pt x="8286" y="3830"/>
                      <a:pt x="8296" y="3858"/>
                    </a:cubicBezTo>
                    <a:cubicBezTo>
                      <a:pt x="8305" y="3868"/>
                      <a:pt x="8315" y="3877"/>
                      <a:pt x="8324" y="3886"/>
                    </a:cubicBezTo>
                    <a:cubicBezTo>
                      <a:pt x="8333" y="3924"/>
                      <a:pt x="8343" y="3942"/>
                      <a:pt x="8352" y="3961"/>
                    </a:cubicBezTo>
                    <a:cubicBezTo>
                      <a:pt x="8361" y="4008"/>
                      <a:pt x="8380" y="4064"/>
                      <a:pt x="8389" y="4102"/>
                    </a:cubicBezTo>
                    <a:cubicBezTo>
                      <a:pt x="8399" y="4130"/>
                      <a:pt x="8399" y="4158"/>
                      <a:pt x="8408" y="4205"/>
                    </a:cubicBezTo>
                    <a:cubicBezTo>
                      <a:pt x="8418" y="4223"/>
                      <a:pt x="8418" y="4251"/>
                      <a:pt x="8427" y="4270"/>
                    </a:cubicBezTo>
                    <a:cubicBezTo>
                      <a:pt x="8427" y="4279"/>
                      <a:pt x="8427" y="4298"/>
                      <a:pt x="8436" y="4308"/>
                    </a:cubicBezTo>
                    <a:lnTo>
                      <a:pt x="8436" y="4326"/>
                    </a:lnTo>
                    <a:cubicBezTo>
                      <a:pt x="8436" y="4345"/>
                      <a:pt x="8446" y="4354"/>
                      <a:pt x="8446" y="4373"/>
                    </a:cubicBezTo>
                    <a:lnTo>
                      <a:pt x="8446" y="4392"/>
                    </a:lnTo>
                    <a:cubicBezTo>
                      <a:pt x="8446" y="4401"/>
                      <a:pt x="8446" y="4401"/>
                      <a:pt x="8446" y="4411"/>
                    </a:cubicBezTo>
                    <a:lnTo>
                      <a:pt x="8446" y="4420"/>
                    </a:lnTo>
                    <a:cubicBezTo>
                      <a:pt x="8455" y="4448"/>
                      <a:pt x="8455" y="4467"/>
                      <a:pt x="8455" y="4476"/>
                    </a:cubicBezTo>
                    <a:cubicBezTo>
                      <a:pt x="8455" y="4523"/>
                      <a:pt x="8446" y="4579"/>
                      <a:pt x="8446" y="4607"/>
                    </a:cubicBezTo>
                    <a:lnTo>
                      <a:pt x="8446" y="4617"/>
                    </a:lnTo>
                    <a:lnTo>
                      <a:pt x="8446" y="4626"/>
                    </a:lnTo>
                    <a:lnTo>
                      <a:pt x="8436" y="4645"/>
                    </a:lnTo>
                    <a:lnTo>
                      <a:pt x="8436" y="4654"/>
                    </a:lnTo>
                    <a:cubicBezTo>
                      <a:pt x="8436" y="4720"/>
                      <a:pt x="8427" y="4776"/>
                      <a:pt x="8418" y="4832"/>
                    </a:cubicBezTo>
                    <a:cubicBezTo>
                      <a:pt x="8408" y="4879"/>
                      <a:pt x="8408" y="4935"/>
                      <a:pt x="8389" y="5000"/>
                    </a:cubicBezTo>
                    <a:lnTo>
                      <a:pt x="8389" y="5010"/>
                    </a:lnTo>
                    <a:cubicBezTo>
                      <a:pt x="8380" y="5028"/>
                      <a:pt x="8380" y="5057"/>
                      <a:pt x="8371" y="5075"/>
                    </a:cubicBezTo>
                    <a:cubicBezTo>
                      <a:pt x="8371" y="5094"/>
                      <a:pt x="8361" y="5122"/>
                      <a:pt x="8352" y="5150"/>
                    </a:cubicBezTo>
                    <a:lnTo>
                      <a:pt x="8352" y="5160"/>
                    </a:lnTo>
                    <a:cubicBezTo>
                      <a:pt x="8324" y="5216"/>
                      <a:pt x="8305" y="5272"/>
                      <a:pt x="8277" y="5328"/>
                    </a:cubicBezTo>
                    <a:lnTo>
                      <a:pt x="8277" y="5337"/>
                    </a:lnTo>
                    <a:lnTo>
                      <a:pt x="8277" y="5347"/>
                    </a:lnTo>
                    <a:lnTo>
                      <a:pt x="8268" y="5356"/>
                    </a:lnTo>
                    <a:cubicBezTo>
                      <a:pt x="8249" y="5403"/>
                      <a:pt x="8221" y="5459"/>
                      <a:pt x="8193" y="5515"/>
                    </a:cubicBezTo>
                    <a:cubicBezTo>
                      <a:pt x="8165" y="5581"/>
                      <a:pt x="8137" y="5628"/>
                      <a:pt x="8109" y="5693"/>
                    </a:cubicBezTo>
                    <a:cubicBezTo>
                      <a:pt x="8099" y="5703"/>
                      <a:pt x="8099" y="5712"/>
                      <a:pt x="8090" y="5731"/>
                    </a:cubicBezTo>
                    <a:lnTo>
                      <a:pt x="8090" y="5740"/>
                    </a:lnTo>
                    <a:lnTo>
                      <a:pt x="8081" y="5740"/>
                    </a:lnTo>
                    <a:cubicBezTo>
                      <a:pt x="8062" y="5787"/>
                      <a:pt x="8043" y="5824"/>
                      <a:pt x="8015" y="5871"/>
                    </a:cubicBezTo>
                    <a:cubicBezTo>
                      <a:pt x="7978" y="5927"/>
                      <a:pt x="7940" y="5983"/>
                      <a:pt x="7903" y="6049"/>
                    </a:cubicBezTo>
                    <a:cubicBezTo>
                      <a:pt x="7884" y="6086"/>
                      <a:pt x="7856" y="6133"/>
                      <a:pt x="7837" y="6161"/>
                    </a:cubicBezTo>
                    <a:lnTo>
                      <a:pt x="7828" y="6171"/>
                    </a:lnTo>
                    <a:lnTo>
                      <a:pt x="7828" y="6180"/>
                    </a:lnTo>
                    <a:lnTo>
                      <a:pt x="7818" y="6180"/>
                    </a:lnTo>
                    <a:cubicBezTo>
                      <a:pt x="7809" y="6199"/>
                      <a:pt x="7800" y="6218"/>
                      <a:pt x="7790" y="6236"/>
                    </a:cubicBezTo>
                    <a:cubicBezTo>
                      <a:pt x="7743" y="6311"/>
                      <a:pt x="7706" y="6386"/>
                      <a:pt x="7678" y="6461"/>
                    </a:cubicBezTo>
                    <a:lnTo>
                      <a:pt x="7678" y="6470"/>
                    </a:lnTo>
                    <a:lnTo>
                      <a:pt x="7669" y="6470"/>
                    </a:lnTo>
                    <a:lnTo>
                      <a:pt x="7669" y="6480"/>
                    </a:lnTo>
                    <a:cubicBezTo>
                      <a:pt x="7650" y="6508"/>
                      <a:pt x="7631" y="6555"/>
                      <a:pt x="7612" y="6592"/>
                    </a:cubicBezTo>
                    <a:cubicBezTo>
                      <a:pt x="7603" y="6611"/>
                      <a:pt x="7594" y="6630"/>
                      <a:pt x="7584" y="6648"/>
                    </a:cubicBezTo>
                    <a:cubicBezTo>
                      <a:pt x="7584" y="6658"/>
                      <a:pt x="7575" y="6667"/>
                      <a:pt x="7575" y="6676"/>
                    </a:cubicBezTo>
                    <a:cubicBezTo>
                      <a:pt x="7556" y="6695"/>
                      <a:pt x="7547" y="6714"/>
                      <a:pt x="7547" y="6733"/>
                    </a:cubicBezTo>
                    <a:lnTo>
                      <a:pt x="7537" y="6733"/>
                    </a:lnTo>
                    <a:lnTo>
                      <a:pt x="7537" y="6742"/>
                    </a:lnTo>
                    <a:lnTo>
                      <a:pt x="7528" y="6761"/>
                    </a:lnTo>
                    <a:cubicBezTo>
                      <a:pt x="7500" y="6817"/>
                      <a:pt x="7481" y="6882"/>
                      <a:pt x="7463" y="6957"/>
                    </a:cubicBezTo>
                    <a:cubicBezTo>
                      <a:pt x="7453" y="6985"/>
                      <a:pt x="7444" y="7004"/>
                      <a:pt x="7444" y="7032"/>
                    </a:cubicBezTo>
                    <a:lnTo>
                      <a:pt x="7434" y="7051"/>
                    </a:lnTo>
                    <a:lnTo>
                      <a:pt x="7406" y="7163"/>
                    </a:lnTo>
                    <a:lnTo>
                      <a:pt x="7378" y="7257"/>
                    </a:lnTo>
                    <a:lnTo>
                      <a:pt x="7378" y="7266"/>
                    </a:lnTo>
                    <a:cubicBezTo>
                      <a:pt x="7369" y="7294"/>
                      <a:pt x="7369" y="7313"/>
                      <a:pt x="7360" y="7341"/>
                    </a:cubicBezTo>
                    <a:cubicBezTo>
                      <a:pt x="7341" y="7407"/>
                      <a:pt x="7322" y="7472"/>
                      <a:pt x="7303" y="7538"/>
                    </a:cubicBezTo>
                    <a:cubicBezTo>
                      <a:pt x="7294" y="7613"/>
                      <a:pt x="7285" y="7678"/>
                      <a:pt x="7275" y="7744"/>
                    </a:cubicBezTo>
                    <a:cubicBezTo>
                      <a:pt x="7266" y="7819"/>
                      <a:pt x="7257" y="7884"/>
                      <a:pt x="7257" y="7950"/>
                    </a:cubicBezTo>
                    <a:cubicBezTo>
                      <a:pt x="7247" y="8025"/>
                      <a:pt x="7247" y="8090"/>
                      <a:pt x="7247" y="8156"/>
                    </a:cubicBezTo>
                    <a:cubicBezTo>
                      <a:pt x="7247" y="8296"/>
                      <a:pt x="7257" y="8437"/>
                      <a:pt x="7266" y="8558"/>
                    </a:cubicBezTo>
                    <a:lnTo>
                      <a:pt x="7266" y="8586"/>
                    </a:lnTo>
                    <a:cubicBezTo>
                      <a:pt x="7275" y="8642"/>
                      <a:pt x="7275" y="8708"/>
                      <a:pt x="7285" y="8764"/>
                    </a:cubicBezTo>
                    <a:cubicBezTo>
                      <a:pt x="7303" y="8839"/>
                      <a:pt x="7313" y="8914"/>
                      <a:pt x="7332" y="8970"/>
                    </a:cubicBezTo>
                    <a:lnTo>
                      <a:pt x="7332" y="8989"/>
                    </a:lnTo>
                    <a:cubicBezTo>
                      <a:pt x="7350" y="9045"/>
                      <a:pt x="7369" y="9111"/>
                      <a:pt x="7388" y="9176"/>
                    </a:cubicBezTo>
                    <a:cubicBezTo>
                      <a:pt x="7397" y="9204"/>
                      <a:pt x="7406" y="9242"/>
                      <a:pt x="7416" y="9270"/>
                    </a:cubicBezTo>
                    <a:lnTo>
                      <a:pt x="7416" y="9279"/>
                    </a:lnTo>
                    <a:cubicBezTo>
                      <a:pt x="7425" y="9279"/>
                      <a:pt x="7425" y="9289"/>
                      <a:pt x="7425" y="9298"/>
                    </a:cubicBezTo>
                    <a:cubicBezTo>
                      <a:pt x="7425" y="9307"/>
                      <a:pt x="7425" y="9307"/>
                      <a:pt x="7434" y="9307"/>
                    </a:cubicBezTo>
                    <a:lnTo>
                      <a:pt x="7444" y="9345"/>
                    </a:lnTo>
                    <a:lnTo>
                      <a:pt x="7453" y="9373"/>
                    </a:lnTo>
                    <a:cubicBezTo>
                      <a:pt x="7463" y="9401"/>
                      <a:pt x="7472" y="9420"/>
                      <a:pt x="7481" y="9438"/>
                    </a:cubicBezTo>
                    <a:lnTo>
                      <a:pt x="7481" y="9448"/>
                    </a:lnTo>
                    <a:lnTo>
                      <a:pt x="7491" y="9466"/>
                    </a:lnTo>
                    <a:cubicBezTo>
                      <a:pt x="7509" y="9504"/>
                      <a:pt x="7519" y="9532"/>
                      <a:pt x="7537" y="9560"/>
                    </a:cubicBezTo>
                    <a:cubicBezTo>
                      <a:pt x="7537" y="9579"/>
                      <a:pt x="7547" y="9588"/>
                      <a:pt x="7556" y="9607"/>
                    </a:cubicBezTo>
                    <a:cubicBezTo>
                      <a:pt x="7566" y="9616"/>
                      <a:pt x="7566" y="9626"/>
                      <a:pt x="7575" y="9644"/>
                    </a:cubicBezTo>
                    <a:lnTo>
                      <a:pt x="7584" y="9654"/>
                    </a:lnTo>
                    <a:lnTo>
                      <a:pt x="7584" y="9663"/>
                    </a:lnTo>
                    <a:cubicBezTo>
                      <a:pt x="7603" y="9682"/>
                      <a:pt x="7612" y="9710"/>
                      <a:pt x="7631" y="9738"/>
                    </a:cubicBezTo>
                    <a:cubicBezTo>
                      <a:pt x="7650" y="9766"/>
                      <a:pt x="7678" y="9803"/>
                      <a:pt x="7706" y="9841"/>
                    </a:cubicBezTo>
                    <a:lnTo>
                      <a:pt x="7706" y="9850"/>
                    </a:lnTo>
                    <a:lnTo>
                      <a:pt x="7715" y="9850"/>
                    </a:lnTo>
                    <a:cubicBezTo>
                      <a:pt x="7715" y="9860"/>
                      <a:pt x="7725" y="9878"/>
                      <a:pt x="7734" y="9888"/>
                    </a:cubicBezTo>
                    <a:cubicBezTo>
                      <a:pt x="7753" y="9906"/>
                      <a:pt x="7772" y="9925"/>
                      <a:pt x="7781" y="9944"/>
                    </a:cubicBezTo>
                    <a:cubicBezTo>
                      <a:pt x="7790" y="9953"/>
                      <a:pt x="7800" y="9963"/>
                      <a:pt x="7809" y="9963"/>
                    </a:cubicBezTo>
                    <a:lnTo>
                      <a:pt x="7809" y="9972"/>
                    </a:lnTo>
                    <a:lnTo>
                      <a:pt x="7818" y="9972"/>
                    </a:lnTo>
                    <a:lnTo>
                      <a:pt x="7818" y="9981"/>
                    </a:lnTo>
                    <a:lnTo>
                      <a:pt x="7865" y="10019"/>
                    </a:lnTo>
                    <a:lnTo>
                      <a:pt x="7865" y="10028"/>
                    </a:lnTo>
                    <a:cubicBezTo>
                      <a:pt x="7893" y="10056"/>
                      <a:pt x="7921" y="10084"/>
                      <a:pt x="7949" y="10103"/>
                    </a:cubicBezTo>
                    <a:lnTo>
                      <a:pt x="7949" y="10094"/>
                    </a:lnTo>
                    <a:lnTo>
                      <a:pt x="7949" y="10084"/>
                    </a:lnTo>
                    <a:cubicBezTo>
                      <a:pt x="7931" y="10075"/>
                      <a:pt x="7921" y="10056"/>
                      <a:pt x="7912" y="10038"/>
                    </a:cubicBezTo>
                    <a:lnTo>
                      <a:pt x="7884" y="9981"/>
                    </a:lnTo>
                    <a:lnTo>
                      <a:pt x="7865" y="9953"/>
                    </a:lnTo>
                    <a:lnTo>
                      <a:pt x="7856" y="9935"/>
                    </a:lnTo>
                    <a:lnTo>
                      <a:pt x="7856" y="9925"/>
                    </a:lnTo>
                    <a:lnTo>
                      <a:pt x="7846" y="9925"/>
                    </a:lnTo>
                    <a:lnTo>
                      <a:pt x="7837" y="9906"/>
                    </a:lnTo>
                    <a:cubicBezTo>
                      <a:pt x="7837" y="9906"/>
                      <a:pt x="7837" y="9897"/>
                      <a:pt x="7828" y="9897"/>
                    </a:cubicBezTo>
                    <a:lnTo>
                      <a:pt x="7828" y="9888"/>
                    </a:lnTo>
                    <a:cubicBezTo>
                      <a:pt x="7818" y="9878"/>
                      <a:pt x="7809" y="9850"/>
                      <a:pt x="7800" y="9832"/>
                    </a:cubicBezTo>
                    <a:cubicBezTo>
                      <a:pt x="7790" y="9803"/>
                      <a:pt x="7781" y="9785"/>
                      <a:pt x="7772" y="9766"/>
                    </a:cubicBezTo>
                    <a:lnTo>
                      <a:pt x="7762" y="9757"/>
                    </a:lnTo>
                    <a:lnTo>
                      <a:pt x="7762" y="9747"/>
                    </a:lnTo>
                    <a:lnTo>
                      <a:pt x="7753" y="9738"/>
                    </a:lnTo>
                    <a:cubicBezTo>
                      <a:pt x="7753" y="9729"/>
                      <a:pt x="7743" y="9710"/>
                      <a:pt x="7734" y="9700"/>
                    </a:cubicBezTo>
                    <a:lnTo>
                      <a:pt x="7734" y="9691"/>
                    </a:lnTo>
                    <a:cubicBezTo>
                      <a:pt x="7725" y="9682"/>
                      <a:pt x="7725" y="9663"/>
                      <a:pt x="7715" y="9654"/>
                    </a:cubicBezTo>
                    <a:cubicBezTo>
                      <a:pt x="7706" y="9626"/>
                      <a:pt x="7697" y="9607"/>
                      <a:pt x="7687" y="9588"/>
                    </a:cubicBezTo>
                    <a:lnTo>
                      <a:pt x="7678" y="9579"/>
                    </a:lnTo>
                    <a:cubicBezTo>
                      <a:pt x="7678" y="9569"/>
                      <a:pt x="7669" y="9569"/>
                      <a:pt x="7669" y="9560"/>
                    </a:cubicBezTo>
                    <a:cubicBezTo>
                      <a:pt x="7669" y="9541"/>
                      <a:pt x="7659" y="9532"/>
                      <a:pt x="7650" y="9513"/>
                    </a:cubicBezTo>
                    <a:lnTo>
                      <a:pt x="7650" y="9504"/>
                    </a:lnTo>
                    <a:lnTo>
                      <a:pt x="7640" y="9504"/>
                    </a:lnTo>
                    <a:cubicBezTo>
                      <a:pt x="7640" y="9485"/>
                      <a:pt x="7631" y="9476"/>
                      <a:pt x="7622" y="9457"/>
                    </a:cubicBezTo>
                    <a:lnTo>
                      <a:pt x="7584" y="9354"/>
                    </a:lnTo>
                    <a:lnTo>
                      <a:pt x="7575" y="9354"/>
                    </a:lnTo>
                    <a:cubicBezTo>
                      <a:pt x="7566" y="9335"/>
                      <a:pt x="7566" y="9317"/>
                      <a:pt x="7556" y="9298"/>
                    </a:cubicBezTo>
                    <a:lnTo>
                      <a:pt x="7556" y="9289"/>
                    </a:lnTo>
                    <a:lnTo>
                      <a:pt x="7547" y="9289"/>
                    </a:lnTo>
                    <a:lnTo>
                      <a:pt x="7547" y="9279"/>
                    </a:lnTo>
                    <a:lnTo>
                      <a:pt x="7547" y="9270"/>
                    </a:lnTo>
                    <a:lnTo>
                      <a:pt x="7537" y="9260"/>
                    </a:lnTo>
                    <a:lnTo>
                      <a:pt x="7537" y="9251"/>
                    </a:lnTo>
                    <a:cubicBezTo>
                      <a:pt x="7528" y="9232"/>
                      <a:pt x="7519" y="9204"/>
                      <a:pt x="7519" y="9195"/>
                    </a:cubicBezTo>
                    <a:lnTo>
                      <a:pt x="7519" y="9186"/>
                    </a:lnTo>
                    <a:lnTo>
                      <a:pt x="7509" y="9186"/>
                    </a:lnTo>
                    <a:lnTo>
                      <a:pt x="7509" y="9167"/>
                    </a:lnTo>
                    <a:cubicBezTo>
                      <a:pt x="7500" y="9157"/>
                      <a:pt x="7500" y="9139"/>
                      <a:pt x="7491" y="9120"/>
                    </a:cubicBezTo>
                    <a:cubicBezTo>
                      <a:pt x="7491" y="9111"/>
                      <a:pt x="7491" y="9101"/>
                      <a:pt x="7481" y="9092"/>
                    </a:cubicBezTo>
                    <a:cubicBezTo>
                      <a:pt x="7481" y="9073"/>
                      <a:pt x="7472" y="9064"/>
                      <a:pt x="7472" y="9045"/>
                    </a:cubicBezTo>
                    <a:lnTo>
                      <a:pt x="7472" y="9036"/>
                    </a:lnTo>
                    <a:lnTo>
                      <a:pt x="7463" y="9017"/>
                    </a:lnTo>
                    <a:cubicBezTo>
                      <a:pt x="7453" y="8998"/>
                      <a:pt x="7453" y="8989"/>
                      <a:pt x="7453" y="8970"/>
                    </a:cubicBezTo>
                    <a:lnTo>
                      <a:pt x="7444" y="8970"/>
                    </a:lnTo>
                    <a:lnTo>
                      <a:pt x="7444" y="8961"/>
                    </a:lnTo>
                    <a:lnTo>
                      <a:pt x="7444" y="8942"/>
                    </a:lnTo>
                    <a:lnTo>
                      <a:pt x="7434" y="8905"/>
                    </a:lnTo>
                    <a:lnTo>
                      <a:pt x="7425" y="8858"/>
                    </a:lnTo>
                    <a:cubicBezTo>
                      <a:pt x="7406" y="8802"/>
                      <a:pt x="7397" y="8736"/>
                      <a:pt x="7388" y="8671"/>
                    </a:cubicBezTo>
                    <a:cubicBezTo>
                      <a:pt x="7378" y="8605"/>
                      <a:pt x="7378" y="8540"/>
                      <a:pt x="7369" y="8455"/>
                    </a:cubicBezTo>
                    <a:cubicBezTo>
                      <a:pt x="7360" y="8408"/>
                      <a:pt x="7360" y="8362"/>
                      <a:pt x="7360" y="8315"/>
                    </a:cubicBezTo>
                    <a:lnTo>
                      <a:pt x="7360" y="8315"/>
                    </a:lnTo>
                    <a:cubicBezTo>
                      <a:pt x="7360" y="8334"/>
                      <a:pt x="7369" y="8352"/>
                      <a:pt x="7369" y="8362"/>
                    </a:cubicBezTo>
                    <a:cubicBezTo>
                      <a:pt x="7388" y="8399"/>
                      <a:pt x="7397" y="8427"/>
                      <a:pt x="7406" y="8465"/>
                    </a:cubicBezTo>
                    <a:cubicBezTo>
                      <a:pt x="7425" y="8493"/>
                      <a:pt x="7434" y="8530"/>
                      <a:pt x="7453" y="8558"/>
                    </a:cubicBezTo>
                    <a:cubicBezTo>
                      <a:pt x="7481" y="8624"/>
                      <a:pt x="7519" y="8689"/>
                      <a:pt x="7547" y="8755"/>
                    </a:cubicBezTo>
                    <a:cubicBezTo>
                      <a:pt x="7566" y="8783"/>
                      <a:pt x="7584" y="8811"/>
                      <a:pt x="7594" y="8830"/>
                    </a:cubicBezTo>
                    <a:cubicBezTo>
                      <a:pt x="7603" y="8848"/>
                      <a:pt x="7622" y="8867"/>
                      <a:pt x="7631" y="8886"/>
                    </a:cubicBezTo>
                    <a:cubicBezTo>
                      <a:pt x="7631" y="8886"/>
                      <a:pt x="7631" y="8886"/>
                      <a:pt x="7631" y="8886"/>
                    </a:cubicBezTo>
                    <a:lnTo>
                      <a:pt x="7631" y="8886"/>
                    </a:lnTo>
                    <a:cubicBezTo>
                      <a:pt x="7631" y="8892"/>
                      <a:pt x="7635" y="8894"/>
                      <a:pt x="7638" y="8895"/>
                    </a:cubicBezTo>
                    <a:lnTo>
                      <a:pt x="7638" y="8895"/>
                    </a:lnTo>
                    <a:cubicBezTo>
                      <a:pt x="7640" y="8900"/>
                      <a:pt x="7640" y="8905"/>
                      <a:pt x="7640" y="8905"/>
                    </a:cubicBezTo>
                    <a:lnTo>
                      <a:pt x="7640" y="8895"/>
                    </a:lnTo>
                    <a:cubicBezTo>
                      <a:pt x="7659" y="8933"/>
                      <a:pt x="7678" y="8961"/>
                      <a:pt x="7697" y="8989"/>
                    </a:cubicBezTo>
                    <a:cubicBezTo>
                      <a:pt x="7725" y="9017"/>
                      <a:pt x="7743" y="9054"/>
                      <a:pt x="7762" y="9083"/>
                    </a:cubicBezTo>
                    <a:cubicBezTo>
                      <a:pt x="7800" y="9139"/>
                      <a:pt x="7837" y="9195"/>
                      <a:pt x="7884" y="9251"/>
                    </a:cubicBezTo>
                    <a:cubicBezTo>
                      <a:pt x="7903" y="9279"/>
                      <a:pt x="7921" y="9307"/>
                      <a:pt x="7949" y="9335"/>
                    </a:cubicBezTo>
                    <a:cubicBezTo>
                      <a:pt x="7959" y="9354"/>
                      <a:pt x="7968" y="9363"/>
                      <a:pt x="7978" y="9373"/>
                    </a:cubicBezTo>
                    <a:cubicBezTo>
                      <a:pt x="7996" y="9392"/>
                      <a:pt x="8006" y="9410"/>
                      <a:pt x="8015" y="9420"/>
                    </a:cubicBezTo>
                    <a:cubicBezTo>
                      <a:pt x="8034" y="9448"/>
                      <a:pt x="8052" y="9476"/>
                      <a:pt x="8081" y="9504"/>
                    </a:cubicBezTo>
                    <a:cubicBezTo>
                      <a:pt x="8099" y="9532"/>
                      <a:pt x="8127" y="9560"/>
                      <a:pt x="8146" y="9588"/>
                    </a:cubicBezTo>
                    <a:cubicBezTo>
                      <a:pt x="8193" y="9644"/>
                      <a:pt x="8240" y="9700"/>
                      <a:pt x="8286" y="9747"/>
                    </a:cubicBezTo>
                    <a:cubicBezTo>
                      <a:pt x="8333" y="9803"/>
                      <a:pt x="8371" y="9860"/>
                      <a:pt x="8418" y="9906"/>
                    </a:cubicBezTo>
                    <a:cubicBezTo>
                      <a:pt x="8436" y="9935"/>
                      <a:pt x="8464" y="9963"/>
                      <a:pt x="8492" y="9991"/>
                    </a:cubicBezTo>
                    <a:cubicBezTo>
                      <a:pt x="8511" y="10019"/>
                      <a:pt x="8530" y="10047"/>
                      <a:pt x="8558" y="10066"/>
                    </a:cubicBezTo>
                    <a:cubicBezTo>
                      <a:pt x="8577" y="10094"/>
                      <a:pt x="8605" y="10122"/>
                      <a:pt x="8624" y="10150"/>
                    </a:cubicBezTo>
                    <a:cubicBezTo>
                      <a:pt x="8652" y="10178"/>
                      <a:pt x="8680" y="10197"/>
                      <a:pt x="8698" y="10225"/>
                    </a:cubicBezTo>
                    <a:cubicBezTo>
                      <a:pt x="8727" y="10244"/>
                      <a:pt x="8745" y="10272"/>
                      <a:pt x="8773" y="10290"/>
                    </a:cubicBezTo>
                    <a:cubicBezTo>
                      <a:pt x="8792" y="10309"/>
                      <a:pt x="8811" y="10328"/>
                      <a:pt x="8839" y="10356"/>
                    </a:cubicBezTo>
                    <a:cubicBezTo>
                      <a:pt x="8839" y="10356"/>
                      <a:pt x="8839" y="10356"/>
                      <a:pt x="8848" y="10365"/>
                    </a:cubicBezTo>
                    <a:cubicBezTo>
                      <a:pt x="8867" y="10384"/>
                      <a:pt x="8895" y="10412"/>
                      <a:pt x="8923" y="10431"/>
                    </a:cubicBezTo>
                    <a:lnTo>
                      <a:pt x="8961" y="10478"/>
                    </a:lnTo>
                    <a:cubicBezTo>
                      <a:pt x="8979" y="10487"/>
                      <a:pt x="8989" y="10496"/>
                      <a:pt x="9007" y="10506"/>
                    </a:cubicBezTo>
                    <a:cubicBezTo>
                      <a:pt x="9054" y="10543"/>
                      <a:pt x="9110" y="10571"/>
                      <a:pt x="9167" y="10599"/>
                    </a:cubicBezTo>
                    <a:lnTo>
                      <a:pt x="9157" y="10599"/>
                    </a:lnTo>
                    <a:cubicBezTo>
                      <a:pt x="9101" y="10590"/>
                      <a:pt x="9054" y="10581"/>
                      <a:pt x="8998" y="10581"/>
                    </a:cubicBezTo>
                    <a:cubicBezTo>
                      <a:pt x="8886" y="10571"/>
                      <a:pt x="8792" y="10562"/>
                      <a:pt x="8708" y="10562"/>
                    </a:cubicBezTo>
                    <a:lnTo>
                      <a:pt x="8642" y="10562"/>
                    </a:lnTo>
                    <a:cubicBezTo>
                      <a:pt x="8624" y="10552"/>
                      <a:pt x="8595" y="10543"/>
                      <a:pt x="8567" y="10524"/>
                    </a:cubicBezTo>
                    <a:cubicBezTo>
                      <a:pt x="8549" y="10524"/>
                      <a:pt x="8539" y="10515"/>
                      <a:pt x="8521" y="10506"/>
                    </a:cubicBezTo>
                    <a:cubicBezTo>
                      <a:pt x="8502" y="10506"/>
                      <a:pt x="8492" y="10496"/>
                      <a:pt x="8474" y="10487"/>
                    </a:cubicBezTo>
                    <a:cubicBezTo>
                      <a:pt x="8455" y="10478"/>
                      <a:pt x="8436" y="10468"/>
                      <a:pt x="8418" y="10459"/>
                    </a:cubicBezTo>
                    <a:cubicBezTo>
                      <a:pt x="8399" y="10440"/>
                      <a:pt x="8380" y="10431"/>
                      <a:pt x="8361" y="10421"/>
                    </a:cubicBezTo>
                    <a:cubicBezTo>
                      <a:pt x="8305" y="10393"/>
                      <a:pt x="8249" y="10356"/>
                      <a:pt x="8193" y="10318"/>
                    </a:cubicBezTo>
                    <a:cubicBezTo>
                      <a:pt x="8165" y="10300"/>
                      <a:pt x="8146" y="10281"/>
                      <a:pt x="8118" y="10253"/>
                    </a:cubicBezTo>
                    <a:cubicBezTo>
                      <a:pt x="8090" y="10234"/>
                      <a:pt x="8062" y="10215"/>
                      <a:pt x="8034" y="10187"/>
                    </a:cubicBezTo>
                    <a:lnTo>
                      <a:pt x="8034" y="10187"/>
                    </a:lnTo>
                    <a:cubicBezTo>
                      <a:pt x="8062" y="10225"/>
                      <a:pt x="8081" y="10262"/>
                      <a:pt x="8109" y="10290"/>
                    </a:cubicBezTo>
                    <a:cubicBezTo>
                      <a:pt x="8137" y="10328"/>
                      <a:pt x="8165" y="10356"/>
                      <a:pt x="8202" y="10384"/>
                    </a:cubicBezTo>
                    <a:cubicBezTo>
                      <a:pt x="8230" y="10412"/>
                      <a:pt x="8268" y="10440"/>
                      <a:pt x="8296" y="10459"/>
                    </a:cubicBezTo>
                    <a:cubicBezTo>
                      <a:pt x="8333" y="10487"/>
                      <a:pt x="8361" y="10506"/>
                      <a:pt x="8399" y="10524"/>
                    </a:cubicBezTo>
                    <a:cubicBezTo>
                      <a:pt x="8427" y="10534"/>
                      <a:pt x="8455" y="10552"/>
                      <a:pt x="8492" y="10562"/>
                    </a:cubicBezTo>
                    <a:lnTo>
                      <a:pt x="8474" y="10562"/>
                    </a:lnTo>
                    <a:lnTo>
                      <a:pt x="8464" y="10571"/>
                    </a:lnTo>
                    <a:lnTo>
                      <a:pt x="8455" y="10571"/>
                    </a:lnTo>
                    <a:cubicBezTo>
                      <a:pt x="8427" y="10571"/>
                      <a:pt x="8389" y="10571"/>
                      <a:pt x="8352" y="10581"/>
                    </a:cubicBezTo>
                    <a:cubicBezTo>
                      <a:pt x="8333" y="10581"/>
                      <a:pt x="8305" y="10581"/>
                      <a:pt x="8277" y="10590"/>
                    </a:cubicBezTo>
                    <a:lnTo>
                      <a:pt x="8230" y="10590"/>
                    </a:lnTo>
                    <a:lnTo>
                      <a:pt x="8240" y="10599"/>
                    </a:lnTo>
                    <a:lnTo>
                      <a:pt x="8165" y="10599"/>
                    </a:lnTo>
                    <a:lnTo>
                      <a:pt x="8146" y="10609"/>
                    </a:lnTo>
                    <a:lnTo>
                      <a:pt x="8090" y="10609"/>
                    </a:lnTo>
                    <a:lnTo>
                      <a:pt x="8052" y="10618"/>
                    </a:lnTo>
                    <a:lnTo>
                      <a:pt x="8024" y="10618"/>
                    </a:lnTo>
                    <a:cubicBezTo>
                      <a:pt x="7987" y="10599"/>
                      <a:pt x="7959" y="10581"/>
                      <a:pt x="7921" y="10571"/>
                    </a:cubicBezTo>
                    <a:cubicBezTo>
                      <a:pt x="7884" y="10562"/>
                      <a:pt x="7846" y="10552"/>
                      <a:pt x="7818" y="10543"/>
                    </a:cubicBezTo>
                    <a:cubicBezTo>
                      <a:pt x="7781" y="10534"/>
                      <a:pt x="7743" y="10524"/>
                      <a:pt x="7706" y="10515"/>
                    </a:cubicBezTo>
                    <a:cubicBezTo>
                      <a:pt x="7697" y="10506"/>
                      <a:pt x="7697" y="10506"/>
                      <a:pt x="7687" y="10506"/>
                    </a:cubicBezTo>
                    <a:cubicBezTo>
                      <a:pt x="7685" y="10506"/>
                      <a:pt x="7684" y="10506"/>
                      <a:pt x="7682" y="10506"/>
                    </a:cubicBezTo>
                    <a:lnTo>
                      <a:pt x="7682" y="10506"/>
                    </a:lnTo>
                    <a:lnTo>
                      <a:pt x="7697" y="10515"/>
                    </a:lnTo>
                    <a:cubicBezTo>
                      <a:pt x="7725" y="10534"/>
                      <a:pt x="7762" y="10552"/>
                      <a:pt x="7800" y="10571"/>
                    </a:cubicBezTo>
                    <a:cubicBezTo>
                      <a:pt x="7828" y="10581"/>
                      <a:pt x="7865" y="10599"/>
                      <a:pt x="7903" y="10609"/>
                    </a:cubicBezTo>
                    <a:cubicBezTo>
                      <a:pt x="7921" y="10618"/>
                      <a:pt x="7940" y="10627"/>
                      <a:pt x="7968" y="10637"/>
                    </a:cubicBezTo>
                    <a:lnTo>
                      <a:pt x="7940" y="10637"/>
                    </a:lnTo>
                    <a:cubicBezTo>
                      <a:pt x="7893" y="10655"/>
                      <a:pt x="7856" y="10665"/>
                      <a:pt x="7800" y="10674"/>
                    </a:cubicBezTo>
                    <a:lnTo>
                      <a:pt x="7781" y="10684"/>
                    </a:lnTo>
                    <a:cubicBezTo>
                      <a:pt x="7762" y="10684"/>
                      <a:pt x="7753" y="10693"/>
                      <a:pt x="7734" y="10693"/>
                    </a:cubicBezTo>
                    <a:lnTo>
                      <a:pt x="7715" y="10702"/>
                    </a:lnTo>
                    <a:lnTo>
                      <a:pt x="7706" y="10702"/>
                    </a:lnTo>
                    <a:cubicBezTo>
                      <a:pt x="7697" y="10712"/>
                      <a:pt x="7678" y="10712"/>
                      <a:pt x="7659" y="10721"/>
                    </a:cubicBezTo>
                    <a:cubicBezTo>
                      <a:pt x="7650" y="10721"/>
                      <a:pt x="7640" y="10730"/>
                      <a:pt x="7622" y="10730"/>
                    </a:cubicBezTo>
                    <a:cubicBezTo>
                      <a:pt x="7594" y="10740"/>
                      <a:pt x="7556" y="10749"/>
                      <a:pt x="7519" y="10768"/>
                    </a:cubicBezTo>
                    <a:lnTo>
                      <a:pt x="7509" y="10768"/>
                    </a:lnTo>
                    <a:cubicBezTo>
                      <a:pt x="7491" y="10777"/>
                      <a:pt x="7463" y="10787"/>
                      <a:pt x="7444" y="10796"/>
                    </a:cubicBezTo>
                    <a:cubicBezTo>
                      <a:pt x="7416" y="10805"/>
                      <a:pt x="7388" y="10815"/>
                      <a:pt x="7369" y="10824"/>
                    </a:cubicBezTo>
                    <a:cubicBezTo>
                      <a:pt x="7350" y="10833"/>
                      <a:pt x="7332" y="10843"/>
                      <a:pt x="7313" y="10852"/>
                    </a:cubicBezTo>
                    <a:cubicBezTo>
                      <a:pt x="7285" y="10796"/>
                      <a:pt x="7257" y="10740"/>
                      <a:pt x="7219" y="10674"/>
                    </a:cubicBezTo>
                    <a:lnTo>
                      <a:pt x="7163" y="10571"/>
                    </a:lnTo>
                    <a:cubicBezTo>
                      <a:pt x="7144" y="10534"/>
                      <a:pt x="7126" y="10496"/>
                      <a:pt x="7107" y="10468"/>
                    </a:cubicBezTo>
                    <a:cubicBezTo>
                      <a:pt x="7079" y="10384"/>
                      <a:pt x="7041" y="10309"/>
                      <a:pt x="7013" y="10225"/>
                    </a:cubicBezTo>
                    <a:cubicBezTo>
                      <a:pt x="6994" y="10197"/>
                      <a:pt x="6985" y="10159"/>
                      <a:pt x="6976" y="10122"/>
                    </a:cubicBezTo>
                    <a:cubicBezTo>
                      <a:pt x="6966" y="10075"/>
                      <a:pt x="6948" y="10038"/>
                      <a:pt x="6938" y="10000"/>
                    </a:cubicBezTo>
                    <a:cubicBezTo>
                      <a:pt x="6929" y="9953"/>
                      <a:pt x="6910" y="9906"/>
                      <a:pt x="6901" y="9869"/>
                    </a:cubicBezTo>
                    <a:cubicBezTo>
                      <a:pt x="6891" y="9822"/>
                      <a:pt x="6873" y="9785"/>
                      <a:pt x="6863" y="9747"/>
                    </a:cubicBezTo>
                    <a:lnTo>
                      <a:pt x="6826" y="9626"/>
                    </a:lnTo>
                    <a:cubicBezTo>
                      <a:pt x="6817" y="9588"/>
                      <a:pt x="6807" y="9541"/>
                      <a:pt x="6798" y="9504"/>
                    </a:cubicBezTo>
                    <a:cubicBezTo>
                      <a:pt x="6788" y="9466"/>
                      <a:pt x="6779" y="9420"/>
                      <a:pt x="6770" y="9382"/>
                    </a:cubicBezTo>
                    <a:cubicBezTo>
                      <a:pt x="6770" y="9363"/>
                      <a:pt x="6760" y="9345"/>
                      <a:pt x="6760" y="9326"/>
                    </a:cubicBezTo>
                    <a:cubicBezTo>
                      <a:pt x="6760" y="9307"/>
                      <a:pt x="6751" y="9279"/>
                      <a:pt x="6751" y="9260"/>
                    </a:cubicBezTo>
                    <a:cubicBezTo>
                      <a:pt x="6742" y="9242"/>
                      <a:pt x="6742" y="9223"/>
                      <a:pt x="6742" y="9204"/>
                    </a:cubicBezTo>
                    <a:cubicBezTo>
                      <a:pt x="6732" y="9176"/>
                      <a:pt x="6732" y="9157"/>
                      <a:pt x="6732" y="9129"/>
                    </a:cubicBezTo>
                    <a:cubicBezTo>
                      <a:pt x="6723" y="9092"/>
                      <a:pt x="6723" y="9054"/>
                      <a:pt x="6714" y="9017"/>
                    </a:cubicBezTo>
                    <a:cubicBezTo>
                      <a:pt x="6714" y="8998"/>
                      <a:pt x="6714" y="8980"/>
                      <a:pt x="6704" y="8951"/>
                    </a:cubicBezTo>
                    <a:cubicBezTo>
                      <a:pt x="6704" y="8951"/>
                      <a:pt x="6704" y="8942"/>
                      <a:pt x="6704" y="8942"/>
                    </a:cubicBezTo>
                    <a:lnTo>
                      <a:pt x="6704" y="8923"/>
                    </a:lnTo>
                    <a:cubicBezTo>
                      <a:pt x="6704" y="8914"/>
                      <a:pt x="6704" y="8914"/>
                      <a:pt x="6704" y="8905"/>
                    </a:cubicBezTo>
                    <a:cubicBezTo>
                      <a:pt x="6704" y="8905"/>
                      <a:pt x="6695" y="8895"/>
                      <a:pt x="6695" y="8886"/>
                    </a:cubicBezTo>
                    <a:cubicBezTo>
                      <a:pt x="6695" y="8802"/>
                      <a:pt x="6685" y="8717"/>
                      <a:pt x="6685" y="8624"/>
                    </a:cubicBezTo>
                    <a:cubicBezTo>
                      <a:pt x="6676" y="8586"/>
                      <a:pt x="6676" y="8540"/>
                      <a:pt x="6676" y="8493"/>
                    </a:cubicBezTo>
                    <a:cubicBezTo>
                      <a:pt x="6676" y="8455"/>
                      <a:pt x="6676" y="8408"/>
                      <a:pt x="6667" y="8362"/>
                    </a:cubicBezTo>
                    <a:cubicBezTo>
                      <a:pt x="6667" y="8324"/>
                      <a:pt x="6667" y="8287"/>
                      <a:pt x="6667" y="8249"/>
                    </a:cubicBezTo>
                    <a:cubicBezTo>
                      <a:pt x="6676" y="8202"/>
                      <a:pt x="6676" y="8165"/>
                      <a:pt x="6676" y="8128"/>
                    </a:cubicBezTo>
                    <a:cubicBezTo>
                      <a:pt x="6685" y="8090"/>
                      <a:pt x="6685" y="8043"/>
                      <a:pt x="6685" y="8006"/>
                    </a:cubicBezTo>
                    <a:cubicBezTo>
                      <a:pt x="6695" y="7959"/>
                      <a:pt x="6695" y="7922"/>
                      <a:pt x="6695" y="7884"/>
                    </a:cubicBezTo>
                    <a:cubicBezTo>
                      <a:pt x="6695" y="7837"/>
                      <a:pt x="6704" y="7800"/>
                      <a:pt x="6704" y="7753"/>
                    </a:cubicBezTo>
                    <a:lnTo>
                      <a:pt x="6714" y="7687"/>
                    </a:lnTo>
                    <a:cubicBezTo>
                      <a:pt x="6714" y="7669"/>
                      <a:pt x="6723" y="7650"/>
                      <a:pt x="6723" y="7631"/>
                    </a:cubicBezTo>
                    <a:cubicBezTo>
                      <a:pt x="6732" y="7594"/>
                      <a:pt x="6732" y="7547"/>
                      <a:pt x="6742" y="7510"/>
                    </a:cubicBezTo>
                    <a:cubicBezTo>
                      <a:pt x="6742" y="7491"/>
                      <a:pt x="6751" y="7472"/>
                      <a:pt x="6751" y="7453"/>
                    </a:cubicBezTo>
                    <a:lnTo>
                      <a:pt x="6760" y="7379"/>
                    </a:lnTo>
                    <a:cubicBezTo>
                      <a:pt x="6770" y="7341"/>
                      <a:pt x="6779" y="7304"/>
                      <a:pt x="6779" y="7266"/>
                    </a:cubicBezTo>
                    <a:cubicBezTo>
                      <a:pt x="6788" y="7238"/>
                      <a:pt x="6798" y="7201"/>
                      <a:pt x="6807" y="7163"/>
                    </a:cubicBezTo>
                    <a:cubicBezTo>
                      <a:pt x="6817" y="7126"/>
                      <a:pt x="6826" y="7079"/>
                      <a:pt x="6835" y="7041"/>
                    </a:cubicBezTo>
                    <a:cubicBezTo>
                      <a:pt x="6854" y="7004"/>
                      <a:pt x="6863" y="6957"/>
                      <a:pt x="6873" y="6920"/>
                    </a:cubicBezTo>
                    <a:cubicBezTo>
                      <a:pt x="6891" y="6835"/>
                      <a:pt x="6910" y="6761"/>
                      <a:pt x="6938" y="6676"/>
                    </a:cubicBezTo>
                    <a:cubicBezTo>
                      <a:pt x="6938" y="6658"/>
                      <a:pt x="6948" y="6630"/>
                      <a:pt x="6957" y="6611"/>
                    </a:cubicBezTo>
                    <a:cubicBezTo>
                      <a:pt x="6957" y="6592"/>
                      <a:pt x="6966" y="6564"/>
                      <a:pt x="6976" y="6545"/>
                    </a:cubicBezTo>
                    <a:cubicBezTo>
                      <a:pt x="6985" y="6508"/>
                      <a:pt x="6994" y="6470"/>
                      <a:pt x="7013" y="6433"/>
                    </a:cubicBezTo>
                    <a:cubicBezTo>
                      <a:pt x="7041" y="6349"/>
                      <a:pt x="7079" y="6274"/>
                      <a:pt x="7116" y="6189"/>
                    </a:cubicBezTo>
                    <a:lnTo>
                      <a:pt x="7163" y="6077"/>
                    </a:lnTo>
                    <a:cubicBezTo>
                      <a:pt x="7191" y="6040"/>
                      <a:pt x="7210" y="5993"/>
                      <a:pt x="7229" y="5955"/>
                    </a:cubicBezTo>
                    <a:cubicBezTo>
                      <a:pt x="7257" y="5880"/>
                      <a:pt x="7285" y="5796"/>
                      <a:pt x="7322" y="5721"/>
                    </a:cubicBezTo>
                    <a:cubicBezTo>
                      <a:pt x="7332" y="5684"/>
                      <a:pt x="7350" y="5646"/>
                      <a:pt x="7369" y="5609"/>
                    </a:cubicBezTo>
                    <a:cubicBezTo>
                      <a:pt x="7388" y="5572"/>
                      <a:pt x="7397" y="5534"/>
                      <a:pt x="7416" y="5487"/>
                    </a:cubicBezTo>
                    <a:cubicBezTo>
                      <a:pt x="7425" y="5450"/>
                      <a:pt x="7434" y="5412"/>
                      <a:pt x="7453" y="5366"/>
                    </a:cubicBezTo>
                    <a:cubicBezTo>
                      <a:pt x="7463" y="5328"/>
                      <a:pt x="7472" y="5291"/>
                      <a:pt x="7481" y="5253"/>
                    </a:cubicBezTo>
                    <a:cubicBezTo>
                      <a:pt x="7500" y="5216"/>
                      <a:pt x="7509" y="5178"/>
                      <a:pt x="7519" y="5131"/>
                    </a:cubicBezTo>
                    <a:cubicBezTo>
                      <a:pt x="7519" y="5113"/>
                      <a:pt x="7528" y="5094"/>
                      <a:pt x="7528" y="5075"/>
                    </a:cubicBezTo>
                    <a:cubicBezTo>
                      <a:pt x="7537" y="5057"/>
                      <a:pt x="7537" y="5038"/>
                      <a:pt x="7537" y="5010"/>
                    </a:cubicBezTo>
                    <a:cubicBezTo>
                      <a:pt x="7547" y="4972"/>
                      <a:pt x="7547" y="4925"/>
                      <a:pt x="7556" y="4888"/>
                    </a:cubicBezTo>
                    <a:cubicBezTo>
                      <a:pt x="7556" y="4841"/>
                      <a:pt x="7556" y="4804"/>
                      <a:pt x="7556" y="4766"/>
                    </a:cubicBezTo>
                    <a:cubicBezTo>
                      <a:pt x="7556" y="4720"/>
                      <a:pt x="7556" y="4682"/>
                      <a:pt x="7556" y="4635"/>
                    </a:cubicBezTo>
                    <a:cubicBezTo>
                      <a:pt x="7556" y="4598"/>
                      <a:pt x="7556" y="4560"/>
                      <a:pt x="7547" y="4523"/>
                    </a:cubicBezTo>
                    <a:cubicBezTo>
                      <a:pt x="7547" y="4476"/>
                      <a:pt x="7547" y="4439"/>
                      <a:pt x="7537" y="4401"/>
                    </a:cubicBezTo>
                    <a:cubicBezTo>
                      <a:pt x="7537" y="4354"/>
                      <a:pt x="7537" y="4317"/>
                      <a:pt x="7528" y="4270"/>
                    </a:cubicBezTo>
                    <a:cubicBezTo>
                      <a:pt x="7528" y="4242"/>
                      <a:pt x="7528" y="4214"/>
                      <a:pt x="7528" y="4186"/>
                    </a:cubicBezTo>
                    <a:cubicBezTo>
                      <a:pt x="7528" y="4148"/>
                      <a:pt x="7528" y="4102"/>
                      <a:pt x="7528" y="4064"/>
                    </a:cubicBezTo>
                    <a:cubicBezTo>
                      <a:pt x="7528" y="4027"/>
                      <a:pt x="7528" y="3980"/>
                      <a:pt x="7528" y="3942"/>
                    </a:cubicBezTo>
                    <a:cubicBezTo>
                      <a:pt x="7528" y="3896"/>
                      <a:pt x="7528" y="3849"/>
                      <a:pt x="7528" y="3802"/>
                    </a:cubicBezTo>
                    <a:cubicBezTo>
                      <a:pt x="7537" y="3755"/>
                      <a:pt x="7537" y="3708"/>
                      <a:pt x="7547" y="3662"/>
                    </a:cubicBezTo>
                    <a:cubicBezTo>
                      <a:pt x="7556" y="3615"/>
                      <a:pt x="7556" y="3568"/>
                      <a:pt x="7566" y="3521"/>
                    </a:cubicBezTo>
                    <a:cubicBezTo>
                      <a:pt x="7566" y="3502"/>
                      <a:pt x="7566" y="3474"/>
                      <a:pt x="7566" y="3456"/>
                    </a:cubicBezTo>
                    <a:cubicBezTo>
                      <a:pt x="7575" y="3437"/>
                      <a:pt x="7575" y="3427"/>
                      <a:pt x="7575" y="3409"/>
                    </a:cubicBezTo>
                    <a:cubicBezTo>
                      <a:pt x="7575" y="3399"/>
                      <a:pt x="7584" y="3390"/>
                      <a:pt x="7584" y="3371"/>
                    </a:cubicBezTo>
                    <a:cubicBezTo>
                      <a:pt x="7584" y="3362"/>
                      <a:pt x="7594" y="3353"/>
                      <a:pt x="7594" y="3334"/>
                    </a:cubicBezTo>
                    <a:cubicBezTo>
                      <a:pt x="7594" y="3324"/>
                      <a:pt x="7603" y="3306"/>
                      <a:pt x="7603" y="3287"/>
                    </a:cubicBezTo>
                    <a:cubicBezTo>
                      <a:pt x="7612" y="3259"/>
                      <a:pt x="7622" y="3231"/>
                      <a:pt x="7631" y="3193"/>
                    </a:cubicBezTo>
                    <a:cubicBezTo>
                      <a:pt x="7631" y="3184"/>
                      <a:pt x="7640" y="3175"/>
                      <a:pt x="7640" y="3165"/>
                    </a:cubicBezTo>
                    <a:cubicBezTo>
                      <a:pt x="7650" y="3128"/>
                      <a:pt x="7659" y="3100"/>
                      <a:pt x="7669" y="3062"/>
                    </a:cubicBezTo>
                    <a:cubicBezTo>
                      <a:pt x="7669" y="3034"/>
                      <a:pt x="7678" y="2997"/>
                      <a:pt x="7687" y="2969"/>
                    </a:cubicBezTo>
                    <a:cubicBezTo>
                      <a:pt x="7697" y="2931"/>
                      <a:pt x="7706" y="2894"/>
                      <a:pt x="7725" y="2856"/>
                    </a:cubicBezTo>
                    <a:cubicBezTo>
                      <a:pt x="7734" y="2810"/>
                      <a:pt x="7753" y="2753"/>
                      <a:pt x="7762" y="2707"/>
                    </a:cubicBezTo>
                    <a:lnTo>
                      <a:pt x="7762" y="2707"/>
                    </a:lnTo>
                    <a:cubicBezTo>
                      <a:pt x="7715" y="2791"/>
                      <a:pt x="7678" y="2884"/>
                      <a:pt x="7640" y="2969"/>
                    </a:cubicBezTo>
                    <a:cubicBezTo>
                      <a:pt x="7631" y="2997"/>
                      <a:pt x="7622" y="3016"/>
                      <a:pt x="7612" y="3044"/>
                    </a:cubicBezTo>
                    <a:cubicBezTo>
                      <a:pt x="7603" y="3062"/>
                      <a:pt x="7594" y="3081"/>
                      <a:pt x="7594" y="3100"/>
                    </a:cubicBezTo>
                    <a:cubicBezTo>
                      <a:pt x="7575" y="3137"/>
                      <a:pt x="7566" y="3184"/>
                      <a:pt x="7556" y="3221"/>
                    </a:cubicBezTo>
                    <a:cubicBezTo>
                      <a:pt x="7537" y="3259"/>
                      <a:pt x="7528" y="3296"/>
                      <a:pt x="7519" y="3343"/>
                    </a:cubicBezTo>
                    <a:cubicBezTo>
                      <a:pt x="7519" y="3362"/>
                      <a:pt x="7509" y="3381"/>
                      <a:pt x="7509" y="3409"/>
                    </a:cubicBezTo>
                    <a:cubicBezTo>
                      <a:pt x="7500" y="3418"/>
                      <a:pt x="7500" y="3427"/>
                      <a:pt x="7500" y="3437"/>
                    </a:cubicBezTo>
                    <a:cubicBezTo>
                      <a:pt x="7500" y="3456"/>
                      <a:pt x="7500" y="3465"/>
                      <a:pt x="7491" y="3474"/>
                    </a:cubicBezTo>
                    <a:cubicBezTo>
                      <a:pt x="7491" y="3512"/>
                      <a:pt x="7491" y="3559"/>
                      <a:pt x="7481" y="3596"/>
                    </a:cubicBezTo>
                    <a:cubicBezTo>
                      <a:pt x="7481" y="3633"/>
                      <a:pt x="7472" y="3680"/>
                      <a:pt x="7472" y="3718"/>
                    </a:cubicBezTo>
                    <a:cubicBezTo>
                      <a:pt x="7463" y="3746"/>
                      <a:pt x="7463" y="3774"/>
                      <a:pt x="7463" y="3793"/>
                    </a:cubicBezTo>
                    <a:cubicBezTo>
                      <a:pt x="7453" y="3821"/>
                      <a:pt x="7453" y="3839"/>
                      <a:pt x="7453" y="3858"/>
                    </a:cubicBezTo>
                    <a:cubicBezTo>
                      <a:pt x="7453" y="3886"/>
                      <a:pt x="7453" y="3914"/>
                      <a:pt x="7453" y="3933"/>
                    </a:cubicBezTo>
                    <a:cubicBezTo>
                      <a:pt x="7453" y="3961"/>
                      <a:pt x="7453" y="3980"/>
                      <a:pt x="7453" y="4008"/>
                    </a:cubicBezTo>
                    <a:cubicBezTo>
                      <a:pt x="7453" y="4064"/>
                      <a:pt x="7453" y="4120"/>
                      <a:pt x="7463" y="4167"/>
                    </a:cubicBezTo>
                    <a:cubicBezTo>
                      <a:pt x="7463" y="4205"/>
                      <a:pt x="7463" y="4233"/>
                      <a:pt x="7463" y="4261"/>
                    </a:cubicBezTo>
                    <a:cubicBezTo>
                      <a:pt x="7463" y="4289"/>
                      <a:pt x="7463" y="4326"/>
                      <a:pt x="7472" y="4354"/>
                    </a:cubicBezTo>
                    <a:cubicBezTo>
                      <a:pt x="7481" y="4467"/>
                      <a:pt x="7491" y="4570"/>
                      <a:pt x="7491" y="4682"/>
                    </a:cubicBezTo>
                    <a:cubicBezTo>
                      <a:pt x="7491" y="4720"/>
                      <a:pt x="7491" y="4757"/>
                      <a:pt x="7491" y="4794"/>
                    </a:cubicBezTo>
                    <a:cubicBezTo>
                      <a:pt x="7491" y="4832"/>
                      <a:pt x="7491" y="4860"/>
                      <a:pt x="7481" y="4897"/>
                    </a:cubicBezTo>
                    <a:cubicBezTo>
                      <a:pt x="7481" y="4935"/>
                      <a:pt x="7481" y="4972"/>
                      <a:pt x="7472" y="5010"/>
                    </a:cubicBezTo>
                    <a:cubicBezTo>
                      <a:pt x="7463" y="5047"/>
                      <a:pt x="7463" y="5085"/>
                      <a:pt x="7453" y="5122"/>
                    </a:cubicBezTo>
                    <a:cubicBezTo>
                      <a:pt x="7444" y="5141"/>
                      <a:pt x="7444" y="5160"/>
                      <a:pt x="7434" y="5169"/>
                    </a:cubicBezTo>
                    <a:cubicBezTo>
                      <a:pt x="7434" y="5197"/>
                      <a:pt x="7425" y="5216"/>
                      <a:pt x="7416" y="5234"/>
                    </a:cubicBezTo>
                    <a:cubicBezTo>
                      <a:pt x="7406" y="5272"/>
                      <a:pt x="7397" y="5309"/>
                      <a:pt x="7388" y="5347"/>
                    </a:cubicBezTo>
                    <a:cubicBezTo>
                      <a:pt x="7369" y="5431"/>
                      <a:pt x="7341" y="5506"/>
                      <a:pt x="7303" y="5590"/>
                    </a:cubicBezTo>
                    <a:cubicBezTo>
                      <a:pt x="7294" y="5628"/>
                      <a:pt x="7275" y="5665"/>
                      <a:pt x="7257" y="5703"/>
                    </a:cubicBezTo>
                    <a:lnTo>
                      <a:pt x="7210" y="5824"/>
                    </a:lnTo>
                    <a:cubicBezTo>
                      <a:pt x="7200" y="5862"/>
                      <a:pt x="7182" y="5899"/>
                      <a:pt x="7172" y="5937"/>
                    </a:cubicBezTo>
                    <a:cubicBezTo>
                      <a:pt x="7154" y="5974"/>
                      <a:pt x="7135" y="6021"/>
                      <a:pt x="7116" y="6058"/>
                    </a:cubicBezTo>
                    <a:cubicBezTo>
                      <a:pt x="7079" y="6133"/>
                      <a:pt x="7041" y="6208"/>
                      <a:pt x="7013" y="6292"/>
                    </a:cubicBezTo>
                    <a:cubicBezTo>
                      <a:pt x="7004" y="6311"/>
                      <a:pt x="6994" y="6330"/>
                      <a:pt x="6985" y="6349"/>
                    </a:cubicBezTo>
                    <a:cubicBezTo>
                      <a:pt x="6976" y="6367"/>
                      <a:pt x="6966" y="6386"/>
                      <a:pt x="6957" y="6414"/>
                    </a:cubicBezTo>
                    <a:cubicBezTo>
                      <a:pt x="6957" y="6433"/>
                      <a:pt x="6948" y="6452"/>
                      <a:pt x="6938" y="6470"/>
                    </a:cubicBezTo>
                    <a:cubicBezTo>
                      <a:pt x="6938" y="6489"/>
                      <a:pt x="6929" y="6508"/>
                      <a:pt x="6920" y="6527"/>
                    </a:cubicBezTo>
                    <a:cubicBezTo>
                      <a:pt x="6891" y="6611"/>
                      <a:pt x="6873" y="6695"/>
                      <a:pt x="6854" y="6779"/>
                    </a:cubicBezTo>
                    <a:cubicBezTo>
                      <a:pt x="6845" y="6826"/>
                      <a:pt x="6835" y="6864"/>
                      <a:pt x="6826" y="6901"/>
                    </a:cubicBezTo>
                    <a:cubicBezTo>
                      <a:pt x="6817" y="6938"/>
                      <a:pt x="6798" y="6976"/>
                      <a:pt x="6788" y="7013"/>
                    </a:cubicBezTo>
                    <a:cubicBezTo>
                      <a:pt x="6779" y="7060"/>
                      <a:pt x="6760" y="7107"/>
                      <a:pt x="6751" y="7144"/>
                    </a:cubicBezTo>
                    <a:cubicBezTo>
                      <a:pt x="6742" y="7182"/>
                      <a:pt x="6742" y="7219"/>
                      <a:pt x="6732" y="7266"/>
                    </a:cubicBezTo>
                    <a:cubicBezTo>
                      <a:pt x="6723" y="7304"/>
                      <a:pt x="6714" y="7350"/>
                      <a:pt x="6704" y="7388"/>
                    </a:cubicBezTo>
                    <a:cubicBezTo>
                      <a:pt x="6704" y="7435"/>
                      <a:pt x="6695" y="7472"/>
                      <a:pt x="6685" y="7510"/>
                    </a:cubicBezTo>
                    <a:cubicBezTo>
                      <a:pt x="6676" y="7547"/>
                      <a:pt x="6676" y="7594"/>
                      <a:pt x="6667" y="7631"/>
                    </a:cubicBezTo>
                    <a:cubicBezTo>
                      <a:pt x="6657" y="7669"/>
                      <a:pt x="6657" y="7706"/>
                      <a:pt x="6648" y="7753"/>
                    </a:cubicBezTo>
                    <a:cubicBezTo>
                      <a:pt x="6648" y="7837"/>
                      <a:pt x="6639" y="7922"/>
                      <a:pt x="6629" y="8006"/>
                    </a:cubicBezTo>
                    <a:cubicBezTo>
                      <a:pt x="6629" y="8043"/>
                      <a:pt x="6620" y="8081"/>
                      <a:pt x="6620" y="8118"/>
                    </a:cubicBezTo>
                    <a:cubicBezTo>
                      <a:pt x="6620" y="8156"/>
                      <a:pt x="6620" y="8193"/>
                      <a:pt x="6620" y="8231"/>
                    </a:cubicBezTo>
                    <a:cubicBezTo>
                      <a:pt x="6620" y="8268"/>
                      <a:pt x="6620" y="8305"/>
                      <a:pt x="6620" y="8343"/>
                    </a:cubicBezTo>
                    <a:cubicBezTo>
                      <a:pt x="6620" y="8380"/>
                      <a:pt x="6620" y="8418"/>
                      <a:pt x="6620" y="8455"/>
                    </a:cubicBezTo>
                    <a:cubicBezTo>
                      <a:pt x="6620" y="8493"/>
                      <a:pt x="6620" y="8530"/>
                      <a:pt x="6629" y="8568"/>
                    </a:cubicBezTo>
                    <a:cubicBezTo>
                      <a:pt x="6629" y="8605"/>
                      <a:pt x="6629" y="8642"/>
                      <a:pt x="6629" y="8680"/>
                    </a:cubicBezTo>
                    <a:cubicBezTo>
                      <a:pt x="6639" y="8755"/>
                      <a:pt x="6648" y="8830"/>
                      <a:pt x="6648" y="8905"/>
                    </a:cubicBezTo>
                    <a:lnTo>
                      <a:pt x="6648" y="8923"/>
                    </a:lnTo>
                    <a:cubicBezTo>
                      <a:pt x="6648" y="8933"/>
                      <a:pt x="6648" y="8942"/>
                      <a:pt x="6648" y="8951"/>
                    </a:cubicBezTo>
                    <a:cubicBezTo>
                      <a:pt x="6657" y="8970"/>
                      <a:pt x="6657" y="8989"/>
                      <a:pt x="6657" y="8998"/>
                    </a:cubicBezTo>
                    <a:cubicBezTo>
                      <a:pt x="6667" y="9036"/>
                      <a:pt x="6667" y="9064"/>
                      <a:pt x="6667" y="9101"/>
                    </a:cubicBezTo>
                    <a:cubicBezTo>
                      <a:pt x="6676" y="9129"/>
                      <a:pt x="6685" y="9167"/>
                      <a:pt x="6685" y="9195"/>
                    </a:cubicBezTo>
                    <a:cubicBezTo>
                      <a:pt x="6695" y="9232"/>
                      <a:pt x="6695" y="9260"/>
                      <a:pt x="6704" y="9298"/>
                    </a:cubicBezTo>
                    <a:cubicBezTo>
                      <a:pt x="6714" y="9326"/>
                      <a:pt x="6714" y="9363"/>
                      <a:pt x="6723" y="9392"/>
                    </a:cubicBezTo>
                    <a:cubicBezTo>
                      <a:pt x="6732" y="9420"/>
                      <a:pt x="6732" y="9457"/>
                      <a:pt x="6742" y="9485"/>
                    </a:cubicBezTo>
                    <a:cubicBezTo>
                      <a:pt x="6751" y="9504"/>
                      <a:pt x="6751" y="9523"/>
                      <a:pt x="6751" y="9532"/>
                    </a:cubicBezTo>
                    <a:cubicBezTo>
                      <a:pt x="6760" y="9551"/>
                      <a:pt x="6760" y="9569"/>
                      <a:pt x="6770" y="9579"/>
                    </a:cubicBezTo>
                    <a:cubicBezTo>
                      <a:pt x="6770" y="9616"/>
                      <a:pt x="6788" y="9644"/>
                      <a:pt x="6798" y="9682"/>
                    </a:cubicBezTo>
                    <a:cubicBezTo>
                      <a:pt x="6807" y="9719"/>
                      <a:pt x="6817" y="9747"/>
                      <a:pt x="6826" y="9785"/>
                    </a:cubicBezTo>
                    <a:cubicBezTo>
                      <a:pt x="6835" y="9813"/>
                      <a:pt x="6835" y="9841"/>
                      <a:pt x="6845" y="9869"/>
                    </a:cubicBezTo>
                    <a:cubicBezTo>
                      <a:pt x="6854" y="9888"/>
                      <a:pt x="6863" y="9916"/>
                      <a:pt x="6873" y="9944"/>
                    </a:cubicBezTo>
                    <a:cubicBezTo>
                      <a:pt x="6882" y="9981"/>
                      <a:pt x="6891" y="10028"/>
                      <a:pt x="6910" y="10066"/>
                    </a:cubicBezTo>
                    <a:cubicBezTo>
                      <a:pt x="6920" y="10103"/>
                      <a:pt x="6929" y="10141"/>
                      <a:pt x="6948" y="10187"/>
                    </a:cubicBezTo>
                    <a:cubicBezTo>
                      <a:pt x="6957" y="10225"/>
                      <a:pt x="6976" y="10262"/>
                      <a:pt x="6985" y="10309"/>
                    </a:cubicBezTo>
                    <a:cubicBezTo>
                      <a:pt x="7004" y="10347"/>
                      <a:pt x="7013" y="10384"/>
                      <a:pt x="7032" y="10421"/>
                    </a:cubicBezTo>
                    <a:cubicBezTo>
                      <a:pt x="7051" y="10468"/>
                      <a:pt x="7069" y="10506"/>
                      <a:pt x="7088" y="10543"/>
                    </a:cubicBezTo>
                    <a:cubicBezTo>
                      <a:pt x="7116" y="10581"/>
                      <a:pt x="7135" y="10618"/>
                      <a:pt x="7163" y="10646"/>
                    </a:cubicBezTo>
                    <a:cubicBezTo>
                      <a:pt x="7172" y="10665"/>
                      <a:pt x="7182" y="10684"/>
                      <a:pt x="7191" y="10693"/>
                    </a:cubicBezTo>
                    <a:cubicBezTo>
                      <a:pt x="7200" y="10712"/>
                      <a:pt x="7219" y="10730"/>
                      <a:pt x="7229" y="10749"/>
                    </a:cubicBezTo>
                    <a:cubicBezTo>
                      <a:pt x="7257" y="10787"/>
                      <a:pt x="7275" y="10815"/>
                      <a:pt x="7303" y="10852"/>
                    </a:cubicBezTo>
                    <a:cubicBezTo>
                      <a:pt x="7285" y="10852"/>
                      <a:pt x="7275" y="10861"/>
                      <a:pt x="7257" y="10871"/>
                    </a:cubicBezTo>
                    <a:cubicBezTo>
                      <a:pt x="7247" y="10852"/>
                      <a:pt x="7238" y="10843"/>
                      <a:pt x="7229" y="10833"/>
                    </a:cubicBezTo>
                    <a:cubicBezTo>
                      <a:pt x="7172" y="10777"/>
                      <a:pt x="7116" y="10721"/>
                      <a:pt x="7060" y="10665"/>
                    </a:cubicBezTo>
                    <a:lnTo>
                      <a:pt x="6976" y="10581"/>
                    </a:lnTo>
                    <a:cubicBezTo>
                      <a:pt x="6957" y="10552"/>
                      <a:pt x="6920" y="10534"/>
                      <a:pt x="6901" y="10506"/>
                    </a:cubicBezTo>
                    <a:cubicBezTo>
                      <a:pt x="6873" y="10478"/>
                      <a:pt x="6854" y="10459"/>
                      <a:pt x="6835" y="10440"/>
                    </a:cubicBezTo>
                    <a:cubicBezTo>
                      <a:pt x="6807" y="10421"/>
                      <a:pt x="6788" y="10393"/>
                      <a:pt x="6770" y="10375"/>
                    </a:cubicBezTo>
                    <a:cubicBezTo>
                      <a:pt x="6732" y="10328"/>
                      <a:pt x="6704" y="10290"/>
                      <a:pt x="6667" y="10253"/>
                    </a:cubicBezTo>
                    <a:cubicBezTo>
                      <a:pt x="6657" y="10234"/>
                      <a:pt x="6648" y="10215"/>
                      <a:pt x="6639" y="10206"/>
                    </a:cubicBezTo>
                    <a:cubicBezTo>
                      <a:pt x="6639" y="10197"/>
                      <a:pt x="6629" y="10187"/>
                      <a:pt x="6620" y="10178"/>
                    </a:cubicBezTo>
                    <a:cubicBezTo>
                      <a:pt x="6611" y="10159"/>
                      <a:pt x="6601" y="10141"/>
                      <a:pt x="6592" y="10122"/>
                    </a:cubicBezTo>
                    <a:cubicBezTo>
                      <a:pt x="6582" y="10094"/>
                      <a:pt x="6564" y="10066"/>
                      <a:pt x="6545" y="10038"/>
                    </a:cubicBezTo>
                    <a:cubicBezTo>
                      <a:pt x="6536" y="10009"/>
                      <a:pt x="6517" y="9981"/>
                      <a:pt x="6498" y="9953"/>
                    </a:cubicBezTo>
                    <a:cubicBezTo>
                      <a:pt x="6489" y="9916"/>
                      <a:pt x="6470" y="9888"/>
                      <a:pt x="6451" y="9850"/>
                    </a:cubicBezTo>
                    <a:lnTo>
                      <a:pt x="6405" y="9757"/>
                    </a:lnTo>
                    <a:cubicBezTo>
                      <a:pt x="6377" y="9691"/>
                      <a:pt x="6348" y="9635"/>
                      <a:pt x="6320" y="9569"/>
                    </a:cubicBezTo>
                    <a:cubicBezTo>
                      <a:pt x="6302" y="9532"/>
                      <a:pt x="6283" y="9485"/>
                      <a:pt x="6264" y="9448"/>
                    </a:cubicBezTo>
                    <a:cubicBezTo>
                      <a:pt x="6264" y="9429"/>
                      <a:pt x="6255" y="9410"/>
                      <a:pt x="6245" y="9382"/>
                    </a:cubicBezTo>
                    <a:cubicBezTo>
                      <a:pt x="6236" y="9363"/>
                      <a:pt x="6236" y="9345"/>
                      <a:pt x="6227" y="9326"/>
                    </a:cubicBezTo>
                    <a:cubicBezTo>
                      <a:pt x="6217" y="9298"/>
                      <a:pt x="6217" y="9270"/>
                      <a:pt x="6208" y="9242"/>
                    </a:cubicBezTo>
                    <a:cubicBezTo>
                      <a:pt x="6199" y="9223"/>
                      <a:pt x="6199" y="9204"/>
                      <a:pt x="6189" y="9186"/>
                    </a:cubicBezTo>
                    <a:cubicBezTo>
                      <a:pt x="6189" y="9176"/>
                      <a:pt x="6189" y="9167"/>
                      <a:pt x="6189" y="9157"/>
                    </a:cubicBezTo>
                    <a:cubicBezTo>
                      <a:pt x="6180" y="9120"/>
                      <a:pt x="6171" y="9083"/>
                      <a:pt x="6171" y="9045"/>
                    </a:cubicBezTo>
                    <a:cubicBezTo>
                      <a:pt x="6161" y="9036"/>
                      <a:pt x="6161" y="9026"/>
                      <a:pt x="6161" y="9017"/>
                    </a:cubicBezTo>
                    <a:cubicBezTo>
                      <a:pt x="6161" y="8989"/>
                      <a:pt x="6152" y="8970"/>
                      <a:pt x="6152" y="8942"/>
                    </a:cubicBezTo>
                    <a:cubicBezTo>
                      <a:pt x="6142" y="8877"/>
                      <a:pt x="6133" y="8811"/>
                      <a:pt x="6124" y="8745"/>
                    </a:cubicBezTo>
                    <a:cubicBezTo>
                      <a:pt x="6114" y="8717"/>
                      <a:pt x="6114" y="8689"/>
                      <a:pt x="6114" y="8652"/>
                    </a:cubicBezTo>
                    <a:cubicBezTo>
                      <a:pt x="6105" y="8614"/>
                      <a:pt x="6096" y="8577"/>
                      <a:pt x="6096" y="8540"/>
                    </a:cubicBezTo>
                    <a:cubicBezTo>
                      <a:pt x="6096" y="8521"/>
                      <a:pt x="6096" y="8502"/>
                      <a:pt x="6096" y="8483"/>
                    </a:cubicBezTo>
                    <a:cubicBezTo>
                      <a:pt x="6105" y="8465"/>
                      <a:pt x="6105" y="8446"/>
                      <a:pt x="6105" y="8427"/>
                    </a:cubicBezTo>
                    <a:cubicBezTo>
                      <a:pt x="6105" y="8418"/>
                      <a:pt x="6105" y="8399"/>
                      <a:pt x="6105" y="8390"/>
                    </a:cubicBezTo>
                    <a:lnTo>
                      <a:pt x="6105" y="8343"/>
                    </a:lnTo>
                    <a:cubicBezTo>
                      <a:pt x="6105" y="8305"/>
                      <a:pt x="6105" y="8268"/>
                      <a:pt x="6105" y="8231"/>
                    </a:cubicBezTo>
                    <a:cubicBezTo>
                      <a:pt x="6105" y="8193"/>
                      <a:pt x="6105" y="8165"/>
                      <a:pt x="6105" y="8137"/>
                    </a:cubicBezTo>
                    <a:cubicBezTo>
                      <a:pt x="6114" y="8062"/>
                      <a:pt x="6114" y="7996"/>
                      <a:pt x="6124" y="7931"/>
                    </a:cubicBezTo>
                    <a:cubicBezTo>
                      <a:pt x="6124" y="7893"/>
                      <a:pt x="6124" y="7865"/>
                      <a:pt x="6133" y="7828"/>
                    </a:cubicBezTo>
                    <a:cubicBezTo>
                      <a:pt x="6133" y="7790"/>
                      <a:pt x="6133" y="7753"/>
                      <a:pt x="6142" y="7716"/>
                    </a:cubicBezTo>
                    <a:cubicBezTo>
                      <a:pt x="6142" y="7669"/>
                      <a:pt x="6142" y="7613"/>
                      <a:pt x="6152" y="7566"/>
                    </a:cubicBezTo>
                    <a:cubicBezTo>
                      <a:pt x="6152" y="7538"/>
                      <a:pt x="6161" y="7510"/>
                      <a:pt x="6161" y="7491"/>
                    </a:cubicBezTo>
                    <a:cubicBezTo>
                      <a:pt x="6171" y="7463"/>
                      <a:pt x="6171" y="7435"/>
                      <a:pt x="6180" y="7407"/>
                    </a:cubicBezTo>
                    <a:lnTo>
                      <a:pt x="6189" y="7332"/>
                    </a:lnTo>
                    <a:cubicBezTo>
                      <a:pt x="6199" y="7304"/>
                      <a:pt x="6199" y="7276"/>
                      <a:pt x="6208" y="7247"/>
                    </a:cubicBezTo>
                    <a:cubicBezTo>
                      <a:pt x="6217" y="7201"/>
                      <a:pt x="6227" y="7154"/>
                      <a:pt x="6236" y="7107"/>
                    </a:cubicBezTo>
                    <a:cubicBezTo>
                      <a:pt x="6255" y="7041"/>
                      <a:pt x="6274" y="6976"/>
                      <a:pt x="6292" y="6910"/>
                    </a:cubicBezTo>
                    <a:cubicBezTo>
                      <a:pt x="6311" y="6845"/>
                      <a:pt x="6330" y="6770"/>
                      <a:pt x="6348" y="6704"/>
                    </a:cubicBezTo>
                    <a:cubicBezTo>
                      <a:pt x="6358" y="6676"/>
                      <a:pt x="6367" y="6639"/>
                      <a:pt x="6377" y="6611"/>
                    </a:cubicBezTo>
                    <a:cubicBezTo>
                      <a:pt x="6386" y="6583"/>
                      <a:pt x="6395" y="6545"/>
                      <a:pt x="6405" y="6517"/>
                    </a:cubicBezTo>
                    <a:cubicBezTo>
                      <a:pt x="6414" y="6480"/>
                      <a:pt x="6433" y="6452"/>
                      <a:pt x="6442" y="6414"/>
                    </a:cubicBezTo>
                    <a:lnTo>
                      <a:pt x="6461" y="6377"/>
                    </a:lnTo>
                    <a:cubicBezTo>
                      <a:pt x="6470" y="6358"/>
                      <a:pt x="6470" y="6339"/>
                      <a:pt x="6479" y="6321"/>
                    </a:cubicBezTo>
                    <a:cubicBezTo>
                      <a:pt x="6508" y="6264"/>
                      <a:pt x="6526" y="6199"/>
                      <a:pt x="6545" y="6133"/>
                    </a:cubicBezTo>
                    <a:cubicBezTo>
                      <a:pt x="6573" y="6077"/>
                      <a:pt x="6592" y="6012"/>
                      <a:pt x="6620" y="5955"/>
                    </a:cubicBezTo>
                    <a:cubicBezTo>
                      <a:pt x="6629" y="5927"/>
                      <a:pt x="6648" y="5899"/>
                      <a:pt x="6657" y="5871"/>
                    </a:cubicBezTo>
                    <a:cubicBezTo>
                      <a:pt x="6667" y="5852"/>
                      <a:pt x="6676" y="5834"/>
                      <a:pt x="6676" y="5824"/>
                    </a:cubicBezTo>
                    <a:lnTo>
                      <a:pt x="6704" y="5778"/>
                    </a:lnTo>
                    <a:cubicBezTo>
                      <a:pt x="6714" y="5749"/>
                      <a:pt x="6723" y="5721"/>
                      <a:pt x="6742" y="5684"/>
                    </a:cubicBezTo>
                    <a:cubicBezTo>
                      <a:pt x="6751" y="5656"/>
                      <a:pt x="6770" y="5628"/>
                      <a:pt x="6779" y="5609"/>
                    </a:cubicBezTo>
                    <a:cubicBezTo>
                      <a:pt x="6798" y="5581"/>
                      <a:pt x="6807" y="5553"/>
                      <a:pt x="6826" y="5525"/>
                    </a:cubicBezTo>
                    <a:cubicBezTo>
                      <a:pt x="6835" y="5506"/>
                      <a:pt x="6845" y="5497"/>
                      <a:pt x="6854" y="5478"/>
                    </a:cubicBezTo>
                    <a:cubicBezTo>
                      <a:pt x="6863" y="5469"/>
                      <a:pt x="6873" y="5459"/>
                      <a:pt x="6882" y="5440"/>
                    </a:cubicBezTo>
                    <a:cubicBezTo>
                      <a:pt x="6901" y="5412"/>
                      <a:pt x="6920" y="5384"/>
                      <a:pt x="6948" y="5356"/>
                    </a:cubicBezTo>
                    <a:cubicBezTo>
                      <a:pt x="6957" y="5328"/>
                      <a:pt x="6976" y="5309"/>
                      <a:pt x="6994" y="5281"/>
                    </a:cubicBezTo>
                    <a:cubicBezTo>
                      <a:pt x="7013" y="5244"/>
                      <a:pt x="7023" y="5216"/>
                      <a:pt x="7041" y="5188"/>
                    </a:cubicBezTo>
                    <a:cubicBezTo>
                      <a:pt x="7051" y="5150"/>
                      <a:pt x="7069" y="5122"/>
                      <a:pt x="7079" y="5094"/>
                    </a:cubicBezTo>
                    <a:cubicBezTo>
                      <a:pt x="7097" y="5028"/>
                      <a:pt x="7116" y="4972"/>
                      <a:pt x="7135" y="4916"/>
                    </a:cubicBezTo>
                    <a:cubicBezTo>
                      <a:pt x="7144" y="4879"/>
                      <a:pt x="7154" y="4851"/>
                      <a:pt x="7172" y="4823"/>
                    </a:cubicBezTo>
                    <a:cubicBezTo>
                      <a:pt x="7182" y="4794"/>
                      <a:pt x="7191" y="4757"/>
                      <a:pt x="7200" y="4729"/>
                    </a:cubicBezTo>
                    <a:cubicBezTo>
                      <a:pt x="7210" y="4691"/>
                      <a:pt x="7210" y="4663"/>
                      <a:pt x="7219" y="4626"/>
                    </a:cubicBezTo>
                    <a:cubicBezTo>
                      <a:pt x="7229" y="4598"/>
                      <a:pt x="7229" y="4560"/>
                      <a:pt x="7238" y="4532"/>
                    </a:cubicBezTo>
                    <a:cubicBezTo>
                      <a:pt x="7238" y="4495"/>
                      <a:pt x="7238" y="4457"/>
                      <a:pt x="7247" y="4429"/>
                    </a:cubicBezTo>
                    <a:cubicBezTo>
                      <a:pt x="7257" y="4392"/>
                      <a:pt x="7257" y="4364"/>
                      <a:pt x="7266" y="4336"/>
                    </a:cubicBezTo>
                    <a:cubicBezTo>
                      <a:pt x="7275" y="4298"/>
                      <a:pt x="7275" y="4270"/>
                      <a:pt x="7275" y="4242"/>
                    </a:cubicBezTo>
                    <a:cubicBezTo>
                      <a:pt x="7275" y="4223"/>
                      <a:pt x="7285" y="4214"/>
                      <a:pt x="7275" y="4195"/>
                    </a:cubicBezTo>
                    <a:cubicBezTo>
                      <a:pt x="7275" y="4176"/>
                      <a:pt x="7275" y="4158"/>
                      <a:pt x="7275" y="4148"/>
                    </a:cubicBezTo>
                    <a:cubicBezTo>
                      <a:pt x="7275" y="4130"/>
                      <a:pt x="7275" y="4102"/>
                      <a:pt x="7275" y="4083"/>
                    </a:cubicBezTo>
                    <a:cubicBezTo>
                      <a:pt x="7266" y="4111"/>
                      <a:pt x="7266" y="4148"/>
                      <a:pt x="7266" y="4176"/>
                    </a:cubicBezTo>
                    <a:cubicBezTo>
                      <a:pt x="7266" y="4186"/>
                      <a:pt x="7257" y="4195"/>
                      <a:pt x="7257" y="4205"/>
                    </a:cubicBezTo>
                    <a:cubicBezTo>
                      <a:pt x="7257" y="4214"/>
                      <a:pt x="7257" y="4233"/>
                      <a:pt x="7257" y="4242"/>
                    </a:cubicBezTo>
                    <a:cubicBezTo>
                      <a:pt x="7247" y="4251"/>
                      <a:pt x="7247" y="4270"/>
                      <a:pt x="7238" y="4279"/>
                    </a:cubicBezTo>
                    <a:cubicBezTo>
                      <a:pt x="7238" y="4298"/>
                      <a:pt x="7229" y="4308"/>
                      <a:pt x="7229" y="4326"/>
                    </a:cubicBezTo>
                    <a:cubicBezTo>
                      <a:pt x="7219" y="4354"/>
                      <a:pt x="7200" y="4382"/>
                      <a:pt x="7200" y="4411"/>
                    </a:cubicBezTo>
                    <a:cubicBezTo>
                      <a:pt x="7182" y="4476"/>
                      <a:pt x="7163" y="4542"/>
                      <a:pt x="7154" y="4607"/>
                    </a:cubicBezTo>
                    <a:cubicBezTo>
                      <a:pt x="7154" y="4607"/>
                      <a:pt x="7154" y="4617"/>
                      <a:pt x="7154" y="4617"/>
                    </a:cubicBezTo>
                    <a:cubicBezTo>
                      <a:pt x="7135" y="4673"/>
                      <a:pt x="7126" y="4729"/>
                      <a:pt x="7107" y="4776"/>
                    </a:cubicBezTo>
                    <a:cubicBezTo>
                      <a:pt x="7088" y="4832"/>
                      <a:pt x="7079" y="4879"/>
                      <a:pt x="7060" y="4935"/>
                    </a:cubicBezTo>
                    <a:cubicBezTo>
                      <a:pt x="7041" y="4982"/>
                      <a:pt x="7023" y="5038"/>
                      <a:pt x="7004" y="5085"/>
                    </a:cubicBezTo>
                    <a:cubicBezTo>
                      <a:pt x="6985" y="5141"/>
                      <a:pt x="6966" y="5197"/>
                      <a:pt x="6938" y="5244"/>
                    </a:cubicBezTo>
                    <a:cubicBezTo>
                      <a:pt x="6920" y="5272"/>
                      <a:pt x="6901" y="5300"/>
                      <a:pt x="6891" y="5319"/>
                    </a:cubicBezTo>
                    <a:cubicBezTo>
                      <a:pt x="6873" y="5347"/>
                      <a:pt x="6845" y="5375"/>
                      <a:pt x="6826" y="5412"/>
                    </a:cubicBezTo>
                    <a:cubicBezTo>
                      <a:pt x="6807" y="5431"/>
                      <a:pt x="6788" y="5459"/>
                      <a:pt x="6770" y="5487"/>
                    </a:cubicBezTo>
                    <a:cubicBezTo>
                      <a:pt x="6751" y="5515"/>
                      <a:pt x="6742" y="5543"/>
                      <a:pt x="6723" y="5572"/>
                    </a:cubicBezTo>
                    <a:cubicBezTo>
                      <a:pt x="6704" y="5600"/>
                      <a:pt x="6695" y="5637"/>
                      <a:pt x="6676" y="5665"/>
                    </a:cubicBezTo>
                    <a:lnTo>
                      <a:pt x="6639" y="5759"/>
                    </a:lnTo>
                    <a:cubicBezTo>
                      <a:pt x="6629" y="5768"/>
                      <a:pt x="6620" y="5787"/>
                      <a:pt x="6620" y="5796"/>
                    </a:cubicBezTo>
                    <a:cubicBezTo>
                      <a:pt x="6611" y="5815"/>
                      <a:pt x="6601" y="5834"/>
                      <a:pt x="6592" y="5843"/>
                    </a:cubicBezTo>
                    <a:cubicBezTo>
                      <a:pt x="6582" y="5880"/>
                      <a:pt x="6564" y="5909"/>
                      <a:pt x="6545" y="5937"/>
                    </a:cubicBezTo>
                    <a:cubicBezTo>
                      <a:pt x="6536" y="5974"/>
                      <a:pt x="6526" y="6002"/>
                      <a:pt x="6508" y="6030"/>
                    </a:cubicBezTo>
                    <a:cubicBezTo>
                      <a:pt x="6498" y="6058"/>
                      <a:pt x="6489" y="6096"/>
                      <a:pt x="6479" y="6124"/>
                    </a:cubicBezTo>
                    <a:cubicBezTo>
                      <a:pt x="6451" y="6180"/>
                      <a:pt x="6433" y="6246"/>
                      <a:pt x="6405" y="6311"/>
                    </a:cubicBezTo>
                    <a:cubicBezTo>
                      <a:pt x="6405" y="6330"/>
                      <a:pt x="6395" y="6339"/>
                      <a:pt x="6386" y="6358"/>
                    </a:cubicBezTo>
                    <a:cubicBezTo>
                      <a:pt x="6386" y="6377"/>
                      <a:pt x="6377" y="6395"/>
                      <a:pt x="6367" y="6414"/>
                    </a:cubicBezTo>
                    <a:cubicBezTo>
                      <a:pt x="6358" y="6442"/>
                      <a:pt x="6339" y="6470"/>
                      <a:pt x="6330" y="6508"/>
                    </a:cubicBezTo>
                    <a:cubicBezTo>
                      <a:pt x="6330" y="6517"/>
                      <a:pt x="6320" y="6536"/>
                      <a:pt x="6320" y="6545"/>
                    </a:cubicBezTo>
                    <a:cubicBezTo>
                      <a:pt x="6320" y="6564"/>
                      <a:pt x="6311" y="6583"/>
                      <a:pt x="6302" y="6592"/>
                    </a:cubicBezTo>
                    <a:cubicBezTo>
                      <a:pt x="6292" y="6630"/>
                      <a:pt x="6283" y="6667"/>
                      <a:pt x="6274" y="6704"/>
                    </a:cubicBezTo>
                    <a:cubicBezTo>
                      <a:pt x="6255" y="6770"/>
                      <a:pt x="6236" y="6835"/>
                      <a:pt x="6217" y="6901"/>
                    </a:cubicBezTo>
                    <a:lnTo>
                      <a:pt x="6189" y="7004"/>
                    </a:lnTo>
                    <a:cubicBezTo>
                      <a:pt x="6180" y="7032"/>
                      <a:pt x="6171" y="7060"/>
                      <a:pt x="6161" y="7098"/>
                    </a:cubicBezTo>
                    <a:cubicBezTo>
                      <a:pt x="6161" y="7126"/>
                      <a:pt x="6152" y="7163"/>
                      <a:pt x="6142" y="7201"/>
                    </a:cubicBezTo>
                    <a:cubicBezTo>
                      <a:pt x="6133" y="7238"/>
                      <a:pt x="6124" y="7276"/>
                      <a:pt x="6124" y="7313"/>
                    </a:cubicBezTo>
                    <a:cubicBezTo>
                      <a:pt x="6105" y="7379"/>
                      <a:pt x="6096" y="7444"/>
                      <a:pt x="6086" y="7510"/>
                    </a:cubicBezTo>
                    <a:cubicBezTo>
                      <a:pt x="6077" y="7538"/>
                      <a:pt x="6077" y="7566"/>
                      <a:pt x="6077" y="7594"/>
                    </a:cubicBezTo>
                    <a:cubicBezTo>
                      <a:pt x="6077" y="7631"/>
                      <a:pt x="6068" y="7669"/>
                      <a:pt x="6068" y="7697"/>
                    </a:cubicBezTo>
                    <a:cubicBezTo>
                      <a:pt x="6058" y="7772"/>
                      <a:pt x="6058" y="7847"/>
                      <a:pt x="6049" y="7922"/>
                    </a:cubicBezTo>
                    <a:cubicBezTo>
                      <a:pt x="6049" y="7950"/>
                      <a:pt x="6049" y="7978"/>
                      <a:pt x="6049" y="8015"/>
                    </a:cubicBezTo>
                    <a:cubicBezTo>
                      <a:pt x="6049" y="8043"/>
                      <a:pt x="6039" y="8081"/>
                      <a:pt x="6039" y="8118"/>
                    </a:cubicBezTo>
                    <a:cubicBezTo>
                      <a:pt x="6039" y="8184"/>
                      <a:pt x="6039" y="8259"/>
                      <a:pt x="6039" y="8324"/>
                    </a:cubicBezTo>
                    <a:lnTo>
                      <a:pt x="6039" y="8427"/>
                    </a:lnTo>
                    <a:cubicBezTo>
                      <a:pt x="6039" y="8446"/>
                      <a:pt x="6039" y="8455"/>
                      <a:pt x="6039" y="8474"/>
                    </a:cubicBezTo>
                    <a:cubicBezTo>
                      <a:pt x="6030" y="8493"/>
                      <a:pt x="6030" y="8511"/>
                      <a:pt x="6030" y="8521"/>
                    </a:cubicBezTo>
                    <a:cubicBezTo>
                      <a:pt x="6030" y="8549"/>
                      <a:pt x="6039" y="8577"/>
                      <a:pt x="6039" y="8605"/>
                    </a:cubicBezTo>
                    <a:lnTo>
                      <a:pt x="6049" y="8661"/>
                    </a:lnTo>
                    <a:cubicBezTo>
                      <a:pt x="6049" y="8699"/>
                      <a:pt x="6058" y="8727"/>
                      <a:pt x="6058" y="8755"/>
                    </a:cubicBezTo>
                    <a:cubicBezTo>
                      <a:pt x="6068" y="8830"/>
                      <a:pt x="6077" y="8905"/>
                      <a:pt x="6086" y="8970"/>
                    </a:cubicBezTo>
                    <a:cubicBezTo>
                      <a:pt x="6096" y="8998"/>
                      <a:pt x="6096" y="9036"/>
                      <a:pt x="6105" y="9064"/>
                    </a:cubicBezTo>
                    <a:lnTo>
                      <a:pt x="6133" y="9195"/>
                    </a:lnTo>
                    <a:cubicBezTo>
                      <a:pt x="6133" y="9223"/>
                      <a:pt x="6142" y="9251"/>
                      <a:pt x="6152" y="9279"/>
                    </a:cubicBezTo>
                    <a:cubicBezTo>
                      <a:pt x="6161" y="9307"/>
                      <a:pt x="6171" y="9345"/>
                      <a:pt x="6180" y="9382"/>
                    </a:cubicBezTo>
                    <a:cubicBezTo>
                      <a:pt x="6199" y="9448"/>
                      <a:pt x="6227" y="9504"/>
                      <a:pt x="6255" y="9569"/>
                    </a:cubicBezTo>
                    <a:cubicBezTo>
                      <a:pt x="6264" y="9597"/>
                      <a:pt x="6283" y="9635"/>
                      <a:pt x="6292" y="9663"/>
                    </a:cubicBezTo>
                    <a:cubicBezTo>
                      <a:pt x="6311" y="9700"/>
                      <a:pt x="6320" y="9729"/>
                      <a:pt x="6339" y="9757"/>
                    </a:cubicBezTo>
                    <a:cubicBezTo>
                      <a:pt x="6358" y="9803"/>
                      <a:pt x="6386" y="9850"/>
                      <a:pt x="6405" y="9897"/>
                    </a:cubicBezTo>
                    <a:cubicBezTo>
                      <a:pt x="6377" y="9850"/>
                      <a:pt x="6348" y="9803"/>
                      <a:pt x="6320" y="9747"/>
                    </a:cubicBezTo>
                    <a:cubicBezTo>
                      <a:pt x="6292" y="9682"/>
                      <a:pt x="6255" y="9616"/>
                      <a:pt x="6217" y="9541"/>
                    </a:cubicBezTo>
                    <a:cubicBezTo>
                      <a:pt x="6180" y="9466"/>
                      <a:pt x="6142" y="9392"/>
                      <a:pt x="6105" y="9317"/>
                    </a:cubicBezTo>
                    <a:cubicBezTo>
                      <a:pt x="6077" y="9242"/>
                      <a:pt x="6049" y="9167"/>
                      <a:pt x="6011" y="9092"/>
                    </a:cubicBezTo>
                    <a:cubicBezTo>
                      <a:pt x="5993" y="9054"/>
                      <a:pt x="5974" y="9017"/>
                      <a:pt x="5965" y="8980"/>
                    </a:cubicBezTo>
                    <a:cubicBezTo>
                      <a:pt x="5946" y="8933"/>
                      <a:pt x="5927" y="8886"/>
                      <a:pt x="5908" y="8839"/>
                    </a:cubicBezTo>
                    <a:cubicBezTo>
                      <a:pt x="5890" y="8783"/>
                      <a:pt x="5880" y="8736"/>
                      <a:pt x="5862" y="8689"/>
                    </a:cubicBezTo>
                    <a:cubicBezTo>
                      <a:pt x="5852" y="8642"/>
                      <a:pt x="5833" y="8596"/>
                      <a:pt x="5824" y="8558"/>
                    </a:cubicBezTo>
                    <a:cubicBezTo>
                      <a:pt x="5815" y="8530"/>
                      <a:pt x="5805" y="8511"/>
                      <a:pt x="5805" y="8483"/>
                    </a:cubicBezTo>
                    <a:lnTo>
                      <a:pt x="5805" y="8483"/>
                    </a:lnTo>
                    <a:cubicBezTo>
                      <a:pt x="5815" y="8502"/>
                      <a:pt x="5815" y="8521"/>
                      <a:pt x="5824" y="8530"/>
                    </a:cubicBezTo>
                    <a:cubicBezTo>
                      <a:pt x="5805" y="8455"/>
                      <a:pt x="5777" y="8371"/>
                      <a:pt x="5749" y="8287"/>
                    </a:cubicBezTo>
                    <a:cubicBezTo>
                      <a:pt x="5740" y="8259"/>
                      <a:pt x="5730" y="8231"/>
                      <a:pt x="5721" y="8202"/>
                    </a:cubicBezTo>
                    <a:cubicBezTo>
                      <a:pt x="5702" y="8128"/>
                      <a:pt x="5684" y="8062"/>
                      <a:pt x="5665" y="7987"/>
                    </a:cubicBezTo>
                    <a:cubicBezTo>
                      <a:pt x="5665" y="7987"/>
                      <a:pt x="5665" y="7987"/>
                      <a:pt x="5665" y="7978"/>
                    </a:cubicBezTo>
                    <a:cubicBezTo>
                      <a:pt x="5665" y="7959"/>
                      <a:pt x="5665" y="7940"/>
                      <a:pt x="5665" y="7922"/>
                    </a:cubicBezTo>
                    <a:cubicBezTo>
                      <a:pt x="5665" y="7903"/>
                      <a:pt x="5665" y="7875"/>
                      <a:pt x="5665" y="7847"/>
                    </a:cubicBezTo>
                    <a:cubicBezTo>
                      <a:pt x="5656" y="7809"/>
                      <a:pt x="5656" y="7762"/>
                      <a:pt x="5656" y="7725"/>
                    </a:cubicBezTo>
                    <a:cubicBezTo>
                      <a:pt x="5656" y="7687"/>
                      <a:pt x="5656" y="7641"/>
                      <a:pt x="5656" y="7603"/>
                    </a:cubicBezTo>
                    <a:cubicBezTo>
                      <a:pt x="5656" y="7556"/>
                      <a:pt x="5656" y="7519"/>
                      <a:pt x="5656" y="7472"/>
                    </a:cubicBezTo>
                    <a:cubicBezTo>
                      <a:pt x="5665" y="7435"/>
                      <a:pt x="5665" y="7407"/>
                      <a:pt x="5665" y="7369"/>
                    </a:cubicBezTo>
                    <a:cubicBezTo>
                      <a:pt x="5665" y="7322"/>
                      <a:pt x="5674" y="7276"/>
                      <a:pt x="5674" y="7238"/>
                    </a:cubicBezTo>
                    <a:cubicBezTo>
                      <a:pt x="5674" y="7219"/>
                      <a:pt x="5674" y="7201"/>
                      <a:pt x="5674" y="7182"/>
                    </a:cubicBezTo>
                    <a:cubicBezTo>
                      <a:pt x="5684" y="7154"/>
                      <a:pt x="5684" y="7126"/>
                      <a:pt x="5684" y="7098"/>
                    </a:cubicBezTo>
                    <a:cubicBezTo>
                      <a:pt x="5684" y="7060"/>
                      <a:pt x="5693" y="7032"/>
                      <a:pt x="5702" y="6995"/>
                    </a:cubicBezTo>
                    <a:cubicBezTo>
                      <a:pt x="5702" y="6976"/>
                      <a:pt x="5702" y="6948"/>
                      <a:pt x="5712" y="6929"/>
                    </a:cubicBezTo>
                    <a:cubicBezTo>
                      <a:pt x="5712" y="6901"/>
                      <a:pt x="5721" y="6882"/>
                      <a:pt x="5721" y="6854"/>
                    </a:cubicBezTo>
                    <a:cubicBezTo>
                      <a:pt x="5730" y="6817"/>
                      <a:pt x="5740" y="6779"/>
                      <a:pt x="5749" y="6733"/>
                    </a:cubicBezTo>
                    <a:cubicBezTo>
                      <a:pt x="5759" y="6676"/>
                      <a:pt x="5768" y="6611"/>
                      <a:pt x="5787" y="6555"/>
                    </a:cubicBezTo>
                    <a:cubicBezTo>
                      <a:pt x="5787" y="6517"/>
                      <a:pt x="5796" y="6480"/>
                      <a:pt x="5805" y="6452"/>
                    </a:cubicBezTo>
                    <a:lnTo>
                      <a:pt x="5833" y="6377"/>
                    </a:lnTo>
                    <a:cubicBezTo>
                      <a:pt x="5833" y="6367"/>
                      <a:pt x="5833" y="6367"/>
                      <a:pt x="5833" y="6358"/>
                    </a:cubicBezTo>
                    <a:lnTo>
                      <a:pt x="5852" y="6321"/>
                    </a:lnTo>
                    <a:cubicBezTo>
                      <a:pt x="5852" y="6302"/>
                      <a:pt x="5862" y="6283"/>
                      <a:pt x="5871" y="6274"/>
                    </a:cubicBezTo>
                    <a:cubicBezTo>
                      <a:pt x="5880" y="6246"/>
                      <a:pt x="5890" y="6218"/>
                      <a:pt x="5899" y="6199"/>
                    </a:cubicBezTo>
                    <a:cubicBezTo>
                      <a:pt x="5918" y="6161"/>
                      <a:pt x="5927" y="6124"/>
                      <a:pt x="5946" y="6096"/>
                    </a:cubicBezTo>
                    <a:cubicBezTo>
                      <a:pt x="5965" y="6058"/>
                      <a:pt x="5983" y="6021"/>
                      <a:pt x="6002" y="5974"/>
                    </a:cubicBezTo>
                    <a:cubicBezTo>
                      <a:pt x="6021" y="5937"/>
                      <a:pt x="6039" y="5899"/>
                      <a:pt x="6058" y="5862"/>
                    </a:cubicBezTo>
                    <a:cubicBezTo>
                      <a:pt x="6068" y="5834"/>
                      <a:pt x="6086" y="5796"/>
                      <a:pt x="6105" y="5759"/>
                    </a:cubicBezTo>
                    <a:cubicBezTo>
                      <a:pt x="6124" y="5721"/>
                      <a:pt x="6133" y="5684"/>
                      <a:pt x="6152" y="5646"/>
                    </a:cubicBezTo>
                    <a:cubicBezTo>
                      <a:pt x="6161" y="5618"/>
                      <a:pt x="6171" y="5600"/>
                      <a:pt x="6180" y="5572"/>
                    </a:cubicBezTo>
                    <a:cubicBezTo>
                      <a:pt x="6199" y="5553"/>
                      <a:pt x="6208" y="5525"/>
                      <a:pt x="6217" y="5506"/>
                    </a:cubicBezTo>
                    <a:cubicBezTo>
                      <a:pt x="6227" y="5478"/>
                      <a:pt x="6236" y="5450"/>
                      <a:pt x="6255" y="5422"/>
                    </a:cubicBezTo>
                    <a:cubicBezTo>
                      <a:pt x="6264" y="5403"/>
                      <a:pt x="6274" y="5375"/>
                      <a:pt x="6283" y="5356"/>
                    </a:cubicBezTo>
                    <a:cubicBezTo>
                      <a:pt x="6292" y="5337"/>
                      <a:pt x="6302" y="5328"/>
                      <a:pt x="6311" y="5309"/>
                    </a:cubicBezTo>
                    <a:lnTo>
                      <a:pt x="6348" y="5253"/>
                    </a:lnTo>
                    <a:cubicBezTo>
                      <a:pt x="6377" y="5216"/>
                      <a:pt x="6395" y="5178"/>
                      <a:pt x="6423" y="5150"/>
                    </a:cubicBezTo>
                    <a:cubicBezTo>
                      <a:pt x="6442" y="5122"/>
                      <a:pt x="6470" y="5094"/>
                      <a:pt x="6498" y="5057"/>
                    </a:cubicBezTo>
                    <a:lnTo>
                      <a:pt x="6573" y="4963"/>
                    </a:lnTo>
                    <a:cubicBezTo>
                      <a:pt x="6582" y="4944"/>
                      <a:pt x="6601" y="4935"/>
                      <a:pt x="6611" y="4916"/>
                    </a:cubicBezTo>
                    <a:cubicBezTo>
                      <a:pt x="6629" y="4897"/>
                      <a:pt x="6639" y="4869"/>
                      <a:pt x="6657" y="4851"/>
                    </a:cubicBezTo>
                    <a:lnTo>
                      <a:pt x="6695" y="4794"/>
                    </a:lnTo>
                    <a:cubicBezTo>
                      <a:pt x="6704" y="4785"/>
                      <a:pt x="6704" y="4776"/>
                      <a:pt x="6714" y="4766"/>
                    </a:cubicBezTo>
                    <a:cubicBezTo>
                      <a:pt x="6723" y="4757"/>
                      <a:pt x="6732" y="4738"/>
                      <a:pt x="6742" y="4729"/>
                    </a:cubicBezTo>
                    <a:lnTo>
                      <a:pt x="6742" y="4729"/>
                    </a:lnTo>
                    <a:cubicBezTo>
                      <a:pt x="6723" y="4748"/>
                      <a:pt x="6704" y="4766"/>
                      <a:pt x="6685" y="4785"/>
                    </a:cubicBezTo>
                    <a:cubicBezTo>
                      <a:pt x="6667" y="4804"/>
                      <a:pt x="6648" y="4832"/>
                      <a:pt x="6629" y="4851"/>
                    </a:cubicBezTo>
                    <a:cubicBezTo>
                      <a:pt x="6611" y="4860"/>
                      <a:pt x="6601" y="4879"/>
                      <a:pt x="6582" y="4888"/>
                    </a:cubicBezTo>
                    <a:cubicBezTo>
                      <a:pt x="6573" y="4907"/>
                      <a:pt x="6554" y="4916"/>
                      <a:pt x="6545" y="4925"/>
                    </a:cubicBezTo>
                    <a:cubicBezTo>
                      <a:pt x="6517" y="4954"/>
                      <a:pt x="6489" y="4982"/>
                      <a:pt x="6461" y="5010"/>
                    </a:cubicBezTo>
                    <a:cubicBezTo>
                      <a:pt x="6433" y="5047"/>
                      <a:pt x="6405" y="5075"/>
                      <a:pt x="6377" y="5103"/>
                    </a:cubicBezTo>
                    <a:cubicBezTo>
                      <a:pt x="6358" y="5122"/>
                      <a:pt x="6348" y="5141"/>
                      <a:pt x="6339" y="5150"/>
                    </a:cubicBezTo>
                    <a:cubicBezTo>
                      <a:pt x="6320" y="5169"/>
                      <a:pt x="6311" y="5178"/>
                      <a:pt x="6302" y="5197"/>
                    </a:cubicBezTo>
                    <a:cubicBezTo>
                      <a:pt x="6274" y="5244"/>
                      <a:pt x="6245" y="5281"/>
                      <a:pt x="6217" y="5319"/>
                    </a:cubicBezTo>
                    <a:lnTo>
                      <a:pt x="6227" y="5319"/>
                    </a:lnTo>
                    <a:cubicBezTo>
                      <a:pt x="6199" y="5356"/>
                      <a:pt x="6180" y="5394"/>
                      <a:pt x="6161" y="5431"/>
                    </a:cubicBezTo>
                    <a:cubicBezTo>
                      <a:pt x="6152" y="5450"/>
                      <a:pt x="6142" y="5469"/>
                      <a:pt x="6133" y="5487"/>
                    </a:cubicBezTo>
                    <a:lnTo>
                      <a:pt x="6105" y="5553"/>
                    </a:lnTo>
                    <a:cubicBezTo>
                      <a:pt x="6096" y="5590"/>
                      <a:pt x="6077" y="5628"/>
                      <a:pt x="6058" y="5665"/>
                    </a:cubicBezTo>
                    <a:cubicBezTo>
                      <a:pt x="6049" y="5693"/>
                      <a:pt x="6030" y="5731"/>
                      <a:pt x="6011" y="5768"/>
                    </a:cubicBezTo>
                    <a:cubicBezTo>
                      <a:pt x="5993" y="5806"/>
                      <a:pt x="5974" y="5843"/>
                      <a:pt x="5955" y="5880"/>
                    </a:cubicBezTo>
                    <a:cubicBezTo>
                      <a:pt x="5946" y="5918"/>
                      <a:pt x="5927" y="5946"/>
                      <a:pt x="5908" y="5983"/>
                    </a:cubicBezTo>
                    <a:cubicBezTo>
                      <a:pt x="5871" y="6068"/>
                      <a:pt x="5833" y="6143"/>
                      <a:pt x="5796" y="6227"/>
                    </a:cubicBezTo>
                    <a:cubicBezTo>
                      <a:pt x="5787" y="6264"/>
                      <a:pt x="5777" y="6302"/>
                      <a:pt x="5759" y="6339"/>
                    </a:cubicBezTo>
                    <a:cubicBezTo>
                      <a:pt x="5759" y="6349"/>
                      <a:pt x="5759" y="6349"/>
                      <a:pt x="5759" y="6358"/>
                    </a:cubicBezTo>
                    <a:cubicBezTo>
                      <a:pt x="5749" y="6367"/>
                      <a:pt x="5749" y="6386"/>
                      <a:pt x="5740" y="6405"/>
                    </a:cubicBezTo>
                    <a:cubicBezTo>
                      <a:pt x="5740" y="6414"/>
                      <a:pt x="5730" y="6433"/>
                      <a:pt x="5730" y="6452"/>
                    </a:cubicBezTo>
                    <a:cubicBezTo>
                      <a:pt x="5721" y="6470"/>
                      <a:pt x="5721" y="6498"/>
                      <a:pt x="5712" y="6527"/>
                    </a:cubicBezTo>
                    <a:cubicBezTo>
                      <a:pt x="5702" y="6545"/>
                      <a:pt x="5702" y="6564"/>
                      <a:pt x="5702" y="6592"/>
                    </a:cubicBezTo>
                    <a:cubicBezTo>
                      <a:pt x="5693" y="6630"/>
                      <a:pt x="5684" y="6667"/>
                      <a:pt x="5674" y="6704"/>
                    </a:cubicBezTo>
                    <a:cubicBezTo>
                      <a:pt x="5656" y="6789"/>
                      <a:pt x="5646" y="6873"/>
                      <a:pt x="5637" y="6957"/>
                    </a:cubicBezTo>
                    <a:cubicBezTo>
                      <a:pt x="5627" y="6976"/>
                      <a:pt x="5627" y="6995"/>
                      <a:pt x="5627" y="7013"/>
                    </a:cubicBezTo>
                    <a:cubicBezTo>
                      <a:pt x="5627" y="7032"/>
                      <a:pt x="5618" y="7051"/>
                      <a:pt x="5618" y="7079"/>
                    </a:cubicBezTo>
                    <a:cubicBezTo>
                      <a:pt x="5618" y="7116"/>
                      <a:pt x="5609" y="7154"/>
                      <a:pt x="5609" y="7191"/>
                    </a:cubicBezTo>
                    <a:cubicBezTo>
                      <a:pt x="5599" y="7285"/>
                      <a:pt x="5599" y="7369"/>
                      <a:pt x="5590" y="7453"/>
                    </a:cubicBezTo>
                    <a:cubicBezTo>
                      <a:pt x="5590" y="7397"/>
                      <a:pt x="5581" y="7341"/>
                      <a:pt x="5581" y="7285"/>
                    </a:cubicBezTo>
                    <a:cubicBezTo>
                      <a:pt x="5571" y="7191"/>
                      <a:pt x="5562" y="7107"/>
                      <a:pt x="5562" y="7023"/>
                    </a:cubicBezTo>
                    <a:cubicBezTo>
                      <a:pt x="5562" y="7009"/>
                      <a:pt x="5562" y="6995"/>
                      <a:pt x="5562" y="6985"/>
                    </a:cubicBezTo>
                    <a:cubicBezTo>
                      <a:pt x="5562" y="6976"/>
                      <a:pt x="5562" y="6957"/>
                      <a:pt x="5562" y="6938"/>
                    </a:cubicBezTo>
                    <a:cubicBezTo>
                      <a:pt x="5562" y="6882"/>
                      <a:pt x="5553" y="6826"/>
                      <a:pt x="5553" y="6770"/>
                    </a:cubicBezTo>
                    <a:cubicBezTo>
                      <a:pt x="5553" y="6695"/>
                      <a:pt x="5562" y="6630"/>
                      <a:pt x="5562" y="6555"/>
                    </a:cubicBezTo>
                    <a:cubicBezTo>
                      <a:pt x="5571" y="6517"/>
                      <a:pt x="5571" y="6470"/>
                      <a:pt x="5581" y="6433"/>
                    </a:cubicBezTo>
                    <a:cubicBezTo>
                      <a:pt x="5581" y="6395"/>
                      <a:pt x="5590" y="6349"/>
                      <a:pt x="5599" y="6311"/>
                    </a:cubicBezTo>
                    <a:cubicBezTo>
                      <a:pt x="5599" y="6292"/>
                      <a:pt x="5609" y="6274"/>
                      <a:pt x="5609" y="6255"/>
                    </a:cubicBezTo>
                    <a:lnTo>
                      <a:pt x="5618" y="6189"/>
                    </a:lnTo>
                    <a:cubicBezTo>
                      <a:pt x="5627" y="6161"/>
                      <a:pt x="5627" y="6124"/>
                      <a:pt x="5637" y="6086"/>
                    </a:cubicBezTo>
                    <a:cubicBezTo>
                      <a:pt x="5656" y="6012"/>
                      <a:pt x="5665" y="5937"/>
                      <a:pt x="5684" y="5862"/>
                    </a:cubicBezTo>
                    <a:cubicBezTo>
                      <a:pt x="5684" y="5852"/>
                      <a:pt x="5693" y="5834"/>
                      <a:pt x="5693" y="5824"/>
                    </a:cubicBezTo>
                    <a:cubicBezTo>
                      <a:pt x="5702" y="5778"/>
                      <a:pt x="5712" y="5731"/>
                      <a:pt x="5730" y="5684"/>
                    </a:cubicBezTo>
                    <a:cubicBezTo>
                      <a:pt x="5739" y="5640"/>
                      <a:pt x="5748" y="5596"/>
                      <a:pt x="5757" y="5552"/>
                    </a:cubicBezTo>
                    <a:lnTo>
                      <a:pt x="5757" y="5552"/>
                    </a:lnTo>
                    <a:cubicBezTo>
                      <a:pt x="5759" y="5551"/>
                      <a:pt x="5759" y="5549"/>
                      <a:pt x="5759" y="5543"/>
                    </a:cubicBezTo>
                    <a:lnTo>
                      <a:pt x="5759" y="5543"/>
                    </a:lnTo>
                    <a:cubicBezTo>
                      <a:pt x="5759" y="5543"/>
                      <a:pt x="5759" y="5543"/>
                      <a:pt x="5759" y="5543"/>
                    </a:cubicBezTo>
                    <a:cubicBezTo>
                      <a:pt x="5768" y="5525"/>
                      <a:pt x="5777" y="5506"/>
                      <a:pt x="5787" y="5487"/>
                    </a:cubicBezTo>
                    <a:cubicBezTo>
                      <a:pt x="5815" y="5422"/>
                      <a:pt x="5843" y="5356"/>
                      <a:pt x="5880" y="5300"/>
                    </a:cubicBezTo>
                    <a:cubicBezTo>
                      <a:pt x="5890" y="5272"/>
                      <a:pt x="5908" y="5244"/>
                      <a:pt x="5927" y="5216"/>
                    </a:cubicBezTo>
                    <a:cubicBezTo>
                      <a:pt x="5946" y="5188"/>
                      <a:pt x="5974" y="5150"/>
                      <a:pt x="5993" y="5122"/>
                    </a:cubicBezTo>
                    <a:cubicBezTo>
                      <a:pt x="6011" y="5094"/>
                      <a:pt x="6030" y="5066"/>
                      <a:pt x="6049" y="5038"/>
                    </a:cubicBezTo>
                    <a:cubicBezTo>
                      <a:pt x="6068" y="5010"/>
                      <a:pt x="6086" y="4982"/>
                      <a:pt x="6105" y="4944"/>
                    </a:cubicBezTo>
                    <a:cubicBezTo>
                      <a:pt x="6114" y="4935"/>
                      <a:pt x="6124" y="4925"/>
                      <a:pt x="6133" y="4907"/>
                    </a:cubicBezTo>
                    <a:cubicBezTo>
                      <a:pt x="6133" y="4897"/>
                      <a:pt x="6142" y="4888"/>
                      <a:pt x="6152" y="4869"/>
                    </a:cubicBezTo>
                    <a:cubicBezTo>
                      <a:pt x="6171" y="4851"/>
                      <a:pt x="6189" y="4823"/>
                      <a:pt x="6208" y="4804"/>
                    </a:cubicBezTo>
                    <a:cubicBezTo>
                      <a:pt x="6236" y="4776"/>
                      <a:pt x="6264" y="4748"/>
                      <a:pt x="6292" y="4720"/>
                    </a:cubicBezTo>
                    <a:lnTo>
                      <a:pt x="6283" y="4720"/>
                    </a:lnTo>
                    <a:cubicBezTo>
                      <a:pt x="6292" y="4720"/>
                      <a:pt x="6302" y="4710"/>
                      <a:pt x="6302" y="4701"/>
                    </a:cubicBezTo>
                    <a:cubicBezTo>
                      <a:pt x="6311" y="4701"/>
                      <a:pt x="6311" y="4691"/>
                      <a:pt x="6311" y="4691"/>
                    </a:cubicBezTo>
                    <a:cubicBezTo>
                      <a:pt x="6320" y="4691"/>
                      <a:pt x="6320" y="4682"/>
                      <a:pt x="6320" y="4682"/>
                    </a:cubicBezTo>
                    <a:cubicBezTo>
                      <a:pt x="6339" y="4654"/>
                      <a:pt x="6358" y="4635"/>
                      <a:pt x="6386" y="4617"/>
                    </a:cubicBezTo>
                    <a:cubicBezTo>
                      <a:pt x="6405" y="4598"/>
                      <a:pt x="6423" y="4579"/>
                      <a:pt x="6451" y="4560"/>
                    </a:cubicBezTo>
                    <a:cubicBezTo>
                      <a:pt x="6489" y="4514"/>
                      <a:pt x="6536" y="4476"/>
                      <a:pt x="6582" y="4429"/>
                    </a:cubicBezTo>
                    <a:lnTo>
                      <a:pt x="6592" y="4420"/>
                    </a:lnTo>
                    <a:lnTo>
                      <a:pt x="6639" y="4364"/>
                    </a:lnTo>
                    <a:cubicBezTo>
                      <a:pt x="6648" y="4364"/>
                      <a:pt x="6648" y="4354"/>
                      <a:pt x="6657" y="4345"/>
                    </a:cubicBezTo>
                    <a:cubicBezTo>
                      <a:pt x="6657" y="4345"/>
                      <a:pt x="6657" y="4345"/>
                      <a:pt x="6657" y="4354"/>
                    </a:cubicBezTo>
                    <a:cubicBezTo>
                      <a:pt x="6676" y="4326"/>
                      <a:pt x="6704" y="4298"/>
                      <a:pt x="6732" y="4270"/>
                    </a:cubicBezTo>
                    <a:cubicBezTo>
                      <a:pt x="6779" y="4214"/>
                      <a:pt x="6826" y="4167"/>
                      <a:pt x="6873" y="4111"/>
                    </a:cubicBezTo>
                    <a:cubicBezTo>
                      <a:pt x="6891" y="4083"/>
                      <a:pt x="6910" y="4055"/>
                      <a:pt x="6929" y="4027"/>
                    </a:cubicBezTo>
                    <a:cubicBezTo>
                      <a:pt x="6938" y="4017"/>
                      <a:pt x="6948" y="3999"/>
                      <a:pt x="6957" y="3980"/>
                    </a:cubicBezTo>
                    <a:cubicBezTo>
                      <a:pt x="6966" y="3961"/>
                      <a:pt x="6976" y="3942"/>
                      <a:pt x="6985" y="3924"/>
                    </a:cubicBezTo>
                    <a:lnTo>
                      <a:pt x="6985" y="3924"/>
                    </a:lnTo>
                    <a:lnTo>
                      <a:pt x="6948" y="3980"/>
                    </a:lnTo>
                    <a:cubicBezTo>
                      <a:pt x="6938" y="3989"/>
                      <a:pt x="6929" y="4008"/>
                      <a:pt x="6910" y="4017"/>
                    </a:cubicBezTo>
                    <a:cubicBezTo>
                      <a:pt x="6901" y="4036"/>
                      <a:pt x="6891" y="4045"/>
                      <a:pt x="6873" y="4055"/>
                    </a:cubicBezTo>
                    <a:cubicBezTo>
                      <a:pt x="6863" y="4064"/>
                      <a:pt x="6854" y="4073"/>
                      <a:pt x="6835" y="4092"/>
                    </a:cubicBezTo>
                    <a:cubicBezTo>
                      <a:pt x="6817" y="4111"/>
                      <a:pt x="6788" y="4130"/>
                      <a:pt x="6760" y="4158"/>
                    </a:cubicBezTo>
                    <a:lnTo>
                      <a:pt x="6685" y="4223"/>
                    </a:lnTo>
                    <a:cubicBezTo>
                      <a:pt x="6657" y="4251"/>
                      <a:pt x="6629" y="4270"/>
                      <a:pt x="6611" y="4298"/>
                    </a:cubicBezTo>
                    <a:cubicBezTo>
                      <a:pt x="6573" y="4326"/>
                      <a:pt x="6545" y="4354"/>
                      <a:pt x="6517" y="4382"/>
                    </a:cubicBezTo>
                    <a:cubicBezTo>
                      <a:pt x="6470" y="4439"/>
                      <a:pt x="6423" y="4485"/>
                      <a:pt x="6367" y="4532"/>
                    </a:cubicBezTo>
                    <a:cubicBezTo>
                      <a:pt x="6339" y="4560"/>
                      <a:pt x="6320" y="4579"/>
                      <a:pt x="6292" y="4607"/>
                    </a:cubicBezTo>
                    <a:lnTo>
                      <a:pt x="6264" y="4645"/>
                    </a:lnTo>
                    <a:lnTo>
                      <a:pt x="6255" y="4645"/>
                    </a:lnTo>
                    <a:cubicBezTo>
                      <a:pt x="6245" y="4663"/>
                      <a:pt x="6236" y="4673"/>
                      <a:pt x="6217" y="4682"/>
                    </a:cubicBezTo>
                    <a:cubicBezTo>
                      <a:pt x="6208" y="4701"/>
                      <a:pt x="6199" y="4710"/>
                      <a:pt x="6189" y="4720"/>
                    </a:cubicBezTo>
                    <a:cubicBezTo>
                      <a:pt x="6189" y="4720"/>
                      <a:pt x="6180" y="4729"/>
                      <a:pt x="6180" y="4729"/>
                    </a:cubicBezTo>
                    <a:cubicBezTo>
                      <a:pt x="6171" y="4738"/>
                      <a:pt x="6171" y="4748"/>
                      <a:pt x="6161" y="4748"/>
                    </a:cubicBezTo>
                    <a:cubicBezTo>
                      <a:pt x="6152" y="4766"/>
                      <a:pt x="6133" y="4776"/>
                      <a:pt x="6124" y="4794"/>
                    </a:cubicBezTo>
                    <a:cubicBezTo>
                      <a:pt x="6114" y="4804"/>
                      <a:pt x="6105" y="4823"/>
                      <a:pt x="6096" y="4832"/>
                    </a:cubicBezTo>
                    <a:cubicBezTo>
                      <a:pt x="6077" y="4860"/>
                      <a:pt x="6058" y="4897"/>
                      <a:pt x="6039" y="4925"/>
                    </a:cubicBezTo>
                    <a:cubicBezTo>
                      <a:pt x="6021" y="4954"/>
                      <a:pt x="6002" y="4982"/>
                      <a:pt x="5983" y="5010"/>
                    </a:cubicBezTo>
                    <a:cubicBezTo>
                      <a:pt x="5965" y="5038"/>
                      <a:pt x="5946" y="5075"/>
                      <a:pt x="5927" y="5103"/>
                    </a:cubicBezTo>
                    <a:cubicBezTo>
                      <a:pt x="5908" y="5131"/>
                      <a:pt x="5890" y="5160"/>
                      <a:pt x="5871" y="5188"/>
                    </a:cubicBezTo>
                    <a:cubicBezTo>
                      <a:pt x="5852" y="5206"/>
                      <a:pt x="5843" y="5225"/>
                      <a:pt x="5833" y="5244"/>
                    </a:cubicBezTo>
                    <a:cubicBezTo>
                      <a:pt x="5843" y="5225"/>
                      <a:pt x="5852" y="5206"/>
                      <a:pt x="5852" y="5188"/>
                    </a:cubicBezTo>
                    <a:cubicBezTo>
                      <a:pt x="5890" y="5085"/>
                      <a:pt x="5936" y="4991"/>
                      <a:pt x="5983" y="4888"/>
                    </a:cubicBezTo>
                    <a:cubicBezTo>
                      <a:pt x="6011" y="4851"/>
                      <a:pt x="6039" y="4813"/>
                      <a:pt x="6068" y="4776"/>
                    </a:cubicBezTo>
                    <a:cubicBezTo>
                      <a:pt x="6096" y="4729"/>
                      <a:pt x="6124" y="4682"/>
                      <a:pt x="6142" y="4645"/>
                    </a:cubicBezTo>
                    <a:cubicBezTo>
                      <a:pt x="6161" y="4617"/>
                      <a:pt x="6171" y="4598"/>
                      <a:pt x="6189" y="4570"/>
                    </a:cubicBezTo>
                    <a:cubicBezTo>
                      <a:pt x="6199" y="4551"/>
                      <a:pt x="6217" y="4532"/>
                      <a:pt x="6236" y="4514"/>
                    </a:cubicBezTo>
                    <a:cubicBezTo>
                      <a:pt x="6264" y="4476"/>
                      <a:pt x="6292" y="4439"/>
                      <a:pt x="6330" y="4401"/>
                    </a:cubicBezTo>
                    <a:cubicBezTo>
                      <a:pt x="6377" y="4345"/>
                      <a:pt x="6423" y="4308"/>
                      <a:pt x="6479" y="4251"/>
                    </a:cubicBezTo>
                    <a:cubicBezTo>
                      <a:pt x="6508" y="4233"/>
                      <a:pt x="6526" y="4205"/>
                      <a:pt x="6554" y="4186"/>
                    </a:cubicBezTo>
                    <a:cubicBezTo>
                      <a:pt x="6582" y="4148"/>
                      <a:pt x="6611" y="4120"/>
                      <a:pt x="6639" y="4092"/>
                    </a:cubicBezTo>
                    <a:cubicBezTo>
                      <a:pt x="6685" y="4036"/>
                      <a:pt x="6732" y="3980"/>
                      <a:pt x="6770" y="3914"/>
                    </a:cubicBezTo>
                    <a:cubicBezTo>
                      <a:pt x="6817" y="3849"/>
                      <a:pt x="6863" y="3783"/>
                      <a:pt x="6891" y="3708"/>
                    </a:cubicBezTo>
                    <a:lnTo>
                      <a:pt x="6891" y="3708"/>
                    </a:lnTo>
                    <a:cubicBezTo>
                      <a:pt x="6835" y="3774"/>
                      <a:pt x="6770" y="3830"/>
                      <a:pt x="6704" y="3877"/>
                    </a:cubicBezTo>
                    <a:cubicBezTo>
                      <a:pt x="6704" y="3886"/>
                      <a:pt x="6695" y="3886"/>
                      <a:pt x="6695" y="3886"/>
                    </a:cubicBezTo>
                    <a:cubicBezTo>
                      <a:pt x="6704" y="3868"/>
                      <a:pt x="6714" y="3858"/>
                      <a:pt x="6714" y="3839"/>
                    </a:cubicBezTo>
                    <a:cubicBezTo>
                      <a:pt x="6723" y="3811"/>
                      <a:pt x="6732" y="3793"/>
                      <a:pt x="6742" y="3765"/>
                    </a:cubicBezTo>
                    <a:cubicBezTo>
                      <a:pt x="6770" y="3708"/>
                      <a:pt x="6788" y="3662"/>
                      <a:pt x="6807" y="3605"/>
                    </a:cubicBezTo>
                    <a:cubicBezTo>
                      <a:pt x="6817" y="3568"/>
                      <a:pt x="6826" y="3540"/>
                      <a:pt x="6835" y="3502"/>
                    </a:cubicBezTo>
                    <a:cubicBezTo>
                      <a:pt x="6835" y="3474"/>
                      <a:pt x="6845" y="3446"/>
                      <a:pt x="6854" y="3427"/>
                    </a:cubicBezTo>
                    <a:cubicBezTo>
                      <a:pt x="6882" y="3315"/>
                      <a:pt x="6910" y="3212"/>
                      <a:pt x="6948" y="3109"/>
                    </a:cubicBezTo>
                    <a:cubicBezTo>
                      <a:pt x="6966" y="3062"/>
                      <a:pt x="6985" y="3006"/>
                      <a:pt x="7013" y="2959"/>
                    </a:cubicBezTo>
                    <a:cubicBezTo>
                      <a:pt x="7032" y="2903"/>
                      <a:pt x="7051" y="2856"/>
                      <a:pt x="7079" y="2800"/>
                    </a:cubicBezTo>
                    <a:cubicBezTo>
                      <a:pt x="7097" y="2753"/>
                      <a:pt x="7107" y="2697"/>
                      <a:pt x="7135" y="2650"/>
                    </a:cubicBezTo>
                    <a:cubicBezTo>
                      <a:pt x="7154" y="2604"/>
                      <a:pt x="7182" y="2557"/>
                      <a:pt x="7210" y="2501"/>
                    </a:cubicBezTo>
                    <a:cubicBezTo>
                      <a:pt x="7238" y="2454"/>
                      <a:pt x="7257" y="2407"/>
                      <a:pt x="7285" y="2360"/>
                    </a:cubicBezTo>
                    <a:cubicBezTo>
                      <a:pt x="7303" y="2313"/>
                      <a:pt x="7332" y="2257"/>
                      <a:pt x="7350" y="2210"/>
                    </a:cubicBezTo>
                    <a:cubicBezTo>
                      <a:pt x="7369" y="2182"/>
                      <a:pt x="7388" y="2145"/>
                      <a:pt x="7406" y="2117"/>
                    </a:cubicBezTo>
                    <a:cubicBezTo>
                      <a:pt x="7416" y="2107"/>
                      <a:pt x="7425" y="2089"/>
                      <a:pt x="7434" y="2079"/>
                    </a:cubicBezTo>
                    <a:cubicBezTo>
                      <a:pt x="7444" y="2070"/>
                      <a:pt x="7453" y="2061"/>
                      <a:pt x="7463" y="2051"/>
                    </a:cubicBezTo>
                    <a:cubicBezTo>
                      <a:pt x="7472" y="2042"/>
                      <a:pt x="7481" y="2032"/>
                      <a:pt x="7500" y="2032"/>
                    </a:cubicBezTo>
                    <a:cubicBezTo>
                      <a:pt x="7519" y="2014"/>
                      <a:pt x="7547" y="1995"/>
                      <a:pt x="7566" y="1976"/>
                    </a:cubicBezTo>
                    <a:cubicBezTo>
                      <a:pt x="7594" y="1958"/>
                      <a:pt x="7612" y="1948"/>
                      <a:pt x="7631" y="1929"/>
                    </a:cubicBezTo>
                    <a:cubicBezTo>
                      <a:pt x="7659" y="1920"/>
                      <a:pt x="7687" y="1901"/>
                      <a:pt x="7706" y="1883"/>
                    </a:cubicBezTo>
                    <a:cubicBezTo>
                      <a:pt x="7734" y="1873"/>
                      <a:pt x="7762" y="1855"/>
                      <a:pt x="7790" y="1845"/>
                    </a:cubicBezTo>
                    <a:cubicBezTo>
                      <a:pt x="7818" y="1826"/>
                      <a:pt x="7846" y="1817"/>
                      <a:pt x="7875" y="1808"/>
                    </a:cubicBezTo>
                    <a:cubicBezTo>
                      <a:pt x="7949" y="1789"/>
                      <a:pt x="8024" y="1770"/>
                      <a:pt x="8099" y="1752"/>
                    </a:cubicBezTo>
                    <a:cubicBezTo>
                      <a:pt x="8137" y="1742"/>
                      <a:pt x="8184" y="1733"/>
                      <a:pt x="8221" y="1714"/>
                    </a:cubicBezTo>
                    <a:cubicBezTo>
                      <a:pt x="8230" y="1705"/>
                      <a:pt x="8240" y="1705"/>
                      <a:pt x="8258" y="1695"/>
                    </a:cubicBezTo>
                    <a:close/>
                    <a:moveTo>
                      <a:pt x="16104" y="8174"/>
                    </a:moveTo>
                    <a:cubicBezTo>
                      <a:pt x="16161" y="8184"/>
                      <a:pt x="16217" y="8193"/>
                      <a:pt x="16264" y="8202"/>
                    </a:cubicBezTo>
                    <a:cubicBezTo>
                      <a:pt x="16282" y="8212"/>
                      <a:pt x="16292" y="8221"/>
                      <a:pt x="16320" y="8231"/>
                    </a:cubicBezTo>
                    <a:cubicBezTo>
                      <a:pt x="16357" y="8249"/>
                      <a:pt x="16395" y="8277"/>
                      <a:pt x="16432" y="8296"/>
                    </a:cubicBezTo>
                    <a:cubicBezTo>
                      <a:pt x="16470" y="8324"/>
                      <a:pt x="16507" y="8352"/>
                      <a:pt x="16535" y="8371"/>
                    </a:cubicBezTo>
                    <a:cubicBezTo>
                      <a:pt x="16554" y="8380"/>
                      <a:pt x="16563" y="8390"/>
                      <a:pt x="16582" y="8399"/>
                    </a:cubicBezTo>
                    <a:lnTo>
                      <a:pt x="16610" y="8427"/>
                    </a:lnTo>
                    <a:cubicBezTo>
                      <a:pt x="16629" y="8437"/>
                      <a:pt x="16647" y="8455"/>
                      <a:pt x="16666" y="8465"/>
                    </a:cubicBezTo>
                    <a:cubicBezTo>
                      <a:pt x="16741" y="8511"/>
                      <a:pt x="16797" y="8558"/>
                      <a:pt x="16853" y="8614"/>
                    </a:cubicBezTo>
                    <a:cubicBezTo>
                      <a:pt x="16872" y="8633"/>
                      <a:pt x="16891" y="8652"/>
                      <a:pt x="16910" y="8680"/>
                    </a:cubicBezTo>
                    <a:lnTo>
                      <a:pt x="16938" y="8708"/>
                    </a:lnTo>
                    <a:lnTo>
                      <a:pt x="16947" y="8717"/>
                    </a:lnTo>
                    <a:lnTo>
                      <a:pt x="16956" y="8727"/>
                    </a:lnTo>
                    <a:cubicBezTo>
                      <a:pt x="16966" y="8736"/>
                      <a:pt x="16975" y="8745"/>
                      <a:pt x="16984" y="8755"/>
                    </a:cubicBezTo>
                    <a:cubicBezTo>
                      <a:pt x="16994" y="8764"/>
                      <a:pt x="17003" y="8783"/>
                      <a:pt x="17022" y="8792"/>
                    </a:cubicBezTo>
                    <a:lnTo>
                      <a:pt x="17050" y="8820"/>
                    </a:lnTo>
                    <a:lnTo>
                      <a:pt x="17050" y="8830"/>
                    </a:lnTo>
                    <a:lnTo>
                      <a:pt x="17069" y="8848"/>
                    </a:lnTo>
                    <a:lnTo>
                      <a:pt x="17087" y="8877"/>
                    </a:lnTo>
                    <a:cubicBezTo>
                      <a:pt x="17097" y="8886"/>
                      <a:pt x="17106" y="8895"/>
                      <a:pt x="17116" y="8914"/>
                    </a:cubicBezTo>
                    <a:cubicBezTo>
                      <a:pt x="17116" y="8914"/>
                      <a:pt x="17125" y="8923"/>
                      <a:pt x="17125" y="8933"/>
                    </a:cubicBezTo>
                    <a:cubicBezTo>
                      <a:pt x="17144" y="8961"/>
                      <a:pt x="17172" y="8989"/>
                      <a:pt x="17190" y="9017"/>
                    </a:cubicBezTo>
                    <a:lnTo>
                      <a:pt x="17200" y="9026"/>
                    </a:lnTo>
                    <a:cubicBezTo>
                      <a:pt x="17219" y="9064"/>
                      <a:pt x="17237" y="9092"/>
                      <a:pt x="17256" y="9120"/>
                    </a:cubicBezTo>
                    <a:lnTo>
                      <a:pt x="17256" y="9129"/>
                    </a:lnTo>
                    <a:lnTo>
                      <a:pt x="17265" y="9139"/>
                    </a:lnTo>
                    <a:cubicBezTo>
                      <a:pt x="17275" y="9148"/>
                      <a:pt x="17284" y="9167"/>
                      <a:pt x="17293" y="9176"/>
                    </a:cubicBezTo>
                    <a:lnTo>
                      <a:pt x="17293" y="9186"/>
                    </a:lnTo>
                    <a:lnTo>
                      <a:pt x="17303" y="9186"/>
                    </a:lnTo>
                    <a:lnTo>
                      <a:pt x="17303" y="9195"/>
                    </a:lnTo>
                    <a:cubicBezTo>
                      <a:pt x="17312" y="9204"/>
                      <a:pt x="17322" y="9223"/>
                      <a:pt x="17331" y="9232"/>
                    </a:cubicBezTo>
                    <a:cubicBezTo>
                      <a:pt x="17350" y="9270"/>
                      <a:pt x="17368" y="9307"/>
                      <a:pt x="17387" y="9345"/>
                    </a:cubicBezTo>
                    <a:cubicBezTo>
                      <a:pt x="17406" y="9382"/>
                      <a:pt x="17425" y="9420"/>
                      <a:pt x="17443" y="9457"/>
                    </a:cubicBezTo>
                    <a:cubicBezTo>
                      <a:pt x="17462" y="9485"/>
                      <a:pt x="17471" y="9523"/>
                      <a:pt x="17481" y="9551"/>
                    </a:cubicBezTo>
                    <a:lnTo>
                      <a:pt x="17490" y="9569"/>
                    </a:lnTo>
                    <a:cubicBezTo>
                      <a:pt x="17499" y="9597"/>
                      <a:pt x="17509" y="9635"/>
                      <a:pt x="17518" y="9672"/>
                    </a:cubicBezTo>
                    <a:cubicBezTo>
                      <a:pt x="17537" y="9719"/>
                      <a:pt x="17546" y="9757"/>
                      <a:pt x="17556" y="9794"/>
                    </a:cubicBezTo>
                    <a:cubicBezTo>
                      <a:pt x="17565" y="9841"/>
                      <a:pt x="17574" y="9878"/>
                      <a:pt x="17584" y="9906"/>
                    </a:cubicBezTo>
                    <a:cubicBezTo>
                      <a:pt x="17593" y="9963"/>
                      <a:pt x="17612" y="10019"/>
                      <a:pt x="17621" y="10066"/>
                    </a:cubicBezTo>
                    <a:cubicBezTo>
                      <a:pt x="17630" y="10094"/>
                      <a:pt x="17640" y="10122"/>
                      <a:pt x="17649" y="10150"/>
                    </a:cubicBezTo>
                    <a:lnTo>
                      <a:pt x="17649" y="10169"/>
                    </a:lnTo>
                    <a:lnTo>
                      <a:pt x="17659" y="10178"/>
                    </a:lnTo>
                    <a:lnTo>
                      <a:pt x="17659" y="10187"/>
                    </a:lnTo>
                    <a:lnTo>
                      <a:pt x="17659" y="10197"/>
                    </a:lnTo>
                    <a:cubicBezTo>
                      <a:pt x="17668" y="10225"/>
                      <a:pt x="17668" y="10244"/>
                      <a:pt x="17677" y="10262"/>
                    </a:cubicBezTo>
                    <a:cubicBezTo>
                      <a:pt x="17687" y="10300"/>
                      <a:pt x="17696" y="10337"/>
                      <a:pt x="17705" y="10384"/>
                    </a:cubicBezTo>
                    <a:cubicBezTo>
                      <a:pt x="17733" y="10468"/>
                      <a:pt x="17752" y="10543"/>
                      <a:pt x="17780" y="10609"/>
                    </a:cubicBezTo>
                    <a:cubicBezTo>
                      <a:pt x="17790" y="10655"/>
                      <a:pt x="17808" y="10693"/>
                      <a:pt x="17818" y="10730"/>
                    </a:cubicBezTo>
                    <a:cubicBezTo>
                      <a:pt x="17827" y="10768"/>
                      <a:pt x="17846" y="10805"/>
                      <a:pt x="17865" y="10843"/>
                    </a:cubicBezTo>
                    <a:cubicBezTo>
                      <a:pt x="17865" y="10852"/>
                      <a:pt x="17865" y="10861"/>
                      <a:pt x="17874" y="10861"/>
                    </a:cubicBezTo>
                    <a:lnTo>
                      <a:pt x="17874" y="10871"/>
                    </a:lnTo>
                    <a:lnTo>
                      <a:pt x="17874" y="10880"/>
                    </a:lnTo>
                    <a:lnTo>
                      <a:pt x="17883" y="10880"/>
                    </a:lnTo>
                    <a:cubicBezTo>
                      <a:pt x="17883" y="10890"/>
                      <a:pt x="17883" y="10899"/>
                      <a:pt x="17893" y="10899"/>
                    </a:cubicBezTo>
                    <a:cubicBezTo>
                      <a:pt x="17893" y="10908"/>
                      <a:pt x="17893" y="10918"/>
                      <a:pt x="17893" y="10918"/>
                    </a:cubicBezTo>
                    <a:lnTo>
                      <a:pt x="17902" y="10927"/>
                    </a:lnTo>
                    <a:cubicBezTo>
                      <a:pt x="17902" y="10936"/>
                      <a:pt x="17911" y="10946"/>
                      <a:pt x="17921" y="10955"/>
                    </a:cubicBezTo>
                    <a:cubicBezTo>
                      <a:pt x="17939" y="11002"/>
                      <a:pt x="17958" y="11039"/>
                      <a:pt x="17977" y="11077"/>
                    </a:cubicBezTo>
                    <a:cubicBezTo>
                      <a:pt x="17996" y="11096"/>
                      <a:pt x="18005" y="11124"/>
                      <a:pt x="18024" y="11161"/>
                    </a:cubicBezTo>
                    <a:lnTo>
                      <a:pt x="18042" y="11180"/>
                    </a:lnTo>
                    <a:cubicBezTo>
                      <a:pt x="18061" y="11217"/>
                      <a:pt x="18080" y="11245"/>
                      <a:pt x="18099" y="11283"/>
                    </a:cubicBezTo>
                    <a:cubicBezTo>
                      <a:pt x="18117" y="11301"/>
                      <a:pt x="18117" y="11320"/>
                      <a:pt x="18136" y="11330"/>
                    </a:cubicBezTo>
                    <a:cubicBezTo>
                      <a:pt x="18145" y="11348"/>
                      <a:pt x="18155" y="11367"/>
                      <a:pt x="18174" y="11386"/>
                    </a:cubicBezTo>
                    <a:cubicBezTo>
                      <a:pt x="18202" y="11423"/>
                      <a:pt x="18220" y="11461"/>
                      <a:pt x="18248" y="11489"/>
                    </a:cubicBezTo>
                    <a:cubicBezTo>
                      <a:pt x="18258" y="11498"/>
                      <a:pt x="18267" y="11517"/>
                      <a:pt x="18286" y="11536"/>
                    </a:cubicBezTo>
                    <a:cubicBezTo>
                      <a:pt x="18295" y="11545"/>
                      <a:pt x="18305" y="11545"/>
                      <a:pt x="18305" y="11554"/>
                    </a:cubicBezTo>
                    <a:lnTo>
                      <a:pt x="18314" y="11564"/>
                    </a:lnTo>
                    <a:lnTo>
                      <a:pt x="18323" y="11573"/>
                    </a:lnTo>
                    <a:cubicBezTo>
                      <a:pt x="18351" y="11601"/>
                      <a:pt x="18380" y="11629"/>
                      <a:pt x="18408" y="11648"/>
                    </a:cubicBezTo>
                    <a:lnTo>
                      <a:pt x="18417" y="11657"/>
                    </a:lnTo>
                    <a:cubicBezTo>
                      <a:pt x="18445" y="11685"/>
                      <a:pt x="18473" y="11704"/>
                      <a:pt x="18511" y="11732"/>
                    </a:cubicBezTo>
                    <a:cubicBezTo>
                      <a:pt x="18520" y="11742"/>
                      <a:pt x="18548" y="11760"/>
                      <a:pt x="18557" y="11770"/>
                    </a:cubicBezTo>
                    <a:cubicBezTo>
                      <a:pt x="18576" y="11779"/>
                      <a:pt x="18595" y="11788"/>
                      <a:pt x="18614" y="11798"/>
                    </a:cubicBezTo>
                    <a:cubicBezTo>
                      <a:pt x="18651" y="11826"/>
                      <a:pt x="18688" y="11845"/>
                      <a:pt x="18717" y="11854"/>
                    </a:cubicBezTo>
                    <a:lnTo>
                      <a:pt x="18726" y="11854"/>
                    </a:lnTo>
                    <a:cubicBezTo>
                      <a:pt x="18735" y="11863"/>
                      <a:pt x="18754" y="11873"/>
                      <a:pt x="18773" y="11882"/>
                    </a:cubicBezTo>
                    <a:cubicBezTo>
                      <a:pt x="18791" y="11882"/>
                      <a:pt x="18801" y="11891"/>
                      <a:pt x="18810" y="11891"/>
                    </a:cubicBezTo>
                    <a:lnTo>
                      <a:pt x="18782" y="11891"/>
                    </a:lnTo>
                    <a:cubicBezTo>
                      <a:pt x="18754" y="11882"/>
                      <a:pt x="18726" y="11882"/>
                      <a:pt x="18707" y="11882"/>
                    </a:cubicBezTo>
                    <a:cubicBezTo>
                      <a:pt x="18688" y="11873"/>
                      <a:pt x="18660" y="11873"/>
                      <a:pt x="18651" y="11863"/>
                    </a:cubicBezTo>
                    <a:lnTo>
                      <a:pt x="18632" y="11863"/>
                    </a:lnTo>
                    <a:cubicBezTo>
                      <a:pt x="18623" y="11854"/>
                      <a:pt x="18614" y="11854"/>
                      <a:pt x="18595" y="11854"/>
                    </a:cubicBezTo>
                    <a:lnTo>
                      <a:pt x="18585" y="11845"/>
                    </a:lnTo>
                    <a:lnTo>
                      <a:pt x="18567" y="11845"/>
                    </a:lnTo>
                    <a:cubicBezTo>
                      <a:pt x="18539" y="11835"/>
                      <a:pt x="18511" y="11826"/>
                      <a:pt x="18482" y="11816"/>
                    </a:cubicBezTo>
                    <a:lnTo>
                      <a:pt x="18473" y="11816"/>
                    </a:lnTo>
                    <a:cubicBezTo>
                      <a:pt x="18464" y="11807"/>
                      <a:pt x="18454" y="11807"/>
                      <a:pt x="18445" y="11807"/>
                    </a:cubicBezTo>
                    <a:lnTo>
                      <a:pt x="18436" y="11807"/>
                    </a:lnTo>
                    <a:cubicBezTo>
                      <a:pt x="18436" y="11798"/>
                      <a:pt x="18426" y="11798"/>
                      <a:pt x="18426" y="11798"/>
                    </a:cubicBezTo>
                    <a:cubicBezTo>
                      <a:pt x="18408" y="11788"/>
                      <a:pt x="18398" y="11788"/>
                      <a:pt x="18389" y="11788"/>
                    </a:cubicBezTo>
                    <a:cubicBezTo>
                      <a:pt x="18361" y="11770"/>
                      <a:pt x="18333" y="11760"/>
                      <a:pt x="18295" y="11742"/>
                    </a:cubicBezTo>
                    <a:lnTo>
                      <a:pt x="18286" y="11742"/>
                    </a:lnTo>
                    <a:lnTo>
                      <a:pt x="18286" y="11732"/>
                    </a:lnTo>
                    <a:lnTo>
                      <a:pt x="18277" y="11732"/>
                    </a:lnTo>
                    <a:cubicBezTo>
                      <a:pt x="18267" y="11732"/>
                      <a:pt x="18258" y="11723"/>
                      <a:pt x="18248" y="11723"/>
                    </a:cubicBezTo>
                    <a:lnTo>
                      <a:pt x="18220" y="11704"/>
                    </a:lnTo>
                    <a:lnTo>
                      <a:pt x="18202" y="11695"/>
                    </a:lnTo>
                    <a:cubicBezTo>
                      <a:pt x="18183" y="11685"/>
                      <a:pt x="18155" y="11667"/>
                      <a:pt x="18136" y="11657"/>
                    </a:cubicBezTo>
                    <a:cubicBezTo>
                      <a:pt x="18117" y="11648"/>
                      <a:pt x="18099" y="11629"/>
                      <a:pt x="18080" y="11610"/>
                    </a:cubicBezTo>
                    <a:cubicBezTo>
                      <a:pt x="18061" y="11601"/>
                      <a:pt x="18052" y="11592"/>
                      <a:pt x="18042" y="11582"/>
                    </a:cubicBezTo>
                    <a:cubicBezTo>
                      <a:pt x="18014" y="11554"/>
                      <a:pt x="17986" y="11526"/>
                      <a:pt x="17958" y="11498"/>
                    </a:cubicBezTo>
                    <a:lnTo>
                      <a:pt x="17949" y="11498"/>
                    </a:lnTo>
                    <a:lnTo>
                      <a:pt x="17949" y="11489"/>
                    </a:lnTo>
                    <a:lnTo>
                      <a:pt x="17921" y="11470"/>
                    </a:lnTo>
                    <a:cubicBezTo>
                      <a:pt x="17902" y="11451"/>
                      <a:pt x="17893" y="11433"/>
                      <a:pt x="17874" y="11414"/>
                    </a:cubicBezTo>
                    <a:cubicBezTo>
                      <a:pt x="17855" y="11395"/>
                      <a:pt x="17836" y="11376"/>
                      <a:pt x="17827" y="11358"/>
                    </a:cubicBezTo>
                    <a:lnTo>
                      <a:pt x="17818" y="11348"/>
                    </a:lnTo>
                    <a:cubicBezTo>
                      <a:pt x="17799" y="11330"/>
                      <a:pt x="17790" y="11311"/>
                      <a:pt x="17780" y="11292"/>
                    </a:cubicBezTo>
                    <a:cubicBezTo>
                      <a:pt x="17762" y="11273"/>
                      <a:pt x="17743" y="11245"/>
                      <a:pt x="17724" y="11227"/>
                    </a:cubicBezTo>
                    <a:cubicBezTo>
                      <a:pt x="17705" y="11189"/>
                      <a:pt x="17687" y="11161"/>
                      <a:pt x="17668" y="11124"/>
                    </a:cubicBezTo>
                    <a:lnTo>
                      <a:pt x="17640" y="11086"/>
                    </a:lnTo>
                    <a:cubicBezTo>
                      <a:pt x="17621" y="11049"/>
                      <a:pt x="17593" y="11002"/>
                      <a:pt x="17574" y="10964"/>
                    </a:cubicBezTo>
                    <a:lnTo>
                      <a:pt x="17565" y="10955"/>
                    </a:lnTo>
                    <a:cubicBezTo>
                      <a:pt x="17546" y="10908"/>
                      <a:pt x="17518" y="10861"/>
                      <a:pt x="17499" y="10815"/>
                    </a:cubicBezTo>
                    <a:cubicBezTo>
                      <a:pt x="17471" y="10758"/>
                      <a:pt x="17453" y="10712"/>
                      <a:pt x="17425" y="10646"/>
                    </a:cubicBezTo>
                    <a:cubicBezTo>
                      <a:pt x="17415" y="10627"/>
                      <a:pt x="17406" y="10599"/>
                      <a:pt x="17396" y="10571"/>
                    </a:cubicBezTo>
                    <a:cubicBezTo>
                      <a:pt x="17387" y="10552"/>
                      <a:pt x="17387" y="10543"/>
                      <a:pt x="17378" y="10515"/>
                    </a:cubicBezTo>
                    <a:cubicBezTo>
                      <a:pt x="17378" y="10506"/>
                      <a:pt x="17378" y="10506"/>
                      <a:pt x="17378" y="10496"/>
                    </a:cubicBezTo>
                    <a:cubicBezTo>
                      <a:pt x="17359" y="10449"/>
                      <a:pt x="17350" y="10403"/>
                      <a:pt x="17331" y="10337"/>
                    </a:cubicBezTo>
                    <a:lnTo>
                      <a:pt x="17331" y="10318"/>
                    </a:lnTo>
                    <a:lnTo>
                      <a:pt x="17322" y="10309"/>
                    </a:lnTo>
                    <a:lnTo>
                      <a:pt x="17322" y="10300"/>
                    </a:lnTo>
                    <a:cubicBezTo>
                      <a:pt x="17293" y="10169"/>
                      <a:pt x="17265" y="10066"/>
                      <a:pt x="17237" y="9972"/>
                    </a:cubicBezTo>
                    <a:cubicBezTo>
                      <a:pt x="17219" y="9916"/>
                      <a:pt x="17209" y="9869"/>
                      <a:pt x="17190" y="9813"/>
                    </a:cubicBezTo>
                    <a:cubicBezTo>
                      <a:pt x="17172" y="9766"/>
                      <a:pt x="17153" y="9719"/>
                      <a:pt x="17134" y="9654"/>
                    </a:cubicBezTo>
                    <a:cubicBezTo>
                      <a:pt x="17097" y="9551"/>
                      <a:pt x="17059" y="9438"/>
                      <a:pt x="17013" y="9335"/>
                    </a:cubicBezTo>
                    <a:cubicBezTo>
                      <a:pt x="16994" y="9298"/>
                      <a:pt x="16975" y="9251"/>
                      <a:pt x="16966" y="9223"/>
                    </a:cubicBezTo>
                    <a:lnTo>
                      <a:pt x="16956" y="9223"/>
                    </a:lnTo>
                    <a:lnTo>
                      <a:pt x="16947" y="9186"/>
                    </a:lnTo>
                    <a:cubicBezTo>
                      <a:pt x="16938" y="9167"/>
                      <a:pt x="16919" y="9139"/>
                      <a:pt x="16910" y="9120"/>
                    </a:cubicBezTo>
                    <a:lnTo>
                      <a:pt x="16910" y="9111"/>
                    </a:lnTo>
                    <a:cubicBezTo>
                      <a:pt x="16900" y="9101"/>
                      <a:pt x="16900" y="9092"/>
                      <a:pt x="16891" y="9083"/>
                    </a:cubicBezTo>
                    <a:lnTo>
                      <a:pt x="16891" y="9073"/>
                    </a:lnTo>
                    <a:lnTo>
                      <a:pt x="16881" y="9064"/>
                    </a:lnTo>
                    <a:cubicBezTo>
                      <a:pt x="16881" y="9054"/>
                      <a:pt x="16872" y="9036"/>
                      <a:pt x="16863" y="9026"/>
                    </a:cubicBezTo>
                    <a:lnTo>
                      <a:pt x="16863" y="9017"/>
                    </a:lnTo>
                    <a:lnTo>
                      <a:pt x="16844" y="8989"/>
                    </a:lnTo>
                    <a:cubicBezTo>
                      <a:pt x="16835" y="8980"/>
                      <a:pt x="16835" y="8980"/>
                      <a:pt x="16825" y="8970"/>
                    </a:cubicBezTo>
                    <a:cubicBezTo>
                      <a:pt x="16825" y="8961"/>
                      <a:pt x="16825" y="8961"/>
                      <a:pt x="16816" y="8961"/>
                    </a:cubicBezTo>
                    <a:cubicBezTo>
                      <a:pt x="16807" y="8942"/>
                      <a:pt x="16797" y="8923"/>
                      <a:pt x="16778" y="8905"/>
                    </a:cubicBezTo>
                    <a:lnTo>
                      <a:pt x="16778" y="8895"/>
                    </a:lnTo>
                    <a:lnTo>
                      <a:pt x="16769" y="8886"/>
                    </a:lnTo>
                    <a:cubicBezTo>
                      <a:pt x="16732" y="8848"/>
                      <a:pt x="16704" y="8802"/>
                      <a:pt x="16666" y="8755"/>
                    </a:cubicBezTo>
                    <a:cubicBezTo>
                      <a:pt x="16638" y="8717"/>
                      <a:pt x="16601" y="8680"/>
                      <a:pt x="16563" y="8624"/>
                    </a:cubicBezTo>
                    <a:cubicBezTo>
                      <a:pt x="16544" y="8596"/>
                      <a:pt x="16516" y="8568"/>
                      <a:pt x="16498" y="8549"/>
                    </a:cubicBezTo>
                    <a:lnTo>
                      <a:pt x="16488" y="8540"/>
                    </a:lnTo>
                    <a:cubicBezTo>
                      <a:pt x="16479" y="8530"/>
                      <a:pt x="16470" y="8511"/>
                      <a:pt x="16451" y="8502"/>
                    </a:cubicBezTo>
                    <a:cubicBezTo>
                      <a:pt x="16441" y="8483"/>
                      <a:pt x="16423" y="8455"/>
                      <a:pt x="16395" y="8437"/>
                    </a:cubicBezTo>
                    <a:cubicBezTo>
                      <a:pt x="16376" y="8418"/>
                      <a:pt x="16357" y="8390"/>
                      <a:pt x="16338" y="8371"/>
                    </a:cubicBezTo>
                    <a:cubicBezTo>
                      <a:pt x="16310" y="8352"/>
                      <a:pt x="16292" y="8334"/>
                      <a:pt x="16273" y="8315"/>
                    </a:cubicBezTo>
                    <a:cubicBezTo>
                      <a:pt x="16245" y="8296"/>
                      <a:pt x="16217" y="8277"/>
                      <a:pt x="16198" y="8259"/>
                    </a:cubicBezTo>
                    <a:cubicBezTo>
                      <a:pt x="16161" y="8231"/>
                      <a:pt x="16114" y="8202"/>
                      <a:pt x="16058" y="8174"/>
                    </a:cubicBezTo>
                    <a:close/>
                    <a:moveTo>
                      <a:pt x="16441" y="8249"/>
                    </a:moveTo>
                    <a:lnTo>
                      <a:pt x="16460" y="8259"/>
                    </a:lnTo>
                    <a:lnTo>
                      <a:pt x="16470" y="8259"/>
                    </a:lnTo>
                    <a:cubicBezTo>
                      <a:pt x="16488" y="8259"/>
                      <a:pt x="16498" y="8268"/>
                      <a:pt x="16516" y="8268"/>
                    </a:cubicBezTo>
                    <a:lnTo>
                      <a:pt x="16526" y="8268"/>
                    </a:lnTo>
                    <a:lnTo>
                      <a:pt x="16526" y="8277"/>
                    </a:lnTo>
                    <a:lnTo>
                      <a:pt x="16535" y="8277"/>
                    </a:lnTo>
                    <a:cubicBezTo>
                      <a:pt x="16582" y="8287"/>
                      <a:pt x="16638" y="8305"/>
                      <a:pt x="16694" y="8315"/>
                    </a:cubicBezTo>
                    <a:cubicBezTo>
                      <a:pt x="16750" y="8343"/>
                      <a:pt x="16825" y="8362"/>
                      <a:pt x="16900" y="8390"/>
                    </a:cubicBezTo>
                    <a:lnTo>
                      <a:pt x="16938" y="8408"/>
                    </a:lnTo>
                    <a:lnTo>
                      <a:pt x="16975" y="8418"/>
                    </a:lnTo>
                    <a:lnTo>
                      <a:pt x="16984" y="8427"/>
                    </a:lnTo>
                    <a:cubicBezTo>
                      <a:pt x="16994" y="8427"/>
                      <a:pt x="17003" y="8437"/>
                      <a:pt x="17013" y="8437"/>
                    </a:cubicBezTo>
                    <a:lnTo>
                      <a:pt x="17041" y="8446"/>
                    </a:lnTo>
                    <a:lnTo>
                      <a:pt x="17116" y="8483"/>
                    </a:lnTo>
                    <a:lnTo>
                      <a:pt x="17144" y="8493"/>
                    </a:lnTo>
                    <a:cubicBezTo>
                      <a:pt x="17153" y="8502"/>
                      <a:pt x="17172" y="8511"/>
                      <a:pt x="17181" y="8521"/>
                    </a:cubicBezTo>
                    <a:cubicBezTo>
                      <a:pt x="17190" y="8521"/>
                      <a:pt x="17190" y="8530"/>
                      <a:pt x="17200" y="8530"/>
                    </a:cubicBezTo>
                    <a:cubicBezTo>
                      <a:pt x="17209" y="8540"/>
                      <a:pt x="17219" y="8540"/>
                      <a:pt x="17228" y="8549"/>
                    </a:cubicBezTo>
                    <a:lnTo>
                      <a:pt x="17237" y="8549"/>
                    </a:lnTo>
                    <a:lnTo>
                      <a:pt x="17247" y="8558"/>
                    </a:lnTo>
                    <a:cubicBezTo>
                      <a:pt x="17265" y="8577"/>
                      <a:pt x="17284" y="8586"/>
                      <a:pt x="17293" y="8596"/>
                    </a:cubicBezTo>
                    <a:cubicBezTo>
                      <a:pt x="17312" y="8605"/>
                      <a:pt x="17331" y="8624"/>
                      <a:pt x="17340" y="8633"/>
                    </a:cubicBezTo>
                    <a:cubicBezTo>
                      <a:pt x="17350" y="8642"/>
                      <a:pt x="17359" y="8642"/>
                      <a:pt x="17359" y="8652"/>
                    </a:cubicBezTo>
                    <a:lnTo>
                      <a:pt x="17368" y="8661"/>
                    </a:lnTo>
                    <a:cubicBezTo>
                      <a:pt x="17378" y="8671"/>
                      <a:pt x="17387" y="8680"/>
                      <a:pt x="17396" y="8689"/>
                    </a:cubicBezTo>
                    <a:lnTo>
                      <a:pt x="17406" y="8699"/>
                    </a:lnTo>
                    <a:lnTo>
                      <a:pt x="17425" y="8717"/>
                    </a:lnTo>
                    <a:lnTo>
                      <a:pt x="17425" y="8727"/>
                    </a:lnTo>
                    <a:cubicBezTo>
                      <a:pt x="17434" y="8727"/>
                      <a:pt x="17434" y="8727"/>
                      <a:pt x="17434" y="8736"/>
                    </a:cubicBezTo>
                    <a:lnTo>
                      <a:pt x="17443" y="8745"/>
                    </a:lnTo>
                    <a:lnTo>
                      <a:pt x="17462" y="8764"/>
                    </a:lnTo>
                    <a:lnTo>
                      <a:pt x="17481" y="8783"/>
                    </a:lnTo>
                    <a:lnTo>
                      <a:pt x="17499" y="8811"/>
                    </a:lnTo>
                    <a:cubicBezTo>
                      <a:pt x="17509" y="8820"/>
                      <a:pt x="17518" y="8830"/>
                      <a:pt x="17527" y="8839"/>
                    </a:cubicBezTo>
                    <a:lnTo>
                      <a:pt x="17537" y="8858"/>
                    </a:lnTo>
                    <a:cubicBezTo>
                      <a:pt x="17556" y="8886"/>
                      <a:pt x="17574" y="8914"/>
                      <a:pt x="17593" y="8942"/>
                    </a:cubicBezTo>
                    <a:cubicBezTo>
                      <a:pt x="17630" y="8998"/>
                      <a:pt x="17668" y="9064"/>
                      <a:pt x="17715" y="9139"/>
                    </a:cubicBezTo>
                    <a:cubicBezTo>
                      <a:pt x="17752" y="9186"/>
                      <a:pt x="17790" y="9251"/>
                      <a:pt x="17836" y="9326"/>
                    </a:cubicBezTo>
                    <a:lnTo>
                      <a:pt x="17846" y="9354"/>
                    </a:lnTo>
                    <a:cubicBezTo>
                      <a:pt x="17865" y="9373"/>
                      <a:pt x="17874" y="9401"/>
                      <a:pt x="17893" y="9429"/>
                    </a:cubicBezTo>
                    <a:cubicBezTo>
                      <a:pt x="17911" y="9457"/>
                      <a:pt x="17930" y="9494"/>
                      <a:pt x="17949" y="9532"/>
                    </a:cubicBezTo>
                    <a:cubicBezTo>
                      <a:pt x="17968" y="9560"/>
                      <a:pt x="17977" y="9597"/>
                      <a:pt x="17996" y="9626"/>
                    </a:cubicBezTo>
                    <a:cubicBezTo>
                      <a:pt x="18014" y="9672"/>
                      <a:pt x="18042" y="9729"/>
                      <a:pt x="18061" y="9775"/>
                    </a:cubicBezTo>
                    <a:lnTo>
                      <a:pt x="18080" y="9822"/>
                    </a:lnTo>
                    <a:cubicBezTo>
                      <a:pt x="18108" y="9897"/>
                      <a:pt x="18136" y="9963"/>
                      <a:pt x="18164" y="10038"/>
                    </a:cubicBezTo>
                    <a:cubicBezTo>
                      <a:pt x="18192" y="10084"/>
                      <a:pt x="18211" y="10141"/>
                      <a:pt x="18230" y="10178"/>
                    </a:cubicBezTo>
                    <a:lnTo>
                      <a:pt x="18239" y="10197"/>
                    </a:lnTo>
                    <a:lnTo>
                      <a:pt x="18248" y="10215"/>
                    </a:lnTo>
                    <a:lnTo>
                      <a:pt x="18267" y="10253"/>
                    </a:lnTo>
                    <a:cubicBezTo>
                      <a:pt x="18286" y="10309"/>
                      <a:pt x="18323" y="10375"/>
                      <a:pt x="18361" y="10449"/>
                    </a:cubicBezTo>
                    <a:cubicBezTo>
                      <a:pt x="18380" y="10478"/>
                      <a:pt x="18389" y="10496"/>
                      <a:pt x="18408" y="10524"/>
                    </a:cubicBezTo>
                    <a:cubicBezTo>
                      <a:pt x="18426" y="10562"/>
                      <a:pt x="18454" y="10599"/>
                      <a:pt x="18473" y="10637"/>
                    </a:cubicBezTo>
                    <a:cubicBezTo>
                      <a:pt x="18511" y="10712"/>
                      <a:pt x="18548" y="10777"/>
                      <a:pt x="18585" y="10843"/>
                    </a:cubicBezTo>
                    <a:cubicBezTo>
                      <a:pt x="18623" y="10918"/>
                      <a:pt x="18660" y="10983"/>
                      <a:pt x="18698" y="11039"/>
                    </a:cubicBezTo>
                    <a:cubicBezTo>
                      <a:pt x="18735" y="11096"/>
                      <a:pt x="18773" y="11152"/>
                      <a:pt x="18829" y="11227"/>
                    </a:cubicBezTo>
                    <a:cubicBezTo>
                      <a:pt x="18866" y="11273"/>
                      <a:pt x="18913" y="11339"/>
                      <a:pt x="18969" y="11395"/>
                    </a:cubicBezTo>
                    <a:cubicBezTo>
                      <a:pt x="18979" y="11414"/>
                      <a:pt x="18988" y="11423"/>
                      <a:pt x="19007" y="11442"/>
                    </a:cubicBezTo>
                    <a:lnTo>
                      <a:pt x="19016" y="11451"/>
                    </a:lnTo>
                    <a:lnTo>
                      <a:pt x="19044" y="11479"/>
                    </a:lnTo>
                    <a:cubicBezTo>
                      <a:pt x="19072" y="11507"/>
                      <a:pt x="19100" y="11536"/>
                      <a:pt x="19129" y="11554"/>
                    </a:cubicBezTo>
                    <a:cubicBezTo>
                      <a:pt x="19157" y="11582"/>
                      <a:pt x="19194" y="11601"/>
                      <a:pt x="19213" y="11620"/>
                    </a:cubicBezTo>
                    <a:cubicBezTo>
                      <a:pt x="19250" y="11648"/>
                      <a:pt x="19278" y="11667"/>
                      <a:pt x="19306" y="11685"/>
                    </a:cubicBezTo>
                    <a:cubicBezTo>
                      <a:pt x="19325" y="11704"/>
                      <a:pt x="19344" y="11713"/>
                      <a:pt x="19363" y="11713"/>
                    </a:cubicBezTo>
                    <a:cubicBezTo>
                      <a:pt x="19372" y="11732"/>
                      <a:pt x="19391" y="11732"/>
                      <a:pt x="19409" y="11742"/>
                    </a:cubicBezTo>
                    <a:cubicBezTo>
                      <a:pt x="19428" y="11751"/>
                      <a:pt x="19447" y="11760"/>
                      <a:pt x="19475" y="11770"/>
                    </a:cubicBezTo>
                    <a:cubicBezTo>
                      <a:pt x="19494" y="11779"/>
                      <a:pt x="19512" y="11779"/>
                      <a:pt x="19531" y="11788"/>
                    </a:cubicBezTo>
                    <a:cubicBezTo>
                      <a:pt x="19559" y="11798"/>
                      <a:pt x="19578" y="11798"/>
                      <a:pt x="19606" y="11807"/>
                    </a:cubicBezTo>
                    <a:lnTo>
                      <a:pt x="19634" y="11807"/>
                    </a:lnTo>
                    <a:lnTo>
                      <a:pt x="19625" y="11816"/>
                    </a:lnTo>
                    <a:lnTo>
                      <a:pt x="19569" y="11816"/>
                    </a:lnTo>
                    <a:lnTo>
                      <a:pt x="19559" y="11826"/>
                    </a:lnTo>
                    <a:lnTo>
                      <a:pt x="19540" y="11826"/>
                    </a:lnTo>
                    <a:cubicBezTo>
                      <a:pt x="19522" y="11826"/>
                      <a:pt x="19503" y="11826"/>
                      <a:pt x="19494" y="11835"/>
                    </a:cubicBezTo>
                    <a:lnTo>
                      <a:pt x="19466" y="11835"/>
                    </a:lnTo>
                    <a:lnTo>
                      <a:pt x="19447" y="11845"/>
                    </a:lnTo>
                    <a:lnTo>
                      <a:pt x="19409" y="11845"/>
                    </a:lnTo>
                    <a:lnTo>
                      <a:pt x="19381" y="11854"/>
                    </a:lnTo>
                    <a:lnTo>
                      <a:pt x="19325" y="11863"/>
                    </a:lnTo>
                    <a:lnTo>
                      <a:pt x="19297" y="11873"/>
                    </a:lnTo>
                    <a:lnTo>
                      <a:pt x="19250" y="11873"/>
                    </a:lnTo>
                    <a:lnTo>
                      <a:pt x="19250" y="11882"/>
                    </a:lnTo>
                    <a:lnTo>
                      <a:pt x="19222" y="11882"/>
                    </a:lnTo>
                    <a:lnTo>
                      <a:pt x="19129" y="11891"/>
                    </a:lnTo>
                    <a:lnTo>
                      <a:pt x="19044" y="11891"/>
                    </a:lnTo>
                    <a:cubicBezTo>
                      <a:pt x="19016" y="11901"/>
                      <a:pt x="18997" y="11901"/>
                      <a:pt x="18969" y="11901"/>
                    </a:cubicBezTo>
                    <a:lnTo>
                      <a:pt x="18904" y="11901"/>
                    </a:lnTo>
                    <a:cubicBezTo>
                      <a:pt x="18885" y="11891"/>
                      <a:pt x="18866" y="11882"/>
                      <a:pt x="18848" y="11873"/>
                    </a:cubicBezTo>
                    <a:lnTo>
                      <a:pt x="18838" y="11873"/>
                    </a:lnTo>
                    <a:lnTo>
                      <a:pt x="18838" y="11863"/>
                    </a:lnTo>
                    <a:cubicBezTo>
                      <a:pt x="18829" y="11863"/>
                      <a:pt x="18820" y="11854"/>
                      <a:pt x="18810" y="11854"/>
                    </a:cubicBezTo>
                    <a:cubicBezTo>
                      <a:pt x="18782" y="11845"/>
                      <a:pt x="18763" y="11826"/>
                      <a:pt x="18745" y="11816"/>
                    </a:cubicBezTo>
                    <a:lnTo>
                      <a:pt x="18735" y="11807"/>
                    </a:lnTo>
                    <a:cubicBezTo>
                      <a:pt x="18717" y="11798"/>
                      <a:pt x="18698" y="11788"/>
                      <a:pt x="18688" y="11779"/>
                    </a:cubicBezTo>
                    <a:lnTo>
                      <a:pt x="18679" y="11770"/>
                    </a:lnTo>
                    <a:lnTo>
                      <a:pt x="18670" y="11770"/>
                    </a:lnTo>
                    <a:lnTo>
                      <a:pt x="18651" y="11751"/>
                    </a:lnTo>
                    <a:cubicBezTo>
                      <a:pt x="18642" y="11742"/>
                      <a:pt x="18623" y="11732"/>
                      <a:pt x="18614" y="11723"/>
                    </a:cubicBezTo>
                    <a:lnTo>
                      <a:pt x="18604" y="11723"/>
                    </a:lnTo>
                    <a:lnTo>
                      <a:pt x="18595" y="11713"/>
                    </a:lnTo>
                    <a:cubicBezTo>
                      <a:pt x="18585" y="11704"/>
                      <a:pt x="18567" y="11695"/>
                      <a:pt x="18557" y="11685"/>
                    </a:cubicBezTo>
                    <a:cubicBezTo>
                      <a:pt x="18520" y="11657"/>
                      <a:pt x="18492" y="11629"/>
                      <a:pt x="18464" y="11610"/>
                    </a:cubicBezTo>
                    <a:cubicBezTo>
                      <a:pt x="18426" y="11582"/>
                      <a:pt x="18398" y="11554"/>
                      <a:pt x="18370" y="11526"/>
                    </a:cubicBezTo>
                    <a:cubicBezTo>
                      <a:pt x="18361" y="11507"/>
                      <a:pt x="18342" y="11498"/>
                      <a:pt x="18333" y="11479"/>
                    </a:cubicBezTo>
                    <a:cubicBezTo>
                      <a:pt x="18323" y="11470"/>
                      <a:pt x="18305" y="11451"/>
                      <a:pt x="18295" y="11442"/>
                    </a:cubicBezTo>
                    <a:cubicBezTo>
                      <a:pt x="18267" y="11414"/>
                      <a:pt x="18248" y="11376"/>
                      <a:pt x="18230" y="11348"/>
                    </a:cubicBezTo>
                    <a:cubicBezTo>
                      <a:pt x="18220" y="11339"/>
                      <a:pt x="18202" y="11320"/>
                      <a:pt x="18192" y="11301"/>
                    </a:cubicBezTo>
                    <a:cubicBezTo>
                      <a:pt x="18183" y="11283"/>
                      <a:pt x="18174" y="11264"/>
                      <a:pt x="18164" y="11255"/>
                    </a:cubicBezTo>
                    <a:lnTo>
                      <a:pt x="18164" y="11245"/>
                    </a:lnTo>
                    <a:cubicBezTo>
                      <a:pt x="18136" y="11208"/>
                      <a:pt x="18117" y="11180"/>
                      <a:pt x="18099" y="11142"/>
                    </a:cubicBezTo>
                    <a:lnTo>
                      <a:pt x="18089" y="11124"/>
                    </a:lnTo>
                    <a:lnTo>
                      <a:pt x="18089" y="11114"/>
                    </a:lnTo>
                    <a:cubicBezTo>
                      <a:pt x="18071" y="11096"/>
                      <a:pt x="18052" y="11067"/>
                      <a:pt x="18042" y="11039"/>
                    </a:cubicBezTo>
                    <a:cubicBezTo>
                      <a:pt x="18024" y="11002"/>
                      <a:pt x="17996" y="10964"/>
                      <a:pt x="17977" y="10927"/>
                    </a:cubicBezTo>
                    <a:cubicBezTo>
                      <a:pt x="17968" y="10899"/>
                      <a:pt x="17949" y="10861"/>
                      <a:pt x="17930" y="10833"/>
                    </a:cubicBezTo>
                    <a:cubicBezTo>
                      <a:pt x="17921" y="10796"/>
                      <a:pt x="17902" y="10758"/>
                      <a:pt x="17893" y="10721"/>
                    </a:cubicBezTo>
                    <a:cubicBezTo>
                      <a:pt x="17874" y="10684"/>
                      <a:pt x="17865" y="10646"/>
                      <a:pt x="17855" y="10609"/>
                    </a:cubicBezTo>
                    <a:cubicBezTo>
                      <a:pt x="17827" y="10534"/>
                      <a:pt x="17808" y="10459"/>
                      <a:pt x="17780" y="10375"/>
                    </a:cubicBezTo>
                    <a:lnTo>
                      <a:pt x="17780" y="10365"/>
                    </a:lnTo>
                    <a:cubicBezTo>
                      <a:pt x="17771" y="10337"/>
                      <a:pt x="17762" y="10290"/>
                      <a:pt x="17752" y="10253"/>
                    </a:cubicBezTo>
                    <a:lnTo>
                      <a:pt x="17743" y="10244"/>
                    </a:lnTo>
                    <a:cubicBezTo>
                      <a:pt x="17733" y="10215"/>
                      <a:pt x="17724" y="10178"/>
                      <a:pt x="17715" y="10141"/>
                    </a:cubicBezTo>
                    <a:cubicBezTo>
                      <a:pt x="17705" y="10103"/>
                      <a:pt x="17696" y="10066"/>
                      <a:pt x="17687" y="10028"/>
                    </a:cubicBezTo>
                    <a:lnTo>
                      <a:pt x="17687" y="10019"/>
                    </a:lnTo>
                    <a:cubicBezTo>
                      <a:pt x="17677" y="9991"/>
                      <a:pt x="17668" y="9944"/>
                      <a:pt x="17659" y="9906"/>
                    </a:cubicBezTo>
                    <a:cubicBezTo>
                      <a:pt x="17649" y="9869"/>
                      <a:pt x="17640" y="9832"/>
                      <a:pt x="17621" y="9794"/>
                    </a:cubicBezTo>
                    <a:cubicBezTo>
                      <a:pt x="17612" y="9747"/>
                      <a:pt x="17602" y="9710"/>
                      <a:pt x="17584" y="9672"/>
                    </a:cubicBezTo>
                    <a:cubicBezTo>
                      <a:pt x="17574" y="9635"/>
                      <a:pt x="17565" y="9597"/>
                      <a:pt x="17556" y="9560"/>
                    </a:cubicBezTo>
                    <a:lnTo>
                      <a:pt x="17546" y="9532"/>
                    </a:lnTo>
                    <a:cubicBezTo>
                      <a:pt x="17527" y="9504"/>
                      <a:pt x="17518" y="9476"/>
                      <a:pt x="17509" y="9438"/>
                    </a:cubicBezTo>
                    <a:cubicBezTo>
                      <a:pt x="17490" y="9401"/>
                      <a:pt x="17471" y="9363"/>
                      <a:pt x="17453" y="9335"/>
                    </a:cubicBezTo>
                    <a:cubicBezTo>
                      <a:pt x="17425" y="9289"/>
                      <a:pt x="17406" y="9251"/>
                      <a:pt x="17387" y="9214"/>
                    </a:cubicBezTo>
                    <a:cubicBezTo>
                      <a:pt x="17368" y="9195"/>
                      <a:pt x="17350" y="9167"/>
                      <a:pt x="17340" y="9139"/>
                    </a:cubicBezTo>
                    <a:lnTo>
                      <a:pt x="17322" y="9120"/>
                    </a:lnTo>
                    <a:lnTo>
                      <a:pt x="17312" y="9101"/>
                    </a:lnTo>
                    <a:cubicBezTo>
                      <a:pt x="17293" y="9073"/>
                      <a:pt x="17275" y="9045"/>
                      <a:pt x="17256" y="9017"/>
                    </a:cubicBezTo>
                    <a:cubicBezTo>
                      <a:pt x="17237" y="8980"/>
                      <a:pt x="17209" y="8942"/>
                      <a:pt x="17181" y="8905"/>
                    </a:cubicBezTo>
                    <a:cubicBezTo>
                      <a:pt x="17162" y="8877"/>
                      <a:pt x="17144" y="8848"/>
                      <a:pt x="17116" y="8820"/>
                    </a:cubicBezTo>
                    <a:lnTo>
                      <a:pt x="17116" y="8811"/>
                    </a:lnTo>
                    <a:lnTo>
                      <a:pt x="17106" y="8811"/>
                    </a:lnTo>
                    <a:cubicBezTo>
                      <a:pt x="17087" y="8783"/>
                      <a:pt x="17059" y="8745"/>
                      <a:pt x="17031" y="8717"/>
                    </a:cubicBezTo>
                    <a:cubicBezTo>
                      <a:pt x="17003" y="8689"/>
                      <a:pt x="16975" y="8652"/>
                      <a:pt x="16947" y="8624"/>
                    </a:cubicBezTo>
                    <a:cubicBezTo>
                      <a:pt x="16938" y="8614"/>
                      <a:pt x="16919" y="8596"/>
                      <a:pt x="16910" y="8586"/>
                    </a:cubicBezTo>
                    <a:lnTo>
                      <a:pt x="16900" y="8577"/>
                    </a:lnTo>
                    <a:cubicBezTo>
                      <a:pt x="16891" y="8568"/>
                      <a:pt x="16881" y="8558"/>
                      <a:pt x="16863" y="8540"/>
                    </a:cubicBezTo>
                    <a:cubicBezTo>
                      <a:pt x="16844" y="8521"/>
                      <a:pt x="16825" y="8511"/>
                      <a:pt x="16816" y="8502"/>
                    </a:cubicBezTo>
                    <a:cubicBezTo>
                      <a:pt x="16797" y="8493"/>
                      <a:pt x="16788" y="8474"/>
                      <a:pt x="16769" y="8465"/>
                    </a:cubicBezTo>
                    <a:cubicBezTo>
                      <a:pt x="16722" y="8437"/>
                      <a:pt x="16694" y="8408"/>
                      <a:pt x="16657" y="8380"/>
                    </a:cubicBezTo>
                    <a:cubicBezTo>
                      <a:pt x="16610" y="8352"/>
                      <a:pt x="16572" y="8324"/>
                      <a:pt x="16526" y="8296"/>
                    </a:cubicBezTo>
                    <a:cubicBezTo>
                      <a:pt x="16498" y="8277"/>
                      <a:pt x="16470" y="8268"/>
                      <a:pt x="16441" y="8249"/>
                    </a:cubicBezTo>
                    <a:close/>
                    <a:moveTo>
                      <a:pt x="9007" y="993"/>
                    </a:moveTo>
                    <a:cubicBezTo>
                      <a:pt x="9007" y="1003"/>
                      <a:pt x="8998" y="1012"/>
                      <a:pt x="8998" y="1021"/>
                    </a:cubicBezTo>
                    <a:cubicBezTo>
                      <a:pt x="8998" y="1031"/>
                      <a:pt x="8998" y="1040"/>
                      <a:pt x="8998" y="1049"/>
                    </a:cubicBezTo>
                    <a:cubicBezTo>
                      <a:pt x="8998" y="1049"/>
                      <a:pt x="8998" y="1059"/>
                      <a:pt x="9007" y="1068"/>
                    </a:cubicBezTo>
                    <a:cubicBezTo>
                      <a:pt x="9007" y="1096"/>
                      <a:pt x="9007" y="1124"/>
                      <a:pt x="9017" y="1152"/>
                    </a:cubicBezTo>
                    <a:cubicBezTo>
                      <a:pt x="9017" y="1162"/>
                      <a:pt x="9017" y="1171"/>
                      <a:pt x="9017" y="1180"/>
                    </a:cubicBezTo>
                    <a:cubicBezTo>
                      <a:pt x="9026" y="1190"/>
                      <a:pt x="9026" y="1209"/>
                      <a:pt x="9036" y="1218"/>
                    </a:cubicBezTo>
                    <a:cubicBezTo>
                      <a:pt x="9045" y="1255"/>
                      <a:pt x="9054" y="1274"/>
                      <a:pt x="9073" y="1293"/>
                    </a:cubicBezTo>
                    <a:cubicBezTo>
                      <a:pt x="9082" y="1321"/>
                      <a:pt x="9101" y="1340"/>
                      <a:pt x="9110" y="1358"/>
                    </a:cubicBezTo>
                    <a:cubicBezTo>
                      <a:pt x="9129" y="1377"/>
                      <a:pt x="9148" y="1396"/>
                      <a:pt x="9167" y="1405"/>
                    </a:cubicBezTo>
                    <a:cubicBezTo>
                      <a:pt x="9185" y="1414"/>
                      <a:pt x="9204" y="1433"/>
                      <a:pt x="9223" y="1443"/>
                    </a:cubicBezTo>
                    <a:cubicBezTo>
                      <a:pt x="9241" y="1452"/>
                      <a:pt x="9251" y="1461"/>
                      <a:pt x="9270" y="1471"/>
                    </a:cubicBezTo>
                    <a:cubicBezTo>
                      <a:pt x="9279" y="1471"/>
                      <a:pt x="9279" y="1480"/>
                      <a:pt x="9288" y="1480"/>
                    </a:cubicBezTo>
                    <a:lnTo>
                      <a:pt x="9335" y="1508"/>
                    </a:lnTo>
                    <a:cubicBezTo>
                      <a:pt x="9363" y="1517"/>
                      <a:pt x="9391" y="1536"/>
                      <a:pt x="9419" y="1555"/>
                    </a:cubicBezTo>
                    <a:cubicBezTo>
                      <a:pt x="9438" y="1564"/>
                      <a:pt x="9457" y="1574"/>
                      <a:pt x="9476" y="1583"/>
                    </a:cubicBezTo>
                    <a:cubicBezTo>
                      <a:pt x="9504" y="1602"/>
                      <a:pt x="9522" y="1611"/>
                      <a:pt x="9541" y="1620"/>
                    </a:cubicBezTo>
                    <a:cubicBezTo>
                      <a:pt x="9560" y="1620"/>
                      <a:pt x="9588" y="1630"/>
                      <a:pt x="9607" y="1639"/>
                    </a:cubicBezTo>
                    <a:cubicBezTo>
                      <a:pt x="9635" y="1658"/>
                      <a:pt x="9663" y="1667"/>
                      <a:pt x="9682" y="1677"/>
                    </a:cubicBezTo>
                    <a:lnTo>
                      <a:pt x="9700" y="1677"/>
                    </a:lnTo>
                    <a:lnTo>
                      <a:pt x="9700" y="1686"/>
                    </a:lnTo>
                    <a:cubicBezTo>
                      <a:pt x="9719" y="1686"/>
                      <a:pt x="9728" y="1695"/>
                      <a:pt x="9747" y="1705"/>
                    </a:cubicBezTo>
                    <a:cubicBezTo>
                      <a:pt x="9785" y="1714"/>
                      <a:pt x="9803" y="1723"/>
                      <a:pt x="9822" y="1733"/>
                    </a:cubicBezTo>
                    <a:cubicBezTo>
                      <a:pt x="9859" y="1742"/>
                      <a:pt x="9888" y="1752"/>
                      <a:pt x="9925" y="1761"/>
                    </a:cubicBezTo>
                    <a:lnTo>
                      <a:pt x="9934" y="1761"/>
                    </a:lnTo>
                    <a:cubicBezTo>
                      <a:pt x="9962" y="1770"/>
                      <a:pt x="10000" y="1780"/>
                      <a:pt x="10028" y="1789"/>
                    </a:cubicBezTo>
                    <a:cubicBezTo>
                      <a:pt x="10065" y="1789"/>
                      <a:pt x="10094" y="1798"/>
                      <a:pt x="10131" y="1808"/>
                    </a:cubicBezTo>
                    <a:lnTo>
                      <a:pt x="10178" y="1808"/>
                    </a:lnTo>
                    <a:cubicBezTo>
                      <a:pt x="10196" y="1817"/>
                      <a:pt x="10215" y="1817"/>
                      <a:pt x="10243" y="1817"/>
                    </a:cubicBezTo>
                    <a:cubicBezTo>
                      <a:pt x="10262" y="1817"/>
                      <a:pt x="10281" y="1826"/>
                      <a:pt x="10299" y="1826"/>
                    </a:cubicBezTo>
                    <a:lnTo>
                      <a:pt x="10318" y="1826"/>
                    </a:lnTo>
                    <a:lnTo>
                      <a:pt x="10337" y="1836"/>
                    </a:lnTo>
                    <a:lnTo>
                      <a:pt x="10365" y="1836"/>
                    </a:lnTo>
                    <a:cubicBezTo>
                      <a:pt x="10374" y="1836"/>
                      <a:pt x="10384" y="1836"/>
                      <a:pt x="10402" y="1845"/>
                    </a:cubicBezTo>
                    <a:lnTo>
                      <a:pt x="10421" y="1845"/>
                    </a:lnTo>
                    <a:cubicBezTo>
                      <a:pt x="10440" y="1845"/>
                      <a:pt x="10449" y="1845"/>
                      <a:pt x="10468" y="1855"/>
                    </a:cubicBezTo>
                    <a:lnTo>
                      <a:pt x="10590" y="1855"/>
                    </a:lnTo>
                    <a:cubicBezTo>
                      <a:pt x="10599" y="1855"/>
                      <a:pt x="10608" y="1855"/>
                      <a:pt x="10608" y="1864"/>
                    </a:cubicBezTo>
                    <a:lnTo>
                      <a:pt x="10740" y="1864"/>
                    </a:lnTo>
                    <a:cubicBezTo>
                      <a:pt x="10777" y="1873"/>
                      <a:pt x="10814" y="1873"/>
                      <a:pt x="10852" y="1873"/>
                    </a:cubicBezTo>
                    <a:cubicBezTo>
                      <a:pt x="10871" y="1873"/>
                      <a:pt x="10889" y="1883"/>
                      <a:pt x="10899" y="1883"/>
                    </a:cubicBezTo>
                    <a:lnTo>
                      <a:pt x="10955" y="1883"/>
                    </a:lnTo>
                    <a:cubicBezTo>
                      <a:pt x="10983" y="1883"/>
                      <a:pt x="11011" y="1873"/>
                      <a:pt x="11030" y="1873"/>
                    </a:cubicBezTo>
                    <a:lnTo>
                      <a:pt x="11208" y="1873"/>
                    </a:lnTo>
                    <a:cubicBezTo>
                      <a:pt x="11254" y="1883"/>
                      <a:pt x="11301" y="1883"/>
                      <a:pt x="11348" y="1883"/>
                    </a:cubicBezTo>
                    <a:lnTo>
                      <a:pt x="11395" y="1883"/>
                    </a:lnTo>
                    <a:cubicBezTo>
                      <a:pt x="11432" y="1892"/>
                      <a:pt x="11479" y="1892"/>
                      <a:pt x="11526" y="1901"/>
                    </a:cubicBezTo>
                    <a:cubicBezTo>
                      <a:pt x="11563" y="1911"/>
                      <a:pt x="11601" y="1920"/>
                      <a:pt x="11638" y="1929"/>
                    </a:cubicBezTo>
                    <a:lnTo>
                      <a:pt x="11666" y="1929"/>
                    </a:lnTo>
                    <a:lnTo>
                      <a:pt x="11751" y="1958"/>
                    </a:lnTo>
                    <a:lnTo>
                      <a:pt x="11760" y="1958"/>
                    </a:lnTo>
                    <a:lnTo>
                      <a:pt x="11798" y="1967"/>
                    </a:lnTo>
                    <a:lnTo>
                      <a:pt x="11816" y="1976"/>
                    </a:lnTo>
                    <a:cubicBezTo>
                      <a:pt x="11835" y="1976"/>
                      <a:pt x="11854" y="1986"/>
                      <a:pt x="11872" y="1986"/>
                    </a:cubicBezTo>
                    <a:lnTo>
                      <a:pt x="11891" y="1995"/>
                    </a:lnTo>
                    <a:cubicBezTo>
                      <a:pt x="11910" y="1995"/>
                      <a:pt x="11929" y="2004"/>
                      <a:pt x="11947" y="2004"/>
                    </a:cubicBezTo>
                    <a:lnTo>
                      <a:pt x="11966" y="2014"/>
                    </a:lnTo>
                    <a:cubicBezTo>
                      <a:pt x="11985" y="2014"/>
                      <a:pt x="12003" y="2023"/>
                      <a:pt x="12022" y="2023"/>
                    </a:cubicBezTo>
                    <a:lnTo>
                      <a:pt x="12050" y="2032"/>
                    </a:lnTo>
                    <a:lnTo>
                      <a:pt x="12088" y="2042"/>
                    </a:lnTo>
                    <a:cubicBezTo>
                      <a:pt x="12144" y="2051"/>
                      <a:pt x="12200" y="2070"/>
                      <a:pt x="12256" y="2089"/>
                    </a:cubicBezTo>
                    <a:cubicBezTo>
                      <a:pt x="12294" y="2098"/>
                      <a:pt x="12322" y="2107"/>
                      <a:pt x="12359" y="2117"/>
                    </a:cubicBezTo>
                    <a:lnTo>
                      <a:pt x="12369" y="2117"/>
                    </a:lnTo>
                    <a:lnTo>
                      <a:pt x="12387" y="2126"/>
                    </a:lnTo>
                    <a:cubicBezTo>
                      <a:pt x="12444" y="2145"/>
                      <a:pt x="12490" y="2154"/>
                      <a:pt x="12537" y="2173"/>
                    </a:cubicBezTo>
                    <a:lnTo>
                      <a:pt x="12556" y="2182"/>
                    </a:lnTo>
                    <a:cubicBezTo>
                      <a:pt x="12575" y="2182"/>
                      <a:pt x="12593" y="2192"/>
                      <a:pt x="12612" y="2201"/>
                    </a:cubicBezTo>
                    <a:cubicBezTo>
                      <a:pt x="12640" y="2210"/>
                      <a:pt x="12668" y="2220"/>
                      <a:pt x="12696" y="2229"/>
                    </a:cubicBezTo>
                    <a:cubicBezTo>
                      <a:pt x="12724" y="2248"/>
                      <a:pt x="12753" y="2257"/>
                      <a:pt x="12781" y="2266"/>
                    </a:cubicBezTo>
                    <a:cubicBezTo>
                      <a:pt x="12790" y="2276"/>
                      <a:pt x="12809" y="2276"/>
                      <a:pt x="12818" y="2285"/>
                    </a:cubicBezTo>
                    <a:lnTo>
                      <a:pt x="12827" y="2285"/>
                    </a:lnTo>
                    <a:lnTo>
                      <a:pt x="12827" y="2295"/>
                    </a:lnTo>
                    <a:lnTo>
                      <a:pt x="12846" y="2295"/>
                    </a:lnTo>
                    <a:lnTo>
                      <a:pt x="12865" y="2304"/>
                    </a:lnTo>
                    <a:lnTo>
                      <a:pt x="12874" y="2313"/>
                    </a:lnTo>
                    <a:lnTo>
                      <a:pt x="12902" y="2323"/>
                    </a:lnTo>
                    <a:cubicBezTo>
                      <a:pt x="12902" y="2323"/>
                      <a:pt x="12902" y="2332"/>
                      <a:pt x="12912" y="2332"/>
                    </a:cubicBezTo>
                    <a:lnTo>
                      <a:pt x="12930" y="2341"/>
                    </a:lnTo>
                    <a:lnTo>
                      <a:pt x="12940" y="2351"/>
                    </a:lnTo>
                    <a:cubicBezTo>
                      <a:pt x="12968" y="2360"/>
                      <a:pt x="12987" y="2379"/>
                      <a:pt x="13005" y="2388"/>
                    </a:cubicBezTo>
                    <a:lnTo>
                      <a:pt x="13024" y="2398"/>
                    </a:lnTo>
                    <a:lnTo>
                      <a:pt x="13052" y="2416"/>
                    </a:lnTo>
                    <a:lnTo>
                      <a:pt x="13061" y="2416"/>
                    </a:lnTo>
                    <a:lnTo>
                      <a:pt x="13071" y="2426"/>
                    </a:lnTo>
                    <a:lnTo>
                      <a:pt x="13099" y="2444"/>
                    </a:lnTo>
                    <a:cubicBezTo>
                      <a:pt x="13108" y="2444"/>
                      <a:pt x="13118" y="2454"/>
                      <a:pt x="13127" y="2463"/>
                    </a:cubicBezTo>
                    <a:cubicBezTo>
                      <a:pt x="13127" y="2463"/>
                      <a:pt x="13136" y="2463"/>
                      <a:pt x="13136" y="2472"/>
                    </a:cubicBezTo>
                    <a:lnTo>
                      <a:pt x="13155" y="2482"/>
                    </a:lnTo>
                    <a:lnTo>
                      <a:pt x="13174" y="2491"/>
                    </a:lnTo>
                    <a:cubicBezTo>
                      <a:pt x="13230" y="2529"/>
                      <a:pt x="13277" y="2566"/>
                      <a:pt x="13324" y="2594"/>
                    </a:cubicBezTo>
                    <a:cubicBezTo>
                      <a:pt x="13333" y="2604"/>
                      <a:pt x="13352" y="2613"/>
                      <a:pt x="13370" y="2622"/>
                    </a:cubicBezTo>
                    <a:lnTo>
                      <a:pt x="13389" y="2641"/>
                    </a:lnTo>
                    <a:cubicBezTo>
                      <a:pt x="13408" y="2650"/>
                      <a:pt x="13417" y="2660"/>
                      <a:pt x="13436" y="2678"/>
                    </a:cubicBezTo>
                    <a:lnTo>
                      <a:pt x="13455" y="2688"/>
                    </a:lnTo>
                    <a:cubicBezTo>
                      <a:pt x="13464" y="2697"/>
                      <a:pt x="13464" y="2697"/>
                      <a:pt x="13473" y="2707"/>
                    </a:cubicBezTo>
                    <a:lnTo>
                      <a:pt x="13483" y="2707"/>
                    </a:lnTo>
                    <a:cubicBezTo>
                      <a:pt x="13492" y="2716"/>
                      <a:pt x="13502" y="2735"/>
                      <a:pt x="13520" y="2744"/>
                    </a:cubicBezTo>
                    <a:cubicBezTo>
                      <a:pt x="13530" y="2753"/>
                      <a:pt x="13548" y="2763"/>
                      <a:pt x="13567" y="2781"/>
                    </a:cubicBezTo>
                    <a:lnTo>
                      <a:pt x="13576" y="2791"/>
                    </a:lnTo>
                    <a:lnTo>
                      <a:pt x="13586" y="2800"/>
                    </a:lnTo>
                    <a:cubicBezTo>
                      <a:pt x="13605" y="2810"/>
                      <a:pt x="13614" y="2828"/>
                      <a:pt x="13633" y="2838"/>
                    </a:cubicBezTo>
                    <a:lnTo>
                      <a:pt x="13642" y="2847"/>
                    </a:lnTo>
                    <a:cubicBezTo>
                      <a:pt x="13661" y="2866"/>
                      <a:pt x="13679" y="2884"/>
                      <a:pt x="13698" y="2894"/>
                    </a:cubicBezTo>
                    <a:lnTo>
                      <a:pt x="13708" y="2903"/>
                    </a:lnTo>
                    <a:lnTo>
                      <a:pt x="13773" y="2959"/>
                    </a:lnTo>
                    <a:cubicBezTo>
                      <a:pt x="13782" y="2969"/>
                      <a:pt x="13782" y="2969"/>
                      <a:pt x="13792" y="2978"/>
                    </a:cubicBezTo>
                    <a:lnTo>
                      <a:pt x="13801" y="2987"/>
                    </a:lnTo>
                    <a:lnTo>
                      <a:pt x="13820" y="3006"/>
                    </a:lnTo>
                    <a:lnTo>
                      <a:pt x="13839" y="3025"/>
                    </a:lnTo>
                    <a:lnTo>
                      <a:pt x="13867" y="3053"/>
                    </a:lnTo>
                    <a:lnTo>
                      <a:pt x="13876" y="3053"/>
                    </a:lnTo>
                    <a:lnTo>
                      <a:pt x="13876" y="3062"/>
                    </a:lnTo>
                    <a:lnTo>
                      <a:pt x="13895" y="3081"/>
                    </a:lnTo>
                    <a:cubicBezTo>
                      <a:pt x="13913" y="3100"/>
                      <a:pt x="13932" y="3118"/>
                      <a:pt x="13951" y="3137"/>
                    </a:cubicBezTo>
                    <a:cubicBezTo>
                      <a:pt x="13979" y="3165"/>
                      <a:pt x="14007" y="3193"/>
                      <a:pt x="14035" y="3221"/>
                    </a:cubicBezTo>
                    <a:lnTo>
                      <a:pt x="14073" y="3268"/>
                    </a:lnTo>
                    <a:cubicBezTo>
                      <a:pt x="14091" y="3278"/>
                      <a:pt x="14101" y="3287"/>
                      <a:pt x="14110" y="3306"/>
                    </a:cubicBezTo>
                    <a:lnTo>
                      <a:pt x="14119" y="3315"/>
                    </a:lnTo>
                    <a:cubicBezTo>
                      <a:pt x="14148" y="3334"/>
                      <a:pt x="14166" y="3353"/>
                      <a:pt x="14185" y="3381"/>
                    </a:cubicBezTo>
                    <a:lnTo>
                      <a:pt x="14251" y="3446"/>
                    </a:lnTo>
                    <a:lnTo>
                      <a:pt x="14269" y="3465"/>
                    </a:lnTo>
                    <a:cubicBezTo>
                      <a:pt x="14297" y="3493"/>
                      <a:pt x="14325" y="3530"/>
                      <a:pt x="14354" y="3568"/>
                    </a:cubicBezTo>
                    <a:cubicBezTo>
                      <a:pt x="14382" y="3596"/>
                      <a:pt x="14400" y="3624"/>
                      <a:pt x="14428" y="3652"/>
                    </a:cubicBezTo>
                    <a:lnTo>
                      <a:pt x="14438" y="3662"/>
                    </a:lnTo>
                    <a:lnTo>
                      <a:pt x="14447" y="3671"/>
                    </a:lnTo>
                    <a:cubicBezTo>
                      <a:pt x="14447" y="3680"/>
                      <a:pt x="14457" y="3680"/>
                      <a:pt x="14466" y="3690"/>
                    </a:cubicBezTo>
                    <a:lnTo>
                      <a:pt x="14503" y="3736"/>
                    </a:lnTo>
                    <a:lnTo>
                      <a:pt x="14569" y="3821"/>
                    </a:lnTo>
                    <a:cubicBezTo>
                      <a:pt x="14588" y="3830"/>
                      <a:pt x="14597" y="3839"/>
                      <a:pt x="14606" y="3858"/>
                    </a:cubicBezTo>
                    <a:lnTo>
                      <a:pt x="14625" y="3877"/>
                    </a:lnTo>
                    <a:cubicBezTo>
                      <a:pt x="14634" y="3886"/>
                      <a:pt x="14644" y="3905"/>
                      <a:pt x="14653" y="3914"/>
                    </a:cubicBezTo>
                    <a:lnTo>
                      <a:pt x="14672" y="3942"/>
                    </a:lnTo>
                    <a:lnTo>
                      <a:pt x="14681" y="3942"/>
                    </a:lnTo>
                    <a:cubicBezTo>
                      <a:pt x="14700" y="3961"/>
                      <a:pt x="14709" y="3980"/>
                      <a:pt x="14728" y="3999"/>
                    </a:cubicBezTo>
                    <a:cubicBezTo>
                      <a:pt x="14728" y="4008"/>
                      <a:pt x="14737" y="4008"/>
                      <a:pt x="14737" y="4008"/>
                    </a:cubicBezTo>
                    <a:cubicBezTo>
                      <a:pt x="14747" y="4017"/>
                      <a:pt x="14747" y="4027"/>
                      <a:pt x="14756" y="4036"/>
                    </a:cubicBezTo>
                    <a:lnTo>
                      <a:pt x="14775" y="4055"/>
                    </a:lnTo>
                    <a:lnTo>
                      <a:pt x="14794" y="4073"/>
                    </a:lnTo>
                    <a:cubicBezTo>
                      <a:pt x="14822" y="4102"/>
                      <a:pt x="14850" y="4130"/>
                      <a:pt x="14897" y="4167"/>
                    </a:cubicBezTo>
                    <a:lnTo>
                      <a:pt x="14915" y="4186"/>
                    </a:lnTo>
                    <a:cubicBezTo>
                      <a:pt x="14925" y="4205"/>
                      <a:pt x="14934" y="4214"/>
                      <a:pt x="14953" y="4223"/>
                    </a:cubicBezTo>
                    <a:lnTo>
                      <a:pt x="14953" y="4233"/>
                    </a:lnTo>
                    <a:cubicBezTo>
                      <a:pt x="14962" y="4233"/>
                      <a:pt x="14971" y="4242"/>
                      <a:pt x="14981" y="4251"/>
                    </a:cubicBezTo>
                    <a:cubicBezTo>
                      <a:pt x="14990" y="4261"/>
                      <a:pt x="15000" y="4270"/>
                      <a:pt x="15018" y="4289"/>
                    </a:cubicBezTo>
                    <a:lnTo>
                      <a:pt x="15028" y="4289"/>
                    </a:lnTo>
                    <a:lnTo>
                      <a:pt x="15037" y="4298"/>
                    </a:lnTo>
                    <a:lnTo>
                      <a:pt x="15037" y="4308"/>
                    </a:lnTo>
                    <a:cubicBezTo>
                      <a:pt x="15056" y="4326"/>
                      <a:pt x="15074" y="4345"/>
                      <a:pt x="15093" y="4364"/>
                    </a:cubicBezTo>
                    <a:cubicBezTo>
                      <a:pt x="15112" y="4373"/>
                      <a:pt x="15131" y="4392"/>
                      <a:pt x="15149" y="4401"/>
                    </a:cubicBezTo>
                    <a:lnTo>
                      <a:pt x="15159" y="4411"/>
                    </a:lnTo>
                    <a:lnTo>
                      <a:pt x="15196" y="4439"/>
                    </a:lnTo>
                    <a:lnTo>
                      <a:pt x="15290" y="4514"/>
                    </a:lnTo>
                    <a:cubicBezTo>
                      <a:pt x="15290" y="4523"/>
                      <a:pt x="15299" y="4523"/>
                      <a:pt x="15309" y="4532"/>
                    </a:cubicBezTo>
                    <a:lnTo>
                      <a:pt x="15318" y="4532"/>
                    </a:lnTo>
                    <a:lnTo>
                      <a:pt x="15327" y="4542"/>
                    </a:lnTo>
                    <a:cubicBezTo>
                      <a:pt x="15327" y="4551"/>
                      <a:pt x="15337" y="4551"/>
                      <a:pt x="15346" y="4560"/>
                    </a:cubicBezTo>
                    <a:cubicBezTo>
                      <a:pt x="15365" y="4579"/>
                      <a:pt x="15393" y="4588"/>
                      <a:pt x="15421" y="4607"/>
                    </a:cubicBezTo>
                    <a:cubicBezTo>
                      <a:pt x="15458" y="4635"/>
                      <a:pt x="15496" y="4663"/>
                      <a:pt x="15533" y="4682"/>
                    </a:cubicBezTo>
                    <a:lnTo>
                      <a:pt x="15533" y="4691"/>
                    </a:lnTo>
                    <a:lnTo>
                      <a:pt x="15552" y="4691"/>
                    </a:lnTo>
                    <a:lnTo>
                      <a:pt x="15561" y="4710"/>
                    </a:lnTo>
                    <a:lnTo>
                      <a:pt x="15571" y="4710"/>
                    </a:lnTo>
                    <a:cubicBezTo>
                      <a:pt x="15580" y="4720"/>
                      <a:pt x="15599" y="4729"/>
                      <a:pt x="15618" y="4738"/>
                    </a:cubicBezTo>
                    <a:cubicBezTo>
                      <a:pt x="15646" y="4757"/>
                      <a:pt x="15674" y="4776"/>
                      <a:pt x="15702" y="4785"/>
                    </a:cubicBezTo>
                    <a:lnTo>
                      <a:pt x="15720" y="4804"/>
                    </a:lnTo>
                    <a:cubicBezTo>
                      <a:pt x="15758" y="4823"/>
                      <a:pt x="15795" y="4851"/>
                      <a:pt x="15842" y="4869"/>
                    </a:cubicBezTo>
                    <a:lnTo>
                      <a:pt x="15861" y="4888"/>
                    </a:lnTo>
                    <a:cubicBezTo>
                      <a:pt x="15870" y="4897"/>
                      <a:pt x="15898" y="4907"/>
                      <a:pt x="15917" y="4916"/>
                    </a:cubicBezTo>
                    <a:lnTo>
                      <a:pt x="16001" y="4963"/>
                    </a:lnTo>
                    <a:cubicBezTo>
                      <a:pt x="16020" y="4972"/>
                      <a:pt x="16048" y="4991"/>
                      <a:pt x="16067" y="5000"/>
                    </a:cubicBezTo>
                    <a:cubicBezTo>
                      <a:pt x="16076" y="5000"/>
                      <a:pt x="16086" y="5010"/>
                      <a:pt x="16095" y="5010"/>
                    </a:cubicBezTo>
                    <a:cubicBezTo>
                      <a:pt x="16104" y="5019"/>
                      <a:pt x="16114" y="5019"/>
                      <a:pt x="16123" y="5019"/>
                    </a:cubicBezTo>
                    <a:cubicBezTo>
                      <a:pt x="16123" y="5028"/>
                      <a:pt x="16132" y="5028"/>
                      <a:pt x="16132" y="5028"/>
                    </a:cubicBezTo>
                    <a:cubicBezTo>
                      <a:pt x="16170" y="5047"/>
                      <a:pt x="16207" y="5066"/>
                      <a:pt x="16245" y="5075"/>
                    </a:cubicBezTo>
                    <a:lnTo>
                      <a:pt x="16254" y="5085"/>
                    </a:lnTo>
                    <a:lnTo>
                      <a:pt x="16292" y="5094"/>
                    </a:lnTo>
                    <a:lnTo>
                      <a:pt x="16301" y="5103"/>
                    </a:lnTo>
                    <a:lnTo>
                      <a:pt x="16310" y="5103"/>
                    </a:lnTo>
                    <a:cubicBezTo>
                      <a:pt x="16348" y="5122"/>
                      <a:pt x="16395" y="5141"/>
                      <a:pt x="16441" y="5160"/>
                    </a:cubicBezTo>
                    <a:lnTo>
                      <a:pt x="16451" y="5160"/>
                    </a:lnTo>
                    <a:cubicBezTo>
                      <a:pt x="16498" y="5188"/>
                      <a:pt x="16554" y="5206"/>
                      <a:pt x="16601" y="5225"/>
                    </a:cubicBezTo>
                    <a:cubicBezTo>
                      <a:pt x="16638" y="5244"/>
                      <a:pt x="16675" y="5263"/>
                      <a:pt x="16713" y="5272"/>
                    </a:cubicBezTo>
                    <a:lnTo>
                      <a:pt x="16722" y="5281"/>
                    </a:lnTo>
                    <a:cubicBezTo>
                      <a:pt x="16778" y="5309"/>
                      <a:pt x="16844" y="5337"/>
                      <a:pt x="16910" y="5366"/>
                    </a:cubicBezTo>
                    <a:cubicBezTo>
                      <a:pt x="16947" y="5384"/>
                      <a:pt x="16994" y="5403"/>
                      <a:pt x="17031" y="5422"/>
                    </a:cubicBezTo>
                    <a:lnTo>
                      <a:pt x="17041" y="5422"/>
                    </a:lnTo>
                    <a:lnTo>
                      <a:pt x="17069" y="5431"/>
                    </a:lnTo>
                    <a:cubicBezTo>
                      <a:pt x="17097" y="5450"/>
                      <a:pt x="17125" y="5459"/>
                      <a:pt x="17153" y="5469"/>
                    </a:cubicBezTo>
                    <a:cubicBezTo>
                      <a:pt x="17181" y="5478"/>
                      <a:pt x="17200" y="5487"/>
                      <a:pt x="17228" y="5497"/>
                    </a:cubicBezTo>
                    <a:cubicBezTo>
                      <a:pt x="17256" y="5515"/>
                      <a:pt x="17275" y="5525"/>
                      <a:pt x="17303" y="5534"/>
                    </a:cubicBezTo>
                    <a:lnTo>
                      <a:pt x="17312" y="5534"/>
                    </a:lnTo>
                    <a:cubicBezTo>
                      <a:pt x="17312" y="5534"/>
                      <a:pt x="17322" y="5543"/>
                      <a:pt x="17331" y="5543"/>
                    </a:cubicBezTo>
                    <a:cubicBezTo>
                      <a:pt x="17350" y="5553"/>
                      <a:pt x="17368" y="5553"/>
                      <a:pt x="17387" y="5562"/>
                    </a:cubicBezTo>
                    <a:cubicBezTo>
                      <a:pt x="17406" y="5572"/>
                      <a:pt x="17425" y="5572"/>
                      <a:pt x="17443" y="5581"/>
                    </a:cubicBezTo>
                    <a:lnTo>
                      <a:pt x="17462" y="5590"/>
                    </a:lnTo>
                    <a:cubicBezTo>
                      <a:pt x="17481" y="5590"/>
                      <a:pt x="17499" y="5600"/>
                      <a:pt x="17518" y="5609"/>
                    </a:cubicBezTo>
                    <a:cubicBezTo>
                      <a:pt x="17527" y="5609"/>
                      <a:pt x="17537" y="5618"/>
                      <a:pt x="17546" y="5618"/>
                    </a:cubicBezTo>
                    <a:cubicBezTo>
                      <a:pt x="17621" y="5646"/>
                      <a:pt x="17705" y="5675"/>
                      <a:pt x="17771" y="5712"/>
                    </a:cubicBezTo>
                    <a:cubicBezTo>
                      <a:pt x="17865" y="5749"/>
                      <a:pt x="17939" y="5787"/>
                      <a:pt x="18005" y="5815"/>
                    </a:cubicBezTo>
                    <a:lnTo>
                      <a:pt x="18042" y="5834"/>
                    </a:lnTo>
                    <a:lnTo>
                      <a:pt x="18042" y="5843"/>
                    </a:lnTo>
                    <a:lnTo>
                      <a:pt x="18061" y="5843"/>
                    </a:lnTo>
                    <a:lnTo>
                      <a:pt x="18080" y="5852"/>
                    </a:lnTo>
                    <a:lnTo>
                      <a:pt x="18117" y="5880"/>
                    </a:lnTo>
                    <a:cubicBezTo>
                      <a:pt x="18145" y="5899"/>
                      <a:pt x="18183" y="5918"/>
                      <a:pt x="18220" y="5937"/>
                    </a:cubicBezTo>
                    <a:cubicBezTo>
                      <a:pt x="18239" y="5946"/>
                      <a:pt x="18248" y="5955"/>
                      <a:pt x="18267" y="5965"/>
                    </a:cubicBezTo>
                    <a:cubicBezTo>
                      <a:pt x="18286" y="5974"/>
                      <a:pt x="18314" y="5993"/>
                      <a:pt x="18333" y="6002"/>
                    </a:cubicBezTo>
                    <a:cubicBezTo>
                      <a:pt x="18342" y="6002"/>
                      <a:pt x="18342" y="6002"/>
                      <a:pt x="18342" y="6012"/>
                    </a:cubicBezTo>
                    <a:lnTo>
                      <a:pt x="18351" y="6012"/>
                    </a:lnTo>
                    <a:cubicBezTo>
                      <a:pt x="18361" y="6021"/>
                      <a:pt x="18370" y="6021"/>
                      <a:pt x="18380" y="6030"/>
                    </a:cubicBezTo>
                    <a:lnTo>
                      <a:pt x="18408" y="6049"/>
                    </a:lnTo>
                    <a:lnTo>
                      <a:pt x="18436" y="6068"/>
                    </a:lnTo>
                    <a:lnTo>
                      <a:pt x="18445" y="6068"/>
                    </a:lnTo>
                    <a:cubicBezTo>
                      <a:pt x="18464" y="6086"/>
                      <a:pt x="18482" y="6096"/>
                      <a:pt x="18501" y="6115"/>
                    </a:cubicBezTo>
                    <a:cubicBezTo>
                      <a:pt x="18520" y="6124"/>
                      <a:pt x="18539" y="6133"/>
                      <a:pt x="18548" y="6152"/>
                    </a:cubicBezTo>
                    <a:lnTo>
                      <a:pt x="18557" y="6152"/>
                    </a:lnTo>
                    <a:lnTo>
                      <a:pt x="18576" y="6161"/>
                    </a:lnTo>
                    <a:cubicBezTo>
                      <a:pt x="18614" y="6199"/>
                      <a:pt x="18651" y="6227"/>
                      <a:pt x="18688" y="6255"/>
                    </a:cubicBezTo>
                    <a:lnTo>
                      <a:pt x="18754" y="6311"/>
                    </a:lnTo>
                    <a:lnTo>
                      <a:pt x="18763" y="6321"/>
                    </a:lnTo>
                    <a:cubicBezTo>
                      <a:pt x="18773" y="6330"/>
                      <a:pt x="18791" y="6339"/>
                      <a:pt x="18801" y="6349"/>
                    </a:cubicBezTo>
                    <a:lnTo>
                      <a:pt x="18810" y="6358"/>
                    </a:lnTo>
                    <a:lnTo>
                      <a:pt x="18820" y="6367"/>
                    </a:lnTo>
                    <a:lnTo>
                      <a:pt x="18838" y="6386"/>
                    </a:lnTo>
                    <a:lnTo>
                      <a:pt x="18848" y="6395"/>
                    </a:lnTo>
                    <a:lnTo>
                      <a:pt x="18857" y="6395"/>
                    </a:lnTo>
                    <a:lnTo>
                      <a:pt x="18857" y="6405"/>
                    </a:lnTo>
                    <a:lnTo>
                      <a:pt x="18885" y="6424"/>
                    </a:lnTo>
                    <a:cubicBezTo>
                      <a:pt x="18904" y="6442"/>
                      <a:pt x="18923" y="6461"/>
                      <a:pt x="18932" y="6480"/>
                    </a:cubicBezTo>
                    <a:cubicBezTo>
                      <a:pt x="18960" y="6508"/>
                      <a:pt x="18997" y="6545"/>
                      <a:pt x="19035" y="6601"/>
                    </a:cubicBezTo>
                    <a:cubicBezTo>
                      <a:pt x="19072" y="6648"/>
                      <a:pt x="19110" y="6704"/>
                      <a:pt x="19157" y="6761"/>
                    </a:cubicBezTo>
                    <a:cubicBezTo>
                      <a:pt x="19166" y="6779"/>
                      <a:pt x="19185" y="6798"/>
                      <a:pt x="19203" y="6826"/>
                    </a:cubicBezTo>
                    <a:cubicBezTo>
                      <a:pt x="19213" y="6854"/>
                      <a:pt x="19232" y="6882"/>
                      <a:pt x="19241" y="6901"/>
                    </a:cubicBezTo>
                    <a:cubicBezTo>
                      <a:pt x="19269" y="6948"/>
                      <a:pt x="19297" y="6995"/>
                      <a:pt x="19325" y="7041"/>
                    </a:cubicBezTo>
                    <a:lnTo>
                      <a:pt x="19325" y="7051"/>
                    </a:lnTo>
                    <a:lnTo>
                      <a:pt x="19334" y="7060"/>
                    </a:lnTo>
                    <a:lnTo>
                      <a:pt x="19372" y="7135"/>
                    </a:lnTo>
                    <a:cubicBezTo>
                      <a:pt x="19372" y="7144"/>
                      <a:pt x="19372" y="7144"/>
                      <a:pt x="19372" y="7154"/>
                    </a:cubicBezTo>
                    <a:lnTo>
                      <a:pt x="19372" y="7163"/>
                    </a:lnTo>
                    <a:cubicBezTo>
                      <a:pt x="19381" y="7182"/>
                      <a:pt x="19391" y="7201"/>
                      <a:pt x="19400" y="7219"/>
                    </a:cubicBezTo>
                    <a:cubicBezTo>
                      <a:pt x="19409" y="7238"/>
                      <a:pt x="19409" y="7257"/>
                      <a:pt x="19419" y="7266"/>
                    </a:cubicBezTo>
                    <a:lnTo>
                      <a:pt x="19428" y="7285"/>
                    </a:lnTo>
                    <a:cubicBezTo>
                      <a:pt x="19428" y="7304"/>
                      <a:pt x="19437" y="7322"/>
                      <a:pt x="19447" y="7341"/>
                    </a:cubicBezTo>
                    <a:lnTo>
                      <a:pt x="19447" y="7350"/>
                    </a:lnTo>
                    <a:cubicBezTo>
                      <a:pt x="19447" y="7350"/>
                      <a:pt x="19456" y="7360"/>
                      <a:pt x="19456" y="7360"/>
                    </a:cubicBezTo>
                    <a:cubicBezTo>
                      <a:pt x="19466" y="7388"/>
                      <a:pt x="19475" y="7425"/>
                      <a:pt x="19484" y="7453"/>
                    </a:cubicBezTo>
                    <a:cubicBezTo>
                      <a:pt x="19484" y="7451"/>
                      <a:pt x="19485" y="7450"/>
                      <a:pt x="19486" y="7450"/>
                    </a:cubicBezTo>
                    <a:cubicBezTo>
                      <a:pt x="19489" y="7450"/>
                      <a:pt x="19494" y="7456"/>
                      <a:pt x="19494" y="7463"/>
                    </a:cubicBezTo>
                    <a:lnTo>
                      <a:pt x="19494" y="7472"/>
                    </a:lnTo>
                    <a:lnTo>
                      <a:pt x="19512" y="7500"/>
                    </a:lnTo>
                    <a:cubicBezTo>
                      <a:pt x="19512" y="7510"/>
                      <a:pt x="19512" y="7519"/>
                      <a:pt x="19512" y="7528"/>
                    </a:cubicBezTo>
                    <a:lnTo>
                      <a:pt x="19512" y="7538"/>
                    </a:lnTo>
                    <a:lnTo>
                      <a:pt x="19531" y="7631"/>
                    </a:lnTo>
                    <a:cubicBezTo>
                      <a:pt x="19550" y="7744"/>
                      <a:pt x="19569" y="7847"/>
                      <a:pt x="19587" y="7940"/>
                    </a:cubicBezTo>
                    <a:cubicBezTo>
                      <a:pt x="19606" y="8006"/>
                      <a:pt x="19634" y="8071"/>
                      <a:pt x="19653" y="8137"/>
                    </a:cubicBezTo>
                    <a:cubicBezTo>
                      <a:pt x="19681" y="8193"/>
                      <a:pt x="19700" y="8249"/>
                      <a:pt x="19737" y="8324"/>
                    </a:cubicBezTo>
                    <a:lnTo>
                      <a:pt x="19737" y="8315"/>
                    </a:lnTo>
                    <a:cubicBezTo>
                      <a:pt x="19728" y="8296"/>
                      <a:pt x="19728" y="8268"/>
                      <a:pt x="19728" y="8249"/>
                    </a:cubicBezTo>
                    <a:cubicBezTo>
                      <a:pt x="19718" y="8202"/>
                      <a:pt x="19709" y="8146"/>
                      <a:pt x="19690" y="8081"/>
                    </a:cubicBezTo>
                    <a:cubicBezTo>
                      <a:pt x="19681" y="7996"/>
                      <a:pt x="19662" y="7903"/>
                      <a:pt x="19653" y="7809"/>
                    </a:cubicBezTo>
                    <a:cubicBezTo>
                      <a:pt x="19643" y="7744"/>
                      <a:pt x="19634" y="7687"/>
                      <a:pt x="19625" y="7631"/>
                    </a:cubicBezTo>
                    <a:lnTo>
                      <a:pt x="19625" y="7622"/>
                    </a:lnTo>
                    <a:lnTo>
                      <a:pt x="19625" y="7613"/>
                    </a:lnTo>
                    <a:cubicBezTo>
                      <a:pt x="19615" y="7585"/>
                      <a:pt x="19615" y="7547"/>
                      <a:pt x="19606" y="7519"/>
                    </a:cubicBezTo>
                    <a:cubicBezTo>
                      <a:pt x="19606" y="7510"/>
                      <a:pt x="19606" y="7491"/>
                      <a:pt x="19606" y="7482"/>
                    </a:cubicBezTo>
                    <a:lnTo>
                      <a:pt x="19597" y="7463"/>
                    </a:lnTo>
                    <a:cubicBezTo>
                      <a:pt x="19597" y="7416"/>
                      <a:pt x="19587" y="7379"/>
                      <a:pt x="19587" y="7341"/>
                    </a:cubicBezTo>
                    <a:lnTo>
                      <a:pt x="19578" y="7313"/>
                    </a:lnTo>
                    <a:lnTo>
                      <a:pt x="19559" y="7163"/>
                    </a:lnTo>
                    <a:cubicBezTo>
                      <a:pt x="19550" y="7098"/>
                      <a:pt x="19540" y="7032"/>
                      <a:pt x="19540" y="6976"/>
                    </a:cubicBezTo>
                    <a:cubicBezTo>
                      <a:pt x="19531" y="6910"/>
                      <a:pt x="19522" y="6845"/>
                      <a:pt x="19512" y="6779"/>
                    </a:cubicBezTo>
                    <a:lnTo>
                      <a:pt x="19512" y="6751"/>
                    </a:lnTo>
                    <a:cubicBezTo>
                      <a:pt x="19522" y="6779"/>
                      <a:pt x="19531" y="6798"/>
                      <a:pt x="19540" y="6826"/>
                    </a:cubicBezTo>
                    <a:cubicBezTo>
                      <a:pt x="19569" y="6873"/>
                      <a:pt x="19597" y="6929"/>
                      <a:pt x="19615" y="6976"/>
                    </a:cubicBezTo>
                    <a:lnTo>
                      <a:pt x="19615" y="6985"/>
                    </a:lnTo>
                    <a:lnTo>
                      <a:pt x="19643" y="7023"/>
                    </a:lnTo>
                    <a:cubicBezTo>
                      <a:pt x="19672" y="7079"/>
                      <a:pt x="19700" y="7144"/>
                      <a:pt x="19728" y="7201"/>
                    </a:cubicBezTo>
                    <a:cubicBezTo>
                      <a:pt x="19746" y="7247"/>
                      <a:pt x="19775" y="7285"/>
                      <a:pt x="19793" y="7332"/>
                    </a:cubicBezTo>
                    <a:cubicBezTo>
                      <a:pt x="19803" y="7341"/>
                      <a:pt x="19812" y="7360"/>
                      <a:pt x="19821" y="7369"/>
                    </a:cubicBezTo>
                    <a:cubicBezTo>
                      <a:pt x="19821" y="7379"/>
                      <a:pt x="19831" y="7388"/>
                      <a:pt x="19831" y="7407"/>
                    </a:cubicBezTo>
                    <a:cubicBezTo>
                      <a:pt x="19840" y="7425"/>
                      <a:pt x="19849" y="7435"/>
                      <a:pt x="19868" y="7453"/>
                    </a:cubicBezTo>
                    <a:cubicBezTo>
                      <a:pt x="19878" y="7472"/>
                      <a:pt x="19887" y="7491"/>
                      <a:pt x="19896" y="7510"/>
                    </a:cubicBezTo>
                    <a:cubicBezTo>
                      <a:pt x="19906" y="7538"/>
                      <a:pt x="19915" y="7566"/>
                      <a:pt x="19924" y="7594"/>
                    </a:cubicBezTo>
                    <a:cubicBezTo>
                      <a:pt x="19943" y="7641"/>
                      <a:pt x="19962" y="7678"/>
                      <a:pt x="19971" y="7716"/>
                    </a:cubicBezTo>
                    <a:lnTo>
                      <a:pt x="19981" y="7744"/>
                    </a:lnTo>
                    <a:lnTo>
                      <a:pt x="19990" y="7762"/>
                    </a:lnTo>
                    <a:cubicBezTo>
                      <a:pt x="20009" y="7819"/>
                      <a:pt x="20027" y="7875"/>
                      <a:pt x="20046" y="7922"/>
                    </a:cubicBezTo>
                    <a:cubicBezTo>
                      <a:pt x="20055" y="7940"/>
                      <a:pt x="20055" y="7959"/>
                      <a:pt x="20065" y="7978"/>
                    </a:cubicBezTo>
                    <a:lnTo>
                      <a:pt x="20065" y="7987"/>
                    </a:lnTo>
                    <a:lnTo>
                      <a:pt x="20065" y="7996"/>
                    </a:lnTo>
                    <a:lnTo>
                      <a:pt x="20074" y="8015"/>
                    </a:lnTo>
                    <a:lnTo>
                      <a:pt x="20074" y="8025"/>
                    </a:lnTo>
                    <a:cubicBezTo>
                      <a:pt x="20084" y="8034"/>
                      <a:pt x="20084" y="8053"/>
                      <a:pt x="20084" y="8071"/>
                    </a:cubicBezTo>
                    <a:cubicBezTo>
                      <a:pt x="20102" y="8128"/>
                      <a:pt x="20121" y="8184"/>
                      <a:pt x="20130" y="8231"/>
                    </a:cubicBezTo>
                    <a:cubicBezTo>
                      <a:pt x="20130" y="8259"/>
                      <a:pt x="20140" y="8287"/>
                      <a:pt x="20149" y="8315"/>
                    </a:cubicBezTo>
                    <a:cubicBezTo>
                      <a:pt x="20149" y="8334"/>
                      <a:pt x="20158" y="8352"/>
                      <a:pt x="20158" y="8371"/>
                    </a:cubicBezTo>
                    <a:lnTo>
                      <a:pt x="20158" y="8380"/>
                    </a:lnTo>
                    <a:lnTo>
                      <a:pt x="20168" y="8399"/>
                    </a:lnTo>
                    <a:cubicBezTo>
                      <a:pt x="20177" y="8427"/>
                      <a:pt x="20177" y="8446"/>
                      <a:pt x="20187" y="8474"/>
                    </a:cubicBezTo>
                    <a:lnTo>
                      <a:pt x="20187" y="8483"/>
                    </a:lnTo>
                    <a:cubicBezTo>
                      <a:pt x="20196" y="8502"/>
                      <a:pt x="20205" y="8530"/>
                      <a:pt x="20205" y="8549"/>
                    </a:cubicBezTo>
                    <a:lnTo>
                      <a:pt x="20215" y="8558"/>
                    </a:lnTo>
                    <a:cubicBezTo>
                      <a:pt x="20224" y="8614"/>
                      <a:pt x="20243" y="8661"/>
                      <a:pt x="20252" y="8717"/>
                    </a:cubicBezTo>
                    <a:cubicBezTo>
                      <a:pt x="20280" y="8811"/>
                      <a:pt x="20308" y="8905"/>
                      <a:pt x="20355" y="9026"/>
                    </a:cubicBezTo>
                    <a:cubicBezTo>
                      <a:pt x="20374" y="9101"/>
                      <a:pt x="20411" y="9186"/>
                      <a:pt x="20430" y="9251"/>
                    </a:cubicBezTo>
                    <a:cubicBezTo>
                      <a:pt x="20449" y="9279"/>
                      <a:pt x="20458" y="9307"/>
                      <a:pt x="20467" y="9335"/>
                    </a:cubicBezTo>
                    <a:cubicBezTo>
                      <a:pt x="20486" y="9382"/>
                      <a:pt x="20505" y="9438"/>
                      <a:pt x="20524" y="9485"/>
                    </a:cubicBezTo>
                    <a:cubicBezTo>
                      <a:pt x="20524" y="9494"/>
                      <a:pt x="20533" y="9504"/>
                      <a:pt x="20542" y="9513"/>
                    </a:cubicBezTo>
                    <a:lnTo>
                      <a:pt x="20542" y="9532"/>
                    </a:lnTo>
                    <a:lnTo>
                      <a:pt x="20552" y="9541"/>
                    </a:lnTo>
                    <a:lnTo>
                      <a:pt x="20552" y="9551"/>
                    </a:lnTo>
                    <a:cubicBezTo>
                      <a:pt x="20561" y="9579"/>
                      <a:pt x="20570" y="9607"/>
                      <a:pt x="20589" y="9635"/>
                    </a:cubicBezTo>
                    <a:lnTo>
                      <a:pt x="20589" y="9644"/>
                    </a:lnTo>
                    <a:cubicBezTo>
                      <a:pt x="20608" y="9691"/>
                      <a:pt x="20636" y="9738"/>
                      <a:pt x="20655" y="9794"/>
                    </a:cubicBezTo>
                    <a:cubicBezTo>
                      <a:pt x="20683" y="9841"/>
                      <a:pt x="20701" y="9888"/>
                      <a:pt x="20730" y="9935"/>
                    </a:cubicBezTo>
                    <a:cubicBezTo>
                      <a:pt x="20748" y="9981"/>
                      <a:pt x="20767" y="10028"/>
                      <a:pt x="20795" y="10075"/>
                    </a:cubicBezTo>
                    <a:cubicBezTo>
                      <a:pt x="20814" y="10112"/>
                      <a:pt x="20833" y="10141"/>
                      <a:pt x="20851" y="10178"/>
                    </a:cubicBezTo>
                    <a:lnTo>
                      <a:pt x="20879" y="10225"/>
                    </a:lnTo>
                    <a:cubicBezTo>
                      <a:pt x="20879" y="10234"/>
                      <a:pt x="20889" y="10244"/>
                      <a:pt x="20898" y="10262"/>
                    </a:cubicBezTo>
                    <a:lnTo>
                      <a:pt x="20907" y="10262"/>
                    </a:lnTo>
                    <a:lnTo>
                      <a:pt x="20907" y="10281"/>
                    </a:lnTo>
                    <a:lnTo>
                      <a:pt x="20917" y="10290"/>
                    </a:lnTo>
                    <a:lnTo>
                      <a:pt x="20926" y="10309"/>
                    </a:lnTo>
                    <a:lnTo>
                      <a:pt x="20926" y="10318"/>
                    </a:lnTo>
                    <a:lnTo>
                      <a:pt x="20936" y="10318"/>
                    </a:lnTo>
                    <a:cubicBezTo>
                      <a:pt x="20936" y="10328"/>
                      <a:pt x="20945" y="10347"/>
                      <a:pt x="20954" y="10356"/>
                    </a:cubicBezTo>
                    <a:cubicBezTo>
                      <a:pt x="20982" y="10412"/>
                      <a:pt x="21020" y="10459"/>
                      <a:pt x="21039" y="10506"/>
                    </a:cubicBezTo>
                    <a:cubicBezTo>
                      <a:pt x="21048" y="10524"/>
                      <a:pt x="21067" y="10543"/>
                      <a:pt x="21076" y="10562"/>
                    </a:cubicBezTo>
                    <a:lnTo>
                      <a:pt x="21085" y="10571"/>
                    </a:lnTo>
                    <a:lnTo>
                      <a:pt x="21085" y="10581"/>
                    </a:lnTo>
                    <a:cubicBezTo>
                      <a:pt x="21104" y="10599"/>
                      <a:pt x="21113" y="10618"/>
                      <a:pt x="21123" y="10637"/>
                    </a:cubicBezTo>
                    <a:cubicBezTo>
                      <a:pt x="21142" y="10674"/>
                      <a:pt x="21170" y="10712"/>
                      <a:pt x="21188" y="10740"/>
                    </a:cubicBezTo>
                    <a:lnTo>
                      <a:pt x="21207" y="10768"/>
                    </a:lnTo>
                    <a:cubicBezTo>
                      <a:pt x="21282" y="10871"/>
                      <a:pt x="21338" y="10955"/>
                      <a:pt x="21394" y="11030"/>
                    </a:cubicBezTo>
                    <a:cubicBezTo>
                      <a:pt x="21460" y="11114"/>
                      <a:pt x="21535" y="11199"/>
                      <a:pt x="21591" y="11273"/>
                    </a:cubicBezTo>
                    <a:lnTo>
                      <a:pt x="21600" y="11273"/>
                    </a:lnTo>
                    <a:cubicBezTo>
                      <a:pt x="21619" y="11301"/>
                      <a:pt x="21647" y="11339"/>
                      <a:pt x="21666" y="11367"/>
                    </a:cubicBezTo>
                    <a:lnTo>
                      <a:pt x="21675" y="11367"/>
                    </a:lnTo>
                    <a:lnTo>
                      <a:pt x="21703" y="11414"/>
                    </a:lnTo>
                    <a:lnTo>
                      <a:pt x="21713" y="11423"/>
                    </a:lnTo>
                    <a:cubicBezTo>
                      <a:pt x="21722" y="11442"/>
                      <a:pt x="21741" y="11451"/>
                      <a:pt x="21750" y="11470"/>
                    </a:cubicBezTo>
                    <a:cubicBezTo>
                      <a:pt x="21778" y="11507"/>
                      <a:pt x="21806" y="11536"/>
                      <a:pt x="21834" y="11573"/>
                    </a:cubicBezTo>
                    <a:cubicBezTo>
                      <a:pt x="21862" y="11601"/>
                      <a:pt x="21881" y="11639"/>
                      <a:pt x="21909" y="11657"/>
                    </a:cubicBezTo>
                    <a:lnTo>
                      <a:pt x="21909" y="11667"/>
                    </a:lnTo>
                    <a:lnTo>
                      <a:pt x="21919" y="11667"/>
                    </a:lnTo>
                    <a:lnTo>
                      <a:pt x="21919" y="11676"/>
                    </a:lnTo>
                    <a:lnTo>
                      <a:pt x="21947" y="11704"/>
                    </a:lnTo>
                    <a:cubicBezTo>
                      <a:pt x="21965" y="11732"/>
                      <a:pt x="21994" y="11760"/>
                      <a:pt x="22022" y="11788"/>
                    </a:cubicBezTo>
                    <a:cubicBezTo>
                      <a:pt x="22040" y="11807"/>
                      <a:pt x="22059" y="11826"/>
                      <a:pt x="22087" y="11845"/>
                    </a:cubicBezTo>
                    <a:lnTo>
                      <a:pt x="22096" y="11854"/>
                    </a:lnTo>
                    <a:cubicBezTo>
                      <a:pt x="22106" y="11863"/>
                      <a:pt x="22125" y="11882"/>
                      <a:pt x="22134" y="11891"/>
                    </a:cubicBezTo>
                    <a:cubicBezTo>
                      <a:pt x="22162" y="11910"/>
                      <a:pt x="22181" y="11929"/>
                      <a:pt x="22199" y="11938"/>
                    </a:cubicBezTo>
                    <a:cubicBezTo>
                      <a:pt x="22162" y="11929"/>
                      <a:pt x="22106" y="11910"/>
                      <a:pt x="22050" y="11901"/>
                    </a:cubicBezTo>
                    <a:cubicBezTo>
                      <a:pt x="22031" y="11891"/>
                      <a:pt x="22003" y="11891"/>
                      <a:pt x="21984" y="11882"/>
                    </a:cubicBezTo>
                    <a:lnTo>
                      <a:pt x="21956" y="11882"/>
                    </a:lnTo>
                    <a:lnTo>
                      <a:pt x="21947" y="11873"/>
                    </a:lnTo>
                    <a:lnTo>
                      <a:pt x="21919" y="11873"/>
                    </a:lnTo>
                    <a:lnTo>
                      <a:pt x="21919" y="11863"/>
                    </a:lnTo>
                    <a:lnTo>
                      <a:pt x="21881" y="11863"/>
                    </a:lnTo>
                    <a:cubicBezTo>
                      <a:pt x="21834" y="11845"/>
                      <a:pt x="21788" y="11835"/>
                      <a:pt x="21741" y="11835"/>
                    </a:cubicBezTo>
                    <a:lnTo>
                      <a:pt x="21713" y="11826"/>
                    </a:lnTo>
                    <a:cubicBezTo>
                      <a:pt x="21694" y="11826"/>
                      <a:pt x="21675" y="11816"/>
                      <a:pt x="21647" y="11816"/>
                    </a:cubicBezTo>
                    <a:cubicBezTo>
                      <a:pt x="21647" y="11807"/>
                      <a:pt x="21638" y="11807"/>
                      <a:pt x="21628" y="11798"/>
                    </a:cubicBezTo>
                    <a:cubicBezTo>
                      <a:pt x="21600" y="11779"/>
                      <a:pt x="21582" y="11770"/>
                      <a:pt x="21563" y="11751"/>
                    </a:cubicBezTo>
                    <a:cubicBezTo>
                      <a:pt x="21525" y="11723"/>
                      <a:pt x="21488" y="11685"/>
                      <a:pt x="21450" y="11657"/>
                    </a:cubicBezTo>
                    <a:cubicBezTo>
                      <a:pt x="21413" y="11629"/>
                      <a:pt x="21376" y="11592"/>
                      <a:pt x="21338" y="11554"/>
                    </a:cubicBezTo>
                    <a:cubicBezTo>
                      <a:pt x="21319" y="11536"/>
                      <a:pt x="21310" y="11526"/>
                      <a:pt x="21291" y="11507"/>
                    </a:cubicBezTo>
                    <a:cubicBezTo>
                      <a:pt x="21273" y="11489"/>
                      <a:pt x="21244" y="11470"/>
                      <a:pt x="21226" y="11442"/>
                    </a:cubicBezTo>
                    <a:lnTo>
                      <a:pt x="21207" y="11433"/>
                    </a:lnTo>
                    <a:lnTo>
                      <a:pt x="21198" y="11423"/>
                    </a:lnTo>
                    <a:lnTo>
                      <a:pt x="21188" y="11414"/>
                    </a:lnTo>
                    <a:cubicBezTo>
                      <a:pt x="21160" y="11386"/>
                      <a:pt x="21132" y="11358"/>
                      <a:pt x="21113" y="11339"/>
                    </a:cubicBezTo>
                    <a:cubicBezTo>
                      <a:pt x="21076" y="11301"/>
                      <a:pt x="21039" y="11264"/>
                      <a:pt x="21001" y="11217"/>
                    </a:cubicBezTo>
                    <a:lnTo>
                      <a:pt x="20964" y="11189"/>
                    </a:lnTo>
                    <a:lnTo>
                      <a:pt x="20964" y="11180"/>
                    </a:lnTo>
                    <a:cubicBezTo>
                      <a:pt x="20945" y="11161"/>
                      <a:pt x="20917" y="11133"/>
                      <a:pt x="20889" y="11105"/>
                    </a:cubicBezTo>
                    <a:cubicBezTo>
                      <a:pt x="20889" y="11105"/>
                      <a:pt x="20879" y="11096"/>
                      <a:pt x="20879" y="11096"/>
                    </a:cubicBezTo>
                    <a:lnTo>
                      <a:pt x="20870" y="11086"/>
                    </a:lnTo>
                    <a:cubicBezTo>
                      <a:pt x="20795" y="11002"/>
                      <a:pt x="20730" y="10927"/>
                      <a:pt x="20673" y="10852"/>
                    </a:cubicBezTo>
                    <a:lnTo>
                      <a:pt x="20673" y="10843"/>
                    </a:lnTo>
                    <a:lnTo>
                      <a:pt x="20664" y="10843"/>
                    </a:lnTo>
                    <a:cubicBezTo>
                      <a:pt x="20608" y="10777"/>
                      <a:pt x="20542" y="10684"/>
                      <a:pt x="20467" y="10599"/>
                    </a:cubicBezTo>
                    <a:cubicBezTo>
                      <a:pt x="20439" y="10562"/>
                      <a:pt x="20411" y="10524"/>
                      <a:pt x="20374" y="10478"/>
                    </a:cubicBezTo>
                    <a:cubicBezTo>
                      <a:pt x="20364" y="10459"/>
                      <a:pt x="20346" y="10440"/>
                      <a:pt x="20336" y="10421"/>
                    </a:cubicBezTo>
                    <a:lnTo>
                      <a:pt x="20327" y="10403"/>
                    </a:lnTo>
                    <a:lnTo>
                      <a:pt x="20289" y="10356"/>
                    </a:lnTo>
                    <a:lnTo>
                      <a:pt x="20252" y="10300"/>
                    </a:lnTo>
                    <a:lnTo>
                      <a:pt x="20196" y="10225"/>
                    </a:lnTo>
                    <a:lnTo>
                      <a:pt x="20196" y="10215"/>
                    </a:lnTo>
                    <a:cubicBezTo>
                      <a:pt x="20168" y="10187"/>
                      <a:pt x="20149" y="10159"/>
                      <a:pt x="20130" y="10131"/>
                    </a:cubicBezTo>
                    <a:lnTo>
                      <a:pt x="20121" y="10112"/>
                    </a:lnTo>
                    <a:lnTo>
                      <a:pt x="20102" y="10094"/>
                    </a:lnTo>
                    <a:cubicBezTo>
                      <a:pt x="20037" y="10009"/>
                      <a:pt x="19981" y="9925"/>
                      <a:pt x="19915" y="9832"/>
                    </a:cubicBezTo>
                    <a:cubicBezTo>
                      <a:pt x="19896" y="9803"/>
                      <a:pt x="19878" y="9775"/>
                      <a:pt x="19859" y="9747"/>
                    </a:cubicBezTo>
                    <a:cubicBezTo>
                      <a:pt x="19849" y="9729"/>
                      <a:pt x="19840" y="9710"/>
                      <a:pt x="19831" y="9700"/>
                    </a:cubicBezTo>
                    <a:cubicBezTo>
                      <a:pt x="19821" y="9691"/>
                      <a:pt x="19812" y="9682"/>
                      <a:pt x="19812" y="9672"/>
                    </a:cubicBezTo>
                    <a:lnTo>
                      <a:pt x="19803" y="9654"/>
                    </a:lnTo>
                    <a:lnTo>
                      <a:pt x="19793" y="9654"/>
                    </a:lnTo>
                    <a:lnTo>
                      <a:pt x="19793" y="9644"/>
                    </a:lnTo>
                    <a:cubicBezTo>
                      <a:pt x="19775" y="9616"/>
                      <a:pt x="19756" y="9597"/>
                      <a:pt x="19746" y="9569"/>
                    </a:cubicBezTo>
                    <a:cubicBezTo>
                      <a:pt x="19718" y="9532"/>
                      <a:pt x="19690" y="9485"/>
                      <a:pt x="19662" y="9448"/>
                    </a:cubicBezTo>
                    <a:lnTo>
                      <a:pt x="19662" y="9438"/>
                    </a:lnTo>
                    <a:lnTo>
                      <a:pt x="19653" y="9438"/>
                    </a:lnTo>
                    <a:cubicBezTo>
                      <a:pt x="19634" y="9392"/>
                      <a:pt x="19606" y="9354"/>
                      <a:pt x="19578" y="9317"/>
                    </a:cubicBezTo>
                    <a:lnTo>
                      <a:pt x="19569" y="9298"/>
                    </a:lnTo>
                    <a:cubicBezTo>
                      <a:pt x="19540" y="9270"/>
                      <a:pt x="19522" y="9232"/>
                      <a:pt x="19503" y="9204"/>
                    </a:cubicBezTo>
                    <a:lnTo>
                      <a:pt x="19484" y="9176"/>
                    </a:lnTo>
                    <a:cubicBezTo>
                      <a:pt x="19466" y="9157"/>
                      <a:pt x="19447" y="9129"/>
                      <a:pt x="19437" y="9111"/>
                    </a:cubicBezTo>
                    <a:lnTo>
                      <a:pt x="19428" y="9111"/>
                    </a:lnTo>
                    <a:cubicBezTo>
                      <a:pt x="19419" y="9083"/>
                      <a:pt x="19400" y="9064"/>
                      <a:pt x="19391" y="9045"/>
                    </a:cubicBezTo>
                    <a:cubicBezTo>
                      <a:pt x="19381" y="9036"/>
                      <a:pt x="19372" y="9026"/>
                      <a:pt x="19363" y="9008"/>
                    </a:cubicBezTo>
                    <a:lnTo>
                      <a:pt x="19353" y="8998"/>
                    </a:lnTo>
                    <a:lnTo>
                      <a:pt x="19353" y="8989"/>
                    </a:lnTo>
                    <a:cubicBezTo>
                      <a:pt x="19344" y="8989"/>
                      <a:pt x="19344" y="8980"/>
                      <a:pt x="19344" y="8980"/>
                    </a:cubicBezTo>
                    <a:lnTo>
                      <a:pt x="19316" y="8942"/>
                    </a:lnTo>
                    <a:lnTo>
                      <a:pt x="19288" y="8914"/>
                    </a:lnTo>
                    <a:cubicBezTo>
                      <a:pt x="19260" y="8867"/>
                      <a:pt x="19232" y="8820"/>
                      <a:pt x="19203" y="8783"/>
                    </a:cubicBezTo>
                    <a:cubicBezTo>
                      <a:pt x="19194" y="8774"/>
                      <a:pt x="19185" y="8755"/>
                      <a:pt x="19175" y="8745"/>
                    </a:cubicBezTo>
                    <a:lnTo>
                      <a:pt x="19166" y="8736"/>
                    </a:lnTo>
                    <a:lnTo>
                      <a:pt x="19166" y="8727"/>
                    </a:lnTo>
                    <a:lnTo>
                      <a:pt x="19157" y="8717"/>
                    </a:lnTo>
                    <a:cubicBezTo>
                      <a:pt x="19138" y="8699"/>
                      <a:pt x="19129" y="8671"/>
                      <a:pt x="19110" y="8652"/>
                    </a:cubicBezTo>
                    <a:cubicBezTo>
                      <a:pt x="19100" y="8642"/>
                      <a:pt x="19091" y="8633"/>
                      <a:pt x="19091" y="8614"/>
                    </a:cubicBezTo>
                    <a:lnTo>
                      <a:pt x="19082" y="8605"/>
                    </a:lnTo>
                    <a:cubicBezTo>
                      <a:pt x="19063" y="8568"/>
                      <a:pt x="19044" y="8549"/>
                      <a:pt x="19026" y="8521"/>
                    </a:cubicBezTo>
                    <a:cubicBezTo>
                      <a:pt x="18997" y="8483"/>
                      <a:pt x="18960" y="8437"/>
                      <a:pt x="18932" y="8399"/>
                    </a:cubicBezTo>
                    <a:cubicBezTo>
                      <a:pt x="18923" y="8371"/>
                      <a:pt x="18904" y="8352"/>
                      <a:pt x="18894" y="8334"/>
                    </a:cubicBezTo>
                    <a:cubicBezTo>
                      <a:pt x="18876" y="8315"/>
                      <a:pt x="18866" y="8296"/>
                      <a:pt x="18857" y="8287"/>
                    </a:cubicBezTo>
                    <a:lnTo>
                      <a:pt x="18848" y="8277"/>
                    </a:lnTo>
                    <a:cubicBezTo>
                      <a:pt x="18829" y="8240"/>
                      <a:pt x="18801" y="8202"/>
                      <a:pt x="18782" y="8174"/>
                    </a:cubicBezTo>
                    <a:lnTo>
                      <a:pt x="18773" y="8165"/>
                    </a:lnTo>
                    <a:lnTo>
                      <a:pt x="18754" y="8146"/>
                    </a:lnTo>
                    <a:cubicBezTo>
                      <a:pt x="18726" y="8109"/>
                      <a:pt x="18698" y="8071"/>
                      <a:pt x="18670" y="8043"/>
                    </a:cubicBezTo>
                    <a:cubicBezTo>
                      <a:pt x="18651" y="8006"/>
                      <a:pt x="18623" y="7968"/>
                      <a:pt x="18604" y="7940"/>
                    </a:cubicBezTo>
                    <a:cubicBezTo>
                      <a:pt x="18576" y="7903"/>
                      <a:pt x="18548" y="7865"/>
                      <a:pt x="18529" y="7847"/>
                    </a:cubicBezTo>
                    <a:cubicBezTo>
                      <a:pt x="18511" y="7819"/>
                      <a:pt x="18492" y="7809"/>
                      <a:pt x="18473" y="7790"/>
                    </a:cubicBezTo>
                    <a:lnTo>
                      <a:pt x="18464" y="7772"/>
                    </a:lnTo>
                    <a:lnTo>
                      <a:pt x="18398" y="7716"/>
                    </a:lnTo>
                    <a:lnTo>
                      <a:pt x="18389" y="7697"/>
                    </a:lnTo>
                    <a:lnTo>
                      <a:pt x="18370" y="7678"/>
                    </a:lnTo>
                    <a:cubicBezTo>
                      <a:pt x="18351" y="7659"/>
                      <a:pt x="18333" y="7641"/>
                      <a:pt x="18314" y="7631"/>
                    </a:cubicBezTo>
                    <a:lnTo>
                      <a:pt x="18314" y="7622"/>
                    </a:lnTo>
                    <a:cubicBezTo>
                      <a:pt x="18267" y="7585"/>
                      <a:pt x="18220" y="7547"/>
                      <a:pt x="18174" y="7510"/>
                    </a:cubicBezTo>
                    <a:lnTo>
                      <a:pt x="18089" y="7453"/>
                    </a:lnTo>
                    <a:cubicBezTo>
                      <a:pt x="18071" y="7444"/>
                      <a:pt x="18052" y="7435"/>
                      <a:pt x="18033" y="7425"/>
                    </a:cubicBezTo>
                    <a:lnTo>
                      <a:pt x="18024" y="7416"/>
                    </a:lnTo>
                    <a:cubicBezTo>
                      <a:pt x="18024" y="7416"/>
                      <a:pt x="18014" y="7407"/>
                      <a:pt x="18005" y="7407"/>
                    </a:cubicBezTo>
                    <a:cubicBezTo>
                      <a:pt x="17986" y="7388"/>
                      <a:pt x="17968" y="7379"/>
                      <a:pt x="17939" y="7369"/>
                    </a:cubicBezTo>
                    <a:cubicBezTo>
                      <a:pt x="17893" y="7332"/>
                      <a:pt x="17846" y="7304"/>
                      <a:pt x="17799" y="7276"/>
                    </a:cubicBezTo>
                    <a:lnTo>
                      <a:pt x="17780" y="7266"/>
                    </a:lnTo>
                    <a:cubicBezTo>
                      <a:pt x="17743" y="7238"/>
                      <a:pt x="17696" y="7210"/>
                      <a:pt x="17649" y="7182"/>
                    </a:cubicBezTo>
                    <a:cubicBezTo>
                      <a:pt x="17593" y="7144"/>
                      <a:pt x="17537" y="7116"/>
                      <a:pt x="17490" y="7088"/>
                    </a:cubicBezTo>
                    <a:cubicBezTo>
                      <a:pt x="17443" y="7051"/>
                      <a:pt x="17387" y="7032"/>
                      <a:pt x="17340" y="7004"/>
                    </a:cubicBezTo>
                    <a:cubicBezTo>
                      <a:pt x="17247" y="6957"/>
                      <a:pt x="17144" y="6910"/>
                      <a:pt x="17041" y="6873"/>
                    </a:cubicBezTo>
                    <a:cubicBezTo>
                      <a:pt x="16975" y="6845"/>
                      <a:pt x="16919" y="6826"/>
                      <a:pt x="16863" y="6798"/>
                    </a:cubicBezTo>
                    <a:cubicBezTo>
                      <a:pt x="16835" y="6789"/>
                      <a:pt x="16807" y="6779"/>
                      <a:pt x="16778" y="6770"/>
                    </a:cubicBezTo>
                    <a:cubicBezTo>
                      <a:pt x="16760" y="6761"/>
                      <a:pt x="16732" y="6751"/>
                      <a:pt x="16713" y="6742"/>
                    </a:cubicBezTo>
                    <a:cubicBezTo>
                      <a:pt x="16610" y="6704"/>
                      <a:pt x="16516" y="6667"/>
                      <a:pt x="16423" y="6630"/>
                    </a:cubicBezTo>
                    <a:lnTo>
                      <a:pt x="16413" y="6630"/>
                    </a:lnTo>
                    <a:lnTo>
                      <a:pt x="16404" y="6620"/>
                    </a:lnTo>
                    <a:lnTo>
                      <a:pt x="16376" y="6611"/>
                    </a:lnTo>
                    <a:lnTo>
                      <a:pt x="16367" y="6601"/>
                    </a:lnTo>
                    <a:cubicBezTo>
                      <a:pt x="16329" y="6592"/>
                      <a:pt x="16292" y="6573"/>
                      <a:pt x="16254" y="6555"/>
                    </a:cubicBezTo>
                    <a:cubicBezTo>
                      <a:pt x="16198" y="6527"/>
                      <a:pt x="16142" y="6508"/>
                      <a:pt x="16086" y="6480"/>
                    </a:cubicBezTo>
                    <a:cubicBezTo>
                      <a:pt x="16067" y="6470"/>
                      <a:pt x="16058" y="6470"/>
                      <a:pt x="16029" y="6461"/>
                    </a:cubicBezTo>
                    <a:cubicBezTo>
                      <a:pt x="16020" y="6452"/>
                      <a:pt x="16011" y="6452"/>
                      <a:pt x="16001" y="6442"/>
                    </a:cubicBezTo>
                    <a:cubicBezTo>
                      <a:pt x="15983" y="6433"/>
                      <a:pt x="15964" y="6424"/>
                      <a:pt x="15936" y="6424"/>
                    </a:cubicBezTo>
                    <a:lnTo>
                      <a:pt x="15917" y="6414"/>
                    </a:lnTo>
                    <a:lnTo>
                      <a:pt x="15880" y="6395"/>
                    </a:lnTo>
                    <a:lnTo>
                      <a:pt x="15870" y="6395"/>
                    </a:lnTo>
                    <a:cubicBezTo>
                      <a:pt x="15842" y="6386"/>
                      <a:pt x="15805" y="6367"/>
                      <a:pt x="15767" y="6358"/>
                    </a:cubicBezTo>
                    <a:lnTo>
                      <a:pt x="15739" y="6339"/>
                    </a:lnTo>
                    <a:lnTo>
                      <a:pt x="15730" y="6339"/>
                    </a:lnTo>
                    <a:cubicBezTo>
                      <a:pt x="15692" y="6321"/>
                      <a:pt x="15646" y="6302"/>
                      <a:pt x="15608" y="6283"/>
                    </a:cubicBezTo>
                    <a:cubicBezTo>
                      <a:pt x="15608" y="6283"/>
                      <a:pt x="15599" y="6274"/>
                      <a:pt x="15589" y="6274"/>
                    </a:cubicBezTo>
                    <a:lnTo>
                      <a:pt x="15543" y="6255"/>
                    </a:lnTo>
                    <a:lnTo>
                      <a:pt x="15524" y="6246"/>
                    </a:lnTo>
                    <a:cubicBezTo>
                      <a:pt x="15505" y="6236"/>
                      <a:pt x="15477" y="6227"/>
                      <a:pt x="15458" y="6218"/>
                    </a:cubicBezTo>
                    <a:cubicBezTo>
                      <a:pt x="15346" y="6161"/>
                      <a:pt x="15243" y="6105"/>
                      <a:pt x="15140" y="6049"/>
                    </a:cubicBezTo>
                    <a:cubicBezTo>
                      <a:pt x="15103" y="6030"/>
                      <a:pt x="15074" y="6012"/>
                      <a:pt x="15037" y="5993"/>
                    </a:cubicBezTo>
                    <a:lnTo>
                      <a:pt x="15018" y="5983"/>
                    </a:lnTo>
                    <a:cubicBezTo>
                      <a:pt x="15000" y="5974"/>
                      <a:pt x="14971" y="5965"/>
                      <a:pt x="14943" y="5946"/>
                    </a:cubicBezTo>
                    <a:cubicBezTo>
                      <a:pt x="14915" y="5927"/>
                      <a:pt x="14887" y="5918"/>
                      <a:pt x="14859" y="5899"/>
                    </a:cubicBezTo>
                    <a:cubicBezTo>
                      <a:pt x="14859" y="5899"/>
                      <a:pt x="14850" y="5899"/>
                      <a:pt x="14850" y="5890"/>
                    </a:cubicBezTo>
                    <a:cubicBezTo>
                      <a:pt x="14831" y="5880"/>
                      <a:pt x="14822" y="5880"/>
                      <a:pt x="14812" y="5871"/>
                    </a:cubicBezTo>
                    <a:lnTo>
                      <a:pt x="14794" y="5852"/>
                    </a:lnTo>
                    <a:lnTo>
                      <a:pt x="14775" y="5843"/>
                    </a:lnTo>
                    <a:cubicBezTo>
                      <a:pt x="14681" y="5787"/>
                      <a:pt x="14606" y="5731"/>
                      <a:pt x="14522" y="5665"/>
                    </a:cubicBezTo>
                    <a:cubicBezTo>
                      <a:pt x="14503" y="5656"/>
                      <a:pt x="14485" y="5637"/>
                      <a:pt x="14466" y="5618"/>
                    </a:cubicBezTo>
                    <a:cubicBezTo>
                      <a:pt x="14447" y="5600"/>
                      <a:pt x="14428" y="5590"/>
                      <a:pt x="14400" y="5572"/>
                    </a:cubicBezTo>
                    <a:cubicBezTo>
                      <a:pt x="14391" y="5553"/>
                      <a:pt x="14382" y="5543"/>
                      <a:pt x="14363" y="5534"/>
                    </a:cubicBezTo>
                    <a:lnTo>
                      <a:pt x="14354" y="5525"/>
                    </a:lnTo>
                    <a:lnTo>
                      <a:pt x="14335" y="5506"/>
                    </a:lnTo>
                    <a:cubicBezTo>
                      <a:pt x="14325" y="5497"/>
                      <a:pt x="14307" y="5487"/>
                      <a:pt x="14297" y="5478"/>
                    </a:cubicBezTo>
                    <a:lnTo>
                      <a:pt x="14297" y="5469"/>
                    </a:lnTo>
                    <a:cubicBezTo>
                      <a:pt x="14288" y="5469"/>
                      <a:pt x="14279" y="5459"/>
                      <a:pt x="14279" y="5459"/>
                    </a:cubicBezTo>
                    <a:cubicBezTo>
                      <a:pt x="14194" y="5384"/>
                      <a:pt x="14119" y="5309"/>
                      <a:pt x="14035" y="5234"/>
                    </a:cubicBezTo>
                    <a:cubicBezTo>
                      <a:pt x="13988" y="5197"/>
                      <a:pt x="13960" y="5160"/>
                      <a:pt x="13932" y="5131"/>
                    </a:cubicBezTo>
                    <a:lnTo>
                      <a:pt x="13923" y="5122"/>
                    </a:lnTo>
                    <a:cubicBezTo>
                      <a:pt x="13904" y="5113"/>
                      <a:pt x="13885" y="5094"/>
                      <a:pt x="13876" y="5075"/>
                    </a:cubicBezTo>
                    <a:cubicBezTo>
                      <a:pt x="13857" y="5057"/>
                      <a:pt x="13839" y="5038"/>
                      <a:pt x="13820" y="5019"/>
                    </a:cubicBezTo>
                    <a:cubicBezTo>
                      <a:pt x="13792" y="4982"/>
                      <a:pt x="13745" y="4935"/>
                      <a:pt x="13717" y="4897"/>
                    </a:cubicBezTo>
                    <a:cubicBezTo>
                      <a:pt x="13689" y="4860"/>
                      <a:pt x="13651" y="4823"/>
                      <a:pt x="13633" y="4785"/>
                    </a:cubicBezTo>
                    <a:lnTo>
                      <a:pt x="13605" y="4757"/>
                    </a:lnTo>
                    <a:cubicBezTo>
                      <a:pt x="13576" y="4720"/>
                      <a:pt x="13558" y="4682"/>
                      <a:pt x="13530" y="4645"/>
                    </a:cubicBezTo>
                    <a:lnTo>
                      <a:pt x="13502" y="4617"/>
                    </a:lnTo>
                    <a:cubicBezTo>
                      <a:pt x="13473" y="4570"/>
                      <a:pt x="13445" y="4532"/>
                      <a:pt x="13408" y="4485"/>
                    </a:cubicBezTo>
                    <a:cubicBezTo>
                      <a:pt x="13399" y="4467"/>
                      <a:pt x="13380" y="4439"/>
                      <a:pt x="13361" y="4420"/>
                    </a:cubicBezTo>
                    <a:cubicBezTo>
                      <a:pt x="13342" y="4401"/>
                      <a:pt x="13333" y="4382"/>
                      <a:pt x="13314" y="4364"/>
                    </a:cubicBezTo>
                    <a:cubicBezTo>
                      <a:pt x="13277" y="4326"/>
                      <a:pt x="13239" y="4279"/>
                      <a:pt x="13202" y="4233"/>
                    </a:cubicBezTo>
                    <a:lnTo>
                      <a:pt x="13183" y="4214"/>
                    </a:lnTo>
                    <a:lnTo>
                      <a:pt x="13183" y="4205"/>
                    </a:lnTo>
                    <a:lnTo>
                      <a:pt x="13174" y="4205"/>
                    </a:lnTo>
                    <a:cubicBezTo>
                      <a:pt x="13164" y="4195"/>
                      <a:pt x="13155" y="4176"/>
                      <a:pt x="13146" y="4167"/>
                    </a:cubicBezTo>
                    <a:lnTo>
                      <a:pt x="13136" y="4158"/>
                    </a:lnTo>
                    <a:lnTo>
                      <a:pt x="13127" y="4148"/>
                    </a:lnTo>
                    <a:cubicBezTo>
                      <a:pt x="13108" y="4130"/>
                      <a:pt x="13099" y="4120"/>
                      <a:pt x="13080" y="4102"/>
                    </a:cubicBezTo>
                    <a:lnTo>
                      <a:pt x="13052" y="4073"/>
                    </a:lnTo>
                    <a:cubicBezTo>
                      <a:pt x="13043" y="4064"/>
                      <a:pt x="13043" y="4055"/>
                      <a:pt x="13033" y="4055"/>
                    </a:cubicBezTo>
                    <a:lnTo>
                      <a:pt x="13033" y="4045"/>
                    </a:lnTo>
                    <a:lnTo>
                      <a:pt x="13024" y="4045"/>
                    </a:lnTo>
                    <a:cubicBezTo>
                      <a:pt x="13005" y="4027"/>
                      <a:pt x="12996" y="4017"/>
                      <a:pt x="12977" y="3999"/>
                    </a:cubicBezTo>
                    <a:lnTo>
                      <a:pt x="12968" y="3999"/>
                    </a:lnTo>
                    <a:lnTo>
                      <a:pt x="12949" y="3980"/>
                    </a:lnTo>
                    <a:cubicBezTo>
                      <a:pt x="12921" y="3952"/>
                      <a:pt x="12884" y="3914"/>
                      <a:pt x="12856" y="3896"/>
                    </a:cubicBezTo>
                    <a:lnTo>
                      <a:pt x="12846" y="3886"/>
                    </a:lnTo>
                    <a:lnTo>
                      <a:pt x="12827" y="3868"/>
                    </a:lnTo>
                    <a:cubicBezTo>
                      <a:pt x="12818" y="3858"/>
                      <a:pt x="12799" y="3849"/>
                      <a:pt x="12790" y="3839"/>
                    </a:cubicBezTo>
                    <a:cubicBezTo>
                      <a:pt x="12781" y="3839"/>
                      <a:pt x="12781" y="3830"/>
                      <a:pt x="12771" y="3821"/>
                    </a:cubicBezTo>
                    <a:lnTo>
                      <a:pt x="12762" y="3821"/>
                    </a:lnTo>
                    <a:cubicBezTo>
                      <a:pt x="12743" y="3802"/>
                      <a:pt x="12724" y="3783"/>
                      <a:pt x="12696" y="3765"/>
                    </a:cubicBezTo>
                    <a:lnTo>
                      <a:pt x="12678" y="3755"/>
                    </a:lnTo>
                    <a:lnTo>
                      <a:pt x="12659" y="3736"/>
                    </a:lnTo>
                    <a:cubicBezTo>
                      <a:pt x="12650" y="3727"/>
                      <a:pt x="12650" y="3727"/>
                      <a:pt x="12640" y="3718"/>
                    </a:cubicBezTo>
                    <a:lnTo>
                      <a:pt x="12631" y="3718"/>
                    </a:lnTo>
                    <a:lnTo>
                      <a:pt x="12631" y="3708"/>
                    </a:lnTo>
                    <a:cubicBezTo>
                      <a:pt x="12612" y="3699"/>
                      <a:pt x="12584" y="3680"/>
                      <a:pt x="12575" y="3671"/>
                    </a:cubicBezTo>
                    <a:lnTo>
                      <a:pt x="12556" y="3662"/>
                    </a:lnTo>
                    <a:cubicBezTo>
                      <a:pt x="12547" y="3652"/>
                      <a:pt x="12528" y="3643"/>
                      <a:pt x="12509" y="3633"/>
                    </a:cubicBezTo>
                    <a:cubicBezTo>
                      <a:pt x="12500" y="3633"/>
                      <a:pt x="12500" y="3624"/>
                      <a:pt x="12490" y="3624"/>
                    </a:cubicBezTo>
                    <a:lnTo>
                      <a:pt x="12462" y="3605"/>
                    </a:lnTo>
                    <a:lnTo>
                      <a:pt x="12453" y="3605"/>
                    </a:lnTo>
                    <a:lnTo>
                      <a:pt x="12444" y="3596"/>
                    </a:lnTo>
                    <a:lnTo>
                      <a:pt x="12444" y="3605"/>
                    </a:lnTo>
                    <a:cubicBezTo>
                      <a:pt x="12434" y="3605"/>
                      <a:pt x="12434" y="3605"/>
                      <a:pt x="12425" y="3596"/>
                    </a:cubicBezTo>
                    <a:lnTo>
                      <a:pt x="12415" y="3596"/>
                    </a:lnTo>
                    <a:lnTo>
                      <a:pt x="12406" y="3587"/>
                    </a:lnTo>
                    <a:cubicBezTo>
                      <a:pt x="12387" y="3577"/>
                      <a:pt x="12369" y="3568"/>
                      <a:pt x="12350" y="3559"/>
                    </a:cubicBezTo>
                    <a:lnTo>
                      <a:pt x="12312" y="3530"/>
                    </a:lnTo>
                    <a:lnTo>
                      <a:pt x="12266" y="3512"/>
                    </a:lnTo>
                    <a:cubicBezTo>
                      <a:pt x="12266" y="3512"/>
                      <a:pt x="12256" y="3502"/>
                      <a:pt x="12247" y="3502"/>
                    </a:cubicBezTo>
                    <a:lnTo>
                      <a:pt x="12238" y="3502"/>
                    </a:lnTo>
                    <a:lnTo>
                      <a:pt x="12238" y="3493"/>
                    </a:lnTo>
                    <a:lnTo>
                      <a:pt x="12200" y="3484"/>
                    </a:lnTo>
                    <a:lnTo>
                      <a:pt x="12181" y="3474"/>
                    </a:lnTo>
                    <a:cubicBezTo>
                      <a:pt x="12172" y="3465"/>
                      <a:pt x="12153" y="3456"/>
                      <a:pt x="12135" y="3456"/>
                    </a:cubicBezTo>
                    <a:lnTo>
                      <a:pt x="12135" y="3446"/>
                    </a:lnTo>
                    <a:lnTo>
                      <a:pt x="12125" y="3446"/>
                    </a:lnTo>
                    <a:cubicBezTo>
                      <a:pt x="12116" y="3446"/>
                      <a:pt x="12106" y="3437"/>
                      <a:pt x="12106" y="3437"/>
                    </a:cubicBezTo>
                    <a:cubicBezTo>
                      <a:pt x="12060" y="3418"/>
                      <a:pt x="12022" y="3399"/>
                      <a:pt x="11985" y="3390"/>
                    </a:cubicBezTo>
                    <a:lnTo>
                      <a:pt x="11957" y="3371"/>
                    </a:lnTo>
                    <a:lnTo>
                      <a:pt x="11882" y="3343"/>
                    </a:lnTo>
                    <a:lnTo>
                      <a:pt x="11854" y="3334"/>
                    </a:lnTo>
                    <a:lnTo>
                      <a:pt x="11798" y="3306"/>
                    </a:lnTo>
                    <a:cubicBezTo>
                      <a:pt x="11779" y="3306"/>
                      <a:pt x="11760" y="3296"/>
                      <a:pt x="11741" y="3287"/>
                    </a:cubicBezTo>
                    <a:lnTo>
                      <a:pt x="11713" y="3278"/>
                    </a:lnTo>
                    <a:cubicBezTo>
                      <a:pt x="11685" y="3268"/>
                      <a:pt x="11657" y="3259"/>
                      <a:pt x="11638" y="3250"/>
                    </a:cubicBezTo>
                    <a:cubicBezTo>
                      <a:pt x="11573" y="3231"/>
                      <a:pt x="11517" y="3221"/>
                      <a:pt x="11470" y="3203"/>
                    </a:cubicBezTo>
                    <a:cubicBezTo>
                      <a:pt x="11414" y="3193"/>
                      <a:pt x="11357" y="3184"/>
                      <a:pt x="11311" y="3165"/>
                    </a:cubicBezTo>
                    <a:cubicBezTo>
                      <a:pt x="11254" y="3156"/>
                      <a:pt x="11208" y="3147"/>
                      <a:pt x="11161" y="3137"/>
                    </a:cubicBezTo>
                    <a:lnTo>
                      <a:pt x="11142" y="3128"/>
                    </a:lnTo>
                    <a:lnTo>
                      <a:pt x="11133" y="3128"/>
                    </a:lnTo>
                    <a:cubicBezTo>
                      <a:pt x="11077" y="3118"/>
                      <a:pt x="11030" y="3109"/>
                      <a:pt x="10983" y="3100"/>
                    </a:cubicBezTo>
                    <a:lnTo>
                      <a:pt x="10927" y="3090"/>
                    </a:lnTo>
                    <a:lnTo>
                      <a:pt x="10880" y="3081"/>
                    </a:lnTo>
                    <a:cubicBezTo>
                      <a:pt x="10861" y="3072"/>
                      <a:pt x="10843" y="3072"/>
                      <a:pt x="10814" y="3072"/>
                    </a:cubicBezTo>
                    <a:lnTo>
                      <a:pt x="10796" y="3062"/>
                    </a:lnTo>
                    <a:cubicBezTo>
                      <a:pt x="10749" y="3062"/>
                      <a:pt x="10711" y="3053"/>
                      <a:pt x="10665" y="3053"/>
                    </a:cubicBezTo>
                    <a:lnTo>
                      <a:pt x="10637" y="3044"/>
                    </a:lnTo>
                    <a:cubicBezTo>
                      <a:pt x="10590" y="3044"/>
                      <a:pt x="10552" y="3034"/>
                      <a:pt x="10496" y="3034"/>
                    </a:cubicBezTo>
                    <a:lnTo>
                      <a:pt x="10496" y="3025"/>
                    </a:lnTo>
                    <a:lnTo>
                      <a:pt x="10402" y="3025"/>
                    </a:lnTo>
                    <a:lnTo>
                      <a:pt x="10393" y="3016"/>
                    </a:lnTo>
                    <a:lnTo>
                      <a:pt x="10262" y="3016"/>
                    </a:lnTo>
                    <a:lnTo>
                      <a:pt x="10234" y="3006"/>
                    </a:lnTo>
                    <a:lnTo>
                      <a:pt x="10000" y="3006"/>
                    </a:lnTo>
                    <a:cubicBezTo>
                      <a:pt x="9981" y="2997"/>
                      <a:pt x="9962" y="2997"/>
                      <a:pt x="9934" y="2997"/>
                    </a:cubicBezTo>
                    <a:lnTo>
                      <a:pt x="9869" y="2997"/>
                    </a:lnTo>
                    <a:cubicBezTo>
                      <a:pt x="9841" y="2987"/>
                      <a:pt x="9803" y="2987"/>
                      <a:pt x="9766" y="2987"/>
                    </a:cubicBezTo>
                    <a:cubicBezTo>
                      <a:pt x="9756" y="2987"/>
                      <a:pt x="9747" y="2987"/>
                      <a:pt x="9738" y="2978"/>
                    </a:cubicBezTo>
                    <a:lnTo>
                      <a:pt x="9719" y="2978"/>
                    </a:lnTo>
                    <a:cubicBezTo>
                      <a:pt x="9663" y="2978"/>
                      <a:pt x="9597" y="2969"/>
                      <a:pt x="9541" y="2959"/>
                    </a:cubicBezTo>
                    <a:cubicBezTo>
                      <a:pt x="9457" y="2941"/>
                      <a:pt x="9382" y="2922"/>
                      <a:pt x="9298" y="2903"/>
                    </a:cubicBezTo>
                    <a:cubicBezTo>
                      <a:pt x="9223" y="2875"/>
                      <a:pt x="9148" y="2856"/>
                      <a:pt x="9064" y="2828"/>
                    </a:cubicBezTo>
                    <a:lnTo>
                      <a:pt x="8998" y="2800"/>
                    </a:lnTo>
                    <a:lnTo>
                      <a:pt x="8951" y="2781"/>
                    </a:lnTo>
                    <a:lnTo>
                      <a:pt x="8923" y="2772"/>
                    </a:lnTo>
                    <a:lnTo>
                      <a:pt x="8895" y="2763"/>
                    </a:lnTo>
                    <a:cubicBezTo>
                      <a:pt x="8886" y="2753"/>
                      <a:pt x="8867" y="2753"/>
                      <a:pt x="8858" y="2744"/>
                    </a:cubicBezTo>
                    <a:lnTo>
                      <a:pt x="8839" y="2735"/>
                    </a:lnTo>
                    <a:cubicBezTo>
                      <a:pt x="8811" y="2725"/>
                      <a:pt x="8783" y="2707"/>
                      <a:pt x="8745" y="2688"/>
                    </a:cubicBezTo>
                    <a:cubicBezTo>
                      <a:pt x="8717" y="2678"/>
                      <a:pt x="8708" y="2669"/>
                      <a:pt x="8689" y="2660"/>
                    </a:cubicBezTo>
                    <a:cubicBezTo>
                      <a:pt x="8670" y="2650"/>
                      <a:pt x="8652" y="2641"/>
                      <a:pt x="8642" y="2632"/>
                    </a:cubicBezTo>
                    <a:lnTo>
                      <a:pt x="8633" y="2632"/>
                    </a:lnTo>
                    <a:cubicBezTo>
                      <a:pt x="8605" y="2613"/>
                      <a:pt x="8567" y="2585"/>
                      <a:pt x="8530" y="2547"/>
                    </a:cubicBezTo>
                    <a:cubicBezTo>
                      <a:pt x="8492" y="2519"/>
                      <a:pt x="8464" y="2491"/>
                      <a:pt x="8427" y="2454"/>
                    </a:cubicBezTo>
                    <a:cubicBezTo>
                      <a:pt x="8408" y="2426"/>
                      <a:pt x="8389" y="2407"/>
                      <a:pt x="8371" y="2379"/>
                    </a:cubicBezTo>
                    <a:lnTo>
                      <a:pt x="8361" y="2369"/>
                    </a:lnTo>
                    <a:cubicBezTo>
                      <a:pt x="8343" y="2341"/>
                      <a:pt x="8315" y="2313"/>
                      <a:pt x="8296" y="2276"/>
                    </a:cubicBezTo>
                    <a:lnTo>
                      <a:pt x="8286" y="2257"/>
                    </a:lnTo>
                    <a:cubicBezTo>
                      <a:pt x="8286" y="2248"/>
                      <a:pt x="8277" y="2229"/>
                      <a:pt x="8277" y="2220"/>
                    </a:cubicBezTo>
                    <a:cubicBezTo>
                      <a:pt x="8268" y="2210"/>
                      <a:pt x="8268" y="2210"/>
                      <a:pt x="8268" y="2201"/>
                    </a:cubicBezTo>
                    <a:lnTo>
                      <a:pt x="8268" y="2192"/>
                    </a:lnTo>
                    <a:cubicBezTo>
                      <a:pt x="8268" y="2182"/>
                      <a:pt x="8258" y="2164"/>
                      <a:pt x="8258" y="2154"/>
                    </a:cubicBezTo>
                    <a:lnTo>
                      <a:pt x="8258" y="2145"/>
                    </a:lnTo>
                    <a:cubicBezTo>
                      <a:pt x="8249" y="2107"/>
                      <a:pt x="8249" y="2070"/>
                      <a:pt x="8240" y="2032"/>
                    </a:cubicBezTo>
                    <a:lnTo>
                      <a:pt x="8240" y="2023"/>
                    </a:lnTo>
                    <a:cubicBezTo>
                      <a:pt x="8240" y="2004"/>
                      <a:pt x="8240" y="1986"/>
                      <a:pt x="8240" y="1967"/>
                    </a:cubicBezTo>
                    <a:lnTo>
                      <a:pt x="8240" y="1920"/>
                    </a:lnTo>
                    <a:cubicBezTo>
                      <a:pt x="8249" y="1920"/>
                      <a:pt x="8249" y="1911"/>
                      <a:pt x="8258" y="1901"/>
                    </a:cubicBezTo>
                    <a:cubicBezTo>
                      <a:pt x="8286" y="1864"/>
                      <a:pt x="8315" y="1826"/>
                      <a:pt x="8343" y="1789"/>
                    </a:cubicBezTo>
                    <a:lnTo>
                      <a:pt x="8371" y="1752"/>
                    </a:lnTo>
                    <a:lnTo>
                      <a:pt x="8389" y="1723"/>
                    </a:lnTo>
                    <a:cubicBezTo>
                      <a:pt x="8408" y="1705"/>
                      <a:pt x="8427" y="1677"/>
                      <a:pt x="8455" y="1649"/>
                    </a:cubicBezTo>
                    <a:cubicBezTo>
                      <a:pt x="8474" y="1620"/>
                      <a:pt x="8492" y="1592"/>
                      <a:pt x="8502" y="1574"/>
                    </a:cubicBezTo>
                    <a:cubicBezTo>
                      <a:pt x="8511" y="1564"/>
                      <a:pt x="8511" y="1564"/>
                      <a:pt x="8511" y="1555"/>
                    </a:cubicBezTo>
                    <a:lnTo>
                      <a:pt x="8521" y="1555"/>
                    </a:lnTo>
                    <a:lnTo>
                      <a:pt x="8521" y="1546"/>
                    </a:lnTo>
                    <a:cubicBezTo>
                      <a:pt x="8539" y="1527"/>
                      <a:pt x="8549" y="1499"/>
                      <a:pt x="8567" y="1480"/>
                    </a:cubicBezTo>
                    <a:cubicBezTo>
                      <a:pt x="8586" y="1452"/>
                      <a:pt x="8614" y="1424"/>
                      <a:pt x="8633" y="1405"/>
                    </a:cubicBezTo>
                    <a:lnTo>
                      <a:pt x="8633" y="1396"/>
                    </a:lnTo>
                    <a:cubicBezTo>
                      <a:pt x="8642" y="1396"/>
                      <a:pt x="8652" y="1386"/>
                      <a:pt x="8661" y="1377"/>
                    </a:cubicBezTo>
                    <a:lnTo>
                      <a:pt x="8661" y="1377"/>
                    </a:lnTo>
                    <a:cubicBezTo>
                      <a:pt x="8642" y="1414"/>
                      <a:pt x="8633" y="1452"/>
                      <a:pt x="8633" y="1489"/>
                    </a:cubicBezTo>
                    <a:cubicBezTo>
                      <a:pt x="8633" y="1517"/>
                      <a:pt x="8633" y="1536"/>
                      <a:pt x="8633" y="1555"/>
                    </a:cubicBezTo>
                    <a:cubicBezTo>
                      <a:pt x="8633" y="1574"/>
                      <a:pt x="8633" y="1583"/>
                      <a:pt x="8633" y="1592"/>
                    </a:cubicBezTo>
                    <a:cubicBezTo>
                      <a:pt x="8633" y="1611"/>
                      <a:pt x="8633" y="1620"/>
                      <a:pt x="8642" y="1639"/>
                    </a:cubicBezTo>
                    <a:cubicBezTo>
                      <a:pt x="8652" y="1677"/>
                      <a:pt x="8670" y="1723"/>
                      <a:pt x="8680" y="1761"/>
                    </a:cubicBezTo>
                    <a:lnTo>
                      <a:pt x="8689" y="1770"/>
                    </a:lnTo>
                    <a:lnTo>
                      <a:pt x="8689" y="1780"/>
                    </a:lnTo>
                    <a:cubicBezTo>
                      <a:pt x="8708" y="1826"/>
                      <a:pt x="8727" y="1864"/>
                      <a:pt x="8745" y="1911"/>
                    </a:cubicBezTo>
                    <a:cubicBezTo>
                      <a:pt x="8755" y="1929"/>
                      <a:pt x="8764" y="1939"/>
                      <a:pt x="8783" y="1958"/>
                    </a:cubicBezTo>
                    <a:cubicBezTo>
                      <a:pt x="8792" y="1967"/>
                      <a:pt x="8801" y="1976"/>
                      <a:pt x="8811" y="1986"/>
                    </a:cubicBezTo>
                    <a:lnTo>
                      <a:pt x="8811" y="1995"/>
                    </a:lnTo>
                    <a:cubicBezTo>
                      <a:pt x="8811" y="1995"/>
                      <a:pt x="8820" y="2004"/>
                      <a:pt x="8820" y="2004"/>
                    </a:cubicBezTo>
                    <a:cubicBezTo>
                      <a:pt x="8830" y="2014"/>
                      <a:pt x="8848" y="2032"/>
                      <a:pt x="8858" y="2042"/>
                    </a:cubicBezTo>
                    <a:lnTo>
                      <a:pt x="8867" y="2051"/>
                    </a:lnTo>
                    <a:cubicBezTo>
                      <a:pt x="8867" y="2051"/>
                      <a:pt x="8876" y="2061"/>
                      <a:pt x="8876" y="2061"/>
                    </a:cubicBezTo>
                    <a:lnTo>
                      <a:pt x="8886" y="2061"/>
                    </a:lnTo>
                    <a:cubicBezTo>
                      <a:pt x="8886" y="2070"/>
                      <a:pt x="8895" y="2070"/>
                      <a:pt x="8895" y="2079"/>
                    </a:cubicBezTo>
                    <a:lnTo>
                      <a:pt x="8904" y="2079"/>
                    </a:lnTo>
                    <a:lnTo>
                      <a:pt x="8933" y="2098"/>
                    </a:lnTo>
                    <a:cubicBezTo>
                      <a:pt x="8933" y="2107"/>
                      <a:pt x="8942" y="2107"/>
                      <a:pt x="8951" y="2117"/>
                    </a:cubicBezTo>
                    <a:cubicBezTo>
                      <a:pt x="8961" y="2126"/>
                      <a:pt x="8970" y="2126"/>
                      <a:pt x="8979" y="2135"/>
                    </a:cubicBezTo>
                    <a:cubicBezTo>
                      <a:pt x="8998" y="2145"/>
                      <a:pt x="9007" y="2154"/>
                      <a:pt x="9017" y="2164"/>
                    </a:cubicBezTo>
                    <a:cubicBezTo>
                      <a:pt x="9036" y="2173"/>
                      <a:pt x="9054" y="2192"/>
                      <a:pt x="9073" y="2201"/>
                    </a:cubicBezTo>
                    <a:lnTo>
                      <a:pt x="9092" y="2210"/>
                    </a:lnTo>
                    <a:lnTo>
                      <a:pt x="9101" y="2210"/>
                    </a:lnTo>
                    <a:cubicBezTo>
                      <a:pt x="9110" y="2220"/>
                      <a:pt x="9120" y="2220"/>
                      <a:pt x="9129" y="2220"/>
                    </a:cubicBezTo>
                    <a:cubicBezTo>
                      <a:pt x="9176" y="2238"/>
                      <a:pt x="9223" y="2257"/>
                      <a:pt x="9260" y="2266"/>
                    </a:cubicBezTo>
                    <a:lnTo>
                      <a:pt x="9260" y="2276"/>
                    </a:lnTo>
                    <a:cubicBezTo>
                      <a:pt x="9279" y="2276"/>
                      <a:pt x="9298" y="2285"/>
                      <a:pt x="9316" y="2285"/>
                    </a:cubicBezTo>
                    <a:cubicBezTo>
                      <a:pt x="9344" y="2295"/>
                      <a:pt x="9373" y="2304"/>
                      <a:pt x="9401" y="2313"/>
                    </a:cubicBezTo>
                    <a:cubicBezTo>
                      <a:pt x="9504" y="2332"/>
                      <a:pt x="9597" y="2351"/>
                      <a:pt x="9710" y="2379"/>
                    </a:cubicBezTo>
                    <a:lnTo>
                      <a:pt x="9728" y="2379"/>
                    </a:lnTo>
                    <a:cubicBezTo>
                      <a:pt x="9747" y="2379"/>
                      <a:pt x="9766" y="2388"/>
                      <a:pt x="9785" y="2388"/>
                    </a:cubicBezTo>
                    <a:lnTo>
                      <a:pt x="9803" y="2388"/>
                    </a:lnTo>
                    <a:lnTo>
                      <a:pt x="9869" y="2407"/>
                    </a:lnTo>
                    <a:cubicBezTo>
                      <a:pt x="9906" y="2407"/>
                      <a:pt x="9962" y="2416"/>
                      <a:pt x="10000" y="2426"/>
                    </a:cubicBezTo>
                    <a:lnTo>
                      <a:pt x="10019" y="2426"/>
                    </a:lnTo>
                    <a:cubicBezTo>
                      <a:pt x="10047" y="2435"/>
                      <a:pt x="10065" y="2435"/>
                      <a:pt x="10094" y="2444"/>
                    </a:cubicBezTo>
                    <a:cubicBezTo>
                      <a:pt x="10122" y="2444"/>
                      <a:pt x="10140" y="2444"/>
                      <a:pt x="10159" y="2454"/>
                    </a:cubicBezTo>
                    <a:lnTo>
                      <a:pt x="10168" y="2454"/>
                    </a:lnTo>
                    <a:cubicBezTo>
                      <a:pt x="10215" y="2454"/>
                      <a:pt x="10262" y="2463"/>
                      <a:pt x="10309" y="2472"/>
                    </a:cubicBezTo>
                    <a:cubicBezTo>
                      <a:pt x="10346" y="2472"/>
                      <a:pt x="10374" y="2482"/>
                      <a:pt x="10412" y="2482"/>
                    </a:cubicBezTo>
                    <a:lnTo>
                      <a:pt x="10421" y="2482"/>
                    </a:lnTo>
                    <a:lnTo>
                      <a:pt x="10459" y="2491"/>
                    </a:lnTo>
                    <a:cubicBezTo>
                      <a:pt x="10505" y="2491"/>
                      <a:pt x="10562" y="2501"/>
                      <a:pt x="10608" y="2510"/>
                    </a:cubicBezTo>
                    <a:cubicBezTo>
                      <a:pt x="10674" y="2510"/>
                      <a:pt x="10721" y="2519"/>
                      <a:pt x="10768" y="2529"/>
                    </a:cubicBezTo>
                    <a:cubicBezTo>
                      <a:pt x="10786" y="2529"/>
                      <a:pt x="10805" y="2529"/>
                      <a:pt x="10824" y="2538"/>
                    </a:cubicBezTo>
                    <a:lnTo>
                      <a:pt x="10880" y="2538"/>
                    </a:lnTo>
                    <a:lnTo>
                      <a:pt x="10927" y="2547"/>
                    </a:lnTo>
                    <a:lnTo>
                      <a:pt x="10936" y="2547"/>
                    </a:lnTo>
                    <a:cubicBezTo>
                      <a:pt x="10983" y="2557"/>
                      <a:pt x="11020" y="2557"/>
                      <a:pt x="11058" y="2566"/>
                    </a:cubicBezTo>
                    <a:lnTo>
                      <a:pt x="11095" y="2566"/>
                    </a:lnTo>
                    <a:lnTo>
                      <a:pt x="11254" y="2575"/>
                    </a:lnTo>
                    <a:lnTo>
                      <a:pt x="11273" y="2585"/>
                    </a:lnTo>
                    <a:lnTo>
                      <a:pt x="11367" y="2585"/>
                    </a:lnTo>
                    <a:cubicBezTo>
                      <a:pt x="11404" y="2594"/>
                      <a:pt x="11432" y="2594"/>
                      <a:pt x="11470" y="2604"/>
                    </a:cubicBezTo>
                    <a:lnTo>
                      <a:pt x="11535" y="2604"/>
                    </a:lnTo>
                    <a:lnTo>
                      <a:pt x="11563" y="2613"/>
                    </a:lnTo>
                    <a:lnTo>
                      <a:pt x="11629" y="2613"/>
                    </a:lnTo>
                    <a:cubicBezTo>
                      <a:pt x="11648" y="2622"/>
                      <a:pt x="11666" y="2622"/>
                      <a:pt x="11695" y="2622"/>
                    </a:cubicBezTo>
                    <a:cubicBezTo>
                      <a:pt x="11760" y="2632"/>
                      <a:pt x="11826" y="2650"/>
                      <a:pt x="11910" y="2669"/>
                    </a:cubicBezTo>
                    <a:lnTo>
                      <a:pt x="11929" y="2669"/>
                    </a:lnTo>
                    <a:lnTo>
                      <a:pt x="11938" y="2678"/>
                    </a:lnTo>
                    <a:lnTo>
                      <a:pt x="11957" y="2678"/>
                    </a:lnTo>
                    <a:cubicBezTo>
                      <a:pt x="11975" y="2688"/>
                      <a:pt x="11985" y="2688"/>
                      <a:pt x="12003" y="2697"/>
                    </a:cubicBezTo>
                    <a:cubicBezTo>
                      <a:pt x="12022" y="2697"/>
                      <a:pt x="12041" y="2707"/>
                      <a:pt x="12060" y="2707"/>
                    </a:cubicBezTo>
                    <a:cubicBezTo>
                      <a:pt x="12069" y="2716"/>
                      <a:pt x="12088" y="2716"/>
                      <a:pt x="12106" y="2725"/>
                    </a:cubicBezTo>
                    <a:cubicBezTo>
                      <a:pt x="12191" y="2753"/>
                      <a:pt x="12266" y="2781"/>
                      <a:pt x="12331" y="2810"/>
                    </a:cubicBezTo>
                    <a:cubicBezTo>
                      <a:pt x="12359" y="2819"/>
                      <a:pt x="12397" y="2828"/>
                      <a:pt x="12434" y="2847"/>
                    </a:cubicBezTo>
                    <a:cubicBezTo>
                      <a:pt x="12444" y="2847"/>
                      <a:pt x="12444" y="2856"/>
                      <a:pt x="12453" y="2856"/>
                    </a:cubicBezTo>
                    <a:cubicBezTo>
                      <a:pt x="12462" y="2866"/>
                      <a:pt x="12472" y="2866"/>
                      <a:pt x="12481" y="2866"/>
                    </a:cubicBezTo>
                    <a:lnTo>
                      <a:pt x="12481" y="2875"/>
                    </a:lnTo>
                    <a:lnTo>
                      <a:pt x="12490" y="2875"/>
                    </a:lnTo>
                    <a:cubicBezTo>
                      <a:pt x="12509" y="2884"/>
                      <a:pt x="12518" y="2884"/>
                      <a:pt x="12537" y="2894"/>
                    </a:cubicBezTo>
                    <a:cubicBezTo>
                      <a:pt x="12603" y="2922"/>
                      <a:pt x="12668" y="2959"/>
                      <a:pt x="12734" y="2997"/>
                    </a:cubicBezTo>
                    <a:lnTo>
                      <a:pt x="12743" y="2997"/>
                    </a:lnTo>
                    <a:lnTo>
                      <a:pt x="12771" y="3016"/>
                    </a:lnTo>
                    <a:cubicBezTo>
                      <a:pt x="12799" y="3025"/>
                      <a:pt x="12818" y="3044"/>
                      <a:pt x="12846" y="3053"/>
                    </a:cubicBezTo>
                    <a:lnTo>
                      <a:pt x="12856" y="3062"/>
                    </a:lnTo>
                    <a:cubicBezTo>
                      <a:pt x="12865" y="3062"/>
                      <a:pt x="12874" y="3072"/>
                      <a:pt x="12893" y="3081"/>
                    </a:cubicBezTo>
                    <a:cubicBezTo>
                      <a:pt x="12902" y="3090"/>
                      <a:pt x="12921" y="3100"/>
                      <a:pt x="12940" y="3109"/>
                    </a:cubicBezTo>
                    <a:cubicBezTo>
                      <a:pt x="12968" y="3128"/>
                      <a:pt x="12996" y="3147"/>
                      <a:pt x="13024" y="3175"/>
                    </a:cubicBezTo>
                    <a:cubicBezTo>
                      <a:pt x="13043" y="3184"/>
                      <a:pt x="13052" y="3193"/>
                      <a:pt x="13061" y="3203"/>
                    </a:cubicBezTo>
                    <a:cubicBezTo>
                      <a:pt x="13071" y="3203"/>
                      <a:pt x="13080" y="3203"/>
                      <a:pt x="13080" y="3212"/>
                    </a:cubicBezTo>
                    <a:cubicBezTo>
                      <a:pt x="13099" y="3221"/>
                      <a:pt x="13108" y="3231"/>
                      <a:pt x="13118" y="3231"/>
                    </a:cubicBezTo>
                    <a:lnTo>
                      <a:pt x="13146" y="3259"/>
                    </a:lnTo>
                    <a:lnTo>
                      <a:pt x="13164" y="3278"/>
                    </a:lnTo>
                    <a:cubicBezTo>
                      <a:pt x="13183" y="3287"/>
                      <a:pt x="13193" y="3296"/>
                      <a:pt x="13202" y="3296"/>
                    </a:cubicBezTo>
                    <a:lnTo>
                      <a:pt x="13202" y="3306"/>
                    </a:lnTo>
                    <a:lnTo>
                      <a:pt x="13211" y="3315"/>
                    </a:lnTo>
                    <a:cubicBezTo>
                      <a:pt x="13239" y="3334"/>
                      <a:pt x="13267" y="3362"/>
                      <a:pt x="13296" y="3390"/>
                    </a:cubicBezTo>
                    <a:lnTo>
                      <a:pt x="13305" y="3390"/>
                    </a:lnTo>
                    <a:lnTo>
                      <a:pt x="13370" y="3456"/>
                    </a:lnTo>
                    <a:lnTo>
                      <a:pt x="13380" y="3465"/>
                    </a:lnTo>
                    <a:lnTo>
                      <a:pt x="13389" y="3484"/>
                    </a:lnTo>
                    <a:lnTo>
                      <a:pt x="13399" y="3493"/>
                    </a:lnTo>
                    <a:cubicBezTo>
                      <a:pt x="13427" y="3512"/>
                      <a:pt x="13445" y="3530"/>
                      <a:pt x="13464" y="3549"/>
                    </a:cubicBezTo>
                    <a:cubicBezTo>
                      <a:pt x="13492" y="3577"/>
                      <a:pt x="13520" y="3605"/>
                      <a:pt x="13539" y="3624"/>
                    </a:cubicBezTo>
                    <a:cubicBezTo>
                      <a:pt x="13548" y="3633"/>
                      <a:pt x="13548" y="3633"/>
                      <a:pt x="13548" y="3643"/>
                    </a:cubicBezTo>
                    <a:cubicBezTo>
                      <a:pt x="13567" y="3652"/>
                      <a:pt x="13576" y="3662"/>
                      <a:pt x="13586" y="3671"/>
                    </a:cubicBezTo>
                    <a:lnTo>
                      <a:pt x="13614" y="3699"/>
                    </a:lnTo>
                    <a:lnTo>
                      <a:pt x="13623" y="3718"/>
                    </a:lnTo>
                    <a:cubicBezTo>
                      <a:pt x="13661" y="3765"/>
                      <a:pt x="13708" y="3811"/>
                      <a:pt x="13745" y="3858"/>
                    </a:cubicBezTo>
                    <a:cubicBezTo>
                      <a:pt x="13810" y="3924"/>
                      <a:pt x="13885" y="4008"/>
                      <a:pt x="13960" y="4102"/>
                    </a:cubicBezTo>
                    <a:lnTo>
                      <a:pt x="14007" y="4167"/>
                    </a:lnTo>
                    <a:lnTo>
                      <a:pt x="14016" y="4176"/>
                    </a:lnTo>
                    <a:cubicBezTo>
                      <a:pt x="14026" y="4186"/>
                      <a:pt x="14035" y="4205"/>
                      <a:pt x="14054" y="4223"/>
                    </a:cubicBezTo>
                    <a:lnTo>
                      <a:pt x="14063" y="4233"/>
                    </a:lnTo>
                    <a:lnTo>
                      <a:pt x="14073" y="4251"/>
                    </a:lnTo>
                    <a:cubicBezTo>
                      <a:pt x="14101" y="4289"/>
                      <a:pt x="14119" y="4317"/>
                      <a:pt x="14148" y="4345"/>
                    </a:cubicBezTo>
                    <a:cubicBezTo>
                      <a:pt x="14185" y="4392"/>
                      <a:pt x="14222" y="4439"/>
                      <a:pt x="14251" y="4476"/>
                    </a:cubicBezTo>
                    <a:lnTo>
                      <a:pt x="14251" y="4485"/>
                    </a:lnTo>
                    <a:cubicBezTo>
                      <a:pt x="14269" y="4504"/>
                      <a:pt x="14279" y="4523"/>
                      <a:pt x="14297" y="4542"/>
                    </a:cubicBezTo>
                    <a:cubicBezTo>
                      <a:pt x="14307" y="4560"/>
                      <a:pt x="14316" y="4579"/>
                      <a:pt x="14325" y="4598"/>
                    </a:cubicBezTo>
                    <a:lnTo>
                      <a:pt x="14335" y="4598"/>
                    </a:lnTo>
                    <a:lnTo>
                      <a:pt x="14344" y="4617"/>
                    </a:lnTo>
                    <a:cubicBezTo>
                      <a:pt x="14354" y="4635"/>
                      <a:pt x="14372" y="4654"/>
                      <a:pt x="14382" y="4673"/>
                    </a:cubicBezTo>
                    <a:cubicBezTo>
                      <a:pt x="14400" y="4701"/>
                      <a:pt x="14419" y="4720"/>
                      <a:pt x="14438" y="4738"/>
                    </a:cubicBezTo>
                    <a:cubicBezTo>
                      <a:pt x="14466" y="4785"/>
                      <a:pt x="14494" y="4823"/>
                      <a:pt x="14531" y="4869"/>
                    </a:cubicBezTo>
                    <a:cubicBezTo>
                      <a:pt x="14569" y="4907"/>
                      <a:pt x="14606" y="4944"/>
                      <a:pt x="14634" y="4982"/>
                    </a:cubicBezTo>
                    <a:lnTo>
                      <a:pt x="14644" y="4991"/>
                    </a:lnTo>
                    <a:cubicBezTo>
                      <a:pt x="14653" y="5000"/>
                      <a:pt x="14672" y="5019"/>
                      <a:pt x="14691" y="5038"/>
                    </a:cubicBezTo>
                    <a:cubicBezTo>
                      <a:pt x="14709" y="5057"/>
                      <a:pt x="14728" y="5075"/>
                      <a:pt x="14747" y="5085"/>
                    </a:cubicBezTo>
                    <a:lnTo>
                      <a:pt x="14747" y="5094"/>
                    </a:lnTo>
                    <a:cubicBezTo>
                      <a:pt x="14765" y="5103"/>
                      <a:pt x="14775" y="5122"/>
                      <a:pt x="14794" y="5141"/>
                    </a:cubicBezTo>
                    <a:lnTo>
                      <a:pt x="14803" y="5141"/>
                    </a:lnTo>
                    <a:cubicBezTo>
                      <a:pt x="14822" y="5169"/>
                      <a:pt x="14850" y="5188"/>
                      <a:pt x="14868" y="5206"/>
                    </a:cubicBezTo>
                    <a:cubicBezTo>
                      <a:pt x="14915" y="5244"/>
                      <a:pt x="14953" y="5281"/>
                      <a:pt x="14990" y="5319"/>
                    </a:cubicBezTo>
                    <a:cubicBezTo>
                      <a:pt x="15037" y="5347"/>
                      <a:pt x="15084" y="5384"/>
                      <a:pt x="15131" y="5422"/>
                    </a:cubicBezTo>
                    <a:cubicBezTo>
                      <a:pt x="15159" y="5440"/>
                      <a:pt x="15206" y="5478"/>
                      <a:pt x="15252" y="5515"/>
                    </a:cubicBezTo>
                    <a:cubicBezTo>
                      <a:pt x="15271" y="5525"/>
                      <a:pt x="15290" y="5543"/>
                      <a:pt x="15309" y="5553"/>
                    </a:cubicBezTo>
                    <a:lnTo>
                      <a:pt x="15327" y="5562"/>
                    </a:lnTo>
                    <a:cubicBezTo>
                      <a:pt x="15355" y="5581"/>
                      <a:pt x="15374" y="5590"/>
                      <a:pt x="15402" y="5609"/>
                    </a:cubicBezTo>
                    <a:cubicBezTo>
                      <a:pt x="15458" y="5646"/>
                      <a:pt x="15505" y="5675"/>
                      <a:pt x="15543" y="5703"/>
                    </a:cubicBezTo>
                    <a:cubicBezTo>
                      <a:pt x="15589" y="5721"/>
                      <a:pt x="15627" y="5749"/>
                      <a:pt x="15664" y="5768"/>
                    </a:cubicBezTo>
                    <a:lnTo>
                      <a:pt x="15683" y="5778"/>
                    </a:lnTo>
                    <a:lnTo>
                      <a:pt x="15730" y="5806"/>
                    </a:lnTo>
                    <a:cubicBezTo>
                      <a:pt x="15758" y="5824"/>
                      <a:pt x="15795" y="5843"/>
                      <a:pt x="15823" y="5862"/>
                    </a:cubicBezTo>
                    <a:lnTo>
                      <a:pt x="15842" y="5871"/>
                    </a:lnTo>
                    <a:lnTo>
                      <a:pt x="15889" y="5899"/>
                    </a:lnTo>
                    <a:lnTo>
                      <a:pt x="15917" y="5909"/>
                    </a:lnTo>
                    <a:cubicBezTo>
                      <a:pt x="15936" y="5918"/>
                      <a:pt x="15955" y="5927"/>
                      <a:pt x="15973" y="5946"/>
                    </a:cubicBezTo>
                    <a:lnTo>
                      <a:pt x="15992" y="5955"/>
                    </a:lnTo>
                    <a:cubicBezTo>
                      <a:pt x="16011" y="5965"/>
                      <a:pt x="16029" y="5974"/>
                      <a:pt x="16048" y="5983"/>
                    </a:cubicBezTo>
                    <a:cubicBezTo>
                      <a:pt x="16076" y="5993"/>
                      <a:pt x="16104" y="6002"/>
                      <a:pt x="16123" y="6012"/>
                    </a:cubicBezTo>
                    <a:lnTo>
                      <a:pt x="16132" y="6021"/>
                    </a:lnTo>
                    <a:lnTo>
                      <a:pt x="16142" y="6021"/>
                    </a:lnTo>
                    <a:cubicBezTo>
                      <a:pt x="16161" y="6030"/>
                      <a:pt x="16179" y="6040"/>
                      <a:pt x="16207" y="6049"/>
                    </a:cubicBezTo>
                    <a:cubicBezTo>
                      <a:pt x="16235" y="6058"/>
                      <a:pt x="16264" y="6068"/>
                      <a:pt x="16292" y="6077"/>
                    </a:cubicBezTo>
                    <a:lnTo>
                      <a:pt x="16320" y="6096"/>
                    </a:lnTo>
                    <a:lnTo>
                      <a:pt x="16329" y="6096"/>
                    </a:lnTo>
                    <a:cubicBezTo>
                      <a:pt x="16367" y="6105"/>
                      <a:pt x="16404" y="6124"/>
                      <a:pt x="16441" y="6133"/>
                    </a:cubicBezTo>
                    <a:lnTo>
                      <a:pt x="16460" y="6143"/>
                    </a:lnTo>
                    <a:lnTo>
                      <a:pt x="16470" y="6143"/>
                    </a:lnTo>
                    <a:cubicBezTo>
                      <a:pt x="16488" y="6152"/>
                      <a:pt x="16498" y="6152"/>
                      <a:pt x="16516" y="6161"/>
                    </a:cubicBezTo>
                    <a:cubicBezTo>
                      <a:pt x="16544" y="6171"/>
                      <a:pt x="16572" y="6180"/>
                      <a:pt x="16610" y="6189"/>
                    </a:cubicBezTo>
                    <a:cubicBezTo>
                      <a:pt x="16629" y="6199"/>
                      <a:pt x="16647" y="6199"/>
                      <a:pt x="16666" y="6208"/>
                    </a:cubicBezTo>
                    <a:lnTo>
                      <a:pt x="16685" y="6208"/>
                    </a:lnTo>
                    <a:cubicBezTo>
                      <a:pt x="16704" y="6218"/>
                      <a:pt x="16722" y="6218"/>
                      <a:pt x="16750" y="6227"/>
                    </a:cubicBezTo>
                    <a:lnTo>
                      <a:pt x="16769" y="6236"/>
                    </a:lnTo>
                    <a:lnTo>
                      <a:pt x="16797" y="6246"/>
                    </a:lnTo>
                    <a:lnTo>
                      <a:pt x="16816" y="6246"/>
                    </a:lnTo>
                    <a:cubicBezTo>
                      <a:pt x="16844" y="6255"/>
                      <a:pt x="16872" y="6264"/>
                      <a:pt x="16900" y="6264"/>
                    </a:cubicBezTo>
                    <a:cubicBezTo>
                      <a:pt x="16919" y="6274"/>
                      <a:pt x="16938" y="6283"/>
                      <a:pt x="16956" y="6283"/>
                    </a:cubicBezTo>
                    <a:lnTo>
                      <a:pt x="16966" y="6283"/>
                    </a:lnTo>
                    <a:cubicBezTo>
                      <a:pt x="16984" y="6292"/>
                      <a:pt x="17013" y="6292"/>
                      <a:pt x="17031" y="6302"/>
                    </a:cubicBezTo>
                    <a:lnTo>
                      <a:pt x="17050" y="6311"/>
                    </a:lnTo>
                    <a:lnTo>
                      <a:pt x="17069" y="6311"/>
                    </a:lnTo>
                    <a:lnTo>
                      <a:pt x="17097" y="6321"/>
                    </a:lnTo>
                    <a:cubicBezTo>
                      <a:pt x="17106" y="6321"/>
                      <a:pt x="17106" y="6321"/>
                      <a:pt x="17116" y="6330"/>
                    </a:cubicBezTo>
                    <a:lnTo>
                      <a:pt x="17125" y="6330"/>
                    </a:lnTo>
                    <a:cubicBezTo>
                      <a:pt x="17134" y="6330"/>
                      <a:pt x="17153" y="6339"/>
                      <a:pt x="17162" y="6339"/>
                    </a:cubicBezTo>
                    <a:lnTo>
                      <a:pt x="17200" y="6349"/>
                    </a:lnTo>
                    <a:lnTo>
                      <a:pt x="17247" y="6358"/>
                    </a:lnTo>
                    <a:cubicBezTo>
                      <a:pt x="17256" y="6367"/>
                      <a:pt x="17275" y="6367"/>
                      <a:pt x="17284" y="6377"/>
                    </a:cubicBezTo>
                    <a:lnTo>
                      <a:pt x="17303" y="6386"/>
                    </a:lnTo>
                    <a:cubicBezTo>
                      <a:pt x="17359" y="6405"/>
                      <a:pt x="17425" y="6433"/>
                      <a:pt x="17490" y="6452"/>
                    </a:cubicBezTo>
                    <a:lnTo>
                      <a:pt x="17499" y="6461"/>
                    </a:lnTo>
                    <a:lnTo>
                      <a:pt x="17537" y="6470"/>
                    </a:lnTo>
                    <a:cubicBezTo>
                      <a:pt x="17574" y="6489"/>
                      <a:pt x="17612" y="6498"/>
                      <a:pt x="17649" y="6517"/>
                    </a:cubicBezTo>
                    <a:cubicBezTo>
                      <a:pt x="17649" y="6517"/>
                      <a:pt x="17659" y="6517"/>
                      <a:pt x="17668" y="6527"/>
                    </a:cubicBezTo>
                    <a:lnTo>
                      <a:pt x="17687" y="6527"/>
                    </a:lnTo>
                    <a:cubicBezTo>
                      <a:pt x="17715" y="6536"/>
                      <a:pt x="17743" y="6555"/>
                      <a:pt x="17771" y="6564"/>
                    </a:cubicBezTo>
                    <a:lnTo>
                      <a:pt x="17790" y="6573"/>
                    </a:lnTo>
                    <a:lnTo>
                      <a:pt x="17799" y="6573"/>
                    </a:lnTo>
                    <a:cubicBezTo>
                      <a:pt x="17827" y="6592"/>
                      <a:pt x="17855" y="6601"/>
                      <a:pt x="17883" y="6611"/>
                    </a:cubicBezTo>
                    <a:lnTo>
                      <a:pt x="17921" y="6630"/>
                    </a:lnTo>
                    <a:lnTo>
                      <a:pt x="17949" y="6648"/>
                    </a:lnTo>
                    <a:cubicBezTo>
                      <a:pt x="17968" y="6648"/>
                      <a:pt x="17977" y="6658"/>
                      <a:pt x="17986" y="6667"/>
                    </a:cubicBezTo>
                    <a:lnTo>
                      <a:pt x="17996" y="6667"/>
                    </a:lnTo>
                    <a:cubicBezTo>
                      <a:pt x="17996" y="6667"/>
                      <a:pt x="18005" y="6676"/>
                      <a:pt x="18014" y="6676"/>
                    </a:cubicBezTo>
                    <a:lnTo>
                      <a:pt x="18024" y="6686"/>
                    </a:lnTo>
                    <a:cubicBezTo>
                      <a:pt x="18033" y="6686"/>
                      <a:pt x="18042" y="6695"/>
                      <a:pt x="18052" y="6704"/>
                    </a:cubicBezTo>
                    <a:lnTo>
                      <a:pt x="18099" y="6723"/>
                    </a:lnTo>
                    <a:lnTo>
                      <a:pt x="18136" y="6742"/>
                    </a:lnTo>
                    <a:cubicBezTo>
                      <a:pt x="18145" y="6751"/>
                      <a:pt x="18164" y="6761"/>
                      <a:pt x="18174" y="6761"/>
                    </a:cubicBezTo>
                    <a:lnTo>
                      <a:pt x="18174" y="6770"/>
                    </a:lnTo>
                    <a:lnTo>
                      <a:pt x="18211" y="6789"/>
                    </a:lnTo>
                    <a:lnTo>
                      <a:pt x="18239" y="6807"/>
                    </a:lnTo>
                    <a:lnTo>
                      <a:pt x="18267" y="6826"/>
                    </a:lnTo>
                    <a:cubicBezTo>
                      <a:pt x="18286" y="6835"/>
                      <a:pt x="18295" y="6854"/>
                      <a:pt x="18314" y="6864"/>
                    </a:cubicBezTo>
                    <a:lnTo>
                      <a:pt x="18342" y="6882"/>
                    </a:lnTo>
                    <a:lnTo>
                      <a:pt x="18370" y="6901"/>
                    </a:lnTo>
                    <a:cubicBezTo>
                      <a:pt x="18380" y="6901"/>
                      <a:pt x="18389" y="6910"/>
                      <a:pt x="18398" y="6920"/>
                    </a:cubicBezTo>
                    <a:lnTo>
                      <a:pt x="18408" y="6929"/>
                    </a:lnTo>
                    <a:cubicBezTo>
                      <a:pt x="18436" y="6948"/>
                      <a:pt x="18464" y="6967"/>
                      <a:pt x="18492" y="6985"/>
                    </a:cubicBezTo>
                    <a:lnTo>
                      <a:pt x="18539" y="7023"/>
                    </a:lnTo>
                    <a:cubicBezTo>
                      <a:pt x="18548" y="7032"/>
                      <a:pt x="18557" y="7041"/>
                      <a:pt x="18567" y="7051"/>
                    </a:cubicBezTo>
                    <a:cubicBezTo>
                      <a:pt x="18576" y="7051"/>
                      <a:pt x="18576" y="7051"/>
                      <a:pt x="18585" y="7060"/>
                    </a:cubicBezTo>
                    <a:lnTo>
                      <a:pt x="18595" y="7070"/>
                    </a:lnTo>
                    <a:cubicBezTo>
                      <a:pt x="18604" y="7070"/>
                      <a:pt x="18604" y="7079"/>
                      <a:pt x="18614" y="7088"/>
                    </a:cubicBezTo>
                    <a:lnTo>
                      <a:pt x="18642" y="7107"/>
                    </a:lnTo>
                    <a:lnTo>
                      <a:pt x="18660" y="7126"/>
                    </a:lnTo>
                    <a:lnTo>
                      <a:pt x="18670" y="7135"/>
                    </a:lnTo>
                    <a:cubicBezTo>
                      <a:pt x="18679" y="7144"/>
                      <a:pt x="18688" y="7154"/>
                      <a:pt x="18698" y="7154"/>
                    </a:cubicBezTo>
                    <a:lnTo>
                      <a:pt x="18698" y="7163"/>
                    </a:lnTo>
                    <a:lnTo>
                      <a:pt x="18707" y="7163"/>
                    </a:lnTo>
                    <a:cubicBezTo>
                      <a:pt x="18717" y="7182"/>
                      <a:pt x="18735" y="7191"/>
                      <a:pt x="18745" y="7201"/>
                    </a:cubicBezTo>
                    <a:cubicBezTo>
                      <a:pt x="18773" y="7229"/>
                      <a:pt x="18791" y="7247"/>
                      <a:pt x="18810" y="7266"/>
                    </a:cubicBezTo>
                    <a:lnTo>
                      <a:pt x="18829" y="7285"/>
                    </a:lnTo>
                    <a:cubicBezTo>
                      <a:pt x="18838" y="7294"/>
                      <a:pt x="18857" y="7313"/>
                      <a:pt x="18876" y="7332"/>
                    </a:cubicBezTo>
                    <a:lnTo>
                      <a:pt x="18894" y="7350"/>
                    </a:lnTo>
                    <a:lnTo>
                      <a:pt x="18932" y="7388"/>
                    </a:lnTo>
                    <a:cubicBezTo>
                      <a:pt x="18941" y="7397"/>
                      <a:pt x="18951" y="7407"/>
                      <a:pt x="18960" y="7425"/>
                    </a:cubicBezTo>
                    <a:lnTo>
                      <a:pt x="18960" y="7435"/>
                    </a:lnTo>
                    <a:lnTo>
                      <a:pt x="18969" y="7435"/>
                    </a:lnTo>
                    <a:cubicBezTo>
                      <a:pt x="18969" y="7444"/>
                      <a:pt x="18979" y="7453"/>
                      <a:pt x="18988" y="7463"/>
                    </a:cubicBezTo>
                    <a:lnTo>
                      <a:pt x="19016" y="7510"/>
                    </a:lnTo>
                    <a:lnTo>
                      <a:pt x="19026" y="7519"/>
                    </a:lnTo>
                    <a:cubicBezTo>
                      <a:pt x="19044" y="7547"/>
                      <a:pt x="19063" y="7566"/>
                      <a:pt x="19072" y="7585"/>
                    </a:cubicBezTo>
                    <a:lnTo>
                      <a:pt x="19072" y="7594"/>
                    </a:lnTo>
                    <a:cubicBezTo>
                      <a:pt x="19082" y="7603"/>
                      <a:pt x="19082" y="7603"/>
                      <a:pt x="19091" y="7613"/>
                    </a:cubicBezTo>
                    <a:cubicBezTo>
                      <a:pt x="19091" y="7613"/>
                      <a:pt x="19091" y="7613"/>
                      <a:pt x="19091" y="7622"/>
                    </a:cubicBezTo>
                    <a:lnTo>
                      <a:pt x="19100" y="7622"/>
                    </a:lnTo>
                    <a:cubicBezTo>
                      <a:pt x="19100" y="7631"/>
                      <a:pt x="19100" y="7631"/>
                      <a:pt x="19110" y="7641"/>
                    </a:cubicBezTo>
                    <a:cubicBezTo>
                      <a:pt x="19119" y="7659"/>
                      <a:pt x="19129" y="7678"/>
                      <a:pt x="19138" y="7687"/>
                    </a:cubicBezTo>
                    <a:cubicBezTo>
                      <a:pt x="19157" y="7716"/>
                      <a:pt x="19166" y="7734"/>
                      <a:pt x="19175" y="7753"/>
                    </a:cubicBezTo>
                    <a:lnTo>
                      <a:pt x="19185" y="7762"/>
                    </a:lnTo>
                    <a:lnTo>
                      <a:pt x="19194" y="7781"/>
                    </a:lnTo>
                    <a:cubicBezTo>
                      <a:pt x="19213" y="7819"/>
                      <a:pt x="19241" y="7856"/>
                      <a:pt x="19260" y="7903"/>
                    </a:cubicBezTo>
                    <a:cubicBezTo>
                      <a:pt x="19269" y="7903"/>
                      <a:pt x="19269" y="7903"/>
                      <a:pt x="19269" y="7912"/>
                    </a:cubicBezTo>
                    <a:cubicBezTo>
                      <a:pt x="19278" y="7922"/>
                      <a:pt x="19278" y="7922"/>
                      <a:pt x="19278" y="7931"/>
                    </a:cubicBezTo>
                    <a:lnTo>
                      <a:pt x="19306" y="7978"/>
                    </a:lnTo>
                    <a:cubicBezTo>
                      <a:pt x="19325" y="8015"/>
                      <a:pt x="19344" y="8043"/>
                      <a:pt x="19363" y="8081"/>
                    </a:cubicBezTo>
                    <a:cubicBezTo>
                      <a:pt x="19363" y="8099"/>
                      <a:pt x="19372" y="8109"/>
                      <a:pt x="19381" y="8128"/>
                    </a:cubicBezTo>
                    <a:lnTo>
                      <a:pt x="19391" y="8137"/>
                    </a:lnTo>
                    <a:cubicBezTo>
                      <a:pt x="19372" y="8109"/>
                      <a:pt x="19363" y="8071"/>
                      <a:pt x="19344" y="8034"/>
                    </a:cubicBezTo>
                    <a:cubicBezTo>
                      <a:pt x="19334" y="7996"/>
                      <a:pt x="19316" y="7959"/>
                      <a:pt x="19306" y="7922"/>
                    </a:cubicBezTo>
                    <a:cubicBezTo>
                      <a:pt x="19297" y="7912"/>
                      <a:pt x="19297" y="7903"/>
                      <a:pt x="19288" y="7884"/>
                    </a:cubicBezTo>
                    <a:lnTo>
                      <a:pt x="19278" y="7884"/>
                    </a:lnTo>
                    <a:lnTo>
                      <a:pt x="19278" y="7875"/>
                    </a:lnTo>
                    <a:cubicBezTo>
                      <a:pt x="19260" y="7837"/>
                      <a:pt x="19241" y="7800"/>
                      <a:pt x="19222" y="7762"/>
                    </a:cubicBezTo>
                    <a:cubicBezTo>
                      <a:pt x="19222" y="7753"/>
                      <a:pt x="19213" y="7734"/>
                      <a:pt x="19203" y="7725"/>
                    </a:cubicBezTo>
                    <a:cubicBezTo>
                      <a:pt x="19185" y="7687"/>
                      <a:pt x="19166" y="7659"/>
                      <a:pt x="19147" y="7622"/>
                    </a:cubicBezTo>
                    <a:cubicBezTo>
                      <a:pt x="19138" y="7603"/>
                      <a:pt x="19129" y="7594"/>
                      <a:pt x="19119" y="7575"/>
                    </a:cubicBezTo>
                    <a:lnTo>
                      <a:pt x="19110" y="7566"/>
                    </a:lnTo>
                    <a:lnTo>
                      <a:pt x="19100" y="7556"/>
                    </a:lnTo>
                    <a:cubicBezTo>
                      <a:pt x="19091" y="7538"/>
                      <a:pt x="19072" y="7519"/>
                      <a:pt x="19063" y="7500"/>
                    </a:cubicBezTo>
                    <a:cubicBezTo>
                      <a:pt x="19054" y="7491"/>
                      <a:pt x="19054" y="7491"/>
                      <a:pt x="19054" y="7482"/>
                    </a:cubicBezTo>
                    <a:lnTo>
                      <a:pt x="19044" y="7482"/>
                    </a:lnTo>
                    <a:cubicBezTo>
                      <a:pt x="19035" y="7463"/>
                      <a:pt x="19026" y="7444"/>
                      <a:pt x="19016" y="7435"/>
                    </a:cubicBezTo>
                    <a:lnTo>
                      <a:pt x="19007" y="7416"/>
                    </a:lnTo>
                    <a:cubicBezTo>
                      <a:pt x="18988" y="7397"/>
                      <a:pt x="18979" y="7379"/>
                      <a:pt x="18960" y="7360"/>
                    </a:cubicBezTo>
                    <a:lnTo>
                      <a:pt x="18932" y="7322"/>
                    </a:lnTo>
                    <a:cubicBezTo>
                      <a:pt x="18923" y="7313"/>
                      <a:pt x="18923" y="7313"/>
                      <a:pt x="18913" y="7304"/>
                    </a:cubicBezTo>
                    <a:cubicBezTo>
                      <a:pt x="18913" y="7304"/>
                      <a:pt x="18904" y="7304"/>
                      <a:pt x="18904" y="7294"/>
                    </a:cubicBezTo>
                    <a:cubicBezTo>
                      <a:pt x="18885" y="7276"/>
                      <a:pt x="18866" y="7257"/>
                      <a:pt x="18848" y="7238"/>
                    </a:cubicBezTo>
                    <a:lnTo>
                      <a:pt x="18829" y="7219"/>
                    </a:lnTo>
                    <a:lnTo>
                      <a:pt x="18791" y="7182"/>
                    </a:lnTo>
                    <a:lnTo>
                      <a:pt x="18754" y="7144"/>
                    </a:lnTo>
                    <a:lnTo>
                      <a:pt x="18745" y="7135"/>
                    </a:lnTo>
                    <a:lnTo>
                      <a:pt x="18735" y="7135"/>
                    </a:lnTo>
                    <a:lnTo>
                      <a:pt x="18726" y="7116"/>
                    </a:lnTo>
                    <a:lnTo>
                      <a:pt x="18651" y="7051"/>
                    </a:lnTo>
                    <a:cubicBezTo>
                      <a:pt x="18651" y="7051"/>
                      <a:pt x="18642" y="7041"/>
                      <a:pt x="18632" y="7041"/>
                    </a:cubicBezTo>
                    <a:lnTo>
                      <a:pt x="18632" y="7032"/>
                    </a:lnTo>
                    <a:lnTo>
                      <a:pt x="18576" y="6995"/>
                    </a:lnTo>
                    <a:cubicBezTo>
                      <a:pt x="18567" y="6985"/>
                      <a:pt x="18557" y="6967"/>
                      <a:pt x="18539" y="6957"/>
                    </a:cubicBezTo>
                    <a:lnTo>
                      <a:pt x="18520" y="6938"/>
                    </a:lnTo>
                    <a:cubicBezTo>
                      <a:pt x="18501" y="6929"/>
                      <a:pt x="18473" y="6910"/>
                      <a:pt x="18454" y="6892"/>
                    </a:cubicBezTo>
                    <a:lnTo>
                      <a:pt x="18445" y="6892"/>
                    </a:lnTo>
                    <a:lnTo>
                      <a:pt x="18445" y="6882"/>
                    </a:lnTo>
                    <a:cubicBezTo>
                      <a:pt x="18426" y="6873"/>
                      <a:pt x="18408" y="6854"/>
                      <a:pt x="18398" y="6845"/>
                    </a:cubicBezTo>
                    <a:cubicBezTo>
                      <a:pt x="18370" y="6826"/>
                      <a:pt x="18342" y="6807"/>
                      <a:pt x="18323" y="6798"/>
                    </a:cubicBezTo>
                    <a:lnTo>
                      <a:pt x="18305" y="6789"/>
                    </a:lnTo>
                    <a:lnTo>
                      <a:pt x="18305" y="6779"/>
                    </a:lnTo>
                    <a:cubicBezTo>
                      <a:pt x="18286" y="6770"/>
                      <a:pt x="18277" y="6761"/>
                      <a:pt x="18258" y="6751"/>
                    </a:cubicBezTo>
                    <a:lnTo>
                      <a:pt x="18220" y="6723"/>
                    </a:lnTo>
                    <a:lnTo>
                      <a:pt x="18174" y="6695"/>
                    </a:lnTo>
                    <a:cubicBezTo>
                      <a:pt x="18164" y="6695"/>
                      <a:pt x="18164" y="6695"/>
                      <a:pt x="18155" y="6686"/>
                    </a:cubicBezTo>
                    <a:lnTo>
                      <a:pt x="18145" y="6686"/>
                    </a:lnTo>
                    <a:lnTo>
                      <a:pt x="18145" y="6676"/>
                    </a:lnTo>
                    <a:lnTo>
                      <a:pt x="18089" y="6648"/>
                    </a:lnTo>
                    <a:cubicBezTo>
                      <a:pt x="18071" y="6639"/>
                      <a:pt x="18052" y="6630"/>
                      <a:pt x="18033" y="6620"/>
                    </a:cubicBezTo>
                    <a:lnTo>
                      <a:pt x="18014" y="6611"/>
                    </a:lnTo>
                    <a:cubicBezTo>
                      <a:pt x="17996" y="6601"/>
                      <a:pt x="17968" y="6592"/>
                      <a:pt x="17949" y="6583"/>
                    </a:cubicBezTo>
                    <a:lnTo>
                      <a:pt x="17930" y="6573"/>
                    </a:lnTo>
                    <a:cubicBezTo>
                      <a:pt x="17911" y="6564"/>
                      <a:pt x="17893" y="6555"/>
                      <a:pt x="17874" y="6545"/>
                    </a:cubicBezTo>
                    <a:lnTo>
                      <a:pt x="17846" y="6536"/>
                    </a:lnTo>
                    <a:lnTo>
                      <a:pt x="17790" y="6508"/>
                    </a:lnTo>
                    <a:cubicBezTo>
                      <a:pt x="17762" y="6498"/>
                      <a:pt x="17743" y="6489"/>
                      <a:pt x="17724" y="6480"/>
                    </a:cubicBezTo>
                    <a:lnTo>
                      <a:pt x="17696" y="6470"/>
                    </a:lnTo>
                    <a:cubicBezTo>
                      <a:pt x="17649" y="6452"/>
                      <a:pt x="17602" y="6433"/>
                      <a:pt x="17546" y="6414"/>
                    </a:cubicBezTo>
                    <a:cubicBezTo>
                      <a:pt x="17527" y="6405"/>
                      <a:pt x="17509" y="6395"/>
                      <a:pt x="17490" y="6395"/>
                    </a:cubicBezTo>
                    <a:lnTo>
                      <a:pt x="17490" y="6386"/>
                    </a:lnTo>
                    <a:lnTo>
                      <a:pt x="17387" y="6349"/>
                    </a:lnTo>
                    <a:lnTo>
                      <a:pt x="17350" y="6339"/>
                    </a:lnTo>
                    <a:lnTo>
                      <a:pt x="17331" y="6330"/>
                    </a:lnTo>
                    <a:cubicBezTo>
                      <a:pt x="17322" y="6330"/>
                      <a:pt x="17312" y="6321"/>
                      <a:pt x="17303" y="6321"/>
                    </a:cubicBezTo>
                    <a:lnTo>
                      <a:pt x="17293" y="6321"/>
                    </a:lnTo>
                    <a:cubicBezTo>
                      <a:pt x="17284" y="6311"/>
                      <a:pt x="17284" y="6311"/>
                      <a:pt x="17275" y="6311"/>
                    </a:cubicBezTo>
                    <a:cubicBezTo>
                      <a:pt x="17265" y="6311"/>
                      <a:pt x="17247" y="6302"/>
                      <a:pt x="17237" y="6302"/>
                    </a:cubicBezTo>
                    <a:lnTo>
                      <a:pt x="17228" y="6302"/>
                    </a:lnTo>
                    <a:lnTo>
                      <a:pt x="17219" y="6292"/>
                    </a:lnTo>
                    <a:lnTo>
                      <a:pt x="17209" y="6292"/>
                    </a:lnTo>
                    <a:cubicBezTo>
                      <a:pt x="17200" y="6292"/>
                      <a:pt x="17190" y="6283"/>
                      <a:pt x="17181" y="6283"/>
                    </a:cubicBezTo>
                    <a:lnTo>
                      <a:pt x="17153" y="6274"/>
                    </a:lnTo>
                    <a:lnTo>
                      <a:pt x="17144" y="6274"/>
                    </a:lnTo>
                    <a:lnTo>
                      <a:pt x="17069" y="6255"/>
                    </a:lnTo>
                    <a:cubicBezTo>
                      <a:pt x="17050" y="6246"/>
                      <a:pt x="17031" y="6246"/>
                      <a:pt x="17013" y="6236"/>
                    </a:cubicBezTo>
                    <a:lnTo>
                      <a:pt x="17003" y="6236"/>
                    </a:lnTo>
                    <a:lnTo>
                      <a:pt x="16984" y="6227"/>
                    </a:lnTo>
                    <a:lnTo>
                      <a:pt x="16966" y="6227"/>
                    </a:lnTo>
                    <a:cubicBezTo>
                      <a:pt x="16900" y="6208"/>
                      <a:pt x="16835" y="6189"/>
                      <a:pt x="16778" y="6171"/>
                    </a:cubicBezTo>
                    <a:lnTo>
                      <a:pt x="16760" y="6171"/>
                    </a:lnTo>
                    <a:lnTo>
                      <a:pt x="16732" y="6161"/>
                    </a:lnTo>
                    <a:cubicBezTo>
                      <a:pt x="16722" y="6161"/>
                      <a:pt x="16704" y="6152"/>
                      <a:pt x="16694" y="6152"/>
                    </a:cubicBezTo>
                    <a:lnTo>
                      <a:pt x="16685" y="6143"/>
                    </a:lnTo>
                    <a:lnTo>
                      <a:pt x="16657" y="6143"/>
                    </a:lnTo>
                    <a:lnTo>
                      <a:pt x="16629" y="6133"/>
                    </a:lnTo>
                    <a:cubicBezTo>
                      <a:pt x="16601" y="6124"/>
                      <a:pt x="16563" y="6115"/>
                      <a:pt x="16535" y="6105"/>
                    </a:cubicBezTo>
                    <a:lnTo>
                      <a:pt x="16526" y="6105"/>
                    </a:lnTo>
                    <a:lnTo>
                      <a:pt x="16479" y="6086"/>
                    </a:lnTo>
                    <a:lnTo>
                      <a:pt x="16460" y="6077"/>
                    </a:lnTo>
                    <a:cubicBezTo>
                      <a:pt x="16441" y="6068"/>
                      <a:pt x="16423" y="6068"/>
                      <a:pt x="16404" y="6058"/>
                    </a:cubicBezTo>
                    <a:lnTo>
                      <a:pt x="16395" y="6058"/>
                    </a:lnTo>
                    <a:lnTo>
                      <a:pt x="16395" y="6049"/>
                    </a:lnTo>
                    <a:lnTo>
                      <a:pt x="16376" y="6049"/>
                    </a:lnTo>
                    <a:cubicBezTo>
                      <a:pt x="16329" y="6030"/>
                      <a:pt x="16282" y="6012"/>
                      <a:pt x="16235" y="5993"/>
                    </a:cubicBezTo>
                    <a:cubicBezTo>
                      <a:pt x="16217" y="5983"/>
                      <a:pt x="16189" y="5974"/>
                      <a:pt x="16170" y="5965"/>
                    </a:cubicBezTo>
                    <a:lnTo>
                      <a:pt x="16151" y="5955"/>
                    </a:lnTo>
                    <a:cubicBezTo>
                      <a:pt x="16132" y="5946"/>
                      <a:pt x="16104" y="5937"/>
                      <a:pt x="16076" y="5927"/>
                    </a:cubicBezTo>
                    <a:cubicBezTo>
                      <a:pt x="16067" y="5918"/>
                      <a:pt x="16048" y="5909"/>
                      <a:pt x="16029" y="5899"/>
                    </a:cubicBezTo>
                    <a:lnTo>
                      <a:pt x="16001" y="5890"/>
                    </a:lnTo>
                    <a:cubicBezTo>
                      <a:pt x="15992" y="5880"/>
                      <a:pt x="15973" y="5871"/>
                      <a:pt x="15955" y="5862"/>
                    </a:cubicBezTo>
                    <a:cubicBezTo>
                      <a:pt x="15945" y="5852"/>
                      <a:pt x="15936" y="5852"/>
                      <a:pt x="15936" y="5843"/>
                    </a:cubicBezTo>
                    <a:cubicBezTo>
                      <a:pt x="15889" y="5824"/>
                      <a:pt x="15842" y="5796"/>
                      <a:pt x="15795" y="5778"/>
                    </a:cubicBezTo>
                    <a:cubicBezTo>
                      <a:pt x="15777" y="5759"/>
                      <a:pt x="15749" y="5740"/>
                      <a:pt x="15720" y="5731"/>
                    </a:cubicBezTo>
                    <a:lnTo>
                      <a:pt x="15711" y="5721"/>
                    </a:lnTo>
                    <a:lnTo>
                      <a:pt x="15702" y="5712"/>
                    </a:lnTo>
                    <a:cubicBezTo>
                      <a:pt x="15692" y="5712"/>
                      <a:pt x="15674" y="5703"/>
                      <a:pt x="15664" y="5693"/>
                    </a:cubicBezTo>
                    <a:cubicBezTo>
                      <a:pt x="15571" y="5637"/>
                      <a:pt x="15477" y="5581"/>
                      <a:pt x="15393" y="5525"/>
                    </a:cubicBezTo>
                    <a:lnTo>
                      <a:pt x="15374" y="5515"/>
                    </a:lnTo>
                    <a:cubicBezTo>
                      <a:pt x="15346" y="5497"/>
                      <a:pt x="15318" y="5478"/>
                      <a:pt x="15290" y="5459"/>
                    </a:cubicBezTo>
                    <a:cubicBezTo>
                      <a:pt x="15262" y="5440"/>
                      <a:pt x="15234" y="5422"/>
                      <a:pt x="15206" y="5394"/>
                    </a:cubicBezTo>
                    <a:lnTo>
                      <a:pt x="15187" y="5384"/>
                    </a:lnTo>
                    <a:cubicBezTo>
                      <a:pt x="15159" y="5356"/>
                      <a:pt x="15121" y="5328"/>
                      <a:pt x="15084" y="5300"/>
                    </a:cubicBezTo>
                    <a:cubicBezTo>
                      <a:pt x="15046" y="5272"/>
                      <a:pt x="15018" y="5244"/>
                      <a:pt x="14990" y="5216"/>
                    </a:cubicBezTo>
                    <a:lnTo>
                      <a:pt x="14971" y="5206"/>
                    </a:lnTo>
                    <a:cubicBezTo>
                      <a:pt x="14962" y="5197"/>
                      <a:pt x="14953" y="5188"/>
                      <a:pt x="14943" y="5178"/>
                    </a:cubicBezTo>
                    <a:cubicBezTo>
                      <a:pt x="14925" y="5160"/>
                      <a:pt x="14906" y="5150"/>
                      <a:pt x="14887" y="5131"/>
                    </a:cubicBezTo>
                    <a:lnTo>
                      <a:pt x="14850" y="5094"/>
                    </a:lnTo>
                    <a:cubicBezTo>
                      <a:pt x="14831" y="5075"/>
                      <a:pt x="14812" y="5057"/>
                      <a:pt x="14794" y="5038"/>
                    </a:cubicBezTo>
                    <a:cubicBezTo>
                      <a:pt x="14775" y="5019"/>
                      <a:pt x="14756" y="5010"/>
                      <a:pt x="14747" y="4991"/>
                    </a:cubicBezTo>
                    <a:cubicBezTo>
                      <a:pt x="14728" y="4982"/>
                      <a:pt x="14719" y="4972"/>
                      <a:pt x="14709" y="4963"/>
                    </a:cubicBezTo>
                    <a:lnTo>
                      <a:pt x="14709" y="4954"/>
                    </a:lnTo>
                    <a:lnTo>
                      <a:pt x="14700" y="4954"/>
                    </a:lnTo>
                    <a:cubicBezTo>
                      <a:pt x="14681" y="4925"/>
                      <a:pt x="14653" y="4907"/>
                      <a:pt x="14634" y="4879"/>
                    </a:cubicBezTo>
                    <a:lnTo>
                      <a:pt x="14625" y="4869"/>
                    </a:lnTo>
                    <a:cubicBezTo>
                      <a:pt x="14588" y="4823"/>
                      <a:pt x="14550" y="4776"/>
                      <a:pt x="14522" y="4738"/>
                    </a:cubicBezTo>
                    <a:cubicBezTo>
                      <a:pt x="14485" y="4701"/>
                      <a:pt x="14457" y="4663"/>
                      <a:pt x="14428" y="4617"/>
                    </a:cubicBezTo>
                    <a:cubicBezTo>
                      <a:pt x="14419" y="4607"/>
                      <a:pt x="14410" y="4588"/>
                      <a:pt x="14400" y="4579"/>
                    </a:cubicBezTo>
                    <a:lnTo>
                      <a:pt x="14400" y="4570"/>
                    </a:lnTo>
                    <a:cubicBezTo>
                      <a:pt x="14391" y="4570"/>
                      <a:pt x="14391" y="4560"/>
                      <a:pt x="14382" y="4551"/>
                    </a:cubicBezTo>
                    <a:cubicBezTo>
                      <a:pt x="14363" y="4532"/>
                      <a:pt x="14354" y="4504"/>
                      <a:pt x="14335" y="4485"/>
                    </a:cubicBezTo>
                    <a:cubicBezTo>
                      <a:pt x="14297" y="4439"/>
                      <a:pt x="14269" y="4392"/>
                      <a:pt x="14232" y="4345"/>
                    </a:cubicBezTo>
                    <a:cubicBezTo>
                      <a:pt x="14213" y="4317"/>
                      <a:pt x="14185" y="4289"/>
                      <a:pt x="14166" y="4270"/>
                    </a:cubicBezTo>
                    <a:lnTo>
                      <a:pt x="14166" y="4261"/>
                    </a:lnTo>
                    <a:cubicBezTo>
                      <a:pt x="14157" y="4251"/>
                      <a:pt x="14148" y="4242"/>
                      <a:pt x="14138" y="4233"/>
                    </a:cubicBezTo>
                    <a:cubicBezTo>
                      <a:pt x="14110" y="4205"/>
                      <a:pt x="14091" y="4176"/>
                      <a:pt x="14073" y="4148"/>
                    </a:cubicBezTo>
                    <a:cubicBezTo>
                      <a:pt x="14063" y="4139"/>
                      <a:pt x="14045" y="4120"/>
                      <a:pt x="14035" y="4102"/>
                    </a:cubicBezTo>
                    <a:cubicBezTo>
                      <a:pt x="13979" y="4036"/>
                      <a:pt x="13913" y="3952"/>
                      <a:pt x="13829" y="3868"/>
                    </a:cubicBezTo>
                    <a:cubicBezTo>
                      <a:pt x="13801" y="3821"/>
                      <a:pt x="13764" y="3783"/>
                      <a:pt x="13726" y="3746"/>
                    </a:cubicBezTo>
                    <a:lnTo>
                      <a:pt x="13717" y="3736"/>
                    </a:lnTo>
                    <a:cubicBezTo>
                      <a:pt x="13708" y="3727"/>
                      <a:pt x="13708" y="3718"/>
                      <a:pt x="13698" y="3708"/>
                    </a:cubicBezTo>
                    <a:lnTo>
                      <a:pt x="13689" y="3708"/>
                    </a:lnTo>
                    <a:lnTo>
                      <a:pt x="13689" y="3699"/>
                    </a:lnTo>
                    <a:cubicBezTo>
                      <a:pt x="13670" y="3671"/>
                      <a:pt x="13642" y="3643"/>
                      <a:pt x="13614" y="3615"/>
                    </a:cubicBezTo>
                    <a:lnTo>
                      <a:pt x="13605" y="3605"/>
                    </a:lnTo>
                    <a:lnTo>
                      <a:pt x="13595" y="3605"/>
                    </a:lnTo>
                    <a:cubicBezTo>
                      <a:pt x="13586" y="3587"/>
                      <a:pt x="13576" y="3577"/>
                      <a:pt x="13558" y="3559"/>
                    </a:cubicBezTo>
                    <a:lnTo>
                      <a:pt x="13548" y="3549"/>
                    </a:lnTo>
                    <a:cubicBezTo>
                      <a:pt x="13530" y="3530"/>
                      <a:pt x="13511" y="3521"/>
                      <a:pt x="13502" y="3502"/>
                    </a:cubicBezTo>
                    <a:lnTo>
                      <a:pt x="13455" y="3456"/>
                    </a:lnTo>
                    <a:cubicBezTo>
                      <a:pt x="13427" y="3427"/>
                      <a:pt x="13399" y="3399"/>
                      <a:pt x="13370" y="3381"/>
                    </a:cubicBezTo>
                    <a:lnTo>
                      <a:pt x="13361" y="3371"/>
                    </a:lnTo>
                    <a:cubicBezTo>
                      <a:pt x="13342" y="3353"/>
                      <a:pt x="13333" y="3334"/>
                      <a:pt x="13314" y="3324"/>
                    </a:cubicBezTo>
                    <a:lnTo>
                      <a:pt x="13277" y="3287"/>
                    </a:lnTo>
                    <a:lnTo>
                      <a:pt x="13258" y="3278"/>
                    </a:lnTo>
                    <a:lnTo>
                      <a:pt x="13258" y="3268"/>
                    </a:lnTo>
                    <a:lnTo>
                      <a:pt x="13249" y="3268"/>
                    </a:lnTo>
                    <a:lnTo>
                      <a:pt x="13239" y="3259"/>
                    </a:lnTo>
                    <a:lnTo>
                      <a:pt x="13211" y="3240"/>
                    </a:lnTo>
                    <a:cubicBezTo>
                      <a:pt x="13211" y="3231"/>
                      <a:pt x="13202" y="3231"/>
                      <a:pt x="13193" y="3221"/>
                    </a:cubicBezTo>
                    <a:cubicBezTo>
                      <a:pt x="13183" y="3221"/>
                      <a:pt x="13183" y="3212"/>
                      <a:pt x="13183" y="3212"/>
                    </a:cubicBezTo>
                    <a:cubicBezTo>
                      <a:pt x="13155" y="3193"/>
                      <a:pt x="13127" y="3175"/>
                      <a:pt x="13108" y="3156"/>
                    </a:cubicBezTo>
                    <a:cubicBezTo>
                      <a:pt x="13071" y="3128"/>
                      <a:pt x="13024" y="3100"/>
                      <a:pt x="12977" y="3072"/>
                    </a:cubicBezTo>
                    <a:cubicBezTo>
                      <a:pt x="12968" y="3062"/>
                      <a:pt x="12958" y="3062"/>
                      <a:pt x="12949" y="3053"/>
                    </a:cubicBezTo>
                    <a:lnTo>
                      <a:pt x="12940" y="3044"/>
                    </a:lnTo>
                    <a:cubicBezTo>
                      <a:pt x="12930" y="3044"/>
                      <a:pt x="12921" y="3034"/>
                      <a:pt x="12912" y="3034"/>
                    </a:cubicBezTo>
                    <a:cubicBezTo>
                      <a:pt x="12902" y="3025"/>
                      <a:pt x="12893" y="3016"/>
                      <a:pt x="12874" y="3016"/>
                    </a:cubicBezTo>
                    <a:lnTo>
                      <a:pt x="12874" y="3006"/>
                    </a:lnTo>
                    <a:cubicBezTo>
                      <a:pt x="12856" y="3006"/>
                      <a:pt x="12846" y="2997"/>
                      <a:pt x="12837" y="2987"/>
                    </a:cubicBezTo>
                    <a:lnTo>
                      <a:pt x="12799" y="2969"/>
                    </a:lnTo>
                    <a:cubicBezTo>
                      <a:pt x="12762" y="2950"/>
                      <a:pt x="12724" y="2931"/>
                      <a:pt x="12696" y="2913"/>
                    </a:cubicBezTo>
                    <a:cubicBezTo>
                      <a:pt x="12640" y="2884"/>
                      <a:pt x="12593" y="2856"/>
                      <a:pt x="12547" y="2838"/>
                    </a:cubicBezTo>
                    <a:cubicBezTo>
                      <a:pt x="12528" y="2828"/>
                      <a:pt x="12509" y="2828"/>
                      <a:pt x="12490" y="2819"/>
                    </a:cubicBezTo>
                    <a:lnTo>
                      <a:pt x="12481" y="2810"/>
                    </a:lnTo>
                    <a:cubicBezTo>
                      <a:pt x="12453" y="2800"/>
                      <a:pt x="12415" y="2791"/>
                      <a:pt x="12387" y="2772"/>
                    </a:cubicBezTo>
                    <a:cubicBezTo>
                      <a:pt x="12341" y="2753"/>
                      <a:pt x="12284" y="2735"/>
                      <a:pt x="12228" y="2716"/>
                    </a:cubicBezTo>
                    <a:lnTo>
                      <a:pt x="12200" y="2707"/>
                    </a:lnTo>
                    <a:cubicBezTo>
                      <a:pt x="12163" y="2688"/>
                      <a:pt x="12116" y="2678"/>
                      <a:pt x="12078" y="2660"/>
                    </a:cubicBezTo>
                    <a:cubicBezTo>
                      <a:pt x="12022" y="2650"/>
                      <a:pt x="11966" y="2632"/>
                      <a:pt x="11919" y="2622"/>
                    </a:cubicBezTo>
                    <a:cubicBezTo>
                      <a:pt x="11901" y="2613"/>
                      <a:pt x="11872" y="2613"/>
                      <a:pt x="11854" y="2604"/>
                    </a:cubicBezTo>
                    <a:lnTo>
                      <a:pt x="11835" y="2604"/>
                    </a:lnTo>
                    <a:cubicBezTo>
                      <a:pt x="11807" y="2594"/>
                      <a:pt x="11779" y="2594"/>
                      <a:pt x="11751" y="2585"/>
                    </a:cubicBezTo>
                    <a:cubicBezTo>
                      <a:pt x="11732" y="2585"/>
                      <a:pt x="11713" y="2575"/>
                      <a:pt x="11676" y="2575"/>
                    </a:cubicBezTo>
                    <a:cubicBezTo>
                      <a:pt x="11657" y="2566"/>
                      <a:pt x="11629" y="2566"/>
                      <a:pt x="11610" y="2566"/>
                    </a:cubicBezTo>
                    <a:lnTo>
                      <a:pt x="11601" y="2566"/>
                    </a:lnTo>
                    <a:cubicBezTo>
                      <a:pt x="11563" y="2557"/>
                      <a:pt x="11526" y="2557"/>
                      <a:pt x="11498" y="2547"/>
                    </a:cubicBezTo>
                    <a:lnTo>
                      <a:pt x="11442" y="2547"/>
                    </a:lnTo>
                    <a:lnTo>
                      <a:pt x="11423" y="2538"/>
                    </a:lnTo>
                    <a:lnTo>
                      <a:pt x="11376" y="2538"/>
                    </a:lnTo>
                    <a:lnTo>
                      <a:pt x="11283" y="2529"/>
                    </a:lnTo>
                    <a:lnTo>
                      <a:pt x="11226" y="2519"/>
                    </a:lnTo>
                    <a:lnTo>
                      <a:pt x="11217" y="2519"/>
                    </a:lnTo>
                    <a:cubicBezTo>
                      <a:pt x="11180" y="2519"/>
                      <a:pt x="11151" y="2519"/>
                      <a:pt x="11114" y="2510"/>
                    </a:cubicBezTo>
                    <a:lnTo>
                      <a:pt x="11086" y="2510"/>
                    </a:lnTo>
                    <a:cubicBezTo>
                      <a:pt x="11039" y="2510"/>
                      <a:pt x="10992" y="2501"/>
                      <a:pt x="10955" y="2501"/>
                    </a:cubicBezTo>
                    <a:cubicBezTo>
                      <a:pt x="10927" y="2491"/>
                      <a:pt x="10899" y="2491"/>
                      <a:pt x="10880" y="2491"/>
                    </a:cubicBezTo>
                    <a:lnTo>
                      <a:pt x="10871" y="2482"/>
                    </a:lnTo>
                    <a:cubicBezTo>
                      <a:pt x="10843" y="2482"/>
                      <a:pt x="10805" y="2482"/>
                      <a:pt x="10777" y="2472"/>
                    </a:cubicBezTo>
                    <a:cubicBezTo>
                      <a:pt x="10740" y="2472"/>
                      <a:pt x="10693" y="2463"/>
                      <a:pt x="10655" y="2463"/>
                    </a:cubicBezTo>
                    <a:lnTo>
                      <a:pt x="10627" y="2463"/>
                    </a:lnTo>
                    <a:cubicBezTo>
                      <a:pt x="10580" y="2454"/>
                      <a:pt x="10524" y="2454"/>
                      <a:pt x="10468" y="2444"/>
                    </a:cubicBezTo>
                    <a:lnTo>
                      <a:pt x="10440" y="2435"/>
                    </a:lnTo>
                    <a:lnTo>
                      <a:pt x="10412" y="2435"/>
                    </a:lnTo>
                    <a:cubicBezTo>
                      <a:pt x="10384" y="2435"/>
                      <a:pt x="10356" y="2435"/>
                      <a:pt x="10318" y="2426"/>
                    </a:cubicBezTo>
                    <a:cubicBezTo>
                      <a:pt x="10299" y="2426"/>
                      <a:pt x="10271" y="2426"/>
                      <a:pt x="10243" y="2416"/>
                    </a:cubicBezTo>
                    <a:lnTo>
                      <a:pt x="10168" y="2416"/>
                    </a:lnTo>
                    <a:cubicBezTo>
                      <a:pt x="10140" y="2407"/>
                      <a:pt x="10103" y="2407"/>
                      <a:pt x="10065" y="2398"/>
                    </a:cubicBezTo>
                    <a:cubicBezTo>
                      <a:pt x="10047" y="2398"/>
                      <a:pt x="10028" y="2388"/>
                      <a:pt x="10000" y="2388"/>
                    </a:cubicBezTo>
                    <a:lnTo>
                      <a:pt x="9991" y="2388"/>
                    </a:lnTo>
                    <a:lnTo>
                      <a:pt x="9934" y="2379"/>
                    </a:lnTo>
                    <a:lnTo>
                      <a:pt x="9925" y="2379"/>
                    </a:lnTo>
                    <a:lnTo>
                      <a:pt x="9916" y="2369"/>
                    </a:lnTo>
                    <a:lnTo>
                      <a:pt x="9906" y="2369"/>
                    </a:lnTo>
                    <a:cubicBezTo>
                      <a:pt x="9869" y="2369"/>
                      <a:pt x="9831" y="2360"/>
                      <a:pt x="9794" y="2351"/>
                    </a:cubicBezTo>
                    <a:cubicBezTo>
                      <a:pt x="9756" y="2351"/>
                      <a:pt x="9728" y="2341"/>
                      <a:pt x="9700" y="2332"/>
                    </a:cubicBezTo>
                    <a:lnTo>
                      <a:pt x="9682" y="2332"/>
                    </a:lnTo>
                    <a:cubicBezTo>
                      <a:pt x="9672" y="2332"/>
                      <a:pt x="9663" y="2323"/>
                      <a:pt x="9653" y="2323"/>
                    </a:cubicBezTo>
                    <a:cubicBezTo>
                      <a:pt x="9616" y="2313"/>
                      <a:pt x="9579" y="2304"/>
                      <a:pt x="9550" y="2304"/>
                    </a:cubicBezTo>
                    <a:lnTo>
                      <a:pt x="9541" y="2304"/>
                    </a:lnTo>
                    <a:lnTo>
                      <a:pt x="9504" y="2295"/>
                    </a:lnTo>
                    <a:cubicBezTo>
                      <a:pt x="9457" y="2285"/>
                      <a:pt x="9419" y="2266"/>
                      <a:pt x="9373" y="2257"/>
                    </a:cubicBezTo>
                    <a:cubicBezTo>
                      <a:pt x="9335" y="2248"/>
                      <a:pt x="9298" y="2238"/>
                      <a:pt x="9270" y="2229"/>
                    </a:cubicBezTo>
                    <a:lnTo>
                      <a:pt x="9251" y="2220"/>
                    </a:lnTo>
                    <a:cubicBezTo>
                      <a:pt x="9213" y="2210"/>
                      <a:pt x="9185" y="2201"/>
                      <a:pt x="9157" y="2192"/>
                    </a:cubicBezTo>
                    <a:cubicBezTo>
                      <a:pt x="9148" y="2182"/>
                      <a:pt x="9139" y="2173"/>
                      <a:pt x="9120" y="2173"/>
                    </a:cubicBezTo>
                    <a:cubicBezTo>
                      <a:pt x="9110" y="2164"/>
                      <a:pt x="9092" y="2154"/>
                      <a:pt x="9082" y="2145"/>
                    </a:cubicBezTo>
                    <a:cubicBezTo>
                      <a:pt x="9054" y="2135"/>
                      <a:pt x="9036" y="2117"/>
                      <a:pt x="9017" y="2098"/>
                    </a:cubicBezTo>
                    <a:cubicBezTo>
                      <a:pt x="8998" y="2089"/>
                      <a:pt x="8989" y="2089"/>
                      <a:pt x="8979" y="2079"/>
                    </a:cubicBezTo>
                    <a:cubicBezTo>
                      <a:pt x="8961" y="2070"/>
                      <a:pt x="8951" y="2051"/>
                      <a:pt x="8942" y="2042"/>
                    </a:cubicBezTo>
                    <a:lnTo>
                      <a:pt x="8933" y="2042"/>
                    </a:lnTo>
                    <a:cubicBezTo>
                      <a:pt x="8933" y="2042"/>
                      <a:pt x="8933" y="2032"/>
                      <a:pt x="8923" y="2032"/>
                    </a:cubicBezTo>
                    <a:cubicBezTo>
                      <a:pt x="8923" y="2023"/>
                      <a:pt x="8914" y="2023"/>
                      <a:pt x="8904" y="2014"/>
                    </a:cubicBezTo>
                    <a:lnTo>
                      <a:pt x="8904" y="2004"/>
                    </a:lnTo>
                    <a:cubicBezTo>
                      <a:pt x="8895" y="1995"/>
                      <a:pt x="8886" y="1995"/>
                      <a:pt x="8876" y="1986"/>
                    </a:cubicBezTo>
                    <a:cubicBezTo>
                      <a:pt x="8858" y="1967"/>
                      <a:pt x="8848" y="1948"/>
                      <a:pt x="8839" y="1939"/>
                    </a:cubicBezTo>
                    <a:cubicBezTo>
                      <a:pt x="8830" y="1929"/>
                      <a:pt x="8820" y="1920"/>
                      <a:pt x="8820" y="1901"/>
                    </a:cubicBezTo>
                    <a:cubicBezTo>
                      <a:pt x="8811" y="1892"/>
                      <a:pt x="8801" y="1883"/>
                      <a:pt x="8801" y="1873"/>
                    </a:cubicBezTo>
                    <a:cubicBezTo>
                      <a:pt x="8783" y="1836"/>
                      <a:pt x="8764" y="1798"/>
                      <a:pt x="8755" y="1752"/>
                    </a:cubicBezTo>
                    <a:cubicBezTo>
                      <a:pt x="8745" y="1733"/>
                      <a:pt x="8736" y="1714"/>
                      <a:pt x="8736" y="1695"/>
                    </a:cubicBezTo>
                    <a:lnTo>
                      <a:pt x="8727" y="1695"/>
                    </a:lnTo>
                    <a:lnTo>
                      <a:pt x="8727" y="1686"/>
                    </a:lnTo>
                    <a:cubicBezTo>
                      <a:pt x="8727" y="1677"/>
                      <a:pt x="8727" y="1677"/>
                      <a:pt x="8717" y="1667"/>
                    </a:cubicBezTo>
                    <a:cubicBezTo>
                      <a:pt x="8717" y="1658"/>
                      <a:pt x="8717" y="1649"/>
                      <a:pt x="8717" y="1630"/>
                    </a:cubicBezTo>
                    <a:cubicBezTo>
                      <a:pt x="8708" y="1620"/>
                      <a:pt x="8708" y="1611"/>
                      <a:pt x="8708" y="1602"/>
                    </a:cubicBezTo>
                    <a:lnTo>
                      <a:pt x="8708" y="1564"/>
                    </a:lnTo>
                    <a:lnTo>
                      <a:pt x="8698" y="1555"/>
                    </a:lnTo>
                    <a:cubicBezTo>
                      <a:pt x="8698" y="1536"/>
                      <a:pt x="8698" y="1527"/>
                      <a:pt x="8698" y="1508"/>
                    </a:cubicBezTo>
                    <a:lnTo>
                      <a:pt x="8698" y="1480"/>
                    </a:lnTo>
                    <a:lnTo>
                      <a:pt x="8698" y="1471"/>
                    </a:lnTo>
                    <a:cubicBezTo>
                      <a:pt x="8698" y="1461"/>
                      <a:pt x="8698" y="1443"/>
                      <a:pt x="8708" y="1433"/>
                    </a:cubicBezTo>
                    <a:cubicBezTo>
                      <a:pt x="8708" y="1424"/>
                      <a:pt x="8708" y="1414"/>
                      <a:pt x="8708" y="1405"/>
                    </a:cubicBezTo>
                    <a:cubicBezTo>
                      <a:pt x="8708" y="1396"/>
                      <a:pt x="8708" y="1386"/>
                      <a:pt x="8717" y="1386"/>
                    </a:cubicBezTo>
                    <a:lnTo>
                      <a:pt x="8717" y="1377"/>
                    </a:lnTo>
                    <a:cubicBezTo>
                      <a:pt x="8717" y="1368"/>
                      <a:pt x="8717" y="1368"/>
                      <a:pt x="8727" y="1358"/>
                    </a:cubicBezTo>
                    <a:lnTo>
                      <a:pt x="8727" y="1349"/>
                    </a:lnTo>
                    <a:cubicBezTo>
                      <a:pt x="8727" y="1340"/>
                      <a:pt x="8727" y="1340"/>
                      <a:pt x="8727" y="1330"/>
                    </a:cubicBezTo>
                    <a:lnTo>
                      <a:pt x="8736" y="1321"/>
                    </a:lnTo>
                    <a:cubicBezTo>
                      <a:pt x="8736" y="1302"/>
                      <a:pt x="8736" y="1293"/>
                      <a:pt x="8745" y="1274"/>
                    </a:cubicBezTo>
                    <a:cubicBezTo>
                      <a:pt x="8764" y="1246"/>
                      <a:pt x="8792" y="1218"/>
                      <a:pt x="8811" y="1190"/>
                    </a:cubicBezTo>
                    <a:lnTo>
                      <a:pt x="8820" y="1180"/>
                    </a:lnTo>
                    <a:lnTo>
                      <a:pt x="8830" y="1171"/>
                    </a:lnTo>
                    <a:lnTo>
                      <a:pt x="8858" y="1134"/>
                    </a:lnTo>
                    <a:cubicBezTo>
                      <a:pt x="8876" y="1106"/>
                      <a:pt x="8914" y="1068"/>
                      <a:pt x="8942" y="1040"/>
                    </a:cubicBezTo>
                    <a:cubicBezTo>
                      <a:pt x="8961" y="1031"/>
                      <a:pt x="8989" y="1012"/>
                      <a:pt x="9007" y="993"/>
                    </a:cubicBezTo>
                    <a:close/>
                    <a:moveTo>
                      <a:pt x="20084" y="7809"/>
                    </a:moveTo>
                    <a:cubicBezTo>
                      <a:pt x="20093" y="7837"/>
                      <a:pt x="20112" y="7856"/>
                      <a:pt x="20121" y="7875"/>
                    </a:cubicBezTo>
                    <a:lnTo>
                      <a:pt x="20140" y="7903"/>
                    </a:lnTo>
                    <a:cubicBezTo>
                      <a:pt x="20177" y="7950"/>
                      <a:pt x="20205" y="7996"/>
                      <a:pt x="20243" y="8043"/>
                    </a:cubicBezTo>
                    <a:cubicBezTo>
                      <a:pt x="20280" y="8099"/>
                      <a:pt x="20327" y="8156"/>
                      <a:pt x="20364" y="8202"/>
                    </a:cubicBezTo>
                    <a:lnTo>
                      <a:pt x="20364" y="8212"/>
                    </a:lnTo>
                    <a:cubicBezTo>
                      <a:pt x="20402" y="8249"/>
                      <a:pt x="20449" y="8296"/>
                      <a:pt x="20495" y="8352"/>
                    </a:cubicBezTo>
                    <a:lnTo>
                      <a:pt x="20505" y="8371"/>
                    </a:lnTo>
                    <a:lnTo>
                      <a:pt x="20514" y="8371"/>
                    </a:lnTo>
                    <a:lnTo>
                      <a:pt x="20514" y="8380"/>
                    </a:lnTo>
                    <a:cubicBezTo>
                      <a:pt x="20533" y="8390"/>
                      <a:pt x="20542" y="8408"/>
                      <a:pt x="20561" y="8427"/>
                    </a:cubicBezTo>
                    <a:cubicBezTo>
                      <a:pt x="20589" y="8446"/>
                      <a:pt x="20608" y="8474"/>
                      <a:pt x="20636" y="8502"/>
                    </a:cubicBezTo>
                    <a:cubicBezTo>
                      <a:pt x="20683" y="8549"/>
                      <a:pt x="20730" y="8596"/>
                      <a:pt x="20776" y="8633"/>
                    </a:cubicBezTo>
                    <a:cubicBezTo>
                      <a:pt x="20833" y="8680"/>
                      <a:pt x="20879" y="8727"/>
                      <a:pt x="20926" y="8774"/>
                    </a:cubicBezTo>
                    <a:cubicBezTo>
                      <a:pt x="20954" y="8802"/>
                      <a:pt x="20982" y="8820"/>
                      <a:pt x="21010" y="8848"/>
                    </a:cubicBezTo>
                    <a:lnTo>
                      <a:pt x="21020" y="8858"/>
                    </a:lnTo>
                    <a:cubicBezTo>
                      <a:pt x="21039" y="8877"/>
                      <a:pt x="21057" y="8895"/>
                      <a:pt x="21076" y="8905"/>
                    </a:cubicBezTo>
                    <a:lnTo>
                      <a:pt x="21123" y="8951"/>
                    </a:lnTo>
                    <a:lnTo>
                      <a:pt x="21132" y="8961"/>
                    </a:lnTo>
                    <a:lnTo>
                      <a:pt x="21142" y="8970"/>
                    </a:lnTo>
                    <a:cubicBezTo>
                      <a:pt x="21198" y="9017"/>
                      <a:pt x="21244" y="9064"/>
                      <a:pt x="21301" y="9111"/>
                    </a:cubicBezTo>
                    <a:cubicBezTo>
                      <a:pt x="21366" y="9167"/>
                      <a:pt x="21432" y="9232"/>
                      <a:pt x="21507" y="9317"/>
                    </a:cubicBezTo>
                    <a:lnTo>
                      <a:pt x="21516" y="9326"/>
                    </a:lnTo>
                    <a:cubicBezTo>
                      <a:pt x="21535" y="9345"/>
                      <a:pt x="21535" y="9354"/>
                      <a:pt x="21544" y="9363"/>
                    </a:cubicBezTo>
                    <a:lnTo>
                      <a:pt x="21572" y="9401"/>
                    </a:lnTo>
                    <a:cubicBezTo>
                      <a:pt x="21572" y="9401"/>
                      <a:pt x="21572" y="9401"/>
                      <a:pt x="21582" y="9410"/>
                    </a:cubicBezTo>
                    <a:cubicBezTo>
                      <a:pt x="21582" y="9410"/>
                      <a:pt x="21591" y="9420"/>
                      <a:pt x="21591" y="9420"/>
                    </a:cubicBezTo>
                    <a:cubicBezTo>
                      <a:pt x="21619" y="9476"/>
                      <a:pt x="21647" y="9513"/>
                      <a:pt x="21675" y="9560"/>
                    </a:cubicBezTo>
                    <a:cubicBezTo>
                      <a:pt x="21694" y="9597"/>
                      <a:pt x="21713" y="9635"/>
                      <a:pt x="21731" y="9672"/>
                    </a:cubicBezTo>
                    <a:lnTo>
                      <a:pt x="21741" y="9682"/>
                    </a:lnTo>
                    <a:lnTo>
                      <a:pt x="21788" y="9794"/>
                    </a:lnTo>
                    <a:lnTo>
                      <a:pt x="21797" y="9794"/>
                    </a:lnTo>
                    <a:cubicBezTo>
                      <a:pt x="21825" y="9850"/>
                      <a:pt x="21844" y="9906"/>
                      <a:pt x="21872" y="9963"/>
                    </a:cubicBezTo>
                    <a:lnTo>
                      <a:pt x="21881" y="9972"/>
                    </a:lnTo>
                    <a:cubicBezTo>
                      <a:pt x="21891" y="10000"/>
                      <a:pt x="21900" y="10038"/>
                      <a:pt x="21919" y="10066"/>
                    </a:cubicBezTo>
                    <a:lnTo>
                      <a:pt x="21919" y="10075"/>
                    </a:lnTo>
                    <a:lnTo>
                      <a:pt x="21928" y="10084"/>
                    </a:lnTo>
                    <a:cubicBezTo>
                      <a:pt x="21937" y="10103"/>
                      <a:pt x="21947" y="10131"/>
                      <a:pt x="21956" y="10150"/>
                    </a:cubicBezTo>
                    <a:lnTo>
                      <a:pt x="21965" y="10159"/>
                    </a:lnTo>
                    <a:lnTo>
                      <a:pt x="21965" y="10169"/>
                    </a:lnTo>
                    <a:lnTo>
                      <a:pt x="21965" y="10178"/>
                    </a:lnTo>
                    <a:cubicBezTo>
                      <a:pt x="21975" y="10197"/>
                      <a:pt x="21984" y="10215"/>
                      <a:pt x="21994" y="10234"/>
                    </a:cubicBezTo>
                    <a:cubicBezTo>
                      <a:pt x="22003" y="10272"/>
                      <a:pt x="22012" y="10300"/>
                      <a:pt x="22031" y="10337"/>
                    </a:cubicBezTo>
                    <a:cubicBezTo>
                      <a:pt x="22040" y="10365"/>
                      <a:pt x="22050" y="10384"/>
                      <a:pt x="22059" y="10412"/>
                    </a:cubicBezTo>
                    <a:cubicBezTo>
                      <a:pt x="22068" y="10449"/>
                      <a:pt x="22078" y="10487"/>
                      <a:pt x="22096" y="10515"/>
                    </a:cubicBezTo>
                    <a:cubicBezTo>
                      <a:pt x="22115" y="10571"/>
                      <a:pt x="22134" y="10637"/>
                      <a:pt x="22162" y="10693"/>
                    </a:cubicBezTo>
                    <a:lnTo>
                      <a:pt x="22162" y="10702"/>
                    </a:lnTo>
                    <a:cubicBezTo>
                      <a:pt x="22190" y="10758"/>
                      <a:pt x="22209" y="10824"/>
                      <a:pt x="22237" y="10880"/>
                    </a:cubicBezTo>
                    <a:cubicBezTo>
                      <a:pt x="22265" y="10936"/>
                      <a:pt x="22284" y="10983"/>
                      <a:pt x="22302" y="11030"/>
                    </a:cubicBezTo>
                    <a:cubicBezTo>
                      <a:pt x="22293" y="11021"/>
                      <a:pt x="22284" y="11011"/>
                      <a:pt x="22274" y="10993"/>
                    </a:cubicBezTo>
                    <a:lnTo>
                      <a:pt x="22256" y="10974"/>
                    </a:lnTo>
                    <a:cubicBezTo>
                      <a:pt x="22218" y="10936"/>
                      <a:pt x="22181" y="10899"/>
                      <a:pt x="22153" y="10871"/>
                    </a:cubicBezTo>
                    <a:lnTo>
                      <a:pt x="22143" y="10852"/>
                    </a:lnTo>
                    <a:cubicBezTo>
                      <a:pt x="22125" y="10833"/>
                      <a:pt x="22106" y="10815"/>
                      <a:pt x="22096" y="10796"/>
                    </a:cubicBezTo>
                    <a:cubicBezTo>
                      <a:pt x="22087" y="10787"/>
                      <a:pt x="22078" y="10777"/>
                      <a:pt x="22078" y="10777"/>
                    </a:cubicBezTo>
                    <a:cubicBezTo>
                      <a:pt x="22068" y="10768"/>
                      <a:pt x="22068" y="10768"/>
                      <a:pt x="22068" y="10758"/>
                    </a:cubicBezTo>
                    <a:lnTo>
                      <a:pt x="22050" y="10749"/>
                    </a:lnTo>
                    <a:lnTo>
                      <a:pt x="22050" y="10740"/>
                    </a:lnTo>
                    <a:lnTo>
                      <a:pt x="22031" y="10721"/>
                    </a:lnTo>
                    <a:cubicBezTo>
                      <a:pt x="22022" y="10712"/>
                      <a:pt x="22022" y="10702"/>
                      <a:pt x="22012" y="10693"/>
                    </a:cubicBezTo>
                    <a:lnTo>
                      <a:pt x="22003" y="10693"/>
                    </a:lnTo>
                    <a:lnTo>
                      <a:pt x="22003" y="10684"/>
                    </a:lnTo>
                    <a:lnTo>
                      <a:pt x="21994" y="10674"/>
                    </a:lnTo>
                    <a:cubicBezTo>
                      <a:pt x="21994" y="10674"/>
                      <a:pt x="21984" y="10665"/>
                      <a:pt x="21984" y="10665"/>
                    </a:cubicBezTo>
                    <a:lnTo>
                      <a:pt x="21984" y="10655"/>
                    </a:lnTo>
                    <a:lnTo>
                      <a:pt x="21975" y="10655"/>
                    </a:lnTo>
                    <a:lnTo>
                      <a:pt x="21975" y="10646"/>
                    </a:lnTo>
                    <a:lnTo>
                      <a:pt x="21965" y="10646"/>
                    </a:lnTo>
                    <a:lnTo>
                      <a:pt x="21947" y="10618"/>
                    </a:lnTo>
                    <a:lnTo>
                      <a:pt x="21937" y="10609"/>
                    </a:lnTo>
                    <a:cubicBezTo>
                      <a:pt x="21919" y="10590"/>
                      <a:pt x="21909" y="10581"/>
                      <a:pt x="21900" y="10571"/>
                    </a:cubicBezTo>
                    <a:cubicBezTo>
                      <a:pt x="21881" y="10543"/>
                      <a:pt x="21862" y="10515"/>
                      <a:pt x="21834" y="10496"/>
                    </a:cubicBezTo>
                    <a:cubicBezTo>
                      <a:pt x="21816" y="10468"/>
                      <a:pt x="21797" y="10440"/>
                      <a:pt x="21778" y="10412"/>
                    </a:cubicBezTo>
                    <a:cubicBezTo>
                      <a:pt x="21759" y="10393"/>
                      <a:pt x="21741" y="10365"/>
                      <a:pt x="21722" y="10347"/>
                    </a:cubicBezTo>
                    <a:lnTo>
                      <a:pt x="21722" y="10337"/>
                    </a:lnTo>
                    <a:cubicBezTo>
                      <a:pt x="21703" y="10318"/>
                      <a:pt x="21694" y="10290"/>
                      <a:pt x="21685" y="10272"/>
                    </a:cubicBezTo>
                    <a:lnTo>
                      <a:pt x="21666" y="10253"/>
                    </a:lnTo>
                    <a:lnTo>
                      <a:pt x="21656" y="10225"/>
                    </a:lnTo>
                    <a:lnTo>
                      <a:pt x="21647" y="10225"/>
                    </a:lnTo>
                    <a:cubicBezTo>
                      <a:pt x="21619" y="10169"/>
                      <a:pt x="21591" y="10122"/>
                      <a:pt x="21563" y="10084"/>
                    </a:cubicBezTo>
                    <a:cubicBezTo>
                      <a:pt x="21525" y="10019"/>
                      <a:pt x="21488" y="9963"/>
                      <a:pt x="21460" y="9906"/>
                    </a:cubicBezTo>
                    <a:cubicBezTo>
                      <a:pt x="21450" y="9897"/>
                      <a:pt x="21441" y="9878"/>
                      <a:pt x="21432" y="9860"/>
                    </a:cubicBezTo>
                    <a:lnTo>
                      <a:pt x="21432" y="9850"/>
                    </a:lnTo>
                    <a:cubicBezTo>
                      <a:pt x="21422" y="9841"/>
                      <a:pt x="21413" y="9822"/>
                      <a:pt x="21413" y="9803"/>
                    </a:cubicBezTo>
                    <a:lnTo>
                      <a:pt x="21413" y="9813"/>
                    </a:lnTo>
                    <a:cubicBezTo>
                      <a:pt x="21394" y="9785"/>
                      <a:pt x="21385" y="9757"/>
                      <a:pt x="21366" y="9719"/>
                    </a:cubicBezTo>
                    <a:cubicBezTo>
                      <a:pt x="21357" y="9710"/>
                      <a:pt x="21357" y="9700"/>
                      <a:pt x="21347" y="9691"/>
                    </a:cubicBezTo>
                    <a:lnTo>
                      <a:pt x="21347" y="9682"/>
                    </a:lnTo>
                    <a:cubicBezTo>
                      <a:pt x="21338" y="9663"/>
                      <a:pt x="21329" y="9654"/>
                      <a:pt x="21319" y="9635"/>
                    </a:cubicBezTo>
                    <a:cubicBezTo>
                      <a:pt x="21282" y="9569"/>
                      <a:pt x="21244" y="9504"/>
                      <a:pt x="21226" y="9457"/>
                    </a:cubicBezTo>
                    <a:cubicBezTo>
                      <a:pt x="21198" y="9401"/>
                      <a:pt x="21170" y="9354"/>
                      <a:pt x="21132" y="9289"/>
                    </a:cubicBezTo>
                    <a:lnTo>
                      <a:pt x="21132" y="9289"/>
                    </a:lnTo>
                    <a:cubicBezTo>
                      <a:pt x="21132" y="9298"/>
                      <a:pt x="21142" y="9307"/>
                      <a:pt x="21142" y="9317"/>
                    </a:cubicBezTo>
                    <a:cubicBezTo>
                      <a:pt x="21151" y="9335"/>
                      <a:pt x="21160" y="9363"/>
                      <a:pt x="21170" y="9392"/>
                    </a:cubicBezTo>
                    <a:cubicBezTo>
                      <a:pt x="21170" y="9401"/>
                      <a:pt x="21179" y="9410"/>
                      <a:pt x="21179" y="9420"/>
                    </a:cubicBezTo>
                    <a:lnTo>
                      <a:pt x="21179" y="9429"/>
                    </a:lnTo>
                    <a:lnTo>
                      <a:pt x="21188" y="9438"/>
                    </a:lnTo>
                    <a:cubicBezTo>
                      <a:pt x="21188" y="9448"/>
                      <a:pt x="21198" y="9466"/>
                      <a:pt x="21198" y="9476"/>
                    </a:cubicBezTo>
                    <a:cubicBezTo>
                      <a:pt x="21207" y="9504"/>
                      <a:pt x="21216" y="9532"/>
                      <a:pt x="21235" y="9579"/>
                    </a:cubicBezTo>
                    <a:cubicBezTo>
                      <a:pt x="21244" y="9607"/>
                      <a:pt x="21263" y="9635"/>
                      <a:pt x="21273" y="9654"/>
                    </a:cubicBezTo>
                    <a:lnTo>
                      <a:pt x="21273" y="9672"/>
                    </a:lnTo>
                    <a:lnTo>
                      <a:pt x="21282" y="9691"/>
                    </a:lnTo>
                    <a:lnTo>
                      <a:pt x="21291" y="9700"/>
                    </a:lnTo>
                    <a:lnTo>
                      <a:pt x="21291" y="9710"/>
                    </a:lnTo>
                    <a:cubicBezTo>
                      <a:pt x="21301" y="9729"/>
                      <a:pt x="21310" y="9747"/>
                      <a:pt x="21319" y="9766"/>
                    </a:cubicBezTo>
                    <a:lnTo>
                      <a:pt x="21319" y="9775"/>
                    </a:lnTo>
                    <a:cubicBezTo>
                      <a:pt x="21329" y="9803"/>
                      <a:pt x="21347" y="9822"/>
                      <a:pt x="21357" y="9850"/>
                    </a:cubicBezTo>
                    <a:cubicBezTo>
                      <a:pt x="21366" y="9878"/>
                      <a:pt x="21385" y="9906"/>
                      <a:pt x="21404" y="9944"/>
                    </a:cubicBezTo>
                    <a:cubicBezTo>
                      <a:pt x="21413" y="9963"/>
                      <a:pt x="21432" y="10000"/>
                      <a:pt x="21450" y="10028"/>
                    </a:cubicBezTo>
                    <a:cubicBezTo>
                      <a:pt x="21460" y="10047"/>
                      <a:pt x="21469" y="10066"/>
                      <a:pt x="21488" y="10084"/>
                    </a:cubicBezTo>
                    <a:lnTo>
                      <a:pt x="21488" y="10094"/>
                    </a:lnTo>
                    <a:cubicBezTo>
                      <a:pt x="21497" y="10103"/>
                      <a:pt x="21497" y="10112"/>
                      <a:pt x="21507" y="10122"/>
                    </a:cubicBezTo>
                    <a:cubicBezTo>
                      <a:pt x="21516" y="10141"/>
                      <a:pt x="21535" y="10159"/>
                      <a:pt x="21544" y="10178"/>
                    </a:cubicBezTo>
                    <a:cubicBezTo>
                      <a:pt x="21544" y="10187"/>
                      <a:pt x="21553" y="10197"/>
                      <a:pt x="21553" y="10197"/>
                    </a:cubicBezTo>
                    <a:lnTo>
                      <a:pt x="21572" y="10225"/>
                    </a:lnTo>
                    <a:lnTo>
                      <a:pt x="21591" y="10253"/>
                    </a:lnTo>
                    <a:lnTo>
                      <a:pt x="21600" y="10272"/>
                    </a:lnTo>
                    <a:lnTo>
                      <a:pt x="21610" y="10281"/>
                    </a:lnTo>
                    <a:lnTo>
                      <a:pt x="21619" y="10309"/>
                    </a:lnTo>
                    <a:cubicBezTo>
                      <a:pt x="21638" y="10328"/>
                      <a:pt x="21647" y="10356"/>
                      <a:pt x="21656" y="10365"/>
                    </a:cubicBezTo>
                    <a:lnTo>
                      <a:pt x="21666" y="10375"/>
                    </a:lnTo>
                    <a:cubicBezTo>
                      <a:pt x="21675" y="10384"/>
                      <a:pt x="21675" y="10403"/>
                      <a:pt x="21685" y="10412"/>
                    </a:cubicBezTo>
                    <a:cubicBezTo>
                      <a:pt x="21694" y="10421"/>
                      <a:pt x="21703" y="10440"/>
                      <a:pt x="21722" y="10449"/>
                    </a:cubicBezTo>
                    <a:cubicBezTo>
                      <a:pt x="21722" y="10459"/>
                      <a:pt x="21731" y="10468"/>
                      <a:pt x="21741" y="10478"/>
                    </a:cubicBezTo>
                    <a:lnTo>
                      <a:pt x="21741" y="10487"/>
                    </a:lnTo>
                    <a:lnTo>
                      <a:pt x="21750" y="10487"/>
                    </a:lnTo>
                    <a:cubicBezTo>
                      <a:pt x="21759" y="10496"/>
                      <a:pt x="21759" y="10506"/>
                      <a:pt x="21769" y="10515"/>
                    </a:cubicBezTo>
                    <a:lnTo>
                      <a:pt x="21778" y="10524"/>
                    </a:lnTo>
                    <a:cubicBezTo>
                      <a:pt x="21797" y="10552"/>
                      <a:pt x="21816" y="10571"/>
                      <a:pt x="21844" y="10599"/>
                    </a:cubicBezTo>
                    <a:cubicBezTo>
                      <a:pt x="21862" y="10627"/>
                      <a:pt x="21881" y="10646"/>
                      <a:pt x="21909" y="10674"/>
                    </a:cubicBezTo>
                    <a:cubicBezTo>
                      <a:pt x="21928" y="10702"/>
                      <a:pt x="21956" y="10730"/>
                      <a:pt x="21975" y="10758"/>
                    </a:cubicBezTo>
                    <a:cubicBezTo>
                      <a:pt x="21994" y="10768"/>
                      <a:pt x="22003" y="10787"/>
                      <a:pt x="22022" y="10805"/>
                    </a:cubicBezTo>
                    <a:lnTo>
                      <a:pt x="22022" y="10815"/>
                    </a:lnTo>
                    <a:cubicBezTo>
                      <a:pt x="22031" y="10815"/>
                      <a:pt x="22031" y="10824"/>
                      <a:pt x="22040" y="10833"/>
                    </a:cubicBezTo>
                    <a:cubicBezTo>
                      <a:pt x="22050" y="10833"/>
                      <a:pt x="22050" y="10843"/>
                      <a:pt x="22059" y="10852"/>
                    </a:cubicBezTo>
                    <a:cubicBezTo>
                      <a:pt x="22068" y="10861"/>
                      <a:pt x="22068" y="10861"/>
                      <a:pt x="22078" y="10871"/>
                    </a:cubicBezTo>
                    <a:cubicBezTo>
                      <a:pt x="22087" y="10880"/>
                      <a:pt x="22087" y="10890"/>
                      <a:pt x="22096" y="10899"/>
                    </a:cubicBezTo>
                    <a:lnTo>
                      <a:pt x="22115" y="10908"/>
                    </a:lnTo>
                    <a:cubicBezTo>
                      <a:pt x="22134" y="10927"/>
                      <a:pt x="22153" y="10955"/>
                      <a:pt x="22171" y="10974"/>
                    </a:cubicBezTo>
                    <a:lnTo>
                      <a:pt x="22181" y="10983"/>
                    </a:lnTo>
                    <a:lnTo>
                      <a:pt x="22237" y="11049"/>
                    </a:lnTo>
                    <a:cubicBezTo>
                      <a:pt x="22265" y="11077"/>
                      <a:pt x="22293" y="11105"/>
                      <a:pt x="22321" y="11133"/>
                    </a:cubicBezTo>
                    <a:cubicBezTo>
                      <a:pt x="22331" y="11142"/>
                      <a:pt x="22349" y="11161"/>
                      <a:pt x="22368" y="11180"/>
                    </a:cubicBezTo>
                    <a:cubicBezTo>
                      <a:pt x="22368" y="11189"/>
                      <a:pt x="22377" y="11189"/>
                      <a:pt x="22387" y="11199"/>
                    </a:cubicBezTo>
                    <a:lnTo>
                      <a:pt x="22415" y="11236"/>
                    </a:lnTo>
                    <a:lnTo>
                      <a:pt x="22424" y="11245"/>
                    </a:lnTo>
                    <a:lnTo>
                      <a:pt x="22424" y="11255"/>
                    </a:lnTo>
                    <a:cubicBezTo>
                      <a:pt x="22462" y="11311"/>
                      <a:pt x="22490" y="11358"/>
                      <a:pt x="22527" y="11414"/>
                    </a:cubicBezTo>
                    <a:cubicBezTo>
                      <a:pt x="22546" y="11442"/>
                      <a:pt x="22565" y="11470"/>
                      <a:pt x="22574" y="11489"/>
                    </a:cubicBezTo>
                    <a:lnTo>
                      <a:pt x="22593" y="11517"/>
                    </a:lnTo>
                    <a:lnTo>
                      <a:pt x="22602" y="11517"/>
                    </a:lnTo>
                    <a:cubicBezTo>
                      <a:pt x="22611" y="11536"/>
                      <a:pt x="22621" y="11554"/>
                      <a:pt x="22640" y="11573"/>
                    </a:cubicBezTo>
                    <a:cubicBezTo>
                      <a:pt x="22658" y="11601"/>
                      <a:pt x="22677" y="11629"/>
                      <a:pt x="22705" y="11657"/>
                    </a:cubicBezTo>
                    <a:cubicBezTo>
                      <a:pt x="22733" y="11695"/>
                      <a:pt x="22771" y="11732"/>
                      <a:pt x="22808" y="11770"/>
                    </a:cubicBezTo>
                    <a:cubicBezTo>
                      <a:pt x="22827" y="11779"/>
                      <a:pt x="22836" y="11788"/>
                      <a:pt x="22855" y="11798"/>
                    </a:cubicBezTo>
                    <a:cubicBezTo>
                      <a:pt x="22864" y="11807"/>
                      <a:pt x="22883" y="11816"/>
                      <a:pt x="22892" y="11826"/>
                    </a:cubicBezTo>
                    <a:lnTo>
                      <a:pt x="22911" y="11835"/>
                    </a:lnTo>
                    <a:cubicBezTo>
                      <a:pt x="22930" y="11845"/>
                      <a:pt x="22949" y="11863"/>
                      <a:pt x="22977" y="11873"/>
                    </a:cubicBezTo>
                    <a:lnTo>
                      <a:pt x="22986" y="11873"/>
                    </a:lnTo>
                    <a:cubicBezTo>
                      <a:pt x="23033" y="11901"/>
                      <a:pt x="23080" y="11919"/>
                      <a:pt x="23126" y="11938"/>
                    </a:cubicBezTo>
                    <a:cubicBezTo>
                      <a:pt x="23145" y="11948"/>
                      <a:pt x="23164" y="11957"/>
                      <a:pt x="23183" y="11957"/>
                    </a:cubicBezTo>
                    <a:lnTo>
                      <a:pt x="23173" y="11957"/>
                    </a:lnTo>
                    <a:cubicBezTo>
                      <a:pt x="23154" y="11957"/>
                      <a:pt x="23136" y="11966"/>
                      <a:pt x="23126" y="11966"/>
                    </a:cubicBezTo>
                    <a:cubicBezTo>
                      <a:pt x="23070" y="11985"/>
                      <a:pt x="23023" y="12013"/>
                      <a:pt x="22977" y="12032"/>
                    </a:cubicBezTo>
                    <a:cubicBezTo>
                      <a:pt x="22930" y="12069"/>
                      <a:pt x="22883" y="12097"/>
                      <a:pt x="22836" y="12125"/>
                    </a:cubicBezTo>
                    <a:lnTo>
                      <a:pt x="22827" y="12144"/>
                    </a:lnTo>
                    <a:lnTo>
                      <a:pt x="22817" y="12144"/>
                    </a:lnTo>
                    <a:cubicBezTo>
                      <a:pt x="22808" y="12154"/>
                      <a:pt x="22808" y="12154"/>
                      <a:pt x="22799" y="12163"/>
                    </a:cubicBezTo>
                    <a:cubicBezTo>
                      <a:pt x="22789" y="12154"/>
                      <a:pt x="22789" y="12154"/>
                      <a:pt x="22780" y="12154"/>
                    </a:cubicBezTo>
                    <a:cubicBezTo>
                      <a:pt x="22771" y="12154"/>
                      <a:pt x="22752" y="12144"/>
                      <a:pt x="22743" y="12135"/>
                    </a:cubicBezTo>
                    <a:cubicBezTo>
                      <a:pt x="22677" y="12116"/>
                      <a:pt x="22621" y="12097"/>
                      <a:pt x="22574" y="12069"/>
                    </a:cubicBezTo>
                    <a:cubicBezTo>
                      <a:pt x="22555" y="12069"/>
                      <a:pt x="22527" y="12060"/>
                      <a:pt x="22508" y="12051"/>
                    </a:cubicBezTo>
                    <a:lnTo>
                      <a:pt x="22508" y="12041"/>
                    </a:lnTo>
                    <a:lnTo>
                      <a:pt x="22499" y="12041"/>
                    </a:lnTo>
                    <a:cubicBezTo>
                      <a:pt x="22480" y="12032"/>
                      <a:pt x="22443" y="12022"/>
                      <a:pt x="22415" y="12013"/>
                    </a:cubicBezTo>
                    <a:lnTo>
                      <a:pt x="22405" y="12004"/>
                    </a:lnTo>
                    <a:cubicBezTo>
                      <a:pt x="22387" y="11985"/>
                      <a:pt x="22359" y="11957"/>
                      <a:pt x="22331" y="11929"/>
                    </a:cubicBezTo>
                    <a:lnTo>
                      <a:pt x="22265" y="11863"/>
                    </a:lnTo>
                    <a:lnTo>
                      <a:pt x="22209" y="11816"/>
                    </a:lnTo>
                    <a:cubicBezTo>
                      <a:pt x="22190" y="11798"/>
                      <a:pt x="22171" y="11779"/>
                      <a:pt x="22143" y="11751"/>
                    </a:cubicBezTo>
                    <a:lnTo>
                      <a:pt x="22134" y="11742"/>
                    </a:lnTo>
                    <a:lnTo>
                      <a:pt x="22096" y="11704"/>
                    </a:lnTo>
                    <a:cubicBezTo>
                      <a:pt x="22078" y="11685"/>
                      <a:pt x="22050" y="11657"/>
                      <a:pt x="22031" y="11639"/>
                    </a:cubicBezTo>
                    <a:cubicBezTo>
                      <a:pt x="22022" y="11629"/>
                      <a:pt x="22022" y="11620"/>
                      <a:pt x="22012" y="11610"/>
                    </a:cubicBezTo>
                    <a:cubicBezTo>
                      <a:pt x="21994" y="11601"/>
                      <a:pt x="21984" y="11582"/>
                      <a:pt x="21975" y="11573"/>
                    </a:cubicBezTo>
                    <a:cubicBezTo>
                      <a:pt x="21947" y="11536"/>
                      <a:pt x="21909" y="11498"/>
                      <a:pt x="21872" y="11451"/>
                    </a:cubicBezTo>
                    <a:cubicBezTo>
                      <a:pt x="21844" y="11423"/>
                      <a:pt x="21825" y="11395"/>
                      <a:pt x="21797" y="11367"/>
                    </a:cubicBezTo>
                    <a:lnTo>
                      <a:pt x="21778" y="11339"/>
                    </a:lnTo>
                    <a:cubicBezTo>
                      <a:pt x="21731" y="11283"/>
                      <a:pt x="21694" y="11236"/>
                      <a:pt x="21647" y="11189"/>
                    </a:cubicBezTo>
                    <a:cubicBezTo>
                      <a:pt x="21628" y="11161"/>
                      <a:pt x="21600" y="11124"/>
                      <a:pt x="21572" y="11096"/>
                    </a:cubicBezTo>
                    <a:lnTo>
                      <a:pt x="21572" y="11086"/>
                    </a:lnTo>
                    <a:lnTo>
                      <a:pt x="21563" y="11086"/>
                    </a:lnTo>
                    <a:cubicBezTo>
                      <a:pt x="21507" y="11011"/>
                      <a:pt x="21432" y="10936"/>
                      <a:pt x="21376" y="10852"/>
                    </a:cubicBezTo>
                    <a:cubicBezTo>
                      <a:pt x="21366" y="10843"/>
                      <a:pt x="21357" y="10824"/>
                      <a:pt x="21347" y="10815"/>
                    </a:cubicBezTo>
                    <a:lnTo>
                      <a:pt x="21338" y="10796"/>
                    </a:lnTo>
                    <a:cubicBezTo>
                      <a:pt x="21282" y="10730"/>
                      <a:pt x="21235" y="10665"/>
                      <a:pt x="21188" y="10590"/>
                    </a:cubicBezTo>
                    <a:cubicBezTo>
                      <a:pt x="21170" y="10562"/>
                      <a:pt x="21151" y="10534"/>
                      <a:pt x="21142" y="10515"/>
                    </a:cubicBezTo>
                    <a:lnTo>
                      <a:pt x="21132" y="10506"/>
                    </a:lnTo>
                    <a:lnTo>
                      <a:pt x="21132" y="10496"/>
                    </a:lnTo>
                    <a:lnTo>
                      <a:pt x="21123" y="10478"/>
                    </a:lnTo>
                    <a:lnTo>
                      <a:pt x="21113" y="10478"/>
                    </a:lnTo>
                    <a:lnTo>
                      <a:pt x="21104" y="10449"/>
                    </a:lnTo>
                    <a:cubicBezTo>
                      <a:pt x="21067" y="10403"/>
                      <a:pt x="21039" y="10356"/>
                      <a:pt x="21020" y="10318"/>
                    </a:cubicBezTo>
                    <a:cubicBezTo>
                      <a:pt x="21010" y="10300"/>
                      <a:pt x="21001" y="10290"/>
                      <a:pt x="20992" y="10272"/>
                    </a:cubicBezTo>
                    <a:cubicBezTo>
                      <a:pt x="20992" y="10262"/>
                      <a:pt x="20982" y="10253"/>
                      <a:pt x="20982" y="10244"/>
                    </a:cubicBezTo>
                    <a:lnTo>
                      <a:pt x="20964" y="10225"/>
                    </a:lnTo>
                    <a:lnTo>
                      <a:pt x="20964" y="10215"/>
                    </a:lnTo>
                    <a:lnTo>
                      <a:pt x="20954" y="10206"/>
                    </a:lnTo>
                    <a:cubicBezTo>
                      <a:pt x="20954" y="10197"/>
                      <a:pt x="20945" y="10187"/>
                      <a:pt x="20945" y="10178"/>
                    </a:cubicBezTo>
                    <a:lnTo>
                      <a:pt x="20926" y="10150"/>
                    </a:lnTo>
                    <a:cubicBezTo>
                      <a:pt x="20907" y="10112"/>
                      <a:pt x="20879" y="10075"/>
                      <a:pt x="20861" y="10038"/>
                    </a:cubicBezTo>
                    <a:cubicBezTo>
                      <a:pt x="20851" y="10019"/>
                      <a:pt x="20842" y="10009"/>
                      <a:pt x="20842" y="9991"/>
                    </a:cubicBezTo>
                    <a:lnTo>
                      <a:pt x="20833" y="9972"/>
                    </a:lnTo>
                    <a:cubicBezTo>
                      <a:pt x="20776" y="9878"/>
                      <a:pt x="20739" y="9785"/>
                      <a:pt x="20692" y="9691"/>
                    </a:cubicBezTo>
                    <a:cubicBezTo>
                      <a:pt x="20683" y="9663"/>
                      <a:pt x="20673" y="9635"/>
                      <a:pt x="20664" y="9607"/>
                    </a:cubicBezTo>
                    <a:cubicBezTo>
                      <a:pt x="20655" y="9597"/>
                      <a:pt x="20645" y="9579"/>
                      <a:pt x="20636" y="9560"/>
                    </a:cubicBezTo>
                    <a:cubicBezTo>
                      <a:pt x="20636" y="9551"/>
                      <a:pt x="20636" y="9551"/>
                      <a:pt x="20627" y="9541"/>
                    </a:cubicBezTo>
                    <a:lnTo>
                      <a:pt x="20617" y="9513"/>
                    </a:lnTo>
                    <a:lnTo>
                      <a:pt x="20608" y="9494"/>
                    </a:lnTo>
                    <a:lnTo>
                      <a:pt x="20608" y="9485"/>
                    </a:lnTo>
                    <a:cubicBezTo>
                      <a:pt x="20589" y="9448"/>
                      <a:pt x="20580" y="9410"/>
                      <a:pt x="20561" y="9382"/>
                    </a:cubicBezTo>
                    <a:cubicBezTo>
                      <a:pt x="20552" y="9354"/>
                      <a:pt x="20542" y="9326"/>
                      <a:pt x="20533" y="9298"/>
                    </a:cubicBezTo>
                    <a:lnTo>
                      <a:pt x="20524" y="9289"/>
                    </a:lnTo>
                    <a:lnTo>
                      <a:pt x="20524" y="9279"/>
                    </a:lnTo>
                    <a:lnTo>
                      <a:pt x="20524" y="9270"/>
                    </a:lnTo>
                    <a:cubicBezTo>
                      <a:pt x="20514" y="9260"/>
                      <a:pt x="20514" y="9242"/>
                      <a:pt x="20505" y="9232"/>
                    </a:cubicBezTo>
                    <a:cubicBezTo>
                      <a:pt x="20486" y="9176"/>
                      <a:pt x="20467" y="9120"/>
                      <a:pt x="20449" y="9073"/>
                    </a:cubicBezTo>
                    <a:cubicBezTo>
                      <a:pt x="20430" y="9026"/>
                      <a:pt x="20411" y="8980"/>
                      <a:pt x="20402" y="8923"/>
                    </a:cubicBezTo>
                    <a:cubicBezTo>
                      <a:pt x="20383" y="8877"/>
                      <a:pt x="20364" y="8820"/>
                      <a:pt x="20346" y="8774"/>
                    </a:cubicBezTo>
                    <a:cubicBezTo>
                      <a:pt x="20336" y="8708"/>
                      <a:pt x="20318" y="8652"/>
                      <a:pt x="20299" y="8605"/>
                    </a:cubicBezTo>
                    <a:cubicBezTo>
                      <a:pt x="20299" y="8586"/>
                      <a:pt x="20299" y="8568"/>
                      <a:pt x="20289" y="8558"/>
                    </a:cubicBezTo>
                    <a:lnTo>
                      <a:pt x="20289" y="8549"/>
                    </a:lnTo>
                    <a:lnTo>
                      <a:pt x="20280" y="8521"/>
                    </a:lnTo>
                    <a:cubicBezTo>
                      <a:pt x="20280" y="8511"/>
                      <a:pt x="20271" y="8493"/>
                      <a:pt x="20271" y="8483"/>
                    </a:cubicBezTo>
                    <a:lnTo>
                      <a:pt x="20271" y="8474"/>
                    </a:lnTo>
                    <a:cubicBezTo>
                      <a:pt x="20261" y="8465"/>
                      <a:pt x="20261" y="8465"/>
                      <a:pt x="20261" y="8455"/>
                    </a:cubicBezTo>
                    <a:lnTo>
                      <a:pt x="20252" y="8427"/>
                    </a:lnTo>
                    <a:cubicBezTo>
                      <a:pt x="20243" y="8390"/>
                      <a:pt x="20233" y="8343"/>
                      <a:pt x="20215" y="8296"/>
                    </a:cubicBezTo>
                    <a:lnTo>
                      <a:pt x="20215" y="8287"/>
                    </a:lnTo>
                    <a:lnTo>
                      <a:pt x="20215" y="8277"/>
                    </a:lnTo>
                    <a:lnTo>
                      <a:pt x="20215" y="8268"/>
                    </a:lnTo>
                    <a:cubicBezTo>
                      <a:pt x="20205" y="8221"/>
                      <a:pt x="20196" y="8174"/>
                      <a:pt x="20177" y="8137"/>
                    </a:cubicBezTo>
                    <a:cubicBezTo>
                      <a:pt x="20177" y="8099"/>
                      <a:pt x="20168" y="8071"/>
                      <a:pt x="20158" y="8043"/>
                    </a:cubicBezTo>
                    <a:cubicBezTo>
                      <a:pt x="20149" y="8025"/>
                      <a:pt x="20149" y="8006"/>
                      <a:pt x="20140" y="7996"/>
                    </a:cubicBezTo>
                    <a:lnTo>
                      <a:pt x="20140" y="7978"/>
                    </a:lnTo>
                    <a:lnTo>
                      <a:pt x="20130" y="7950"/>
                    </a:lnTo>
                    <a:lnTo>
                      <a:pt x="20130" y="7940"/>
                    </a:lnTo>
                    <a:cubicBezTo>
                      <a:pt x="20112" y="7903"/>
                      <a:pt x="20102" y="7856"/>
                      <a:pt x="20084" y="7819"/>
                    </a:cubicBezTo>
                    <a:lnTo>
                      <a:pt x="20084" y="7809"/>
                    </a:lnTo>
                    <a:close/>
                    <a:moveTo>
                      <a:pt x="5496" y="13464"/>
                    </a:moveTo>
                    <a:cubicBezTo>
                      <a:pt x="5496" y="13467"/>
                      <a:pt x="5496" y="13469"/>
                      <a:pt x="5496" y="13474"/>
                    </a:cubicBezTo>
                    <a:lnTo>
                      <a:pt x="5496" y="13483"/>
                    </a:lnTo>
                    <a:cubicBezTo>
                      <a:pt x="5496" y="13483"/>
                      <a:pt x="5506" y="13492"/>
                      <a:pt x="5506" y="13502"/>
                    </a:cubicBezTo>
                    <a:cubicBezTo>
                      <a:pt x="5506" y="13502"/>
                      <a:pt x="5506" y="13511"/>
                      <a:pt x="5506" y="13511"/>
                    </a:cubicBezTo>
                    <a:lnTo>
                      <a:pt x="5506" y="13520"/>
                    </a:lnTo>
                    <a:cubicBezTo>
                      <a:pt x="5487" y="13511"/>
                      <a:pt x="5478" y="13492"/>
                      <a:pt x="5468" y="13483"/>
                    </a:cubicBezTo>
                    <a:lnTo>
                      <a:pt x="5478" y="13483"/>
                    </a:lnTo>
                    <a:cubicBezTo>
                      <a:pt x="5478" y="13483"/>
                      <a:pt x="5487" y="13474"/>
                      <a:pt x="5487" y="13464"/>
                    </a:cubicBezTo>
                    <a:close/>
                    <a:moveTo>
                      <a:pt x="7481" y="13399"/>
                    </a:moveTo>
                    <a:cubicBezTo>
                      <a:pt x="7481" y="13399"/>
                      <a:pt x="7491" y="13408"/>
                      <a:pt x="7500" y="13408"/>
                    </a:cubicBezTo>
                    <a:cubicBezTo>
                      <a:pt x="7509" y="13408"/>
                      <a:pt x="7519" y="13417"/>
                      <a:pt x="7528" y="13417"/>
                    </a:cubicBezTo>
                    <a:cubicBezTo>
                      <a:pt x="7537" y="13427"/>
                      <a:pt x="7547" y="13436"/>
                      <a:pt x="7566" y="13446"/>
                    </a:cubicBezTo>
                    <a:cubicBezTo>
                      <a:pt x="7575" y="13464"/>
                      <a:pt x="7594" y="13474"/>
                      <a:pt x="7603" y="13492"/>
                    </a:cubicBezTo>
                    <a:lnTo>
                      <a:pt x="7612" y="13502"/>
                    </a:lnTo>
                    <a:cubicBezTo>
                      <a:pt x="7622" y="13511"/>
                      <a:pt x="7631" y="13520"/>
                      <a:pt x="7640" y="13539"/>
                    </a:cubicBezTo>
                    <a:cubicBezTo>
                      <a:pt x="7650" y="13558"/>
                      <a:pt x="7659" y="13586"/>
                      <a:pt x="7659" y="13605"/>
                    </a:cubicBezTo>
                    <a:cubicBezTo>
                      <a:pt x="7669" y="13614"/>
                      <a:pt x="7669" y="13633"/>
                      <a:pt x="7669" y="13642"/>
                    </a:cubicBezTo>
                    <a:cubicBezTo>
                      <a:pt x="7669" y="13661"/>
                      <a:pt x="7669" y="13670"/>
                      <a:pt x="7669" y="13680"/>
                    </a:cubicBezTo>
                    <a:lnTo>
                      <a:pt x="7669" y="13689"/>
                    </a:lnTo>
                    <a:cubicBezTo>
                      <a:pt x="7669" y="13717"/>
                      <a:pt x="7669" y="13736"/>
                      <a:pt x="7669" y="13764"/>
                    </a:cubicBezTo>
                    <a:cubicBezTo>
                      <a:pt x="7669" y="13773"/>
                      <a:pt x="7659" y="13783"/>
                      <a:pt x="7659" y="13801"/>
                    </a:cubicBezTo>
                    <a:lnTo>
                      <a:pt x="7659" y="13811"/>
                    </a:lnTo>
                    <a:cubicBezTo>
                      <a:pt x="7659" y="13829"/>
                      <a:pt x="7650" y="13848"/>
                      <a:pt x="7650" y="13867"/>
                    </a:cubicBezTo>
                    <a:cubicBezTo>
                      <a:pt x="7640" y="13895"/>
                      <a:pt x="7631" y="13923"/>
                      <a:pt x="7622" y="13951"/>
                    </a:cubicBezTo>
                    <a:lnTo>
                      <a:pt x="7622" y="13961"/>
                    </a:lnTo>
                    <a:lnTo>
                      <a:pt x="7622" y="13970"/>
                    </a:lnTo>
                    <a:cubicBezTo>
                      <a:pt x="7612" y="14007"/>
                      <a:pt x="7603" y="14035"/>
                      <a:pt x="7584" y="14073"/>
                    </a:cubicBezTo>
                    <a:lnTo>
                      <a:pt x="7584" y="14082"/>
                    </a:lnTo>
                    <a:cubicBezTo>
                      <a:pt x="7584" y="14101"/>
                      <a:pt x="7575" y="14110"/>
                      <a:pt x="7566" y="14129"/>
                    </a:cubicBezTo>
                    <a:cubicBezTo>
                      <a:pt x="7566" y="14129"/>
                      <a:pt x="7566" y="14120"/>
                      <a:pt x="7566" y="14120"/>
                    </a:cubicBezTo>
                    <a:cubicBezTo>
                      <a:pt x="7547" y="14092"/>
                      <a:pt x="7537" y="14073"/>
                      <a:pt x="7519" y="14054"/>
                    </a:cubicBezTo>
                    <a:cubicBezTo>
                      <a:pt x="7491" y="14017"/>
                      <a:pt x="7463" y="13979"/>
                      <a:pt x="7434" y="13951"/>
                    </a:cubicBezTo>
                    <a:cubicBezTo>
                      <a:pt x="7416" y="13932"/>
                      <a:pt x="7406" y="13914"/>
                      <a:pt x="7378" y="13895"/>
                    </a:cubicBezTo>
                    <a:cubicBezTo>
                      <a:pt x="7369" y="13876"/>
                      <a:pt x="7350" y="13867"/>
                      <a:pt x="7332" y="13858"/>
                    </a:cubicBezTo>
                    <a:cubicBezTo>
                      <a:pt x="7322" y="13858"/>
                      <a:pt x="7322" y="13848"/>
                      <a:pt x="7313" y="13848"/>
                    </a:cubicBezTo>
                    <a:cubicBezTo>
                      <a:pt x="7313" y="13848"/>
                      <a:pt x="7303" y="13839"/>
                      <a:pt x="7303" y="13839"/>
                    </a:cubicBezTo>
                    <a:lnTo>
                      <a:pt x="7294" y="13839"/>
                    </a:lnTo>
                    <a:lnTo>
                      <a:pt x="7275" y="13820"/>
                    </a:lnTo>
                    <a:cubicBezTo>
                      <a:pt x="7257" y="13811"/>
                      <a:pt x="7247" y="13801"/>
                      <a:pt x="7238" y="13801"/>
                    </a:cubicBezTo>
                    <a:cubicBezTo>
                      <a:pt x="7238" y="13792"/>
                      <a:pt x="7229" y="13783"/>
                      <a:pt x="7229" y="13783"/>
                    </a:cubicBezTo>
                    <a:cubicBezTo>
                      <a:pt x="7219" y="13773"/>
                      <a:pt x="7219" y="13764"/>
                      <a:pt x="7210" y="13745"/>
                    </a:cubicBezTo>
                    <a:cubicBezTo>
                      <a:pt x="7210" y="13736"/>
                      <a:pt x="7210" y="13736"/>
                      <a:pt x="7210" y="13726"/>
                    </a:cubicBezTo>
                    <a:cubicBezTo>
                      <a:pt x="7210" y="13717"/>
                      <a:pt x="7210" y="13708"/>
                      <a:pt x="7219" y="13689"/>
                    </a:cubicBezTo>
                    <a:cubicBezTo>
                      <a:pt x="7219" y="13680"/>
                      <a:pt x="7229" y="13661"/>
                      <a:pt x="7238" y="13652"/>
                    </a:cubicBezTo>
                    <a:cubicBezTo>
                      <a:pt x="7238" y="13633"/>
                      <a:pt x="7247" y="13623"/>
                      <a:pt x="7257" y="13605"/>
                    </a:cubicBezTo>
                    <a:lnTo>
                      <a:pt x="7266" y="13605"/>
                    </a:lnTo>
                    <a:lnTo>
                      <a:pt x="7266" y="13595"/>
                    </a:lnTo>
                    <a:lnTo>
                      <a:pt x="7275" y="13595"/>
                    </a:lnTo>
                    <a:cubicBezTo>
                      <a:pt x="7275" y="13586"/>
                      <a:pt x="7285" y="13577"/>
                      <a:pt x="7294" y="13567"/>
                    </a:cubicBezTo>
                    <a:cubicBezTo>
                      <a:pt x="7294" y="13558"/>
                      <a:pt x="7303" y="13558"/>
                      <a:pt x="7303" y="13549"/>
                    </a:cubicBezTo>
                    <a:lnTo>
                      <a:pt x="7313" y="13549"/>
                    </a:lnTo>
                    <a:lnTo>
                      <a:pt x="7313" y="13539"/>
                    </a:lnTo>
                    <a:cubicBezTo>
                      <a:pt x="7332" y="13520"/>
                      <a:pt x="7341" y="13511"/>
                      <a:pt x="7360" y="13492"/>
                    </a:cubicBezTo>
                    <a:cubicBezTo>
                      <a:pt x="7378" y="13464"/>
                      <a:pt x="7397" y="13455"/>
                      <a:pt x="7406" y="13436"/>
                    </a:cubicBezTo>
                    <a:cubicBezTo>
                      <a:pt x="7416" y="13427"/>
                      <a:pt x="7425" y="13427"/>
                      <a:pt x="7434" y="13417"/>
                    </a:cubicBezTo>
                    <a:cubicBezTo>
                      <a:pt x="7444" y="13408"/>
                      <a:pt x="7453" y="13408"/>
                      <a:pt x="7463" y="13408"/>
                    </a:cubicBezTo>
                    <a:cubicBezTo>
                      <a:pt x="7472" y="13408"/>
                      <a:pt x="7472" y="13399"/>
                      <a:pt x="7481" y="13399"/>
                    </a:cubicBezTo>
                    <a:close/>
                    <a:moveTo>
                      <a:pt x="14381" y="14811"/>
                    </a:moveTo>
                    <a:lnTo>
                      <a:pt x="14381" y="14811"/>
                    </a:lnTo>
                    <a:cubicBezTo>
                      <a:pt x="14381" y="14815"/>
                      <a:pt x="14382" y="14818"/>
                      <a:pt x="14382" y="14822"/>
                    </a:cubicBezTo>
                    <a:lnTo>
                      <a:pt x="14382" y="14813"/>
                    </a:lnTo>
                    <a:cubicBezTo>
                      <a:pt x="14381" y="14812"/>
                      <a:pt x="14381" y="14812"/>
                      <a:pt x="14381" y="14811"/>
                    </a:cubicBezTo>
                    <a:close/>
                    <a:moveTo>
                      <a:pt x="26338" y="16420"/>
                    </a:moveTo>
                    <a:cubicBezTo>
                      <a:pt x="26335" y="16424"/>
                      <a:pt x="26332" y="16428"/>
                      <a:pt x="26328" y="16432"/>
                    </a:cubicBezTo>
                    <a:cubicBezTo>
                      <a:pt x="26338" y="16432"/>
                      <a:pt x="26338" y="16423"/>
                      <a:pt x="26338" y="16423"/>
                    </a:cubicBezTo>
                    <a:lnTo>
                      <a:pt x="26338" y="16420"/>
                    </a:lnTo>
                    <a:close/>
                    <a:moveTo>
                      <a:pt x="8633" y="10646"/>
                    </a:moveTo>
                    <a:cubicBezTo>
                      <a:pt x="8717" y="10646"/>
                      <a:pt x="8801" y="10655"/>
                      <a:pt x="8904" y="10655"/>
                    </a:cubicBezTo>
                    <a:cubicBezTo>
                      <a:pt x="8961" y="10665"/>
                      <a:pt x="9017" y="10674"/>
                      <a:pt x="9082" y="10674"/>
                    </a:cubicBezTo>
                    <a:lnTo>
                      <a:pt x="9092" y="10674"/>
                    </a:lnTo>
                    <a:cubicBezTo>
                      <a:pt x="9110" y="10684"/>
                      <a:pt x="9120" y="10684"/>
                      <a:pt x="9139" y="10684"/>
                    </a:cubicBezTo>
                    <a:lnTo>
                      <a:pt x="9176" y="10693"/>
                    </a:lnTo>
                    <a:lnTo>
                      <a:pt x="9195" y="10693"/>
                    </a:lnTo>
                    <a:cubicBezTo>
                      <a:pt x="9195" y="10693"/>
                      <a:pt x="9204" y="10702"/>
                      <a:pt x="9213" y="10702"/>
                    </a:cubicBezTo>
                    <a:cubicBezTo>
                      <a:pt x="9260" y="10712"/>
                      <a:pt x="9316" y="10730"/>
                      <a:pt x="9354" y="10740"/>
                    </a:cubicBezTo>
                    <a:lnTo>
                      <a:pt x="9419" y="10758"/>
                    </a:lnTo>
                    <a:cubicBezTo>
                      <a:pt x="9494" y="10777"/>
                      <a:pt x="9569" y="10796"/>
                      <a:pt x="9644" y="10824"/>
                    </a:cubicBezTo>
                    <a:lnTo>
                      <a:pt x="9653" y="10833"/>
                    </a:lnTo>
                    <a:lnTo>
                      <a:pt x="9672" y="10833"/>
                    </a:lnTo>
                    <a:lnTo>
                      <a:pt x="9672" y="10843"/>
                    </a:lnTo>
                    <a:lnTo>
                      <a:pt x="9682" y="10843"/>
                    </a:lnTo>
                    <a:cubicBezTo>
                      <a:pt x="9700" y="10861"/>
                      <a:pt x="9719" y="10880"/>
                      <a:pt x="9728" y="10899"/>
                    </a:cubicBezTo>
                    <a:cubicBezTo>
                      <a:pt x="9766" y="10946"/>
                      <a:pt x="9803" y="10983"/>
                      <a:pt x="9850" y="11021"/>
                    </a:cubicBezTo>
                    <a:cubicBezTo>
                      <a:pt x="9869" y="11039"/>
                      <a:pt x="9888" y="11049"/>
                      <a:pt x="9897" y="11067"/>
                    </a:cubicBezTo>
                    <a:lnTo>
                      <a:pt x="9906" y="11067"/>
                    </a:lnTo>
                    <a:lnTo>
                      <a:pt x="9916" y="11077"/>
                    </a:lnTo>
                    <a:cubicBezTo>
                      <a:pt x="9925" y="11086"/>
                      <a:pt x="9944" y="11096"/>
                      <a:pt x="9953" y="11105"/>
                    </a:cubicBezTo>
                    <a:lnTo>
                      <a:pt x="9953" y="11114"/>
                    </a:lnTo>
                    <a:lnTo>
                      <a:pt x="9962" y="11114"/>
                    </a:lnTo>
                    <a:lnTo>
                      <a:pt x="9972" y="11124"/>
                    </a:lnTo>
                    <a:cubicBezTo>
                      <a:pt x="10065" y="11189"/>
                      <a:pt x="10150" y="11245"/>
                      <a:pt x="10234" y="11283"/>
                    </a:cubicBezTo>
                    <a:cubicBezTo>
                      <a:pt x="10253" y="11301"/>
                      <a:pt x="10281" y="11311"/>
                      <a:pt x="10318" y="11330"/>
                    </a:cubicBezTo>
                    <a:cubicBezTo>
                      <a:pt x="10328" y="11330"/>
                      <a:pt x="10346" y="11339"/>
                      <a:pt x="10365" y="11348"/>
                    </a:cubicBezTo>
                    <a:cubicBezTo>
                      <a:pt x="10374" y="11348"/>
                      <a:pt x="10384" y="11348"/>
                      <a:pt x="10384" y="11358"/>
                    </a:cubicBezTo>
                    <a:cubicBezTo>
                      <a:pt x="10412" y="11367"/>
                      <a:pt x="10440" y="11376"/>
                      <a:pt x="10468" y="11386"/>
                    </a:cubicBezTo>
                    <a:cubicBezTo>
                      <a:pt x="10487" y="11395"/>
                      <a:pt x="10505" y="11404"/>
                      <a:pt x="10524" y="11414"/>
                    </a:cubicBezTo>
                    <a:cubicBezTo>
                      <a:pt x="10552" y="11423"/>
                      <a:pt x="10571" y="11433"/>
                      <a:pt x="10590" y="11442"/>
                    </a:cubicBezTo>
                    <a:lnTo>
                      <a:pt x="10599" y="11442"/>
                    </a:lnTo>
                    <a:lnTo>
                      <a:pt x="10608" y="11451"/>
                    </a:lnTo>
                    <a:cubicBezTo>
                      <a:pt x="10627" y="11461"/>
                      <a:pt x="10655" y="11470"/>
                      <a:pt x="10674" y="11479"/>
                    </a:cubicBezTo>
                    <a:cubicBezTo>
                      <a:pt x="10721" y="11498"/>
                      <a:pt x="10777" y="11517"/>
                      <a:pt x="10796" y="11517"/>
                    </a:cubicBezTo>
                    <a:lnTo>
                      <a:pt x="10796" y="11526"/>
                    </a:lnTo>
                    <a:lnTo>
                      <a:pt x="10805" y="11526"/>
                    </a:lnTo>
                    <a:lnTo>
                      <a:pt x="10824" y="11536"/>
                    </a:lnTo>
                    <a:cubicBezTo>
                      <a:pt x="10908" y="11564"/>
                      <a:pt x="10992" y="11601"/>
                      <a:pt x="11067" y="11639"/>
                    </a:cubicBezTo>
                    <a:lnTo>
                      <a:pt x="11114" y="11657"/>
                    </a:lnTo>
                    <a:cubicBezTo>
                      <a:pt x="11161" y="11676"/>
                      <a:pt x="11208" y="11704"/>
                      <a:pt x="11254" y="11713"/>
                    </a:cubicBezTo>
                    <a:cubicBezTo>
                      <a:pt x="11273" y="11723"/>
                      <a:pt x="11283" y="11732"/>
                      <a:pt x="11301" y="11742"/>
                    </a:cubicBezTo>
                    <a:lnTo>
                      <a:pt x="11320" y="11751"/>
                    </a:lnTo>
                    <a:cubicBezTo>
                      <a:pt x="11348" y="11760"/>
                      <a:pt x="11376" y="11770"/>
                      <a:pt x="11395" y="11779"/>
                    </a:cubicBezTo>
                    <a:cubicBezTo>
                      <a:pt x="11442" y="11798"/>
                      <a:pt x="11479" y="11807"/>
                      <a:pt x="11526" y="11826"/>
                    </a:cubicBezTo>
                    <a:cubicBezTo>
                      <a:pt x="11554" y="11845"/>
                      <a:pt x="11582" y="11863"/>
                      <a:pt x="11620" y="11891"/>
                    </a:cubicBezTo>
                    <a:cubicBezTo>
                      <a:pt x="11638" y="11910"/>
                      <a:pt x="11666" y="11929"/>
                      <a:pt x="11685" y="11938"/>
                    </a:cubicBezTo>
                    <a:cubicBezTo>
                      <a:pt x="11704" y="11948"/>
                      <a:pt x="11713" y="11957"/>
                      <a:pt x="11723" y="11966"/>
                    </a:cubicBezTo>
                    <a:lnTo>
                      <a:pt x="11732" y="11966"/>
                    </a:lnTo>
                    <a:lnTo>
                      <a:pt x="11751" y="11976"/>
                    </a:lnTo>
                    <a:cubicBezTo>
                      <a:pt x="11769" y="11994"/>
                      <a:pt x="11788" y="12004"/>
                      <a:pt x="11816" y="12013"/>
                    </a:cubicBezTo>
                    <a:cubicBezTo>
                      <a:pt x="11826" y="12041"/>
                      <a:pt x="11844" y="12060"/>
                      <a:pt x="11863" y="12088"/>
                    </a:cubicBezTo>
                    <a:cubicBezTo>
                      <a:pt x="11872" y="12097"/>
                      <a:pt x="11882" y="12116"/>
                      <a:pt x="11891" y="12125"/>
                    </a:cubicBezTo>
                    <a:lnTo>
                      <a:pt x="11891" y="12135"/>
                    </a:lnTo>
                    <a:lnTo>
                      <a:pt x="11901" y="12135"/>
                    </a:lnTo>
                    <a:cubicBezTo>
                      <a:pt x="11901" y="12144"/>
                      <a:pt x="11910" y="12154"/>
                      <a:pt x="11910" y="12154"/>
                    </a:cubicBezTo>
                    <a:cubicBezTo>
                      <a:pt x="11929" y="12182"/>
                      <a:pt x="11947" y="12210"/>
                      <a:pt x="11957" y="12228"/>
                    </a:cubicBezTo>
                    <a:lnTo>
                      <a:pt x="11966" y="12238"/>
                    </a:lnTo>
                    <a:lnTo>
                      <a:pt x="11966" y="12247"/>
                    </a:lnTo>
                    <a:cubicBezTo>
                      <a:pt x="11975" y="12266"/>
                      <a:pt x="11994" y="12275"/>
                      <a:pt x="12003" y="12294"/>
                    </a:cubicBezTo>
                    <a:cubicBezTo>
                      <a:pt x="12013" y="12313"/>
                      <a:pt x="12022" y="12322"/>
                      <a:pt x="12032" y="12331"/>
                    </a:cubicBezTo>
                    <a:lnTo>
                      <a:pt x="12032" y="12341"/>
                    </a:lnTo>
                    <a:lnTo>
                      <a:pt x="12041" y="12350"/>
                    </a:lnTo>
                    <a:lnTo>
                      <a:pt x="12050" y="12359"/>
                    </a:lnTo>
                    <a:cubicBezTo>
                      <a:pt x="12069" y="12388"/>
                      <a:pt x="12078" y="12406"/>
                      <a:pt x="12097" y="12425"/>
                    </a:cubicBezTo>
                    <a:cubicBezTo>
                      <a:pt x="12125" y="12472"/>
                      <a:pt x="12153" y="12528"/>
                      <a:pt x="12181" y="12565"/>
                    </a:cubicBezTo>
                    <a:cubicBezTo>
                      <a:pt x="12191" y="12594"/>
                      <a:pt x="12209" y="12622"/>
                      <a:pt x="12228" y="12659"/>
                    </a:cubicBezTo>
                    <a:cubicBezTo>
                      <a:pt x="12238" y="12678"/>
                      <a:pt x="12247" y="12687"/>
                      <a:pt x="12256" y="12697"/>
                    </a:cubicBezTo>
                    <a:lnTo>
                      <a:pt x="12266" y="12734"/>
                    </a:lnTo>
                    <a:lnTo>
                      <a:pt x="12275" y="12734"/>
                    </a:lnTo>
                    <a:lnTo>
                      <a:pt x="12275" y="12743"/>
                    </a:lnTo>
                    <a:cubicBezTo>
                      <a:pt x="12294" y="12771"/>
                      <a:pt x="12312" y="12809"/>
                      <a:pt x="12331" y="12837"/>
                    </a:cubicBezTo>
                    <a:cubicBezTo>
                      <a:pt x="12350" y="12884"/>
                      <a:pt x="12369" y="12931"/>
                      <a:pt x="12397" y="12968"/>
                    </a:cubicBezTo>
                    <a:lnTo>
                      <a:pt x="12397" y="12977"/>
                    </a:lnTo>
                    <a:lnTo>
                      <a:pt x="12406" y="12987"/>
                    </a:lnTo>
                    <a:cubicBezTo>
                      <a:pt x="12425" y="13024"/>
                      <a:pt x="12444" y="13071"/>
                      <a:pt x="12462" y="13118"/>
                    </a:cubicBezTo>
                    <a:cubicBezTo>
                      <a:pt x="12481" y="13174"/>
                      <a:pt x="12500" y="13221"/>
                      <a:pt x="12518" y="13268"/>
                    </a:cubicBezTo>
                    <a:cubicBezTo>
                      <a:pt x="12528" y="13324"/>
                      <a:pt x="12547" y="13380"/>
                      <a:pt x="12565" y="13427"/>
                    </a:cubicBezTo>
                    <a:lnTo>
                      <a:pt x="12565" y="13436"/>
                    </a:lnTo>
                    <a:lnTo>
                      <a:pt x="12565" y="13446"/>
                    </a:lnTo>
                    <a:cubicBezTo>
                      <a:pt x="12584" y="13474"/>
                      <a:pt x="12593" y="13511"/>
                      <a:pt x="12603" y="13539"/>
                    </a:cubicBezTo>
                    <a:lnTo>
                      <a:pt x="12603" y="13549"/>
                    </a:lnTo>
                    <a:lnTo>
                      <a:pt x="12603" y="13558"/>
                    </a:lnTo>
                    <a:lnTo>
                      <a:pt x="12603" y="13567"/>
                    </a:lnTo>
                    <a:lnTo>
                      <a:pt x="12612" y="13577"/>
                    </a:lnTo>
                    <a:lnTo>
                      <a:pt x="12612" y="13586"/>
                    </a:lnTo>
                    <a:lnTo>
                      <a:pt x="12621" y="13605"/>
                    </a:lnTo>
                    <a:lnTo>
                      <a:pt x="12621" y="13614"/>
                    </a:lnTo>
                    <a:cubicBezTo>
                      <a:pt x="12621" y="13670"/>
                      <a:pt x="12631" y="13726"/>
                      <a:pt x="12640" y="13792"/>
                    </a:cubicBezTo>
                    <a:cubicBezTo>
                      <a:pt x="12640" y="13792"/>
                      <a:pt x="12640" y="13792"/>
                      <a:pt x="12640" y="13801"/>
                    </a:cubicBezTo>
                    <a:cubicBezTo>
                      <a:pt x="12631" y="13783"/>
                      <a:pt x="12612" y="13773"/>
                      <a:pt x="12603" y="13764"/>
                    </a:cubicBezTo>
                    <a:lnTo>
                      <a:pt x="12593" y="13755"/>
                    </a:lnTo>
                    <a:cubicBezTo>
                      <a:pt x="12575" y="13745"/>
                      <a:pt x="12556" y="13726"/>
                      <a:pt x="12537" y="13717"/>
                    </a:cubicBezTo>
                    <a:lnTo>
                      <a:pt x="12500" y="13689"/>
                    </a:lnTo>
                    <a:cubicBezTo>
                      <a:pt x="12490" y="13689"/>
                      <a:pt x="12481" y="13680"/>
                      <a:pt x="12472" y="13680"/>
                    </a:cubicBezTo>
                    <a:lnTo>
                      <a:pt x="12462" y="13670"/>
                    </a:lnTo>
                    <a:cubicBezTo>
                      <a:pt x="12434" y="13661"/>
                      <a:pt x="12406" y="13642"/>
                      <a:pt x="12387" y="13633"/>
                    </a:cubicBezTo>
                    <a:lnTo>
                      <a:pt x="12387" y="13633"/>
                    </a:lnTo>
                    <a:cubicBezTo>
                      <a:pt x="12397" y="13652"/>
                      <a:pt x="12415" y="13670"/>
                      <a:pt x="12444" y="13698"/>
                    </a:cubicBezTo>
                    <a:lnTo>
                      <a:pt x="12453" y="13698"/>
                    </a:lnTo>
                    <a:cubicBezTo>
                      <a:pt x="12462" y="13708"/>
                      <a:pt x="12462" y="13717"/>
                      <a:pt x="12472" y="13717"/>
                    </a:cubicBezTo>
                    <a:lnTo>
                      <a:pt x="12472" y="13726"/>
                    </a:lnTo>
                    <a:lnTo>
                      <a:pt x="12509" y="13755"/>
                    </a:lnTo>
                    <a:cubicBezTo>
                      <a:pt x="12518" y="13773"/>
                      <a:pt x="12528" y="13783"/>
                      <a:pt x="12537" y="13792"/>
                    </a:cubicBezTo>
                    <a:lnTo>
                      <a:pt x="12537" y="13801"/>
                    </a:lnTo>
                    <a:cubicBezTo>
                      <a:pt x="12547" y="13811"/>
                      <a:pt x="12547" y="13811"/>
                      <a:pt x="12556" y="13820"/>
                    </a:cubicBezTo>
                    <a:cubicBezTo>
                      <a:pt x="12575" y="13839"/>
                      <a:pt x="12584" y="13858"/>
                      <a:pt x="12603" y="13876"/>
                    </a:cubicBezTo>
                    <a:cubicBezTo>
                      <a:pt x="12621" y="13904"/>
                      <a:pt x="12640" y="13923"/>
                      <a:pt x="12650" y="13942"/>
                    </a:cubicBezTo>
                    <a:cubicBezTo>
                      <a:pt x="12659" y="13970"/>
                      <a:pt x="12678" y="13989"/>
                      <a:pt x="12687" y="14017"/>
                    </a:cubicBezTo>
                    <a:cubicBezTo>
                      <a:pt x="12715" y="14063"/>
                      <a:pt x="12743" y="14120"/>
                      <a:pt x="12771" y="14166"/>
                    </a:cubicBezTo>
                    <a:cubicBezTo>
                      <a:pt x="12781" y="14185"/>
                      <a:pt x="12781" y="14195"/>
                      <a:pt x="12790" y="14213"/>
                    </a:cubicBezTo>
                    <a:cubicBezTo>
                      <a:pt x="12809" y="14241"/>
                      <a:pt x="12827" y="14279"/>
                      <a:pt x="12846" y="14316"/>
                    </a:cubicBezTo>
                    <a:cubicBezTo>
                      <a:pt x="12874" y="14363"/>
                      <a:pt x="12902" y="14419"/>
                      <a:pt x="12921" y="14466"/>
                    </a:cubicBezTo>
                    <a:cubicBezTo>
                      <a:pt x="12949" y="14532"/>
                      <a:pt x="12987" y="14607"/>
                      <a:pt x="13005" y="14653"/>
                    </a:cubicBezTo>
                    <a:lnTo>
                      <a:pt x="13005" y="14663"/>
                    </a:lnTo>
                    <a:lnTo>
                      <a:pt x="13015" y="14663"/>
                    </a:lnTo>
                    <a:lnTo>
                      <a:pt x="13015" y="14672"/>
                    </a:lnTo>
                    <a:lnTo>
                      <a:pt x="13015" y="14681"/>
                    </a:lnTo>
                    <a:lnTo>
                      <a:pt x="13024" y="14681"/>
                    </a:lnTo>
                    <a:lnTo>
                      <a:pt x="13024" y="14700"/>
                    </a:lnTo>
                    <a:lnTo>
                      <a:pt x="13033" y="14700"/>
                    </a:lnTo>
                    <a:lnTo>
                      <a:pt x="13033" y="14710"/>
                    </a:lnTo>
                    <a:cubicBezTo>
                      <a:pt x="13052" y="14756"/>
                      <a:pt x="13080" y="14831"/>
                      <a:pt x="13108" y="14897"/>
                    </a:cubicBezTo>
                    <a:lnTo>
                      <a:pt x="13118" y="14934"/>
                    </a:lnTo>
                    <a:cubicBezTo>
                      <a:pt x="13127" y="14944"/>
                      <a:pt x="13127" y="14944"/>
                      <a:pt x="13127" y="14944"/>
                    </a:cubicBezTo>
                    <a:cubicBezTo>
                      <a:pt x="13127" y="14953"/>
                      <a:pt x="13127" y="14953"/>
                      <a:pt x="13127" y="14953"/>
                    </a:cubicBezTo>
                    <a:lnTo>
                      <a:pt x="13136" y="14972"/>
                    </a:lnTo>
                    <a:lnTo>
                      <a:pt x="13136" y="14981"/>
                    </a:lnTo>
                    <a:cubicBezTo>
                      <a:pt x="13146" y="15009"/>
                      <a:pt x="13155" y="15028"/>
                      <a:pt x="13164" y="15065"/>
                    </a:cubicBezTo>
                    <a:cubicBezTo>
                      <a:pt x="13183" y="15121"/>
                      <a:pt x="13193" y="15178"/>
                      <a:pt x="13211" y="15234"/>
                    </a:cubicBezTo>
                    <a:cubicBezTo>
                      <a:pt x="13221" y="15290"/>
                      <a:pt x="13239" y="15346"/>
                      <a:pt x="13258" y="15402"/>
                    </a:cubicBezTo>
                    <a:lnTo>
                      <a:pt x="13258" y="15412"/>
                    </a:lnTo>
                    <a:cubicBezTo>
                      <a:pt x="13267" y="15440"/>
                      <a:pt x="13267" y="15468"/>
                      <a:pt x="13277" y="15496"/>
                    </a:cubicBezTo>
                    <a:cubicBezTo>
                      <a:pt x="13277" y="15515"/>
                      <a:pt x="13286" y="15543"/>
                      <a:pt x="13286" y="15571"/>
                    </a:cubicBezTo>
                    <a:lnTo>
                      <a:pt x="13296" y="15580"/>
                    </a:lnTo>
                    <a:lnTo>
                      <a:pt x="13296" y="15590"/>
                    </a:lnTo>
                    <a:cubicBezTo>
                      <a:pt x="13296" y="15646"/>
                      <a:pt x="13305" y="15702"/>
                      <a:pt x="13305" y="15758"/>
                    </a:cubicBezTo>
                    <a:lnTo>
                      <a:pt x="13305" y="15768"/>
                    </a:lnTo>
                    <a:cubicBezTo>
                      <a:pt x="13305" y="15796"/>
                      <a:pt x="13305" y="15814"/>
                      <a:pt x="13305" y="15842"/>
                    </a:cubicBezTo>
                    <a:cubicBezTo>
                      <a:pt x="13305" y="15870"/>
                      <a:pt x="13305" y="15899"/>
                      <a:pt x="13296" y="15927"/>
                    </a:cubicBezTo>
                    <a:cubicBezTo>
                      <a:pt x="13296" y="15983"/>
                      <a:pt x="13286" y="16039"/>
                      <a:pt x="13286" y="16095"/>
                    </a:cubicBezTo>
                    <a:cubicBezTo>
                      <a:pt x="13277" y="16133"/>
                      <a:pt x="13277" y="16170"/>
                      <a:pt x="13267" y="16198"/>
                    </a:cubicBezTo>
                    <a:lnTo>
                      <a:pt x="13267" y="16208"/>
                    </a:lnTo>
                    <a:cubicBezTo>
                      <a:pt x="13267" y="16226"/>
                      <a:pt x="13267" y="16236"/>
                      <a:pt x="13258" y="16254"/>
                    </a:cubicBezTo>
                    <a:cubicBezTo>
                      <a:pt x="13258" y="16273"/>
                      <a:pt x="13258" y="16292"/>
                      <a:pt x="13258" y="16311"/>
                    </a:cubicBezTo>
                    <a:lnTo>
                      <a:pt x="13258" y="16320"/>
                    </a:lnTo>
                    <a:cubicBezTo>
                      <a:pt x="13249" y="16348"/>
                      <a:pt x="13249" y="16367"/>
                      <a:pt x="13239" y="16395"/>
                    </a:cubicBezTo>
                    <a:lnTo>
                      <a:pt x="13239" y="16404"/>
                    </a:lnTo>
                    <a:lnTo>
                      <a:pt x="13239" y="16414"/>
                    </a:lnTo>
                    <a:lnTo>
                      <a:pt x="13239" y="16423"/>
                    </a:lnTo>
                    <a:lnTo>
                      <a:pt x="13239" y="16432"/>
                    </a:lnTo>
                    <a:lnTo>
                      <a:pt x="13239" y="16442"/>
                    </a:lnTo>
                    <a:cubicBezTo>
                      <a:pt x="13230" y="16460"/>
                      <a:pt x="13221" y="16479"/>
                      <a:pt x="13221" y="16498"/>
                    </a:cubicBezTo>
                    <a:cubicBezTo>
                      <a:pt x="13211" y="16507"/>
                      <a:pt x="13211" y="16526"/>
                      <a:pt x="13211" y="16535"/>
                    </a:cubicBezTo>
                    <a:cubicBezTo>
                      <a:pt x="13202" y="16563"/>
                      <a:pt x="13202" y="16582"/>
                      <a:pt x="13202" y="16620"/>
                    </a:cubicBezTo>
                    <a:cubicBezTo>
                      <a:pt x="13193" y="16610"/>
                      <a:pt x="13183" y="16601"/>
                      <a:pt x="13183" y="16591"/>
                    </a:cubicBezTo>
                    <a:lnTo>
                      <a:pt x="13174" y="16591"/>
                    </a:lnTo>
                    <a:cubicBezTo>
                      <a:pt x="13164" y="16573"/>
                      <a:pt x="13155" y="16563"/>
                      <a:pt x="13146" y="16554"/>
                    </a:cubicBezTo>
                    <a:cubicBezTo>
                      <a:pt x="13136" y="16545"/>
                      <a:pt x="13127" y="16535"/>
                      <a:pt x="13118" y="16526"/>
                    </a:cubicBezTo>
                    <a:cubicBezTo>
                      <a:pt x="13080" y="16479"/>
                      <a:pt x="13043" y="16442"/>
                      <a:pt x="13005" y="16395"/>
                    </a:cubicBezTo>
                    <a:lnTo>
                      <a:pt x="12987" y="16376"/>
                    </a:lnTo>
                    <a:cubicBezTo>
                      <a:pt x="12958" y="16348"/>
                      <a:pt x="12921" y="16311"/>
                      <a:pt x="12893" y="16273"/>
                    </a:cubicBezTo>
                    <a:lnTo>
                      <a:pt x="12856" y="16245"/>
                    </a:lnTo>
                    <a:lnTo>
                      <a:pt x="12856" y="16236"/>
                    </a:lnTo>
                    <a:lnTo>
                      <a:pt x="12846" y="16236"/>
                    </a:lnTo>
                    <a:cubicBezTo>
                      <a:pt x="12827" y="16208"/>
                      <a:pt x="12799" y="16179"/>
                      <a:pt x="12781" y="16151"/>
                    </a:cubicBezTo>
                    <a:cubicBezTo>
                      <a:pt x="12734" y="16114"/>
                      <a:pt x="12696" y="16067"/>
                      <a:pt x="12659" y="16030"/>
                    </a:cubicBezTo>
                    <a:cubicBezTo>
                      <a:pt x="12621" y="15992"/>
                      <a:pt x="12575" y="15955"/>
                      <a:pt x="12537" y="15927"/>
                    </a:cubicBezTo>
                    <a:cubicBezTo>
                      <a:pt x="12500" y="15899"/>
                      <a:pt x="12481" y="15880"/>
                      <a:pt x="12453" y="15870"/>
                    </a:cubicBezTo>
                    <a:cubicBezTo>
                      <a:pt x="12434" y="15852"/>
                      <a:pt x="12406" y="15842"/>
                      <a:pt x="12397" y="15833"/>
                    </a:cubicBezTo>
                    <a:lnTo>
                      <a:pt x="12378" y="15824"/>
                    </a:lnTo>
                    <a:cubicBezTo>
                      <a:pt x="12369" y="15824"/>
                      <a:pt x="12359" y="15814"/>
                      <a:pt x="12350" y="15805"/>
                    </a:cubicBezTo>
                    <a:lnTo>
                      <a:pt x="12331" y="15805"/>
                    </a:lnTo>
                    <a:lnTo>
                      <a:pt x="12322" y="15796"/>
                    </a:lnTo>
                    <a:lnTo>
                      <a:pt x="12312" y="15786"/>
                    </a:lnTo>
                    <a:cubicBezTo>
                      <a:pt x="12284" y="15777"/>
                      <a:pt x="12256" y="15758"/>
                      <a:pt x="12228" y="15749"/>
                    </a:cubicBezTo>
                    <a:cubicBezTo>
                      <a:pt x="12191" y="15730"/>
                      <a:pt x="12135" y="15711"/>
                      <a:pt x="12069" y="15683"/>
                    </a:cubicBezTo>
                    <a:cubicBezTo>
                      <a:pt x="12041" y="15674"/>
                      <a:pt x="12013" y="15655"/>
                      <a:pt x="11994" y="15655"/>
                    </a:cubicBezTo>
                    <a:lnTo>
                      <a:pt x="11975" y="15646"/>
                    </a:lnTo>
                    <a:lnTo>
                      <a:pt x="11966" y="15646"/>
                    </a:lnTo>
                    <a:cubicBezTo>
                      <a:pt x="11938" y="15636"/>
                      <a:pt x="11919" y="15627"/>
                      <a:pt x="11901" y="15627"/>
                    </a:cubicBezTo>
                    <a:cubicBezTo>
                      <a:pt x="11863" y="15608"/>
                      <a:pt x="11826" y="15599"/>
                      <a:pt x="11769" y="15580"/>
                    </a:cubicBezTo>
                    <a:lnTo>
                      <a:pt x="11760" y="15580"/>
                    </a:lnTo>
                    <a:lnTo>
                      <a:pt x="11732" y="15571"/>
                    </a:lnTo>
                    <a:lnTo>
                      <a:pt x="11713" y="15562"/>
                    </a:lnTo>
                    <a:cubicBezTo>
                      <a:pt x="11666" y="15543"/>
                      <a:pt x="11620" y="15533"/>
                      <a:pt x="11563" y="15524"/>
                    </a:cubicBezTo>
                    <a:lnTo>
                      <a:pt x="11535" y="15515"/>
                    </a:lnTo>
                    <a:lnTo>
                      <a:pt x="11526" y="15515"/>
                    </a:lnTo>
                    <a:cubicBezTo>
                      <a:pt x="11489" y="15505"/>
                      <a:pt x="11442" y="15496"/>
                      <a:pt x="11386" y="15496"/>
                    </a:cubicBezTo>
                    <a:cubicBezTo>
                      <a:pt x="11348" y="15487"/>
                      <a:pt x="11311" y="15477"/>
                      <a:pt x="11273" y="15477"/>
                    </a:cubicBezTo>
                    <a:lnTo>
                      <a:pt x="11264" y="15468"/>
                    </a:lnTo>
                    <a:lnTo>
                      <a:pt x="11217" y="15468"/>
                    </a:lnTo>
                    <a:cubicBezTo>
                      <a:pt x="11189" y="15459"/>
                      <a:pt x="11161" y="15459"/>
                      <a:pt x="11133" y="15449"/>
                    </a:cubicBezTo>
                    <a:cubicBezTo>
                      <a:pt x="11105" y="15449"/>
                      <a:pt x="11077" y="15440"/>
                      <a:pt x="11048" y="15440"/>
                    </a:cubicBezTo>
                    <a:cubicBezTo>
                      <a:pt x="11002" y="15430"/>
                      <a:pt x="10946" y="15421"/>
                      <a:pt x="10880" y="15421"/>
                    </a:cubicBezTo>
                    <a:cubicBezTo>
                      <a:pt x="10833" y="15412"/>
                      <a:pt x="10786" y="15412"/>
                      <a:pt x="10740" y="15402"/>
                    </a:cubicBezTo>
                    <a:lnTo>
                      <a:pt x="10693" y="15402"/>
                    </a:lnTo>
                    <a:cubicBezTo>
                      <a:pt x="10646" y="15402"/>
                      <a:pt x="10580" y="15393"/>
                      <a:pt x="10524" y="15393"/>
                    </a:cubicBezTo>
                    <a:lnTo>
                      <a:pt x="10356" y="15393"/>
                    </a:lnTo>
                    <a:cubicBezTo>
                      <a:pt x="10318" y="15393"/>
                      <a:pt x="10290" y="15402"/>
                      <a:pt x="10262" y="15402"/>
                    </a:cubicBezTo>
                    <a:lnTo>
                      <a:pt x="10178" y="15402"/>
                    </a:lnTo>
                    <a:cubicBezTo>
                      <a:pt x="10131" y="15402"/>
                      <a:pt x="10084" y="15412"/>
                      <a:pt x="10047" y="15412"/>
                    </a:cubicBezTo>
                    <a:cubicBezTo>
                      <a:pt x="10028" y="15412"/>
                      <a:pt x="10009" y="15402"/>
                      <a:pt x="10000" y="15402"/>
                    </a:cubicBezTo>
                    <a:lnTo>
                      <a:pt x="9972" y="15402"/>
                    </a:lnTo>
                    <a:lnTo>
                      <a:pt x="9962" y="15393"/>
                    </a:lnTo>
                    <a:lnTo>
                      <a:pt x="9953" y="15393"/>
                    </a:lnTo>
                    <a:cubicBezTo>
                      <a:pt x="9944" y="15393"/>
                      <a:pt x="9925" y="15393"/>
                      <a:pt x="9906" y="15384"/>
                    </a:cubicBezTo>
                    <a:cubicBezTo>
                      <a:pt x="9878" y="15374"/>
                      <a:pt x="9841" y="15365"/>
                      <a:pt x="9822" y="15356"/>
                    </a:cubicBezTo>
                    <a:lnTo>
                      <a:pt x="9813" y="15356"/>
                    </a:lnTo>
                    <a:cubicBezTo>
                      <a:pt x="9803" y="15356"/>
                      <a:pt x="9794" y="15356"/>
                      <a:pt x="9785" y="15346"/>
                    </a:cubicBezTo>
                    <a:cubicBezTo>
                      <a:pt x="9738" y="15337"/>
                      <a:pt x="9700" y="15318"/>
                      <a:pt x="9663" y="15309"/>
                    </a:cubicBezTo>
                    <a:lnTo>
                      <a:pt x="9635" y="15299"/>
                    </a:lnTo>
                    <a:cubicBezTo>
                      <a:pt x="9607" y="15290"/>
                      <a:pt x="9569" y="15271"/>
                      <a:pt x="9532" y="15253"/>
                    </a:cubicBezTo>
                    <a:cubicBezTo>
                      <a:pt x="9504" y="15243"/>
                      <a:pt x="9476" y="15234"/>
                      <a:pt x="9457" y="15234"/>
                    </a:cubicBezTo>
                    <a:cubicBezTo>
                      <a:pt x="9438" y="15224"/>
                      <a:pt x="9419" y="15215"/>
                      <a:pt x="9410" y="15215"/>
                    </a:cubicBezTo>
                    <a:lnTo>
                      <a:pt x="9382" y="15215"/>
                    </a:lnTo>
                    <a:cubicBezTo>
                      <a:pt x="9344" y="15196"/>
                      <a:pt x="9288" y="15187"/>
                      <a:pt x="9241" y="15168"/>
                    </a:cubicBezTo>
                    <a:cubicBezTo>
                      <a:pt x="9223" y="15168"/>
                      <a:pt x="9195" y="15159"/>
                      <a:pt x="9176" y="15150"/>
                    </a:cubicBezTo>
                    <a:cubicBezTo>
                      <a:pt x="9148" y="15150"/>
                      <a:pt x="9129" y="15140"/>
                      <a:pt x="9110" y="15140"/>
                    </a:cubicBezTo>
                    <a:cubicBezTo>
                      <a:pt x="9064" y="15131"/>
                      <a:pt x="9017" y="15121"/>
                      <a:pt x="8961" y="15121"/>
                    </a:cubicBezTo>
                    <a:cubicBezTo>
                      <a:pt x="8933" y="15112"/>
                      <a:pt x="8904" y="15112"/>
                      <a:pt x="8886" y="15112"/>
                    </a:cubicBezTo>
                    <a:lnTo>
                      <a:pt x="8811" y="15112"/>
                    </a:lnTo>
                    <a:cubicBezTo>
                      <a:pt x="8783" y="15112"/>
                      <a:pt x="8764" y="15112"/>
                      <a:pt x="8745" y="15121"/>
                    </a:cubicBezTo>
                    <a:cubicBezTo>
                      <a:pt x="8708" y="15121"/>
                      <a:pt x="8680" y="15131"/>
                      <a:pt x="8652" y="15140"/>
                    </a:cubicBezTo>
                    <a:lnTo>
                      <a:pt x="8624" y="15140"/>
                    </a:lnTo>
                    <a:lnTo>
                      <a:pt x="8614" y="15150"/>
                    </a:lnTo>
                    <a:lnTo>
                      <a:pt x="8586" y="15150"/>
                    </a:lnTo>
                    <a:cubicBezTo>
                      <a:pt x="8567" y="15159"/>
                      <a:pt x="8539" y="15159"/>
                      <a:pt x="8521" y="15168"/>
                    </a:cubicBezTo>
                    <a:cubicBezTo>
                      <a:pt x="8427" y="15196"/>
                      <a:pt x="8352" y="15224"/>
                      <a:pt x="8277" y="15243"/>
                    </a:cubicBezTo>
                    <a:cubicBezTo>
                      <a:pt x="8268" y="15253"/>
                      <a:pt x="8249" y="15253"/>
                      <a:pt x="8240" y="15262"/>
                    </a:cubicBezTo>
                    <a:cubicBezTo>
                      <a:pt x="8221" y="15271"/>
                      <a:pt x="8193" y="15281"/>
                      <a:pt x="8165" y="15290"/>
                    </a:cubicBezTo>
                    <a:cubicBezTo>
                      <a:pt x="8137" y="15299"/>
                      <a:pt x="8109" y="15318"/>
                      <a:pt x="8090" y="15327"/>
                    </a:cubicBezTo>
                    <a:lnTo>
                      <a:pt x="8081" y="15327"/>
                    </a:lnTo>
                    <a:lnTo>
                      <a:pt x="8081" y="15337"/>
                    </a:lnTo>
                    <a:lnTo>
                      <a:pt x="8043" y="15337"/>
                    </a:lnTo>
                    <a:cubicBezTo>
                      <a:pt x="8024" y="15337"/>
                      <a:pt x="8006" y="15337"/>
                      <a:pt x="7978" y="15327"/>
                    </a:cubicBezTo>
                    <a:lnTo>
                      <a:pt x="7931" y="15327"/>
                    </a:lnTo>
                    <a:cubicBezTo>
                      <a:pt x="7912" y="15327"/>
                      <a:pt x="7903" y="15318"/>
                      <a:pt x="7884" y="15318"/>
                    </a:cubicBezTo>
                    <a:cubicBezTo>
                      <a:pt x="7875" y="15318"/>
                      <a:pt x="7856" y="15318"/>
                      <a:pt x="7846" y="15309"/>
                    </a:cubicBezTo>
                    <a:lnTo>
                      <a:pt x="7837" y="15309"/>
                    </a:lnTo>
                    <a:cubicBezTo>
                      <a:pt x="7828" y="15309"/>
                      <a:pt x="7818" y="15299"/>
                      <a:pt x="7800" y="15299"/>
                    </a:cubicBezTo>
                    <a:lnTo>
                      <a:pt x="7790" y="15290"/>
                    </a:lnTo>
                    <a:cubicBezTo>
                      <a:pt x="7781" y="15290"/>
                      <a:pt x="7772" y="15290"/>
                      <a:pt x="7762" y="15281"/>
                    </a:cubicBezTo>
                    <a:cubicBezTo>
                      <a:pt x="7753" y="15281"/>
                      <a:pt x="7743" y="15271"/>
                      <a:pt x="7725" y="15262"/>
                    </a:cubicBezTo>
                    <a:cubicBezTo>
                      <a:pt x="7706" y="15253"/>
                      <a:pt x="7687" y="15243"/>
                      <a:pt x="7669" y="15224"/>
                    </a:cubicBezTo>
                    <a:cubicBezTo>
                      <a:pt x="7631" y="15196"/>
                      <a:pt x="7584" y="15168"/>
                      <a:pt x="7547" y="15131"/>
                    </a:cubicBezTo>
                    <a:cubicBezTo>
                      <a:pt x="7528" y="15121"/>
                      <a:pt x="7509" y="15103"/>
                      <a:pt x="7491" y="15093"/>
                    </a:cubicBezTo>
                    <a:lnTo>
                      <a:pt x="7491" y="15084"/>
                    </a:lnTo>
                    <a:lnTo>
                      <a:pt x="7481" y="15075"/>
                    </a:lnTo>
                    <a:cubicBezTo>
                      <a:pt x="7472" y="15065"/>
                      <a:pt x="7463" y="15065"/>
                      <a:pt x="7463" y="15056"/>
                    </a:cubicBezTo>
                    <a:lnTo>
                      <a:pt x="7453" y="15047"/>
                    </a:lnTo>
                    <a:lnTo>
                      <a:pt x="7434" y="15028"/>
                    </a:lnTo>
                    <a:cubicBezTo>
                      <a:pt x="7425" y="15018"/>
                      <a:pt x="7425" y="15009"/>
                      <a:pt x="7416" y="15000"/>
                    </a:cubicBezTo>
                    <a:lnTo>
                      <a:pt x="7406" y="15000"/>
                    </a:lnTo>
                    <a:lnTo>
                      <a:pt x="7397" y="14981"/>
                    </a:lnTo>
                    <a:lnTo>
                      <a:pt x="7388" y="14981"/>
                    </a:lnTo>
                    <a:cubicBezTo>
                      <a:pt x="7388" y="14981"/>
                      <a:pt x="7388" y="14972"/>
                      <a:pt x="7388" y="14972"/>
                    </a:cubicBezTo>
                    <a:cubicBezTo>
                      <a:pt x="7388" y="14972"/>
                      <a:pt x="7378" y="14962"/>
                      <a:pt x="7378" y="14962"/>
                    </a:cubicBezTo>
                    <a:cubicBezTo>
                      <a:pt x="7369" y="14953"/>
                      <a:pt x="7369" y="14953"/>
                      <a:pt x="7360" y="14944"/>
                    </a:cubicBezTo>
                    <a:cubicBezTo>
                      <a:pt x="7350" y="14925"/>
                      <a:pt x="7332" y="14906"/>
                      <a:pt x="7322" y="14897"/>
                    </a:cubicBezTo>
                    <a:cubicBezTo>
                      <a:pt x="7332" y="14878"/>
                      <a:pt x="7341" y="14869"/>
                      <a:pt x="7360" y="14850"/>
                    </a:cubicBezTo>
                    <a:cubicBezTo>
                      <a:pt x="7369" y="14822"/>
                      <a:pt x="7388" y="14803"/>
                      <a:pt x="7397" y="14784"/>
                    </a:cubicBezTo>
                    <a:cubicBezTo>
                      <a:pt x="7416" y="14766"/>
                      <a:pt x="7425" y="14738"/>
                      <a:pt x="7444" y="14719"/>
                    </a:cubicBezTo>
                    <a:cubicBezTo>
                      <a:pt x="7453" y="14700"/>
                      <a:pt x="7463" y="14672"/>
                      <a:pt x="7472" y="14663"/>
                    </a:cubicBezTo>
                    <a:lnTo>
                      <a:pt x="7481" y="14663"/>
                    </a:lnTo>
                    <a:lnTo>
                      <a:pt x="7481" y="14653"/>
                    </a:lnTo>
                    <a:lnTo>
                      <a:pt x="7491" y="14644"/>
                    </a:lnTo>
                    <a:cubicBezTo>
                      <a:pt x="7509" y="14616"/>
                      <a:pt x="7519" y="14597"/>
                      <a:pt x="7537" y="14578"/>
                    </a:cubicBezTo>
                    <a:cubicBezTo>
                      <a:pt x="7547" y="14550"/>
                      <a:pt x="7566" y="14532"/>
                      <a:pt x="7575" y="14494"/>
                    </a:cubicBezTo>
                    <a:cubicBezTo>
                      <a:pt x="7612" y="14438"/>
                      <a:pt x="7631" y="14391"/>
                      <a:pt x="7640" y="14354"/>
                    </a:cubicBezTo>
                    <a:cubicBezTo>
                      <a:pt x="7650" y="14326"/>
                      <a:pt x="7659" y="14298"/>
                      <a:pt x="7659" y="14269"/>
                    </a:cubicBezTo>
                    <a:cubicBezTo>
                      <a:pt x="7659" y="14251"/>
                      <a:pt x="7659" y="14232"/>
                      <a:pt x="7669" y="14223"/>
                    </a:cubicBezTo>
                    <a:lnTo>
                      <a:pt x="7669" y="14213"/>
                    </a:lnTo>
                    <a:lnTo>
                      <a:pt x="7669" y="14204"/>
                    </a:lnTo>
                    <a:cubicBezTo>
                      <a:pt x="7669" y="14195"/>
                      <a:pt x="7669" y="14176"/>
                      <a:pt x="7669" y="14166"/>
                    </a:cubicBezTo>
                    <a:lnTo>
                      <a:pt x="7669" y="14157"/>
                    </a:lnTo>
                    <a:cubicBezTo>
                      <a:pt x="7678" y="14129"/>
                      <a:pt x="7678" y="14101"/>
                      <a:pt x="7678" y="14073"/>
                    </a:cubicBezTo>
                    <a:cubicBezTo>
                      <a:pt x="7687" y="14017"/>
                      <a:pt x="7687" y="13970"/>
                      <a:pt x="7678" y="13923"/>
                    </a:cubicBezTo>
                    <a:lnTo>
                      <a:pt x="7678" y="13914"/>
                    </a:lnTo>
                    <a:lnTo>
                      <a:pt x="7678" y="13904"/>
                    </a:lnTo>
                    <a:cubicBezTo>
                      <a:pt x="7697" y="13867"/>
                      <a:pt x="7706" y="13829"/>
                      <a:pt x="7715" y="13783"/>
                    </a:cubicBezTo>
                    <a:cubicBezTo>
                      <a:pt x="7715" y="13755"/>
                      <a:pt x="7725" y="13726"/>
                      <a:pt x="7725" y="13708"/>
                    </a:cubicBezTo>
                    <a:cubicBezTo>
                      <a:pt x="7734" y="13689"/>
                      <a:pt x="7734" y="13670"/>
                      <a:pt x="7734" y="13642"/>
                    </a:cubicBezTo>
                    <a:cubicBezTo>
                      <a:pt x="7734" y="13614"/>
                      <a:pt x="7725" y="13595"/>
                      <a:pt x="7725" y="13577"/>
                    </a:cubicBezTo>
                    <a:cubicBezTo>
                      <a:pt x="7715" y="13549"/>
                      <a:pt x="7706" y="13520"/>
                      <a:pt x="7697" y="13502"/>
                    </a:cubicBezTo>
                    <a:cubicBezTo>
                      <a:pt x="7687" y="13483"/>
                      <a:pt x="7678" y="13464"/>
                      <a:pt x="7669" y="13455"/>
                    </a:cubicBezTo>
                    <a:lnTo>
                      <a:pt x="7659" y="13446"/>
                    </a:lnTo>
                    <a:cubicBezTo>
                      <a:pt x="7640" y="13417"/>
                      <a:pt x="7631" y="13399"/>
                      <a:pt x="7612" y="13380"/>
                    </a:cubicBezTo>
                    <a:cubicBezTo>
                      <a:pt x="7594" y="13371"/>
                      <a:pt x="7575" y="13352"/>
                      <a:pt x="7556" y="13343"/>
                    </a:cubicBezTo>
                    <a:cubicBezTo>
                      <a:pt x="7547" y="13343"/>
                      <a:pt x="7537" y="13333"/>
                      <a:pt x="7528" y="13333"/>
                    </a:cubicBezTo>
                    <a:cubicBezTo>
                      <a:pt x="7519" y="13333"/>
                      <a:pt x="7519" y="13324"/>
                      <a:pt x="7509" y="13324"/>
                    </a:cubicBezTo>
                    <a:lnTo>
                      <a:pt x="7463" y="13324"/>
                    </a:lnTo>
                    <a:cubicBezTo>
                      <a:pt x="7453" y="13324"/>
                      <a:pt x="7444" y="13324"/>
                      <a:pt x="7434" y="13333"/>
                    </a:cubicBezTo>
                    <a:lnTo>
                      <a:pt x="7416" y="13333"/>
                    </a:lnTo>
                    <a:cubicBezTo>
                      <a:pt x="7406" y="13343"/>
                      <a:pt x="7397" y="13343"/>
                      <a:pt x="7388" y="13352"/>
                    </a:cubicBezTo>
                    <a:cubicBezTo>
                      <a:pt x="7369" y="13361"/>
                      <a:pt x="7350" y="13371"/>
                      <a:pt x="7341" y="13380"/>
                    </a:cubicBezTo>
                    <a:cubicBezTo>
                      <a:pt x="7341" y="13380"/>
                      <a:pt x="7332" y="13389"/>
                      <a:pt x="7322" y="13399"/>
                    </a:cubicBezTo>
                    <a:lnTo>
                      <a:pt x="7275" y="13399"/>
                    </a:lnTo>
                    <a:cubicBezTo>
                      <a:pt x="7247" y="13399"/>
                      <a:pt x="7229" y="13399"/>
                      <a:pt x="7200" y="13389"/>
                    </a:cubicBezTo>
                    <a:lnTo>
                      <a:pt x="7163" y="13389"/>
                    </a:lnTo>
                    <a:cubicBezTo>
                      <a:pt x="7144" y="13380"/>
                      <a:pt x="7135" y="13380"/>
                      <a:pt x="7126" y="13380"/>
                    </a:cubicBezTo>
                    <a:lnTo>
                      <a:pt x="7088" y="13380"/>
                    </a:lnTo>
                    <a:cubicBezTo>
                      <a:pt x="7041" y="13380"/>
                      <a:pt x="6985" y="13389"/>
                      <a:pt x="6948" y="13408"/>
                    </a:cubicBezTo>
                    <a:cubicBezTo>
                      <a:pt x="6920" y="13417"/>
                      <a:pt x="6891" y="13436"/>
                      <a:pt x="6873" y="13446"/>
                    </a:cubicBezTo>
                    <a:cubicBezTo>
                      <a:pt x="6854" y="13455"/>
                      <a:pt x="6845" y="13474"/>
                      <a:pt x="6835" y="13483"/>
                    </a:cubicBezTo>
                    <a:lnTo>
                      <a:pt x="6826" y="13483"/>
                    </a:lnTo>
                    <a:cubicBezTo>
                      <a:pt x="6826" y="13492"/>
                      <a:pt x="6817" y="13492"/>
                      <a:pt x="6807" y="13502"/>
                    </a:cubicBezTo>
                    <a:cubicBezTo>
                      <a:pt x="6798" y="13502"/>
                      <a:pt x="6798" y="13511"/>
                      <a:pt x="6788" y="13520"/>
                    </a:cubicBezTo>
                    <a:cubicBezTo>
                      <a:pt x="6779" y="13530"/>
                      <a:pt x="6760" y="13539"/>
                      <a:pt x="6751" y="13549"/>
                    </a:cubicBezTo>
                    <a:cubicBezTo>
                      <a:pt x="6732" y="13567"/>
                      <a:pt x="6704" y="13586"/>
                      <a:pt x="6685" y="13614"/>
                    </a:cubicBezTo>
                    <a:cubicBezTo>
                      <a:pt x="6657" y="13652"/>
                      <a:pt x="6620" y="13689"/>
                      <a:pt x="6592" y="13717"/>
                    </a:cubicBezTo>
                    <a:cubicBezTo>
                      <a:pt x="6582" y="13736"/>
                      <a:pt x="6573" y="13745"/>
                      <a:pt x="6564" y="13764"/>
                    </a:cubicBezTo>
                    <a:cubicBezTo>
                      <a:pt x="6564" y="13773"/>
                      <a:pt x="6554" y="13773"/>
                      <a:pt x="6554" y="13783"/>
                    </a:cubicBezTo>
                    <a:lnTo>
                      <a:pt x="6545" y="13792"/>
                    </a:lnTo>
                    <a:lnTo>
                      <a:pt x="6536" y="13801"/>
                    </a:lnTo>
                    <a:lnTo>
                      <a:pt x="6536" y="13811"/>
                    </a:lnTo>
                    <a:lnTo>
                      <a:pt x="6526" y="13811"/>
                    </a:lnTo>
                    <a:cubicBezTo>
                      <a:pt x="6526" y="13820"/>
                      <a:pt x="6517" y="13839"/>
                      <a:pt x="6508" y="13848"/>
                    </a:cubicBezTo>
                    <a:cubicBezTo>
                      <a:pt x="6498" y="13867"/>
                      <a:pt x="6489" y="13876"/>
                      <a:pt x="6479" y="13895"/>
                    </a:cubicBezTo>
                    <a:lnTo>
                      <a:pt x="6470" y="13904"/>
                    </a:lnTo>
                    <a:cubicBezTo>
                      <a:pt x="6461" y="13932"/>
                      <a:pt x="6442" y="13951"/>
                      <a:pt x="6433" y="13970"/>
                    </a:cubicBezTo>
                    <a:cubicBezTo>
                      <a:pt x="6405" y="14007"/>
                      <a:pt x="6386" y="14045"/>
                      <a:pt x="6367" y="14073"/>
                    </a:cubicBezTo>
                    <a:lnTo>
                      <a:pt x="6348" y="14101"/>
                    </a:lnTo>
                    <a:lnTo>
                      <a:pt x="6339" y="14110"/>
                    </a:lnTo>
                    <a:lnTo>
                      <a:pt x="6339" y="14120"/>
                    </a:lnTo>
                    <a:cubicBezTo>
                      <a:pt x="6320" y="14148"/>
                      <a:pt x="6311" y="14166"/>
                      <a:pt x="6302" y="14195"/>
                    </a:cubicBezTo>
                    <a:lnTo>
                      <a:pt x="6292" y="14195"/>
                    </a:lnTo>
                    <a:lnTo>
                      <a:pt x="6292" y="14204"/>
                    </a:lnTo>
                    <a:cubicBezTo>
                      <a:pt x="6283" y="14213"/>
                      <a:pt x="6274" y="14232"/>
                      <a:pt x="6264" y="14251"/>
                    </a:cubicBezTo>
                    <a:cubicBezTo>
                      <a:pt x="6255" y="14260"/>
                      <a:pt x="6245" y="14279"/>
                      <a:pt x="6236" y="14288"/>
                    </a:cubicBezTo>
                    <a:cubicBezTo>
                      <a:pt x="6236" y="14288"/>
                      <a:pt x="6227" y="14298"/>
                      <a:pt x="6227" y="14298"/>
                    </a:cubicBezTo>
                    <a:lnTo>
                      <a:pt x="6217" y="14307"/>
                    </a:lnTo>
                    <a:cubicBezTo>
                      <a:pt x="6208" y="14316"/>
                      <a:pt x="6189" y="14326"/>
                      <a:pt x="6180" y="14344"/>
                    </a:cubicBezTo>
                    <a:cubicBezTo>
                      <a:pt x="6171" y="14354"/>
                      <a:pt x="6161" y="14363"/>
                      <a:pt x="6152" y="14372"/>
                    </a:cubicBezTo>
                    <a:cubicBezTo>
                      <a:pt x="6142" y="14382"/>
                      <a:pt x="6142" y="14391"/>
                      <a:pt x="6133" y="14401"/>
                    </a:cubicBezTo>
                    <a:cubicBezTo>
                      <a:pt x="6114" y="14410"/>
                      <a:pt x="6105" y="14419"/>
                      <a:pt x="6096" y="14438"/>
                    </a:cubicBezTo>
                    <a:cubicBezTo>
                      <a:pt x="6086" y="14447"/>
                      <a:pt x="6058" y="14466"/>
                      <a:pt x="6039" y="14475"/>
                    </a:cubicBezTo>
                    <a:cubicBezTo>
                      <a:pt x="6030" y="14475"/>
                      <a:pt x="6021" y="14485"/>
                      <a:pt x="6002" y="14485"/>
                    </a:cubicBezTo>
                    <a:lnTo>
                      <a:pt x="5993" y="14485"/>
                    </a:lnTo>
                    <a:cubicBezTo>
                      <a:pt x="5983" y="14466"/>
                      <a:pt x="5965" y="14447"/>
                      <a:pt x="5946" y="14429"/>
                    </a:cubicBezTo>
                    <a:cubicBezTo>
                      <a:pt x="5918" y="14401"/>
                      <a:pt x="5890" y="14372"/>
                      <a:pt x="5871" y="14354"/>
                    </a:cubicBezTo>
                    <a:lnTo>
                      <a:pt x="5862" y="14344"/>
                    </a:lnTo>
                    <a:cubicBezTo>
                      <a:pt x="5890" y="14344"/>
                      <a:pt x="5918" y="14335"/>
                      <a:pt x="5955" y="14316"/>
                    </a:cubicBezTo>
                    <a:cubicBezTo>
                      <a:pt x="5974" y="14298"/>
                      <a:pt x="5993" y="14279"/>
                      <a:pt x="6002" y="14260"/>
                    </a:cubicBezTo>
                    <a:cubicBezTo>
                      <a:pt x="6011" y="14251"/>
                      <a:pt x="6021" y="14232"/>
                      <a:pt x="6030" y="14213"/>
                    </a:cubicBezTo>
                    <a:cubicBezTo>
                      <a:pt x="6039" y="14195"/>
                      <a:pt x="6039" y="14176"/>
                      <a:pt x="6049" y="14157"/>
                    </a:cubicBezTo>
                    <a:lnTo>
                      <a:pt x="6049" y="14148"/>
                    </a:lnTo>
                    <a:cubicBezTo>
                      <a:pt x="6049" y="14129"/>
                      <a:pt x="6049" y="14101"/>
                      <a:pt x="6049" y="14082"/>
                    </a:cubicBezTo>
                    <a:cubicBezTo>
                      <a:pt x="6049" y="14054"/>
                      <a:pt x="6049" y="14035"/>
                      <a:pt x="6049" y="14007"/>
                    </a:cubicBezTo>
                    <a:cubicBezTo>
                      <a:pt x="6039" y="13989"/>
                      <a:pt x="6039" y="13970"/>
                      <a:pt x="6030" y="13961"/>
                    </a:cubicBezTo>
                    <a:cubicBezTo>
                      <a:pt x="6030" y="13942"/>
                      <a:pt x="6021" y="13932"/>
                      <a:pt x="6021" y="13914"/>
                    </a:cubicBezTo>
                    <a:cubicBezTo>
                      <a:pt x="6002" y="13886"/>
                      <a:pt x="5993" y="13867"/>
                      <a:pt x="5965" y="13829"/>
                    </a:cubicBezTo>
                    <a:cubicBezTo>
                      <a:pt x="5946" y="13811"/>
                      <a:pt x="5927" y="13783"/>
                      <a:pt x="5899" y="13764"/>
                    </a:cubicBezTo>
                    <a:cubicBezTo>
                      <a:pt x="5871" y="13745"/>
                      <a:pt x="5843" y="13726"/>
                      <a:pt x="5824" y="13708"/>
                    </a:cubicBezTo>
                    <a:lnTo>
                      <a:pt x="5815" y="13708"/>
                    </a:lnTo>
                    <a:cubicBezTo>
                      <a:pt x="5815" y="13708"/>
                      <a:pt x="5815" y="13698"/>
                      <a:pt x="5805" y="13698"/>
                    </a:cubicBezTo>
                    <a:cubicBezTo>
                      <a:pt x="5796" y="13689"/>
                      <a:pt x="5777" y="13689"/>
                      <a:pt x="5759" y="13670"/>
                    </a:cubicBezTo>
                    <a:lnTo>
                      <a:pt x="5740" y="13661"/>
                    </a:lnTo>
                    <a:cubicBezTo>
                      <a:pt x="5721" y="13652"/>
                      <a:pt x="5693" y="13642"/>
                      <a:pt x="5674" y="13633"/>
                    </a:cubicBezTo>
                    <a:lnTo>
                      <a:pt x="5665" y="13633"/>
                    </a:lnTo>
                    <a:cubicBezTo>
                      <a:pt x="5656" y="13623"/>
                      <a:pt x="5646" y="13623"/>
                      <a:pt x="5637" y="13614"/>
                    </a:cubicBezTo>
                    <a:cubicBezTo>
                      <a:pt x="5627" y="13614"/>
                      <a:pt x="5618" y="13605"/>
                      <a:pt x="5609" y="13605"/>
                    </a:cubicBezTo>
                    <a:lnTo>
                      <a:pt x="5609" y="13595"/>
                    </a:lnTo>
                    <a:cubicBezTo>
                      <a:pt x="5581" y="13586"/>
                      <a:pt x="5553" y="13567"/>
                      <a:pt x="5515" y="13539"/>
                    </a:cubicBezTo>
                    <a:cubicBezTo>
                      <a:pt x="5524" y="13530"/>
                      <a:pt x="5515" y="13530"/>
                      <a:pt x="5515" y="13530"/>
                    </a:cubicBezTo>
                    <a:lnTo>
                      <a:pt x="5515" y="13520"/>
                    </a:lnTo>
                    <a:cubicBezTo>
                      <a:pt x="5515" y="13511"/>
                      <a:pt x="5515" y="13502"/>
                      <a:pt x="5515" y="13483"/>
                    </a:cubicBezTo>
                    <a:lnTo>
                      <a:pt x="5515" y="13474"/>
                    </a:lnTo>
                    <a:lnTo>
                      <a:pt x="5515" y="13464"/>
                    </a:lnTo>
                    <a:lnTo>
                      <a:pt x="5515" y="13455"/>
                    </a:lnTo>
                    <a:lnTo>
                      <a:pt x="5515" y="13446"/>
                    </a:lnTo>
                    <a:cubicBezTo>
                      <a:pt x="5515" y="13436"/>
                      <a:pt x="5515" y="13427"/>
                      <a:pt x="5524" y="13417"/>
                    </a:cubicBezTo>
                    <a:lnTo>
                      <a:pt x="5524" y="13399"/>
                    </a:lnTo>
                    <a:lnTo>
                      <a:pt x="5524" y="13389"/>
                    </a:lnTo>
                    <a:lnTo>
                      <a:pt x="5524" y="13380"/>
                    </a:lnTo>
                    <a:cubicBezTo>
                      <a:pt x="5524" y="13371"/>
                      <a:pt x="5524" y="13371"/>
                      <a:pt x="5524" y="13361"/>
                    </a:cubicBezTo>
                    <a:cubicBezTo>
                      <a:pt x="5524" y="13352"/>
                      <a:pt x="5524" y="13352"/>
                      <a:pt x="5524" y="13343"/>
                    </a:cubicBezTo>
                    <a:cubicBezTo>
                      <a:pt x="5534" y="13324"/>
                      <a:pt x="5534" y="13305"/>
                      <a:pt x="5543" y="13296"/>
                    </a:cubicBezTo>
                    <a:lnTo>
                      <a:pt x="5543" y="13286"/>
                    </a:lnTo>
                    <a:cubicBezTo>
                      <a:pt x="5543" y="13268"/>
                      <a:pt x="5543" y="13258"/>
                      <a:pt x="5553" y="13240"/>
                    </a:cubicBezTo>
                    <a:cubicBezTo>
                      <a:pt x="5553" y="13230"/>
                      <a:pt x="5553" y="13221"/>
                      <a:pt x="5553" y="13221"/>
                    </a:cubicBezTo>
                    <a:cubicBezTo>
                      <a:pt x="5562" y="13174"/>
                      <a:pt x="5581" y="13127"/>
                      <a:pt x="5590" y="13090"/>
                    </a:cubicBezTo>
                    <a:cubicBezTo>
                      <a:pt x="5599" y="13043"/>
                      <a:pt x="5618" y="12996"/>
                      <a:pt x="5627" y="12949"/>
                    </a:cubicBezTo>
                    <a:lnTo>
                      <a:pt x="5637" y="12931"/>
                    </a:lnTo>
                    <a:lnTo>
                      <a:pt x="5637" y="12921"/>
                    </a:lnTo>
                    <a:cubicBezTo>
                      <a:pt x="5646" y="12903"/>
                      <a:pt x="5646" y="12893"/>
                      <a:pt x="5646" y="12874"/>
                    </a:cubicBezTo>
                    <a:cubicBezTo>
                      <a:pt x="5656" y="12856"/>
                      <a:pt x="5665" y="12837"/>
                      <a:pt x="5674" y="12809"/>
                    </a:cubicBezTo>
                    <a:cubicBezTo>
                      <a:pt x="5684" y="12790"/>
                      <a:pt x="5693" y="12762"/>
                      <a:pt x="5693" y="12753"/>
                    </a:cubicBezTo>
                    <a:lnTo>
                      <a:pt x="5702" y="12743"/>
                    </a:lnTo>
                    <a:cubicBezTo>
                      <a:pt x="5712" y="12715"/>
                      <a:pt x="5721" y="12697"/>
                      <a:pt x="5721" y="12678"/>
                    </a:cubicBezTo>
                    <a:lnTo>
                      <a:pt x="5740" y="12659"/>
                    </a:lnTo>
                    <a:cubicBezTo>
                      <a:pt x="5740" y="12640"/>
                      <a:pt x="5759" y="12603"/>
                      <a:pt x="5777" y="12565"/>
                    </a:cubicBezTo>
                    <a:lnTo>
                      <a:pt x="5787" y="12537"/>
                    </a:lnTo>
                    <a:lnTo>
                      <a:pt x="5787" y="12528"/>
                    </a:lnTo>
                    <a:lnTo>
                      <a:pt x="5796" y="12519"/>
                    </a:lnTo>
                    <a:lnTo>
                      <a:pt x="5796" y="12500"/>
                    </a:lnTo>
                    <a:cubicBezTo>
                      <a:pt x="5815" y="12481"/>
                      <a:pt x="5824" y="12462"/>
                      <a:pt x="5833" y="12434"/>
                    </a:cubicBezTo>
                    <a:lnTo>
                      <a:pt x="5833" y="12425"/>
                    </a:lnTo>
                    <a:cubicBezTo>
                      <a:pt x="5843" y="12416"/>
                      <a:pt x="5852" y="12388"/>
                      <a:pt x="5862" y="12369"/>
                    </a:cubicBezTo>
                    <a:cubicBezTo>
                      <a:pt x="5871" y="12350"/>
                      <a:pt x="5880" y="12331"/>
                      <a:pt x="5899" y="12313"/>
                    </a:cubicBezTo>
                    <a:cubicBezTo>
                      <a:pt x="5918" y="12275"/>
                      <a:pt x="5946" y="12238"/>
                      <a:pt x="5983" y="12182"/>
                    </a:cubicBezTo>
                    <a:cubicBezTo>
                      <a:pt x="6002" y="12154"/>
                      <a:pt x="6021" y="12125"/>
                      <a:pt x="6030" y="12107"/>
                    </a:cubicBezTo>
                    <a:lnTo>
                      <a:pt x="6039" y="12107"/>
                    </a:lnTo>
                    <a:lnTo>
                      <a:pt x="6039" y="12097"/>
                    </a:lnTo>
                    <a:cubicBezTo>
                      <a:pt x="6049" y="12088"/>
                      <a:pt x="6058" y="12079"/>
                      <a:pt x="6058" y="12069"/>
                    </a:cubicBezTo>
                    <a:lnTo>
                      <a:pt x="6068" y="12060"/>
                    </a:lnTo>
                    <a:cubicBezTo>
                      <a:pt x="6096" y="12022"/>
                      <a:pt x="6124" y="11985"/>
                      <a:pt x="6152" y="11938"/>
                    </a:cubicBezTo>
                    <a:lnTo>
                      <a:pt x="6189" y="11891"/>
                    </a:lnTo>
                    <a:lnTo>
                      <a:pt x="6199" y="11873"/>
                    </a:lnTo>
                    <a:lnTo>
                      <a:pt x="6199" y="11863"/>
                    </a:lnTo>
                    <a:lnTo>
                      <a:pt x="6208" y="11863"/>
                    </a:lnTo>
                    <a:lnTo>
                      <a:pt x="6208" y="11854"/>
                    </a:lnTo>
                    <a:cubicBezTo>
                      <a:pt x="6227" y="11835"/>
                      <a:pt x="6236" y="11816"/>
                      <a:pt x="6255" y="11798"/>
                    </a:cubicBezTo>
                    <a:cubicBezTo>
                      <a:pt x="6274" y="11770"/>
                      <a:pt x="6292" y="11742"/>
                      <a:pt x="6311" y="11713"/>
                    </a:cubicBezTo>
                    <a:lnTo>
                      <a:pt x="6320" y="11704"/>
                    </a:lnTo>
                    <a:cubicBezTo>
                      <a:pt x="6330" y="11695"/>
                      <a:pt x="6339" y="11676"/>
                      <a:pt x="6358" y="11667"/>
                    </a:cubicBezTo>
                    <a:lnTo>
                      <a:pt x="6358" y="11657"/>
                    </a:lnTo>
                    <a:lnTo>
                      <a:pt x="6367" y="11657"/>
                    </a:lnTo>
                    <a:cubicBezTo>
                      <a:pt x="6377" y="11639"/>
                      <a:pt x="6395" y="11620"/>
                      <a:pt x="6405" y="11610"/>
                    </a:cubicBezTo>
                    <a:cubicBezTo>
                      <a:pt x="6439" y="11576"/>
                      <a:pt x="6473" y="11542"/>
                      <a:pt x="6508" y="11507"/>
                    </a:cubicBezTo>
                    <a:lnTo>
                      <a:pt x="6508" y="11507"/>
                    </a:lnTo>
                    <a:cubicBezTo>
                      <a:pt x="6498" y="11519"/>
                      <a:pt x="6489" y="11531"/>
                      <a:pt x="6479" y="11545"/>
                    </a:cubicBezTo>
                    <a:cubicBezTo>
                      <a:pt x="6508" y="11526"/>
                      <a:pt x="6526" y="11507"/>
                      <a:pt x="6554" y="11489"/>
                    </a:cubicBezTo>
                    <a:cubicBezTo>
                      <a:pt x="6573" y="11479"/>
                      <a:pt x="6601" y="11461"/>
                      <a:pt x="6620" y="11442"/>
                    </a:cubicBezTo>
                    <a:cubicBezTo>
                      <a:pt x="6657" y="11414"/>
                      <a:pt x="6704" y="11386"/>
                      <a:pt x="6751" y="11358"/>
                    </a:cubicBezTo>
                    <a:cubicBezTo>
                      <a:pt x="6779" y="11339"/>
                      <a:pt x="6798" y="11330"/>
                      <a:pt x="6817" y="11311"/>
                    </a:cubicBezTo>
                    <a:cubicBezTo>
                      <a:pt x="6835" y="11292"/>
                      <a:pt x="6854" y="11273"/>
                      <a:pt x="6873" y="11264"/>
                    </a:cubicBezTo>
                    <a:cubicBezTo>
                      <a:pt x="6891" y="11245"/>
                      <a:pt x="6920" y="11227"/>
                      <a:pt x="6938" y="11217"/>
                    </a:cubicBezTo>
                    <a:cubicBezTo>
                      <a:pt x="6957" y="11199"/>
                      <a:pt x="6985" y="11180"/>
                      <a:pt x="7004" y="11161"/>
                    </a:cubicBezTo>
                    <a:cubicBezTo>
                      <a:pt x="7032" y="11142"/>
                      <a:pt x="7060" y="11124"/>
                      <a:pt x="7088" y="11105"/>
                    </a:cubicBezTo>
                    <a:cubicBezTo>
                      <a:pt x="7116" y="11077"/>
                      <a:pt x="7144" y="11058"/>
                      <a:pt x="7172" y="11049"/>
                    </a:cubicBezTo>
                    <a:cubicBezTo>
                      <a:pt x="7238" y="11011"/>
                      <a:pt x="7303" y="10974"/>
                      <a:pt x="7369" y="10936"/>
                    </a:cubicBezTo>
                    <a:cubicBezTo>
                      <a:pt x="7369" y="10936"/>
                      <a:pt x="7378" y="10936"/>
                      <a:pt x="7378" y="10927"/>
                    </a:cubicBezTo>
                    <a:cubicBezTo>
                      <a:pt x="7388" y="10927"/>
                      <a:pt x="7388" y="10927"/>
                      <a:pt x="7397" y="10918"/>
                    </a:cubicBezTo>
                    <a:cubicBezTo>
                      <a:pt x="7444" y="10899"/>
                      <a:pt x="7491" y="10871"/>
                      <a:pt x="7547" y="10843"/>
                    </a:cubicBezTo>
                    <a:cubicBezTo>
                      <a:pt x="7556" y="10843"/>
                      <a:pt x="7575" y="10843"/>
                      <a:pt x="7584" y="10833"/>
                    </a:cubicBezTo>
                    <a:cubicBezTo>
                      <a:pt x="7594" y="10833"/>
                      <a:pt x="7603" y="10833"/>
                      <a:pt x="7612" y="10824"/>
                    </a:cubicBezTo>
                    <a:lnTo>
                      <a:pt x="7622" y="10824"/>
                    </a:lnTo>
                    <a:cubicBezTo>
                      <a:pt x="7669" y="10805"/>
                      <a:pt x="7715" y="10796"/>
                      <a:pt x="7762" y="10777"/>
                    </a:cubicBezTo>
                    <a:lnTo>
                      <a:pt x="7790" y="10768"/>
                    </a:lnTo>
                    <a:lnTo>
                      <a:pt x="7809" y="10768"/>
                    </a:lnTo>
                    <a:cubicBezTo>
                      <a:pt x="7837" y="10758"/>
                      <a:pt x="7865" y="10749"/>
                      <a:pt x="7893" y="10740"/>
                    </a:cubicBezTo>
                    <a:lnTo>
                      <a:pt x="7912" y="10740"/>
                    </a:lnTo>
                    <a:cubicBezTo>
                      <a:pt x="7931" y="10730"/>
                      <a:pt x="7949" y="10730"/>
                      <a:pt x="7968" y="10721"/>
                    </a:cubicBezTo>
                    <a:lnTo>
                      <a:pt x="7987" y="10721"/>
                    </a:lnTo>
                    <a:cubicBezTo>
                      <a:pt x="8006" y="10712"/>
                      <a:pt x="8024" y="10712"/>
                      <a:pt x="8043" y="10702"/>
                    </a:cubicBezTo>
                    <a:lnTo>
                      <a:pt x="8062" y="10702"/>
                    </a:lnTo>
                    <a:cubicBezTo>
                      <a:pt x="8081" y="10702"/>
                      <a:pt x="8090" y="10702"/>
                      <a:pt x="8109" y="10693"/>
                    </a:cubicBezTo>
                    <a:lnTo>
                      <a:pt x="8127" y="10693"/>
                    </a:lnTo>
                    <a:cubicBezTo>
                      <a:pt x="8146" y="10693"/>
                      <a:pt x="8155" y="10693"/>
                      <a:pt x="8174" y="10684"/>
                    </a:cubicBezTo>
                    <a:lnTo>
                      <a:pt x="8240" y="10674"/>
                    </a:lnTo>
                    <a:lnTo>
                      <a:pt x="8315" y="10665"/>
                    </a:lnTo>
                    <a:lnTo>
                      <a:pt x="8333" y="10665"/>
                    </a:lnTo>
                    <a:cubicBezTo>
                      <a:pt x="8343" y="10665"/>
                      <a:pt x="8361" y="10665"/>
                      <a:pt x="8380" y="10655"/>
                    </a:cubicBezTo>
                    <a:lnTo>
                      <a:pt x="8455" y="10655"/>
                    </a:lnTo>
                    <a:cubicBezTo>
                      <a:pt x="8474" y="10655"/>
                      <a:pt x="8492" y="10646"/>
                      <a:pt x="8511" y="10646"/>
                    </a:cubicBezTo>
                    <a:close/>
                    <a:moveTo>
                      <a:pt x="8431" y="4025"/>
                    </a:moveTo>
                    <a:cubicBezTo>
                      <a:pt x="8432" y="4026"/>
                      <a:pt x="8434" y="4027"/>
                      <a:pt x="8436" y="4027"/>
                    </a:cubicBezTo>
                    <a:cubicBezTo>
                      <a:pt x="8464" y="4045"/>
                      <a:pt x="8483" y="4064"/>
                      <a:pt x="8502" y="4083"/>
                    </a:cubicBezTo>
                    <a:cubicBezTo>
                      <a:pt x="8521" y="4092"/>
                      <a:pt x="8549" y="4111"/>
                      <a:pt x="8567" y="4130"/>
                    </a:cubicBezTo>
                    <a:cubicBezTo>
                      <a:pt x="8595" y="4148"/>
                      <a:pt x="8614" y="4158"/>
                      <a:pt x="8624" y="4167"/>
                    </a:cubicBezTo>
                    <a:cubicBezTo>
                      <a:pt x="8652" y="4176"/>
                      <a:pt x="8670" y="4186"/>
                      <a:pt x="8698" y="4195"/>
                    </a:cubicBezTo>
                    <a:cubicBezTo>
                      <a:pt x="8755" y="4214"/>
                      <a:pt x="8801" y="4223"/>
                      <a:pt x="8848" y="4233"/>
                    </a:cubicBezTo>
                    <a:lnTo>
                      <a:pt x="8867" y="4233"/>
                    </a:lnTo>
                    <a:cubicBezTo>
                      <a:pt x="8914" y="4242"/>
                      <a:pt x="8970" y="4251"/>
                      <a:pt x="9036" y="4261"/>
                    </a:cubicBezTo>
                    <a:cubicBezTo>
                      <a:pt x="9092" y="4270"/>
                      <a:pt x="9148" y="4270"/>
                      <a:pt x="9185" y="4279"/>
                    </a:cubicBezTo>
                    <a:lnTo>
                      <a:pt x="9569" y="4279"/>
                    </a:lnTo>
                    <a:cubicBezTo>
                      <a:pt x="9635" y="4270"/>
                      <a:pt x="9710" y="4270"/>
                      <a:pt x="9785" y="4270"/>
                    </a:cubicBezTo>
                    <a:cubicBezTo>
                      <a:pt x="9859" y="4270"/>
                      <a:pt x="9925" y="4270"/>
                      <a:pt x="10000" y="4279"/>
                    </a:cubicBezTo>
                    <a:lnTo>
                      <a:pt x="10094" y="4279"/>
                    </a:lnTo>
                    <a:lnTo>
                      <a:pt x="10103" y="4289"/>
                    </a:lnTo>
                    <a:lnTo>
                      <a:pt x="10112" y="4289"/>
                    </a:lnTo>
                    <a:cubicBezTo>
                      <a:pt x="10140" y="4289"/>
                      <a:pt x="10196" y="4289"/>
                      <a:pt x="10243" y="4298"/>
                    </a:cubicBezTo>
                    <a:cubicBezTo>
                      <a:pt x="10290" y="4308"/>
                      <a:pt x="10328" y="4317"/>
                      <a:pt x="10374" y="4336"/>
                    </a:cubicBezTo>
                    <a:cubicBezTo>
                      <a:pt x="10412" y="4345"/>
                      <a:pt x="10440" y="4354"/>
                      <a:pt x="10477" y="4364"/>
                    </a:cubicBezTo>
                    <a:cubicBezTo>
                      <a:pt x="10515" y="4373"/>
                      <a:pt x="10543" y="4392"/>
                      <a:pt x="10571" y="4401"/>
                    </a:cubicBezTo>
                    <a:cubicBezTo>
                      <a:pt x="10590" y="4411"/>
                      <a:pt x="10618" y="4420"/>
                      <a:pt x="10637" y="4429"/>
                    </a:cubicBezTo>
                    <a:lnTo>
                      <a:pt x="10655" y="4439"/>
                    </a:lnTo>
                    <a:lnTo>
                      <a:pt x="10674" y="4439"/>
                    </a:lnTo>
                    <a:cubicBezTo>
                      <a:pt x="10711" y="4457"/>
                      <a:pt x="10740" y="4476"/>
                      <a:pt x="10777" y="4495"/>
                    </a:cubicBezTo>
                    <a:cubicBezTo>
                      <a:pt x="10814" y="4514"/>
                      <a:pt x="10852" y="4532"/>
                      <a:pt x="10889" y="4542"/>
                    </a:cubicBezTo>
                    <a:lnTo>
                      <a:pt x="10889" y="4551"/>
                    </a:lnTo>
                    <a:lnTo>
                      <a:pt x="10899" y="4551"/>
                    </a:lnTo>
                    <a:lnTo>
                      <a:pt x="10908" y="4560"/>
                    </a:lnTo>
                    <a:lnTo>
                      <a:pt x="10917" y="4560"/>
                    </a:lnTo>
                    <a:lnTo>
                      <a:pt x="10927" y="4570"/>
                    </a:lnTo>
                    <a:lnTo>
                      <a:pt x="10936" y="4570"/>
                    </a:lnTo>
                    <a:cubicBezTo>
                      <a:pt x="10964" y="4588"/>
                      <a:pt x="10992" y="4598"/>
                      <a:pt x="11020" y="4607"/>
                    </a:cubicBezTo>
                    <a:cubicBezTo>
                      <a:pt x="11020" y="4617"/>
                      <a:pt x="11030" y="4617"/>
                      <a:pt x="11030" y="4617"/>
                    </a:cubicBezTo>
                    <a:lnTo>
                      <a:pt x="11039" y="4617"/>
                    </a:lnTo>
                    <a:lnTo>
                      <a:pt x="11039" y="4626"/>
                    </a:lnTo>
                    <a:cubicBezTo>
                      <a:pt x="11048" y="4626"/>
                      <a:pt x="11058" y="4635"/>
                      <a:pt x="11067" y="4635"/>
                    </a:cubicBezTo>
                    <a:cubicBezTo>
                      <a:pt x="11077" y="4645"/>
                      <a:pt x="11086" y="4645"/>
                      <a:pt x="11086" y="4645"/>
                    </a:cubicBezTo>
                    <a:lnTo>
                      <a:pt x="11095" y="4645"/>
                    </a:lnTo>
                    <a:cubicBezTo>
                      <a:pt x="11105" y="4654"/>
                      <a:pt x="11123" y="4663"/>
                      <a:pt x="11133" y="4673"/>
                    </a:cubicBezTo>
                    <a:cubicBezTo>
                      <a:pt x="11151" y="4682"/>
                      <a:pt x="11180" y="4701"/>
                      <a:pt x="11198" y="4710"/>
                    </a:cubicBezTo>
                    <a:cubicBezTo>
                      <a:pt x="11208" y="4720"/>
                      <a:pt x="11217" y="4729"/>
                      <a:pt x="11236" y="4738"/>
                    </a:cubicBezTo>
                    <a:lnTo>
                      <a:pt x="11245" y="4748"/>
                    </a:lnTo>
                    <a:lnTo>
                      <a:pt x="11254" y="4757"/>
                    </a:lnTo>
                    <a:cubicBezTo>
                      <a:pt x="11283" y="4776"/>
                      <a:pt x="11301" y="4794"/>
                      <a:pt x="11329" y="4813"/>
                    </a:cubicBezTo>
                    <a:lnTo>
                      <a:pt x="11339" y="4813"/>
                    </a:lnTo>
                    <a:lnTo>
                      <a:pt x="11367" y="4841"/>
                    </a:lnTo>
                    <a:cubicBezTo>
                      <a:pt x="11386" y="4851"/>
                      <a:pt x="11404" y="4860"/>
                      <a:pt x="11414" y="4879"/>
                    </a:cubicBezTo>
                    <a:lnTo>
                      <a:pt x="11423" y="4879"/>
                    </a:lnTo>
                    <a:lnTo>
                      <a:pt x="11432" y="4888"/>
                    </a:lnTo>
                    <a:cubicBezTo>
                      <a:pt x="11442" y="4897"/>
                      <a:pt x="11460" y="4907"/>
                      <a:pt x="11470" y="4916"/>
                    </a:cubicBezTo>
                    <a:cubicBezTo>
                      <a:pt x="11507" y="4944"/>
                      <a:pt x="11535" y="4972"/>
                      <a:pt x="11573" y="4991"/>
                    </a:cubicBezTo>
                    <a:lnTo>
                      <a:pt x="11610" y="5028"/>
                    </a:lnTo>
                    <a:cubicBezTo>
                      <a:pt x="11676" y="5085"/>
                      <a:pt x="11741" y="5141"/>
                      <a:pt x="11807" y="5197"/>
                    </a:cubicBezTo>
                    <a:cubicBezTo>
                      <a:pt x="11835" y="5225"/>
                      <a:pt x="11854" y="5244"/>
                      <a:pt x="11882" y="5272"/>
                    </a:cubicBezTo>
                    <a:cubicBezTo>
                      <a:pt x="11901" y="5291"/>
                      <a:pt x="11919" y="5309"/>
                      <a:pt x="11938" y="5319"/>
                    </a:cubicBezTo>
                    <a:cubicBezTo>
                      <a:pt x="11957" y="5337"/>
                      <a:pt x="11975" y="5366"/>
                      <a:pt x="11994" y="5384"/>
                    </a:cubicBezTo>
                    <a:lnTo>
                      <a:pt x="12003" y="5384"/>
                    </a:lnTo>
                    <a:lnTo>
                      <a:pt x="12003" y="5394"/>
                    </a:lnTo>
                    <a:cubicBezTo>
                      <a:pt x="12022" y="5403"/>
                      <a:pt x="12032" y="5412"/>
                      <a:pt x="12041" y="5422"/>
                    </a:cubicBezTo>
                    <a:cubicBezTo>
                      <a:pt x="12078" y="5459"/>
                      <a:pt x="12116" y="5497"/>
                      <a:pt x="12144" y="5525"/>
                    </a:cubicBezTo>
                    <a:lnTo>
                      <a:pt x="12163" y="5543"/>
                    </a:lnTo>
                    <a:lnTo>
                      <a:pt x="12163" y="5553"/>
                    </a:lnTo>
                    <a:cubicBezTo>
                      <a:pt x="12200" y="5590"/>
                      <a:pt x="12228" y="5628"/>
                      <a:pt x="12266" y="5656"/>
                    </a:cubicBezTo>
                    <a:cubicBezTo>
                      <a:pt x="12303" y="5703"/>
                      <a:pt x="12350" y="5740"/>
                      <a:pt x="12397" y="5796"/>
                    </a:cubicBezTo>
                    <a:cubicBezTo>
                      <a:pt x="12425" y="5824"/>
                      <a:pt x="12453" y="5862"/>
                      <a:pt x="12472" y="5880"/>
                    </a:cubicBezTo>
                    <a:lnTo>
                      <a:pt x="12472" y="5890"/>
                    </a:lnTo>
                    <a:lnTo>
                      <a:pt x="12490" y="5909"/>
                    </a:lnTo>
                    <a:lnTo>
                      <a:pt x="12518" y="5937"/>
                    </a:lnTo>
                    <a:lnTo>
                      <a:pt x="12518" y="5946"/>
                    </a:lnTo>
                    <a:lnTo>
                      <a:pt x="12528" y="5946"/>
                    </a:lnTo>
                    <a:lnTo>
                      <a:pt x="12537" y="5955"/>
                    </a:lnTo>
                    <a:lnTo>
                      <a:pt x="12547" y="5965"/>
                    </a:lnTo>
                    <a:lnTo>
                      <a:pt x="12547" y="5974"/>
                    </a:lnTo>
                    <a:lnTo>
                      <a:pt x="12556" y="5974"/>
                    </a:lnTo>
                    <a:cubicBezTo>
                      <a:pt x="12603" y="6030"/>
                      <a:pt x="12650" y="6096"/>
                      <a:pt x="12706" y="6161"/>
                    </a:cubicBezTo>
                    <a:cubicBezTo>
                      <a:pt x="12715" y="6180"/>
                      <a:pt x="12734" y="6199"/>
                      <a:pt x="12753" y="6218"/>
                    </a:cubicBezTo>
                    <a:cubicBezTo>
                      <a:pt x="12771" y="6236"/>
                      <a:pt x="12790" y="6255"/>
                      <a:pt x="12799" y="6274"/>
                    </a:cubicBezTo>
                    <a:cubicBezTo>
                      <a:pt x="12837" y="6321"/>
                      <a:pt x="12865" y="6358"/>
                      <a:pt x="12884" y="6386"/>
                    </a:cubicBezTo>
                    <a:lnTo>
                      <a:pt x="12902" y="6414"/>
                    </a:lnTo>
                    <a:cubicBezTo>
                      <a:pt x="12958" y="6489"/>
                      <a:pt x="13024" y="6564"/>
                      <a:pt x="13099" y="6658"/>
                    </a:cubicBezTo>
                    <a:cubicBezTo>
                      <a:pt x="13127" y="6695"/>
                      <a:pt x="13164" y="6742"/>
                      <a:pt x="13202" y="6779"/>
                    </a:cubicBezTo>
                    <a:cubicBezTo>
                      <a:pt x="13230" y="6817"/>
                      <a:pt x="13267" y="6854"/>
                      <a:pt x="13296" y="6882"/>
                    </a:cubicBezTo>
                    <a:lnTo>
                      <a:pt x="13296" y="6892"/>
                    </a:lnTo>
                    <a:lnTo>
                      <a:pt x="13305" y="6901"/>
                    </a:lnTo>
                    <a:cubicBezTo>
                      <a:pt x="13370" y="6967"/>
                      <a:pt x="13445" y="7041"/>
                      <a:pt x="13530" y="7126"/>
                    </a:cubicBezTo>
                    <a:cubicBezTo>
                      <a:pt x="13567" y="7154"/>
                      <a:pt x="13605" y="7191"/>
                      <a:pt x="13651" y="7238"/>
                    </a:cubicBezTo>
                    <a:cubicBezTo>
                      <a:pt x="13689" y="7276"/>
                      <a:pt x="13736" y="7304"/>
                      <a:pt x="13773" y="7341"/>
                    </a:cubicBezTo>
                    <a:cubicBezTo>
                      <a:pt x="13848" y="7416"/>
                      <a:pt x="13942" y="7491"/>
                      <a:pt x="14035" y="7556"/>
                    </a:cubicBezTo>
                    <a:lnTo>
                      <a:pt x="14045" y="7566"/>
                    </a:lnTo>
                    <a:cubicBezTo>
                      <a:pt x="14063" y="7575"/>
                      <a:pt x="14082" y="7594"/>
                      <a:pt x="14091" y="7603"/>
                    </a:cubicBezTo>
                    <a:cubicBezTo>
                      <a:pt x="14119" y="7613"/>
                      <a:pt x="14138" y="7631"/>
                      <a:pt x="14157" y="7641"/>
                    </a:cubicBezTo>
                    <a:cubicBezTo>
                      <a:pt x="14204" y="7669"/>
                      <a:pt x="14251" y="7697"/>
                      <a:pt x="14279" y="7706"/>
                    </a:cubicBezTo>
                    <a:lnTo>
                      <a:pt x="14279" y="7716"/>
                    </a:lnTo>
                    <a:lnTo>
                      <a:pt x="14288" y="7716"/>
                    </a:lnTo>
                    <a:lnTo>
                      <a:pt x="14307" y="7725"/>
                    </a:lnTo>
                    <a:cubicBezTo>
                      <a:pt x="14354" y="7753"/>
                      <a:pt x="14400" y="7772"/>
                      <a:pt x="14447" y="7800"/>
                    </a:cubicBezTo>
                    <a:cubicBezTo>
                      <a:pt x="14503" y="7828"/>
                      <a:pt x="14560" y="7856"/>
                      <a:pt x="14606" y="7875"/>
                    </a:cubicBezTo>
                    <a:cubicBezTo>
                      <a:pt x="14700" y="7912"/>
                      <a:pt x="14803" y="7950"/>
                      <a:pt x="14915" y="7987"/>
                    </a:cubicBezTo>
                    <a:cubicBezTo>
                      <a:pt x="15018" y="8015"/>
                      <a:pt x="15121" y="8043"/>
                      <a:pt x="15234" y="8071"/>
                    </a:cubicBezTo>
                    <a:cubicBezTo>
                      <a:pt x="15337" y="8099"/>
                      <a:pt x="15449" y="8118"/>
                      <a:pt x="15561" y="8128"/>
                    </a:cubicBezTo>
                    <a:cubicBezTo>
                      <a:pt x="15608" y="8137"/>
                      <a:pt x="15655" y="8146"/>
                      <a:pt x="15692" y="8146"/>
                    </a:cubicBezTo>
                    <a:lnTo>
                      <a:pt x="15711" y="8146"/>
                    </a:lnTo>
                    <a:cubicBezTo>
                      <a:pt x="15777" y="8156"/>
                      <a:pt x="15852" y="8174"/>
                      <a:pt x="15917" y="8174"/>
                    </a:cubicBezTo>
                    <a:cubicBezTo>
                      <a:pt x="15926" y="8174"/>
                      <a:pt x="15936" y="8184"/>
                      <a:pt x="15955" y="8184"/>
                    </a:cubicBezTo>
                    <a:lnTo>
                      <a:pt x="15964" y="8184"/>
                    </a:lnTo>
                    <a:cubicBezTo>
                      <a:pt x="15973" y="8193"/>
                      <a:pt x="15992" y="8202"/>
                      <a:pt x="16001" y="8221"/>
                    </a:cubicBezTo>
                    <a:lnTo>
                      <a:pt x="16011" y="8221"/>
                    </a:lnTo>
                    <a:lnTo>
                      <a:pt x="16039" y="8240"/>
                    </a:lnTo>
                    <a:lnTo>
                      <a:pt x="16039" y="8249"/>
                    </a:lnTo>
                    <a:lnTo>
                      <a:pt x="16048" y="8249"/>
                    </a:lnTo>
                    <a:cubicBezTo>
                      <a:pt x="16058" y="8259"/>
                      <a:pt x="16058" y="8259"/>
                      <a:pt x="16067" y="8268"/>
                    </a:cubicBezTo>
                    <a:cubicBezTo>
                      <a:pt x="16086" y="8287"/>
                      <a:pt x="16095" y="8296"/>
                      <a:pt x="16114" y="8315"/>
                    </a:cubicBezTo>
                    <a:cubicBezTo>
                      <a:pt x="16132" y="8324"/>
                      <a:pt x="16142" y="8343"/>
                      <a:pt x="16161" y="8352"/>
                    </a:cubicBezTo>
                    <a:lnTo>
                      <a:pt x="16161" y="8362"/>
                    </a:lnTo>
                    <a:lnTo>
                      <a:pt x="16170" y="8371"/>
                    </a:lnTo>
                    <a:lnTo>
                      <a:pt x="16179" y="8380"/>
                    </a:lnTo>
                    <a:lnTo>
                      <a:pt x="16198" y="8390"/>
                    </a:lnTo>
                    <a:lnTo>
                      <a:pt x="16198" y="8399"/>
                    </a:lnTo>
                    <a:cubicBezTo>
                      <a:pt x="16207" y="8408"/>
                      <a:pt x="16217" y="8418"/>
                      <a:pt x="16235" y="8437"/>
                    </a:cubicBezTo>
                    <a:cubicBezTo>
                      <a:pt x="16254" y="8455"/>
                      <a:pt x="16273" y="8474"/>
                      <a:pt x="16292" y="8502"/>
                    </a:cubicBezTo>
                    <a:cubicBezTo>
                      <a:pt x="16320" y="8530"/>
                      <a:pt x="16338" y="8558"/>
                      <a:pt x="16367" y="8586"/>
                    </a:cubicBezTo>
                    <a:lnTo>
                      <a:pt x="16376" y="8596"/>
                    </a:lnTo>
                    <a:lnTo>
                      <a:pt x="16376" y="8605"/>
                    </a:lnTo>
                    <a:lnTo>
                      <a:pt x="16385" y="8605"/>
                    </a:lnTo>
                    <a:lnTo>
                      <a:pt x="16385" y="8614"/>
                    </a:lnTo>
                    <a:lnTo>
                      <a:pt x="16395" y="8624"/>
                    </a:lnTo>
                    <a:cubicBezTo>
                      <a:pt x="16441" y="8671"/>
                      <a:pt x="16479" y="8717"/>
                      <a:pt x="16507" y="8755"/>
                    </a:cubicBezTo>
                    <a:cubicBezTo>
                      <a:pt x="16544" y="8802"/>
                      <a:pt x="16582" y="8848"/>
                      <a:pt x="16610" y="8886"/>
                    </a:cubicBezTo>
                    <a:cubicBezTo>
                      <a:pt x="16638" y="8923"/>
                      <a:pt x="16666" y="8961"/>
                      <a:pt x="16694" y="8998"/>
                    </a:cubicBezTo>
                    <a:cubicBezTo>
                      <a:pt x="16704" y="9017"/>
                      <a:pt x="16713" y="9036"/>
                      <a:pt x="16732" y="9054"/>
                    </a:cubicBezTo>
                    <a:cubicBezTo>
                      <a:pt x="16741" y="9064"/>
                      <a:pt x="16750" y="9083"/>
                      <a:pt x="16760" y="9111"/>
                    </a:cubicBezTo>
                    <a:lnTo>
                      <a:pt x="16769" y="9111"/>
                    </a:lnTo>
                    <a:lnTo>
                      <a:pt x="16788" y="9148"/>
                    </a:lnTo>
                    <a:lnTo>
                      <a:pt x="16788" y="9157"/>
                    </a:lnTo>
                    <a:lnTo>
                      <a:pt x="16788" y="9167"/>
                    </a:lnTo>
                    <a:cubicBezTo>
                      <a:pt x="16788" y="9167"/>
                      <a:pt x="16788" y="9176"/>
                      <a:pt x="16788" y="9186"/>
                    </a:cubicBezTo>
                    <a:lnTo>
                      <a:pt x="16788" y="9195"/>
                    </a:lnTo>
                    <a:lnTo>
                      <a:pt x="16797" y="9204"/>
                    </a:lnTo>
                    <a:cubicBezTo>
                      <a:pt x="16797" y="9214"/>
                      <a:pt x="16797" y="9232"/>
                      <a:pt x="16797" y="9251"/>
                    </a:cubicBezTo>
                    <a:cubicBezTo>
                      <a:pt x="16797" y="9289"/>
                      <a:pt x="16797" y="9326"/>
                      <a:pt x="16788" y="9363"/>
                    </a:cubicBezTo>
                    <a:cubicBezTo>
                      <a:pt x="16788" y="9373"/>
                      <a:pt x="16778" y="9392"/>
                      <a:pt x="16778" y="9401"/>
                    </a:cubicBezTo>
                    <a:lnTo>
                      <a:pt x="16778" y="9410"/>
                    </a:lnTo>
                    <a:lnTo>
                      <a:pt x="16778" y="9420"/>
                    </a:lnTo>
                    <a:lnTo>
                      <a:pt x="16769" y="9420"/>
                    </a:lnTo>
                    <a:cubicBezTo>
                      <a:pt x="16769" y="9429"/>
                      <a:pt x="16769" y="9438"/>
                      <a:pt x="16769" y="9448"/>
                    </a:cubicBezTo>
                    <a:cubicBezTo>
                      <a:pt x="16750" y="9485"/>
                      <a:pt x="16741" y="9513"/>
                      <a:pt x="16741" y="9541"/>
                    </a:cubicBezTo>
                    <a:cubicBezTo>
                      <a:pt x="16722" y="9588"/>
                      <a:pt x="16713" y="9635"/>
                      <a:pt x="16704" y="9672"/>
                    </a:cubicBezTo>
                    <a:lnTo>
                      <a:pt x="16704" y="9682"/>
                    </a:lnTo>
                    <a:lnTo>
                      <a:pt x="16704" y="9691"/>
                    </a:lnTo>
                    <a:lnTo>
                      <a:pt x="16694" y="9710"/>
                    </a:lnTo>
                    <a:lnTo>
                      <a:pt x="16694" y="9719"/>
                    </a:lnTo>
                    <a:lnTo>
                      <a:pt x="16694" y="9729"/>
                    </a:lnTo>
                    <a:cubicBezTo>
                      <a:pt x="16694" y="9738"/>
                      <a:pt x="16685" y="9738"/>
                      <a:pt x="16685" y="9747"/>
                    </a:cubicBezTo>
                    <a:lnTo>
                      <a:pt x="16685" y="9757"/>
                    </a:lnTo>
                    <a:lnTo>
                      <a:pt x="16685" y="9766"/>
                    </a:lnTo>
                    <a:lnTo>
                      <a:pt x="16685" y="9775"/>
                    </a:lnTo>
                    <a:lnTo>
                      <a:pt x="16666" y="9841"/>
                    </a:lnTo>
                    <a:cubicBezTo>
                      <a:pt x="16638" y="9953"/>
                      <a:pt x="16601" y="10056"/>
                      <a:pt x="16572" y="10159"/>
                    </a:cubicBezTo>
                    <a:lnTo>
                      <a:pt x="16572" y="10169"/>
                    </a:lnTo>
                    <a:cubicBezTo>
                      <a:pt x="16563" y="10187"/>
                      <a:pt x="16563" y="10197"/>
                      <a:pt x="16563" y="10215"/>
                    </a:cubicBezTo>
                    <a:lnTo>
                      <a:pt x="16554" y="10215"/>
                    </a:lnTo>
                    <a:lnTo>
                      <a:pt x="16554" y="10225"/>
                    </a:lnTo>
                    <a:cubicBezTo>
                      <a:pt x="16554" y="10234"/>
                      <a:pt x="16554" y="10244"/>
                      <a:pt x="16544" y="10253"/>
                    </a:cubicBezTo>
                    <a:lnTo>
                      <a:pt x="16535" y="10300"/>
                    </a:lnTo>
                    <a:lnTo>
                      <a:pt x="16526" y="10337"/>
                    </a:lnTo>
                    <a:lnTo>
                      <a:pt x="16526" y="10356"/>
                    </a:lnTo>
                    <a:lnTo>
                      <a:pt x="16516" y="10375"/>
                    </a:lnTo>
                    <a:cubicBezTo>
                      <a:pt x="16507" y="10412"/>
                      <a:pt x="16498" y="10459"/>
                      <a:pt x="16479" y="10506"/>
                    </a:cubicBezTo>
                    <a:cubicBezTo>
                      <a:pt x="16460" y="10552"/>
                      <a:pt x="16441" y="10609"/>
                      <a:pt x="16423" y="10665"/>
                    </a:cubicBezTo>
                    <a:lnTo>
                      <a:pt x="16404" y="10693"/>
                    </a:lnTo>
                    <a:lnTo>
                      <a:pt x="16404" y="10702"/>
                    </a:lnTo>
                    <a:lnTo>
                      <a:pt x="16404" y="10712"/>
                    </a:lnTo>
                    <a:cubicBezTo>
                      <a:pt x="16395" y="10721"/>
                      <a:pt x="16395" y="10740"/>
                      <a:pt x="16385" y="10749"/>
                    </a:cubicBezTo>
                    <a:cubicBezTo>
                      <a:pt x="16376" y="10777"/>
                      <a:pt x="16367" y="10805"/>
                      <a:pt x="16357" y="10824"/>
                    </a:cubicBezTo>
                    <a:lnTo>
                      <a:pt x="16292" y="10993"/>
                    </a:lnTo>
                    <a:lnTo>
                      <a:pt x="16282" y="11021"/>
                    </a:lnTo>
                    <a:cubicBezTo>
                      <a:pt x="16273" y="11058"/>
                      <a:pt x="16254" y="11105"/>
                      <a:pt x="16235" y="11152"/>
                    </a:cubicBezTo>
                    <a:cubicBezTo>
                      <a:pt x="16189" y="11255"/>
                      <a:pt x="16142" y="11367"/>
                      <a:pt x="16104" y="11489"/>
                    </a:cubicBezTo>
                    <a:cubicBezTo>
                      <a:pt x="16067" y="11592"/>
                      <a:pt x="16039" y="11713"/>
                      <a:pt x="16001" y="11845"/>
                    </a:cubicBezTo>
                    <a:lnTo>
                      <a:pt x="16001" y="11854"/>
                    </a:lnTo>
                    <a:cubicBezTo>
                      <a:pt x="16001" y="11873"/>
                      <a:pt x="15992" y="11882"/>
                      <a:pt x="15992" y="11901"/>
                    </a:cubicBezTo>
                    <a:cubicBezTo>
                      <a:pt x="16011" y="11882"/>
                      <a:pt x="16020" y="11863"/>
                      <a:pt x="16029" y="11854"/>
                    </a:cubicBezTo>
                    <a:cubicBezTo>
                      <a:pt x="16048" y="11835"/>
                      <a:pt x="16067" y="11807"/>
                      <a:pt x="16086" y="11779"/>
                    </a:cubicBezTo>
                    <a:cubicBezTo>
                      <a:pt x="16123" y="11723"/>
                      <a:pt x="16170" y="11657"/>
                      <a:pt x="16207" y="11601"/>
                    </a:cubicBezTo>
                    <a:cubicBezTo>
                      <a:pt x="16245" y="11536"/>
                      <a:pt x="16273" y="11479"/>
                      <a:pt x="16301" y="11423"/>
                    </a:cubicBezTo>
                    <a:cubicBezTo>
                      <a:pt x="16320" y="11395"/>
                      <a:pt x="16329" y="11367"/>
                      <a:pt x="16338" y="11348"/>
                    </a:cubicBezTo>
                    <a:lnTo>
                      <a:pt x="16338" y="11339"/>
                    </a:lnTo>
                    <a:cubicBezTo>
                      <a:pt x="16348" y="11339"/>
                      <a:pt x="16348" y="11330"/>
                      <a:pt x="16348" y="11330"/>
                    </a:cubicBezTo>
                    <a:lnTo>
                      <a:pt x="16357" y="11320"/>
                    </a:lnTo>
                    <a:cubicBezTo>
                      <a:pt x="16376" y="11301"/>
                      <a:pt x="16395" y="11273"/>
                      <a:pt x="16413" y="11255"/>
                    </a:cubicBezTo>
                    <a:lnTo>
                      <a:pt x="16423" y="11255"/>
                    </a:lnTo>
                    <a:lnTo>
                      <a:pt x="16432" y="11245"/>
                    </a:lnTo>
                    <a:cubicBezTo>
                      <a:pt x="16441" y="11236"/>
                      <a:pt x="16451" y="11227"/>
                      <a:pt x="16451" y="11227"/>
                    </a:cubicBezTo>
                    <a:cubicBezTo>
                      <a:pt x="16460" y="11217"/>
                      <a:pt x="16479" y="11208"/>
                      <a:pt x="16488" y="11199"/>
                    </a:cubicBezTo>
                    <a:cubicBezTo>
                      <a:pt x="16507" y="11189"/>
                      <a:pt x="16535" y="11170"/>
                      <a:pt x="16554" y="11161"/>
                    </a:cubicBezTo>
                    <a:lnTo>
                      <a:pt x="16601" y="11161"/>
                    </a:lnTo>
                    <a:cubicBezTo>
                      <a:pt x="16601" y="11161"/>
                      <a:pt x="16610" y="11161"/>
                      <a:pt x="16619" y="11170"/>
                    </a:cubicBezTo>
                    <a:cubicBezTo>
                      <a:pt x="16638" y="11170"/>
                      <a:pt x="16647" y="11180"/>
                      <a:pt x="16657" y="11199"/>
                    </a:cubicBezTo>
                    <a:cubicBezTo>
                      <a:pt x="16666" y="11199"/>
                      <a:pt x="16675" y="11208"/>
                      <a:pt x="16685" y="11217"/>
                    </a:cubicBezTo>
                    <a:cubicBezTo>
                      <a:pt x="16694" y="11227"/>
                      <a:pt x="16704" y="11245"/>
                      <a:pt x="16722" y="11255"/>
                    </a:cubicBezTo>
                    <a:cubicBezTo>
                      <a:pt x="16732" y="11283"/>
                      <a:pt x="16750" y="11301"/>
                      <a:pt x="16769" y="11320"/>
                    </a:cubicBezTo>
                    <a:lnTo>
                      <a:pt x="16769" y="11330"/>
                    </a:lnTo>
                    <a:lnTo>
                      <a:pt x="16778" y="11330"/>
                    </a:lnTo>
                    <a:cubicBezTo>
                      <a:pt x="16807" y="11386"/>
                      <a:pt x="16844" y="11433"/>
                      <a:pt x="16891" y="11479"/>
                    </a:cubicBezTo>
                    <a:lnTo>
                      <a:pt x="16891" y="11489"/>
                    </a:lnTo>
                    <a:cubicBezTo>
                      <a:pt x="16910" y="11507"/>
                      <a:pt x="16928" y="11526"/>
                      <a:pt x="16956" y="11554"/>
                    </a:cubicBezTo>
                    <a:cubicBezTo>
                      <a:pt x="16975" y="11573"/>
                      <a:pt x="17003" y="11601"/>
                      <a:pt x="17022" y="11620"/>
                    </a:cubicBezTo>
                    <a:lnTo>
                      <a:pt x="17031" y="11629"/>
                    </a:lnTo>
                    <a:cubicBezTo>
                      <a:pt x="17041" y="11639"/>
                      <a:pt x="17050" y="11648"/>
                      <a:pt x="17059" y="11657"/>
                    </a:cubicBezTo>
                    <a:cubicBezTo>
                      <a:pt x="17078" y="11667"/>
                      <a:pt x="17097" y="11676"/>
                      <a:pt x="17106" y="11685"/>
                    </a:cubicBezTo>
                    <a:cubicBezTo>
                      <a:pt x="17116" y="11685"/>
                      <a:pt x="17125" y="11695"/>
                      <a:pt x="17134" y="11695"/>
                    </a:cubicBezTo>
                    <a:lnTo>
                      <a:pt x="17134" y="11704"/>
                    </a:lnTo>
                    <a:lnTo>
                      <a:pt x="17144" y="11704"/>
                    </a:lnTo>
                    <a:cubicBezTo>
                      <a:pt x="17153" y="11713"/>
                      <a:pt x="17153" y="11713"/>
                      <a:pt x="17162" y="11713"/>
                    </a:cubicBezTo>
                    <a:lnTo>
                      <a:pt x="17162" y="11723"/>
                    </a:lnTo>
                    <a:lnTo>
                      <a:pt x="17181" y="11732"/>
                    </a:lnTo>
                    <a:cubicBezTo>
                      <a:pt x="17247" y="11770"/>
                      <a:pt x="17303" y="11798"/>
                      <a:pt x="17368" y="11826"/>
                    </a:cubicBezTo>
                    <a:cubicBezTo>
                      <a:pt x="17396" y="11845"/>
                      <a:pt x="17434" y="11863"/>
                      <a:pt x="17453" y="11873"/>
                    </a:cubicBezTo>
                    <a:cubicBezTo>
                      <a:pt x="17481" y="11882"/>
                      <a:pt x="17518" y="11891"/>
                      <a:pt x="17546" y="11901"/>
                    </a:cubicBezTo>
                    <a:cubicBezTo>
                      <a:pt x="17574" y="11910"/>
                      <a:pt x="17602" y="11919"/>
                      <a:pt x="17630" y="11929"/>
                    </a:cubicBezTo>
                    <a:lnTo>
                      <a:pt x="17640" y="11929"/>
                    </a:lnTo>
                    <a:cubicBezTo>
                      <a:pt x="17677" y="11938"/>
                      <a:pt x="17696" y="11948"/>
                      <a:pt x="17724" y="11957"/>
                    </a:cubicBezTo>
                    <a:lnTo>
                      <a:pt x="17743" y="11957"/>
                    </a:lnTo>
                    <a:cubicBezTo>
                      <a:pt x="17771" y="11966"/>
                      <a:pt x="17790" y="11976"/>
                      <a:pt x="17808" y="11985"/>
                    </a:cubicBezTo>
                    <a:lnTo>
                      <a:pt x="17827" y="11985"/>
                    </a:lnTo>
                    <a:cubicBezTo>
                      <a:pt x="17855" y="11994"/>
                      <a:pt x="17883" y="12004"/>
                      <a:pt x="17921" y="12013"/>
                    </a:cubicBezTo>
                    <a:cubicBezTo>
                      <a:pt x="17949" y="12013"/>
                      <a:pt x="17986" y="12022"/>
                      <a:pt x="18014" y="12022"/>
                    </a:cubicBezTo>
                    <a:cubicBezTo>
                      <a:pt x="18052" y="12032"/>
                      <a:pt x="18080" y="12032"/>
                      <a:pt x="18108" y="12032"/>
                    </a:cubicBezTo>
                    <a:cubicBezTo>
                      <a:pt x="18174" y="12041"/>
                      <a:pt x="18239" y="12041"/>
                      <a:pt x="18305" y="12051"/>
                    </a:cubicBezTo>
                    <a:lnTo>
                      <a:pt x="18464" y="12051"/>
                    </a:lnTo>
                    <a:cubicBezTo>
                      <a:pt x="18482" y="12051"/>
                      <a:pt x="18501" y="12041"/>
                      <a:pt x="18520" y="12041"/>
                    </a:cubicBezTo>
                    <a:cubicBezTo>
                      <a:pt x="18585" y="12041"/>
                      <a:pt x="18642" y="12022"/>
                      <a:pt x="18707" y="12013"/>
                    </a:cubicBezTo>
                    <a:cubicBezTo>
                      <a:pt x="18707" y="12013"/>
                      <a:pt x="18717" y="12004"/>
                      <a:pt x="18726" y="12004"/>
                    </a:cubicBezTo>
                    <a:lnTo>
                      <a:pt x="18735" y="12004"/>
                    </a:lnTo>
                    <a:cubicBezTo>
                      <a:pt x="18754" y="12013"/>
                      <a:pt x="18763" y="12013"/>
                      <a:pt x="18791" y="12013"/>
                    </a:cubicBezTo>
                    <a:lnTo>
                      <a:pt x="19063" y="12013"/>
                    </a:lnTo>
                    <a:lnTo>
                      <a:pt x="19119" y="12004"/>
                    </a:lnTo>
                    <a:lnTo>
                      <a:pt x="19203" y="12004"/>
                    </a:lnTo>
                    <a:cubicBezTo>
                      <a:pt x="19213" y="11994"/>
                      <a:pt x="19222" y="11994"/>
                      <a:pt x="19232" y="11994"/>
                    </a:cubicBezTo>
                    <a:lnTo>
                      <a:pt x="19269" y="11994"/>
                    </a:lnTo>
                    <a:lnTo>
                      <a:pt x="19297" y="11985"/>
                    </a:lnTo>
                    <a:lnTo>
                      <a:pt x="19316" y="11985"/>
                    </a:lnTo>
                    <a:cubicBezTo>
                      <a:pt x="19325" y="11985"/>
                      <a:pt x="19334" y="11976"/>
                      <a:pt x="19344" y="11976"/>
                    </a:cubicBezTo>
                    <a:lnTo>
                      <a:pt x="19372" y="11976"/>
                    </a:lnTo>
                    <a:cubicBezTo>
                      <a:pt x="19372" y="11966"/>
                      <a:pt x="19381" y="11966"/>
                      <a:pt x="19391" y="11966"/>
                    </a:cubicBezTo>
                    <a:lnTo>
                      <a:pt x="19400" y="11966"/>
                    </a:lnTo>
                    <a:lnTo>
                      <a:pt x="19437" y="11957"/>
                    </a:lnTo>
                    <a:lnTo>
                      <a:pt x="19456" y="11957"/>
                    </a:lnTo>
                    <a:cubicBezTo>
                      <a:pt x="19466" y="11948"/>
                      <a:pt x="19475" y="11948"/>
                      <a:pt x="19475" y="11948"/>
                    </a:cubicBezTo>
                    <a:lnTo>
                      <a:pt x="19512" y="11948"/>
                    </a:lnTo>
                    <a:cubicBezTo>
                      <a:pt x="19531" y="11938"/>
                      <a:pt x="19540" y="11938"/>
                      <a:pt x="19559" y="11938"/>
                    </a:cubicBezTo>
                    <a:lnTo>
                      <a:pt x="19578" y="11938"/>
                    </a:lnTo>
                    <a:lnTo>
                      <a:pt x="19587" y="11929"/>
                    </a:lnTo>
                    <a:lnTo>
                      <a:pt x="19634" y="11929"/>
                    </a:lnTo>
                    <a:cubicBezTo>
                      <a:pt x="19681" y="11919"/>
                      <a:pt x="19709" y="11919"/>
                      <a:pt x="19728" y="11910"/>
                    </a:cubicBezTo>
                    <a:cubicBezTo>
                      <a:pt x="19737" y="11910"/>
                      <a:pt x="19746" y="11910"/>
                      <a:pt x="19756" y="11901"/>
                    </a:cubicBezTo>
                    <a:lnTo>
                      <a:pt x="19765" y="11901"/>
                    </a:lnTo>
                    <a:cubicBezTo>
                      <a:pt x="19784" y="11891"/>
                      <a:pt x="19812" y="11891"/>
                      <a:pt x="19831" y="11882"/>
                    </a:cubicBezTo>
                    <a:cubicBezTo>
                      <a:pt x="19887" y="11863"/>
                      <a:pt x="19934" y="11845"/>
                      <a:pt x="19981" y="11835"/>
                    </a:cubicBezTo>
                    <a:cubicBezTo>
                      <a:pt x="20055" y="11826"/>
                      <a:pt x="20102" y="11826"/>
                      <a:pt x="20158" y="11826"/>
                    </a:cubicBezTo>
                    <a:lnTo>
                      <a:pt x="20215" y="11826"/>
                    </a:lnTo>
                    <a:cubicBezTo>
                      <a:pt x="20261" y="11826"/>
                      <a:pt x="20299" y="11826"/>
                      <a:pt x="20346" y="11816"/>
                    </a:cubicBezTo>
                    <a:lnTo>
                      <a:pt x="20598" y="11816"/>
                    </a:lnTo>
                    <a:cubicBezTo>
                      <a:pt x="20608" y="11816"/>
                      <a:pt x="20617" y="11816"/>
                      <a:pt x="20627" y="11826"/>
                    </a:cubicBezTo>
                    <a:lnTo>
                      <a:pt x="20795" y="11826"/>
                    </a:lnTo>
                    <a:cubicBezTo>
                      <a:pt x="20814" y="11835"/>
                      <a:pt x="20833" y="11835"/>
                      <a:pt x="20861" y="11835"/>
                    </a:cubicBezTo>
                    <a:cubicBezTo>
                      <a:pt x="20917" y="11845"/>
                      <a:pt x="20982" y="11845"/>
                      <a:pt x="21039" y="11863"/>
                    </a:cubicBezTo>
                    <a:cubicBezTo>
                      <a:pt x="21095" y="11863"/>
                      <a:pt x="21151" y="11873"/>
                      <a:pt x="21207" y="11882"/>
                    </a:cubicBezTo>
                    <a:cubicBezTo>
                      <a:pt x="21235" y="11891"/>
                      <a:pt x="21263" y="11891"/>
                      <a:pt x="21291" y="11901"/>
                    </a:cubicBezTo>
                    <a:lnTo>
                      <a:pt x="21310" y="11901"/>
                    </a:lnTo>
                    <a:cubicBezTo>
                      <a:pt x="21338" y="11910"/>
                      <a:pt x="21357" y="11910"/>
                      <a:pt x="21385" y="11910"/>
                    </a:cubicBezTo>
                    <a:cubicBezTo>
                      <a:pt x="21413" y="11919"/>
                      <a:pt x="21441" y="11919"/>
                      <a:pt x="21469" y="11929"/>
                    </a:cubicBezTo>
                    <a:lnTo>
                      <a:pt x="21488" y="11929"/>
                    </a:lnTo>
                    <a:lnTo>
                      <a:pt x="21497" y="11938"/>
                    </a:lnTo>
                    <a:lnTo>
                      <a:pt x="21507" y="11938"/>
                    </a:lnTo>
                    <a:cubicBezTo>
                      <a:pt x="21516" y="11938"/>
                      <a:pt x="21535" y="11938"/>
                      <a:pt x="21553" y="11948"/>
                    </a:cubicBezTo>
                    <a:lnTo>
                      <a:pt x="21610" y="11957"/>
                    </a:lnTo>
                    <a:lnTo>
                      <a:pt x="21638" y="11957"/>
                    </a:lnTo>
                    <a:lnTo>
                      <a:pt x="21638" y="11966"/>
                    </a:lnTo>
                    <a:cubicBezTo>
                      <a:pt x="21666" y="11966"/>
                      <a:pt x="21694" y="11976"/>
                      <a:pt x="21722" y="11976"/>
                    </a:cubicBezTo>
                    <a:lnTo>
                      <a:pt x="21825" y="11994"/>
                    </a:lnTo>
                    <a:cubicBezTo>
                      <a:pt x="21844" y="12004"/>
                      <a:pt x="21862" y="12004"/>
                      <a:pt x="21872" y="12013"/>
                    </a:cubicBezTo>
                    <a:lnTo>
                      <a:pt x="21909" y="12013"/>
                    </a:lnTo>
                    <a:lnTo>
                      <a:pt x="21928" y="12022"/>
                    </a:lnTo>
                    <a:cubicBezTo>
                      <a:pt x="21984" y="12032"/>
                      <a:pt x="22040" y="12051"/>
                      <a:pt x="22096" y="12060"/>
                    </a:cubicBezTo>
                    <a:lnTo>
                      <a:pt x="22199" y="12097"/>
                    </a:lnTo>
                    <a:lnTo>
                      <a:pt x="22237" y="12107"/>
                    </a:lnTo>
                    <a:cubicBezTo>
                      <a:pt x="22293" y="12116"/>
                      <a:pt x="22349" y="12135"/>
                      <a:pt x="22377" y="12144"/>
                    </a:cubicBezTo>
                    <a:lnTo>
                      <a:pt x="22387" y="12144"/>
                    </a:lnTo>
                    <a:cubicBezTo>
                      <a:pt x="22396" y="12144"/>
                      <a:pt x="22415" y="12154"/>
                      <a:pt x="22424" y="12154"/>
                    </a:cubicBezTo>
                    <a:cubicBezTo>
                      <a:pt x="22480" y="12172"/>
                      <a:pt x="22537" y="12182"/>
                      <a:pt x="22593" y="12191"/>
                    </a:cubicBezTo>
                    <a:cubicBezTo>
                      <a:pt x="22640" y="12200"/>
                      <a:pt x="22686" y="12200"/>
                      <a:pt x="22743" y="12210"/>
                    </a:cubicBezTo>
                    <a:cubicBezTo>
                      <a:pt x="22686" y="12247"/>
                      <a:pt x="22621" y="12303"/>
                      <a:pt x="22546" y="12359"/>
                    </a:cubicBezTo>
                    <a:cubicBezTo>
                      <a:pt x="22471" y="12416"/>
                      <a:pt x="22396" y="12491"/>
                      <a:pt x="22368" y="12519"/>
                    </a:cubicBezTo>
                    <a:lnTo>
                      <a:pt x="22349" y="12528"/>
                    </a:lnTo>
                    <a:lnTo>
                      <a:pt x="22321" y="12556"/>
                    </a:lnTo>
                    <a:lnTo>
                      <a:pt x="22256" y="12612"/>
                    </a:lnTo>
                    <a:lnTo>
                      <a:pt x="22228" y="12640"/>
                    </a:lnTo>
                    <a:cubicBezTo>
                      <a:pt x="22190" y="12678"/>
                      <a:pt x="22143" y="12706"/>
                      <a:pt x="22106" y="12743"/>
                    </a:cubicBezTo>
                    <a:cubicBezTo>
                      <a:pt x="22078" y="12771"/>
                      <a:pt x="22040" y="12809"/>
                      <a:pt x="22003" y="12837"/>
                    </a:cubicBezTo>
                    <a:cubicBezTo>
                      <a:pt x="21965" y="12865"/>
                      <a:pt x="21928" y="12893"/>
                      <a:pt x="21891" y="12931"/>
                    </a:cubicBezTo>
                    <a:cubicBezTo>
                      <a:pt x="21853" y="12949"/>
                      <a:pt x="21825" y="12977"/>
                      <a:pt x="21806" y="12987"/>
                    </a:cubicBezTo>
                    <a:lnTo>
                      <a:pt x="21778" y="13006"/>
                    </a:lnTo>
                    <a:lnTo>
                      <a:pt x="21778" y="13015"/>
                    </a:lnTo>
                    <a:lnTo>
                      <a:pt x="21769" y="13015"/>
                    </a:lnTo>
                    <a:lnTo>
                      <a:pt x="21750" y="13034"/>
                    </a:lnTo>
                    <a:lnTo>
                      <a:pt x="21741" y="13034"/>
                    </a:lnTo>
                    <a:lnTo>
                      <a:pt x="21741" y="13043"/>
                    </a:lnTo>
                    <a:lnTo>
                      <a:pt x="21713" y="13052"/>
                    </a:lnTo>
                    <a:lnTo>
                      <a:pt x="21713" y="13062"/>
                    </a:lnTo>
                    <a:cubicBezTo>
                      <a:pt x="21694" y="13071"/>
                      <a:pt x="21675" y="13090"/>
                      <a:pt x="21656" y="13099"/>
                    </a:cubicBezTo>
                    <a:cubicBezTo>
                      <a:pt x="21600" y="13146"/>
                      <a:pt x="21535" y="13193"/>
                      <a:pt x="21488" y="13221"/>
                    </a:cubicBezTo>
                    <a:lnTo>
                      <a:pt x="21479" y="13221"/>
                    </a:lnTo>
                    <a:lnTo>
                      <a:pt x="21479" y="13230"/>
                    </a:lnTo>
                    <a:lnTo>
                      <a:pt x="21460" y="13240"/>
                    </a:lnTo>
                    <a:lnTo>
                      <a:pt x="21432" y="13258"/>
                    </a:lnTo>
                    <a:cubicBezTo>
                      <a:pt x="21413" y="13277"/>
                      <a:pt x="21394" y="13286"/>
                      <a:pt x="21376" y="13296"/>
                    </a:cubicBezTo>
                    <a:cubicBezTo>
                      <a:pt x="21376" y="13305"/>
                      <a:pt x="21366" y="13305"/>
                      <a:pt x="21366" y="13305"/>
                    </a:cubicBezTo>
                    <a:lnTo>
                      <a:pt x="21357" y="13314"/>
                    </a:lnTo>
                    <a:lnTo>
                      <a:pt x="21347" y="13314"/>
                    </a:lnTo>
                    <a:cubicBezTo>
                      <a:pt x="21347" y="13324"/>
                      <a:pt x="21338" y="13324"/>
                      <a:pt x="21338" y="13324"/>
                    </a:cubicBezTo>
                    <a:cubicBezTo>
                      <a:pt x="21329" y="13333"/>
                      <a:pt x="21329" y="13333"/>
                      <a:pt x="21329" y="13333"/>
                    </a:cubicBezTo>
                    <a:lnTo>
                      <a:pt x="21310" y="13343"/>
                    </a:lnTo>
                    <a:lnTo>
                      <a:pt x="21301" y="13343"/>
                    </a:lnTo>
                    <a:cubicBezTo>
                      <a:pt x="21244" y="13352"/>
                      <a:pt x="21151" y="13371"/>
                      <a:pt x="21067" y="13389"/>
                    </a:cubicBezTo>
                    <a:cubicBezTo>
                      <a:pt x="20992" y="13408"/>
                      <a:pt x="20926" y="13427"/>
                      <a:pt x="20851" y="13446"/>
                    </a:cubicBezTo>
                    <a:cubicBezTo>
                      <a:pt x="20776" y="13474"/>
                      <a:pt x="20701" y="13492"/>
                      <a:pt x="20627" y="13511"/>
                    </a:cubicBezTo>
                    <a:lnTo>
                      <a:pt x="20617" y="13511"/>
                    </a:lnTo>
                    <a:cubicBezTo>
                      <a:pt x="20598" y="13520"/>
                      <a:pt x="20580" y="13520"/>
                      <a:pt x="20561" y="13530"/>
                    </a:cubicBezTo>
                    <a:lnTo>
                      <a:pt x="20552" y="13530"/>
                    </a:lnTo>
                    <a:cubicBezTo>
                      <a:pt x="20542" y="13530"/>
                      <a:pt x="20533" y="13539"/>
                      <a:pt x="20524" y="13539"/>
                    </a:cubicBezTo>
                    <a:lnTo>
                      <a:pt x="20514" y="13539"/>
                    </a:lnTo>
                    <a:cubicBezTo>
                      <a:pt x="20467" y="13558"/>
                      <a:pt x="20430" y="13567"/>
                      <a:pt x="20392" y="13577"/>
                    </a:cubicBezTo>
                    <a:cubicBezTo>
                      <a:pt x="20355" y="13586"/>
                      <a:pt x="20327" y="13595"/>
                      <a:pt x="20289" y="13605"/>
                    </a:cubicBezTo>
                    <a:lnTo>
                      <a:pt x="20280" y="13605"/>
                    </a:lnTo>
                    <a:lnTo>
                      <a:pt x="20280" y="13614"/>
                    </a:lnTo>
                    <a:lnTo>
                      <a:pt x="20243" y="13614"/>
                    </a:lnTo>
                    <a:lnTo>
                      <a:pt x="20243" y="13623"/>
                    </a:lnTo>
                    <a:lnTo>
                      <a:pt x="20224" y="13623"/>
                    </a:lnTo>
                    <a:lnTo>
                      <a:pt x="20177" y="13633"/>
                    </a:lnTo>
                    <a:cubicBezTo>
                      <a:pt x="20130" y="13642"/>
                      <a:pt x="20074" y="13661"/>
                      <a:pt x="20027" y="13670"/>
                    </a:cubicBezTo>
                    <a:lnTo>
                      <a:pt x="19990" y="13670"/>
                    </a:lnTo>
                    <a:lnTo>
                      <a:pt x="19952" y="13680"/>
                    </a:lnTo>
                    <a:lnTo>
                      <a:pt x="19934" y="13680"/>
                    </a:lnTo>
                    <a:cubicBezTo>
                      <a:pt x="19887" y="13689"/>
                      <a:pt x="19821" y="13708"/>
                      <a:pt x="19756" y="13717"/>
                    </a:cubicBezTo>
                    <a:cubicBezTo>
                      <a:pt x="19681" y="13736"/>
                      <a:pt x="19597" y="13755"/>
                      <a:pt x="19531" y="13773"/>
                    </a:cubicBezTo>
                    <a:lnTo>
                      <a:pt x="19522" y="13773"/>
                    </a:lnTo>
                    <a:cubicBezTo>
                      <a:pt x="19484" y="13783"/>
                      <a:pt x="19447" y="13792"/>
                      <a:pt x="19400" y="13801"/>
                    </a:cubicBezTo>
                    <a:cubicBezTo>
                      <a:pt x="19363" y="13811"/>
                      <a:pt x="19325" y="13820"/>
                      <a:pt x="19288" y="13829"/>
                    </a:cubicBezTo>
                    <a:cubicBezTo>
                      <a:pt x="19232" y="13839"/>
                      <a:pt x="19175" y="13848"/>
                      <a:pt x="19138" y="13858"/>
                    </a:cubicBezTo>
                    <a:lnTo>
                      <a:pt x="19129" y="13867"/>
                    </a:lnTo>
                    <a:lnTo>
                      <a:pt x="19063" y="13876"/>
                    </a:lnTo>
                    <a:cubicBezTo>
                      <a:pt x="19007" y="13895"/>
                      <a:pt x="18923" y="13904"/>
                      <a:pt x="18848" y="13932"/>
                    </a:cubicBezTo>
                    <a:lnTo>
                      <a:pt x="18829" y="13932"/>
                    </a:lnTo>
                    <a:cubicBezTo>
                      <a:pt x="18763" y="13951"/>
                      <a:pt x="18688" y="13970"/>
                      <a:pt x="18623" y="13989"/>
                    </a:cubicBezTo>
                    <a:lnTo>
                      <a:pt x="18604" y="13989"/>
                    </a:lnTo>
                    <a:cubicBezTo>
                      <a:pt x="18576" y="13998"/>
                      <a:pt x="18539" y="14007"/>
                      <a:pt x="18501" y="14017"/>
                    </a:cubicBezTo>
                    <a:cubicBezTo>
                      <a:pt x="18473" y="14026"/>
                      <a:pt x="18436" y="14035"/>
                      <a:pt x="18408" y="14045"/>
                    </a:cubicBezTo>
                    <a:lnTo>
                      <a:pt x="18380" y="14054"/>
                    </a:lnTo>
                    <a:cubicBezTo>
                      <a:pt x="18351" y="14063"/>
                      <a:pt x="18323" y="14063"/>
                      <a:pt x="18305" y="14073"/>
                    </a:cubicBezTo>
                    <a:lnTo>
                      <a:pt x="18277" y="14082"/>
                    </a:lnTo>
                    <a:lnTo>
                      <a:pt x="18248" y="14082"/>
                    </a:lnTo>
                    <a:lnTo>
                      <a:pt x="18239" y="14092"/>
                    </a:lnTo>
                    <a:lnTo>
                      <a:pt x="18211" y="14092"/>
                    </a:lnTo>
                    <a:cubicBezTo>
                      <a:pt x="18202" y="14092"/>
                      <a:pt x="18183" y="14092"/>
                      <a:pt x="18164" y="14101"/>
                    </a:cubicBezTo>
                    <a:lnTo>
                      <a:pt x="18145" y="14101"/>
                    </a:lnTo>
                    <a:cubicBezTo>
                      <a:pt x="18117" y="14101"/>
                      <a:pt x="18080" y="14101"/>
                      <a:pt x="18052" y="14110"/>
                    </a:cubicBezTo>
                    <a:cubicBezTo>
                      <a:pt x="17949" y="14120"/>
                      <a:pt x="17836" y="14138"/>
                      <a:pt x="17724" y="14148"/>
                    </a:cubicBezTo>
                    <a:cubicBezTo>
                      <a:pt x="17621" y="14157"/>
                      <a:pt x="17518" y="14176"/>
                      <a:pt x="17396" y="14185"/>
                    </a:cubicBezTo>
                    <a:cubicBezTo>
                      <a:pt x="17322" y="14195"/>
                      <a:pt x="17265" y="14195"/>
                      <a:pt x="17209" y="14204"/>
                    </a:cubicBezTo>
                    <a:cubicBezTo>
                      <a:pt x="17162" y="14213"/>
                      <a:pt x="17106" y="14213"/>
                      <a:pt x="17069" y="14223"/>
                    </a:cubicBezTo>
                    <a:lnTo>
                      <a:pt x="17050" y="14223"/>
                    </a:lnTo>
                    <a:lnTo>
                      <a:pt x="17003" y="14232"/>
                    </a:lnTo>
                    <a:cubicBezTo>
                      <a:pt x="16966" y="14232"/>
                      <a:pt x="16928" y="14241"/>
                      <a:pt x="16891" y="14251"/>
                    </a:cubicBezTo>
                    <a:cubicBezTo>
                      <a:pt x="16853" y="14251"/>
                      <a:pt x="16788" y="14260"/>
                      <a:pt x="16732" y="14269"/>
                    </a:cubicBezTo>
                    <a:cubicBezTo>
                      <a:pt x="16629" y="14288"/>
                      <a:pt x="16516" y="14307"/>
                      <a:pt x="16404" y="14326"/>
                    </a:cubicBezTo>
                    <a:cubicBezTo>
                      <a:pt x="16385" y="14335"/>
                      <a:pt x="16357" y="14335"/>
                      <a:pt x="16329" y="14344"/>
                    </a:cubicBezTo>
                    <a:cubicBezTo>
                      <a:pt x="16301" y="14354"/>
                      <a:pt x="16273" y="14354"/>
                      <a:pt x="16245" y="14363"/>
                    </a:cubicBezTo>
                    <a:cubicBezTo>
                      <a:pt x="16226" y="14372"/>
                      <a:pt x="16198" y="14382"/>
                      <a:pt x="16170" y="14391"/>
                    </a:cubicBezTo>
                    <a:cubicBezTo>
                      <a:pt x="16142" y="14401"/>
                      <a:pt x="16123" y="14410"/>
                      <a:pt x="16095" y="14419"/>
                    </a:cubicBezTo>
                    <a:cubicBezTo>
                      <a:pt x="16067" y="14438"/>
                      <a:pt x="16048" y="14447"/>
                      <a:pt x="16020" y="14457"/>
                    </a:cubicBezTo>
                    <a:cubicBezTo>
                      <a:pt x="15983" y="14475"/>
                      <a:pt x="15955" y="14494"/>
                      <a:pt x="15926" y="14522"/>
                    </a:cubicBezTo>
                    <a:cubicBezTo>
                      <a:pt x="15898" y="14560"/>
                      <a:pt x="15861" y="14597"/>
                      <a:pt x="15823" y="14644"/>
                    </a:cubicBezTo>
                    <a:lnTo>
                      <a:pt x="15786" y="14681"/>
                    </a:lnTo>
                    <a:lnTo>
                      <a:pt x="15777" y="14691"/>
                    </a:lnTo>
                    <a:cubicBezTo>
                      <a:pt x="15805" y="14672"/>
                      <a:pt x="15823" y="14653"/>
                      <a:pt x="15833" y="14644"/>
                    </a:cubicBezTo>
                    <a:lnTo>
                      <a:pt x="15842" y="14644"/>
                    </a:lnTo>
                    <a:cubicBezTo>
                      <a:pt x="15880" y="14616"/>
                      <a:pt x="15908" y="14588"/>
                      <a:pt x="15945" y="14569"/>
                    </a:cubicBezTo>
                    <a:cubicBezTo>
                      <a:pt x="15955" y="14560"/>
                      <a:pt x="15964" y="14560"/>
                      <a:pt x="15973" y="14550"/>
                    </a:cubicBezTo>
                    <a:cubicBezTo>
                      <a:pt x="15992" y="14541"/>
                      <a:pt x="16011" y="14532"/>
                      <a:pt x="16029" y="14522"/>
                    </a:cubicBezTo>
                    <a:cubicBezTo>
                      <a:pt x="16039" y="14513"/>
                      <a:pt x="16058" y="14513"/>
                      <a:pt x="16067" y="14504"/>
                    </a:cubicBezTo>
                    <a:cubicBezTo>
                      <a:pt x="16104" y="14494"/>
                      <a:pt x="16161" y="14475"/>
                      <a:pt x="16207" y="14466"/>
                    </a:cubicBezTo>
                    <a:lnTo>
                      <a:pt x="16226" y="14457"/>
                    </a:lnTo>
                    <a:lnTo>
                      <a:pt x="16235" y="14457"/>
                    </a:lnTo>
                    <a:cubicBezTo>
                      <a:pt x="16273" y="14447"/>
                      <a:pt x="16320" y="14438"/>
                      <a:pt x="16367" y="14429"/>
                    </a:cubicBezTo>
                    <a:cubicBezTo>
                      <a:pt x="16460" y="14401"/>
                      <a:pt x="16554" y="14391"/>
                      <a:pt x="16638" y="14372"/>
                    </a:cubicBezTo>
                    <a:lnTo>
                      <a:pt x="16657" y="14372"/>
                    </a:lnTo>
                    <a:lnTo>
                      <a:pt x="16694" y="14363"/>
                    </a:lnTo>
                    <a:cubicBezTo>
                      <a:pt x="16778" y="14354"/>
                      <a:pt x="16881" y="14335"/>
                      <a:pt x="16956" y="14326"/>
                    </a:cubicBezTo>
                    <a:lnTo>
                      <a:pt x="16966" y="14326"/>
                    </a:lnTo>
                    <a:lnTo>
                      <a:pt x="17013" y="14316"/>
                    </a:lnTo>
                    <a:lnTo>
                      <a:pt x="17050" y="14316"/>
                    </a:lnTo>
                    <a:lnTo>
                      <a:pt x="17059" y="14307"/>
                    </a:lnTo>
                    <a:lnTo>
                      <a:pt x="17097" y="14307"/>
                    </a:lnTo>
                    <a:cubicBezTo>
                      <a:pt x="17162" y="14298"/>
                      <a:pt x="17247" y="14288"/>
                      <a:pt x="17331" y="14279"/>
                    </a:cubicBezTo>
                    <a:cubicBezTo>
                      <a:pt x="17387" y="14269"/>
                      <a:pt x="17453" y="14260"/>
                      <a:pt x="17509" y="14260"/>
                    </a:cubicBezTo>
                    <a:lnTo>
                      <a:pt x="17537" y="14251"/>
                    </a:lnTo>
                    <a:lnTo>
                      <a:pt x="17565" y="14251"/>
                    </a:lnTo>
                    <a:cubicBezTo>
                      <a:pt x="17593" y="14251"/>
                      <a:pt x="17630" y="14241"/>
                      <a:pt x="17668" y="14241"/>
                    </a:cubicBezTo>
                    <a:lnTo>
                      <a:pt x="17696" y="14232"/>
                    </a:lnTo>
                    <a:lnTo>
                      <a:pt x="17705" y="14232"/>
                    </a:lnTo>
                    <a:cubicBezTo>
                      <a:pt x="17790" y="14223"/>
                      <a:pt x="17893" y="14213"/>
                      <a:pt x="17986" y="14195"/>
                    </a:cubicBezTo>
                    <a:cubicBezTo>
                      <a:pt x="18099" y="14185"/>
                      <a:pt x="18211" y="14176"/>
                      <a:pt x="18267" y="14166"/>
                    </a:cubicBezTo>
                    <a:lnTo>
                      <a:pt x="18333" y="14157"/>
                    </a:lnTo>
                    <a:lnTo>
                      <a:pt x="18417" y="14148"/>
                    </a:lnTo>
                    <a:lnTo>
                      <a:pt x="18501" y="14138"/>
                    </a:lnTo>
                    <a:cubicBezTo>
                      <a:pt x="18548" y="14138"/>
                      <a:pt x="18595" y="14129"/>
                      <a:pt x="18642" y="14129"/>
                    </a:cubicBezTo>
                    <a:lnTo>
                      <a:pt x="18670" y="14120"/>
                    </a:lnTo>
                    <a:lnTo>
                      <a:pt x="18754" y="14120"/>
                    </a:lnTo>
                    <a:cubicBezTo>
                      <a:pt x="18941" y="14101"/>
                      <a:pt x="19157" y="14082"/>
                      <a:pt x="19363" y="14063"/>
                    </a:cubicBezTo>
                    <a:cubicBezTo>
                      <a:pt x="19475" y="14045"/>
                      <a:pt x="19597" y="14035"/>
                      <a:pt x="19700" y="14026"/>
                    </a:cubicBezTo>
                    <a:lnTo>
                      <a:pt x="19718" y="14017"/>
                    </a:lnTo>
                    <a:cubicBezTo>
                      <a:pt x="19756" y="14017"/>
                      <a:pt x="19793" y="14007"/>
                      <a:pt x="19831" y="14007"/>
                    </a:cubicBezTo>
                    <a:lnTo>
                      <a:pt x="19887" y="14007"/>
                    </a:lnTo>
                    <a:cubicBezTo>
                      <a:pt x="19915" y="13998"/>
                      <a:pt x="19934" y="13998"/>
                      <a:pt x="19962" y="13998"/>
                    </a:cubicBezTo>
                    <a:lnTo>
                      <a:pt x="19990" y="13998"/>
                    </a:lnTo>
                    <a:lnTo>
                      <a:pt x="19999" y="13989"/>
                    </a:lnTo>
                    <a:lnTo>
                      <a:pt x="20065" y="13989"/>
                    </a:lnTo>
                    <a:lnTo>
                      <a:pt x="20102" y="13979"/>
                    </a:lnTo>
                    <a:lnTo>
                      <a:pt x="20140" y="13979"/>
                    </a:lnTo>
                    <a:lnTo>
                      <a:pt x="20168" y="13970"/>
                    </a:lnTo>
                    <a:cubicBezTo>
                      <a:pt x="20205" y="13961"/>
                      <a:pt x="20252" y="13961"/>
                      <a:pt x="20299" y="13951"/>
                    </a:cubicBezTo>
                    <a:cubicBezTo>
                      <a:pt x="20318" y="13942"/>
                      <a:pt x="20336" y="13942"/>
                      <a:pt x="20364" y="13932"/>
                    </a:cubicBezTo>
                    <a:lnTo>
                      <a:pt x="20364" y="13932"/>
                    </a:lnTo>
                    <a:cubicBezTo>
                      <a:pt x="20299" y="13970"/>
                      <a:pt x="20233" y="14007"/>
                      <a:pt x="20158" y="14045"/>
                    </a:cubicBezTo>
                    <a:lnTo>
                      <a:pt x="20149" y="14054"/>
                    </a:lnTo>
                    <a:lnTo>
                      <a:pt x="20130" y="14063"/>
                    </a:lnTo>
                    <a:lnTo>
                      <a:pt x="20130" y="14073"/>
                    </a:lnTo>
                    <a:cubicBezTo>
                      <a:pt x="20084" y="14092"/>
                      <a:pt x="19999" y="14148"/>
                      <a:pt x="19915" y="14195"/>
                    </a:cubicBezTo>
                    <a:cubicBezTo>
                      <a:pt x="19906" y="14204"/>
                      <a:pt x="19887" y="14213"/>
                      <a:pt x="19868" y="14223"/>
                    </a:cubicBezTo>
                    <a:cubicBezTo>
                      <a:pt x="19840" y="14241"/>
                      <a:pt x="19821" y="14251"/>
                      <a:pt x="19793" y="14269"/>
                    </a:cubicBezTo>
                    <a:cubicBezTo>
                      <a:pt x="19756" y="14288"/>
                      <a:pt x="19718" y="14316"/>
                      <a:pt x="19672" y="14335"/>
                    </a:cubicBezTo>
                    <a:lnTo>
                      <a:pt x="19672" y="14344"/>
                    </a:lnTo>
                    <a:cubicBezTo>
                      <a:pt x="19606" y="14372"/>
                      <a:pt x="19540" y="14410"/>
                      <a:pt x="19494" y="14438"/>
                    </a:cubicBezTo>
                    <a:lnTo>
                      <a:pt x="19494" y="14447"/>
                    </a:lnTo>
                    <a:lnTo>
                      <a:pt x="19475" y="14447"/>
                    </a:lnTo>
                    <a:cubicBezTo>
                      <a:pt x="19456" y="14457"/>
                      <a:pt x="19437" y="14466"/>
                      <a:pt x="19419" y="14475"/>
                    </a:cubicBezTo>
                    <a:cubicBezTo>
                      <a:pt x="19344" y="14522"/>
                      <a:pt x="19278" y="14560"/>
                      <a:pt x="19185" y="14607"/>
                    </a:cubicBezTo>
                    <a:lnTo>
                      <a:pt x="19185" y="14616"/>
                    </a:lnTo>
                    <a:cubicBezTo>
                      <a:pt x="19157" y="14625"/>
                      <a:pt x="19119" y="14644"/>
                      <a:pt x="19110" y="14653"/>
                    </a:cubicBezTo>
                    <a:lnTo>
                      <a:pt x="19091" y="14653"/>
                    </a:lnTo>
                    <a:lnTo>
                      <a:pt x="19091" y="14663"/>
                    </a:lnTo>
                    <a:lnTo>
                      <a:pt x="19082" y="14663"/>
                    </a:lnTo>
                    <a:lnTo>
                      <a:pt x="19063" y="14672"/>
                    </a:lnTo>
                    <a:cubicBezTo>
                      <a:pt x="19016" y="14691"/>
                      <a:pt x="18979" y="14719"/>
                      <a:pt x="18960" y="14728"/>
                    </a:cubicBezTo>
                    <a:lnTo>
                      <a:pt x="18951" y="14728"/>
                    </a:lnTo>
                    <a:lnTo>
                      <a:pt x="18941" y="14738"/>
                    </a:lnTo>
                    <a:cubicBezTo>
                      <a:pt x="18894" y="14766"/>
                      <a:pt x="18838" y="14794"/>
                      <a:pt x="18791" y="14822"/>
                    </a:cubicBezTo>
                    <a:lnTo>
                      <a:pt x="18773" y="14831"/>
                    </a:lnTo>
                    <a:lnTo>
                      <a:pt x="18745" y="14841"/>
                    </a:lnTo>
                    <a:lnTo>
                      <a:pt x="18726" y="14859"/>
                    </a:lnTo>
                    <a:lnTo>
                      <a:pt x="18670" y="14887"/>
                    </a:lnTo>
                    <a:cubicBezTo>
                      <a:pt x="18595" y="14925"/>
                      <a:pt x="18520" y="14962"/>
                      <a:pt x="18426" y="15009"/>
                    </a:cubicBezTo>
                    <a:cubicBezTo>
                      <a:pt x="18408" y="15018"/>
                      <a:pt x="18389" y="15028"/>
                      <a:pt x="18370" y="15028"/>
                    </a:cubicBezTo>
                    <a:lnTo>
                      <a:pt x="18361" y="15037"/>
                    </a:lnTo>
                    <a:lnTo>
                      <a:pt x="18351" y="15037"/>
                    </a:lnTo>
                    <a:cubicBezTo>
                      <a:pt x="18314" y="15056"/>
                      <a:pt x="18239" y="15093"/>
                      <a:pt x="18174" y="15131"/>
                    </a:cubicBezTo>
                    <a:cubicBezTo>
                      <a:pt x="18089" y="15168"/>
                      <a:pt x="18005" y="15215"/>
                      <a:pt x="17930" y="15262"/>
                    </a:cubicBezTo>
                    <a:cubicBezTo>
                      <a:pt x="17902" y="15271"/>
                      <a:pt x="17874" y="15290"/>
                      <a:pt x="17855" y="15309"/>
                    </a:cubicBezTo>
                    <a:lnTo>
                      <a:pt x="17846" y="15309"/>
                    </a:lnTo>
                    <a:lnTo>
                      <a:pt x="17827" y="15318"/>
                    </a:lnTo>
                    <a:lnTo>
                      <a:pt x="17827" y="15309"/>
                    </a:lnTo>
                    <a:lnTo>
                      <a:pt x="17818" y="15309"/>
                    </a:lnTo>
                    <a:cubicBezTo>
                      <a:pt x="17780" y="15337"/>
                      <a:pt x="17724" y="15365"/>
                      <a:pt x="17677" y="15393"/>
                    </a:cubicBezTo>
                    <a:cubicBezTo>
                      <a:pt x="17640" y="15412"/>
                      <a:pt x="17593" y="15440"/>
                      <a:pt x="17556" y="15459"/>
                    </a:cubicBezTo>
                    <a:lnTo>
                      <a:pt x="17546" y="15459"/>
                    </a:lnTo>
                    <a:lnTo>
                      <a:pt x="17546" y="15468"/>
                    </a:lnTo>
                    <a:lnTo>
                      <a:pt x="17527" y="15468"/>
                    </a:lnTo>
                    <a:lnTo>
                      <a:pt x="17518" y="15477"/>
                    </a:lnTo>
                    <a:cubicBezTo>
                      <a:pt x="17490" y="15487"/>
                      <a:pt x="17462" y="15505"/>
                      <a:pt x="17434" y="15524"/>
                    </a:cubicBezTo>
                    <a:cubicBezTo>
                      <a:pt x="17425" y="15524"/>
                      <a:pt x="17415" y="15533"/>
                      <a:pt x="17406" y="15533"/>
                    </a:cubicBezTo>
                    <a:lnTo>
                      <a:pt x="17396" y="15533"/>
                    </a:lnTo>
                    <a:lnTo>
                      <a:pt x="17396" y="15543"/>
                    </a:lnTo>
                    <a:lnTo>
                      <a:pt x="17387" y="15543"/>
                    </a:lnTo>
                    <a:lnTo>
                      <a:pt x="17378" y="15552"/>
                    </a:lnTo>
                    <a:lnTo>
                      <a:pt x="17368" y="15552"/>
                    </a:lnTo>
                    <a:lnTo>
                      <a:pt x="17359" y="15562"/>
                    </a:lnTo>
                    <a:cubicBezTo>
                      <a:pt x="17322" y="15580"/>
                      <a:pt x="17247" y="15618"/>
                      <a:pt x="17181" y="15655"/>
                    </a:cubicBezTo>
                    <a:cubicBezTo>
                      <a:pt x="17106" y="15693"/>
                      <a:pt x="17022" y="15730"/>
                      <a:pt x="16919" y="15777"/>
                    </a:cubicBezTo>
                    <a:lnTo>
                      <a:pt x="16872" y="15796"/>
                    </a:lnTo>
                    <a:lnTo>
                      <a:pt x="16863" y="15805"/>
                    </a:lnTo>
                    <a:lnTo>
                      <a:pt x="16853" y="15814"/>
                    </a:lnTo>
                    <a:cubicBezTo>
                      <a:pt x="16835" y="15824"/>
                      <a:pt x="16816" y="15833"/>
                      <a:pt x="16788" y="15842"/>
                    </a:cubicBezTo>
                    <a:cubicBezTo>
                      <a:pt x="16778" y="15842"/>
                      <a:pt x="16769" y="15852"/>
                      <a:pt x="16760" y="15852"/>
                    </a:cubicBezTo>
                    <a:lnTo>
                      <a:pt x="16741" y="15861"/>
                    </a:lnTo>
                    <a:lnTo>
                      <a:pt x="16732" y="15861"/>
                    </a:lnTo>
                    <a:lnTo>
                      <a:pt x="16732" y="15870"/>
                    </a:lnTo>
                    <a:lnTo>
                      <a:pt x="16722" y="15870"/>
                    </a:lnTo>
                    <a:cubicBezTo>
                      <a:pt x="16704" y="15880"/>
                      <a:pt x="16685" y="15889"/>
                      <a:pt x="16675" y="15899"/>
                    </a:cubicBezTo>
                    <a:lnTo>
                      <a:pt x="16647" y="15899"/>
                    </a:lnTo>
                    <a:cubicBezTo>
                      <a:pt x="16582" y="15936"/>
                      <a:pt x="16498" y="15973"/>
                      <a:pt x="16413" y="16020"/>
                    </a:cubicBezTo>
                    <a:cubicBezTo>
                      <a:pt x="16367" y="16048"/>
                      <a:pt x="16320" y="16067"/>
                      <a:pt x="16264" y="16095"/>
                    </a:cubicBezTo>
                    <a:lnTo>
                      <a:pt x="16254" y="16105"/>
                    </a:lnTo>
                    <a:lnTo>
                      <a:pt x="16170" y="16151"/>
                    </a:lnTo>
                    <a:cubicBezTo>
                      <a:pt x="16104" y="16189"/>
                      <a:pt x="16029" y="16226"/>
                      <a:pt x="15983" y="16245"/>
                    </a:cubicBezTo>
                    <a:lnTo>
                      <a:pt x="15983" y="16254"/>
                    </a:lnTo>
                    <a:lnTo>
                      <a:pt x="15973" y="16254"/>
                    </a:lnTo>
                    <a:lnTo>
                      <a:pt x="15926" y="16282"/>
                    </a:lnTo>
                    <a:lnTo>
                      <a:pt x="15898" y="16292"/>
                    </a:lnTo>
                    <a:lnTo>
                      <a:pt x="15898" y="16301"/>
                    </a:lnTo>
                    <a:lnTo>
                      <a:pt x="15889" y="16301"/>
                    </a:lnTo>
                    <a:cubicBezTo>
                      <a:pt x="15833" y="16339"/>
                      <a:pt x="15758" y="16376"/>
                      <a:pt x="15683" y="16414"/>
                    </a:cubicBezTo>
                    <a:cubicBezTo>
                      <a:pt x="15655" y="16432"/>
                      <a:pt x="15618" y="16451"/>
                      <a:pt x="15599" y="16460"/>
                    </a:cubicBezTo>
                    <a:lnTo>
                      <a:pt x="15589" y="16460"/>
                    </a:lnTo>
                    <a:lnTo>
                      <a:pt x="15589" y="16470"/>
                    </a:lnTo>
                    <a:lnTo>
                      <a:pt x="15561" y="16479"/>
                    </a:lnTo>
                    <a:lnTo>
                      <a:pt x="15533" y="16498"/>
                    </a:lnTo>
                    <a:lnTo>
                      <a:pt x="15524" y="16498"/>
                    </a:lnTo>
                    <a:lnTo>
                      <a:pt x="15515" y="16507"/>
                    </a:lnTo>
                    <a:lnTo>
                      <a:pt x="15505" y="16507"/>
                    </a:lnTo>
                    <a:cubicBezTo>
                      <a:pt x="15477" y="16517"/>
                      <a:pt x="15458" y="16535"/>
                      <a:pt x="15440" y="16545"/>
                    </a:cubicBezTo>
                    <a:cubicBezTo>
                      <a:pt x="15374" y="16573"/>
                      <a:pt x="15309" y="16601"/>
                      <a:pt x="15243" y="16629"/>
                    </a:cubicBezTo>
                    <a:lnTo>
                      <a:pt x="15234" y="16638"/>
                    </a:lnTo>
                    <a:lnTo>
                      <a:pt x="15196" y="16657"/>
                    </a:lnTo>
                    <a:cubicBezTo>
                      <a:pt x="15177" y="16666"/>
                      <a:pt x="15159" y="16666"/>
                      <a:pt x="15149" y="16676"/>
                    </a:cubicBezTo>
                    <a:lnTo>
                      <a:pt x="15140" y="16676"/>
                    </a:lnTo>
                    <a:lnTo>
                      <a:pt x="15140" y="16685"/>
                    </a:lnTo>
                    <a:cubicBezTo>
                      <a:pt x="15084" y="16704"/>
                      <a:pt x="15037" y="16723"/>
                      <a:pt x="14990" y="16741"/>
                    </a:cubicBezTo>
                    <a:cubicBezTo>
                      <a:pt x="14943" y="16760"/>
                      <a:pt x="14897" y="16779"/>
                      <a:pt x="14850" y="16797"/>
                    </a:cubicBezTo>
                    <a:lnTo>
                      <a:pt x="14840" y="16797"/>
                    </a:lnTo>
                    <a:lnTo>
                      <a:pt x="14840" y="16807"/>
                    </a:lnTo>
                    <a:lnTo>
                      <a:pt x="14794" y="16816"/>
                    </a:lnTo>
                    <a:lnTo>
                      <a:pt x="14784" y="16825"/>
                    </a:lnTo>
                    <a:cubicBezTo>
                      <a:pt x="14709" y="16854"/>
                      <a:pt x="14644" y="16882"/>
                      <a:pt x="14569" y="16910"/>
                    </a:cubicBezTo>
                    <a:cubicBezTo>
                      <a:pt x="14550" y="16919"/>
                      <a:pt x="14531" y="16928"/>
                      <a:pt x="14513" y="16938"/>
                    </a:cubicBezTo>
                    <a:lnTo>
                      <a:pt x="14503" y="16938"/>
                    </a:lnTo>
                    <a:cubicBezTo>
                      <a:pt x="14466" y="16957"/>
                      <a:pt x="14419" y="16975"/>
                      <a:pt x="14382" y="16985"/>
                    </a:cubicBezTo>
                    <a:lnTo>
                      <a:pt x="14372" y="16985"/>
                    </a:lnTo>
                    <a:lnTo>
                      <a:pt x="14344" y="16994"/>
                    </a:lnTo>
                    <a:lnTo>
                      <a:pt x="14335" y="17003"/>
                    </a:lnTo>
                    <a:lnTo>
                      <a:pt x="14316" y="17003"/>
                    </a:lnTo>
                    <a:cubicBezTo>
                      <a:pt x="14307" y="17013"/>
                      <a:pt x="14307" y="17013"/>
                      <a:pt x="14297" y="17013"/>
                    </a:cubicBezTo>
                    <a:lnTo>
                      <a:pt x="14288" y="17013"/>
                    </a:lnTo>
                    <a:cubicBezTo>
                      <a:pt x="14279" y="17003"/>
                      <a:pt x="14279" y="17003"/>
                      <a:pt x="14269" y="16985"/>
                    </a:cubicBezTo>
                    <a:cubicBezTo>
                      <a:pt x="14260" y="16975"/>
                      <a:pt x="14241" y="16957"/>
                      <a:pt x="14222" y="16928"/>
                    </a:cubicBezTo>
                    <a:cubicBezTo>
                      <a:pt x="14204" y="16910"/>
                      <a:pt x="14185" y="16891"/>
                      <a:pt x="14166" y="16872"/>
                    </a:cubicBezTo>
                    <a:cubicBezTo>
                      <a:pt x="14138" y="16854"/>
                      <a:pt x="14119" y="16844"/>
                      <a:pt x="14091" y="16835"/>
                    </a:cubicBezTo>
                    <a:cubicBezTo>
                      <a:pt x="14063" y="16816"/>
                      <a:pt x="14026" y="16807"/>
                      <a:pt x="13998" y="16797"/>
                    </a:cubicBezTo>
                    <a:lnTo>
                      <a:pt x="13988" y="16797"/>
                    </a:lnTo>
                    <a:cubicBezTo>
                      <a:pt x="13979" y="16788"/>
                      <a:pt x="13960" y="16779"/>
                      <a:pt x="13942" y="16779"/>
                    </a:cubicBezTo>
                    <a:cubicBezTo>
                      <a:pt x="13895" y="16760"/>
                      <a:pt x="13848" y="16732"/>
                      <a:pt x="13801" y="16713"/>
                    </a:cubicBezTo>
                    <a:cubicBezTo>
                      <a:pt x="13782" y="16704"/>
                      <a:pt x="13773" y="16694"/>
                      <a:pt x="13754" y="16685"/>
                    </a:cubicBezTo>
                    <a:cubicBezTo>
                      <a:pt x="13736" y="16666"/>
                      <a:pt x="13726" y="16648"/>
                      <a:pt x="13708" y="16638"/>
                    </a:cubicBezTo>
                    <a:cubicBezTo>
                      <a:pt x="13689" y="16620"/>
                      <a:pt x="13670" y="16601"/>
                      <a:pt x="13661" y="16582"/>
                    </a:cubicBezTo>
                    <a:cubicBezTo>
                      <a:pt x="13651" y="16563"/>
                      <a:pt x="13642" y="16545"/>
                      <a:pt x="13633" y="16535"/>
                    </a:cubicBezTo>
                    <a:lnTo>
                      <a:pt x="13623" y="16517"/>
                    </a:lnTo>
                    <a:cubicBezTo>
                      <a:pt x="13614" y="16507"/>
                      <a:pt x="13614" y="16507"/>
                      <a:pt x="13614" y="16498"/>
                    </a:cubicBezTo>
                    <a:cubicBezTo>
                      <a:pt x="13605" y="16488"/>
                      <a:pt x="13586" y="16460"/>
                      <a:pt x="13576" y="16442"/>
                    </a:cubicBezTo>
                    <a:cubicBezTo>
                      <a:pt x="13558" y="16423"/>
                      <a:pt x="13548" y="16404"/>
                      <a:pt x="13520" y="16395"/>
                    </a:cubicBezTo>
                    <a:cubicBezTo>
                      <a:pt x="13502" y="16376"/>
                      <a:pt x="13473" y="16367"/>
                      <a:pt x="13445" y="16367"/>
                    </a:cubicBezTo>
                    <a:lnTo>
                      <a:pt x="13417" y="16367"/>
                    </a:lnTo>
                    <a:cubicBezTo>
                      <a:pt x="13391" y="16367"/>
                      <a:pt x="13365" y="16367"/>
                      <a:pt x="13339" y="16374"/>
                    </a:cubicBezTo>
                    <a:lnTo>
                      <a:pt x="13339" y="16374"/>
                    </a:lnTo>
                    <a:cubicBezTo>
                      <a:pt x="13342" y="16371"/>
                      <a:pt x="13342" y="16364"/>
                      <a:pt x="13342" y="16357"/>
                    </a:cubicBezTo>
                    <a:lnTo>
                      <a:pt x="13342" y="16348"/>
                    </a:lnTo>
                    <a:cubicBezTo>
                      <a:pt x="13352" y="16339"/>
                      <a:pt x="13352" y="16320"/>
                      <a:pt x="13361" y="16301"/>
                    </a:cubicBezTo>
                    <a:cubicBezTo>
                      <a:pt x="13370" y="16273"/>
                      <a:pt x="13370" y="16245"/>
                      <a:pt x="13380" y="16217"/>
                    </a:cubicBezTo>
                    <a:cubicBezTo>
                      <a:pt x="13389" y="16170"/>
                      <a:pt x="13408" y="16105"/>
                      <a:pt x="13417" y="16048"/>
                    </a:cubicBezTo>
                    <a:cubicBezTo>
                      <a:pt x="13417" y="15992"/>
                      <a:pt x="13427" y="15936"/>
                      <a:pt x="13427" y="15889"/>
                    </a:cubicBezTo>
                    <a:lnTo>
                      <a:pt x="13427" y="15880"/>
                    </a:lnTo>
                    <a:cubicBezTo>
                      <a:pt x="13436" y="15814"/>
                      <a:pt x="13436" y="15758"/>
                      <a:pt x="13427" y="15711"/>
                    </a:cubicBezTo>
                    <a:cubicBezTo>
                      <a:pt x="13427" y="15683"/>
                      <a:pt x="13427" y="15655"/>
                      <a:pt x="13427" y="15627"/>
                    </a:cubicBezTo>
                    <a:lnTo>
                      <a:pt x="13427" y="15618"/>
                    </a:lnTo>
                    <a:lnTo>
                      <a:pt x="13427" y="15608"/>
                    </a:lnTo>
                    <a:cubicBezTo>
                      <a:pt x="13417" y="15590"/>
                      <a:pt x="13417" y="15562"/>
                      <a:pt x="13417" y="15524"/>
                    </a:cubicBezTo>
                    <a:cubicBezTo>
                      <a:pt x="13408" y="15496"/>
                      <a:pt x="13399" y="15468"/>
                      <a:pt x="13399" y="15440"/>
                    </a:cubicBezTo>
                    <a:cubicBezTo>
                      <a:pt x="13399" y="15430"/>
                      <a:pt x="13389" y="15412"/>
                      <a:pt x="13389" y="15402"/>
                    </a:cubicBezTo>
                    <a:lnTo>
                      <a:pt x="13389" y="15393"/>
                    </a:lnTo>
                    <a:lnTo>
                      <a:pt x="13380" y="15393"/>
                    </a:lnTo>
                    <a:lnTo>
                      <a:pt x="13380" y="15384"/>
                    </a:lnTo>
                    <a:lnTo>
                      <a:pt x="13380" y="15374"/>
                    </a:lnTo>
                    <a:lnTo>
                      <a:pt x="13370" y="15365"/>
                    </a:lnTo>
                    <a:lnTo>
                      <a:pt x="13361" y="15309"/>
                    </a:lnTo>
                    <a:cubicBezTo>
                      <a:pt x="13342" y="15215"/>
                      <a:pt x="13314" y="15121"/>
                      <a:pt x="13286" y="15018"/>
                    </a:cubicBezTo>
                    <a:lnTo>
                      <a:pt x="13258" y="14934"/>
                    </a:lnTo>
                    <a:cubicBezTo>
                      <a:pt x="13249" y="14916"/>
                      <a:pt x="13249" y="14906"/>
                      <a:pt x="13239" y="14887"/>
                    </a:cubicBezTo>
                    <a:lnTo>
                      <a:pt x="13221" y="14869"/>
                    </a:lnTo>
                    <a:cubicBezTo>
                      <a:pt x="13221" y="14859"/>
                      <a:pt x="13221" y="14859"/>
                      <a:pt x="13221" y="14850"/>
                    </a:cubicBezTo>
                    <a:lnTo>
                      <a:pt x="13211" y="14850"/>
                    </a:lnTo>
                    <a:cubicBezTo>
                      <a:pt x="13202" y="14822"/>
                      <a:pt x="13193" y="14794"/>
                      <a:pt x="13183" y="14775"/>
                    </a:cubicBezTo>
                    <a:cubicBezTo>
                      <a:pt x="13174" y="14747"/>
                      <a:pt x="13155" y="14719"/>
                      <a:pt x="13146" y="14691"/>
                    </a:cubicBezTo>
                    <a:lnTo>
                      <a:pt x="13127" y="14653"/>
                    </a:lnTo>
                    <a:lnTo>
                      <a:pt x="13127" y="14635"/>
                    </a:lnTo>
                    <a:lnTo>
                      <a:pt x="13118" y="14625"/>
                    </a:lnTo>
                    <a:cubicBezTo>
                      <a:pt x="13118" y="14607"/>
                      <a:pt x="13108" y="14588"/>
                      <a:pt x="13099" y="14569"/>
                    </a:cubicBezTo>
                    <a:lnTo>
                      <a:pt x="13108" y="14569"/>
                    </a:lnTo>
                    <a:lnTo>
                      <a:pt x="13127" y="14578"/>
                    </a:lnTo>
                    <a:lnTo>
                      <a:pt x="13211" y="14578"/>
                    </a:lnTo>
                    <a:cubicBezTo>
                      <a:pt x="13239" y="14588"/>
                      <a:pt x="13258" y="14588"/>
                      <a:pt x="13296" y="14588"/>
                    </a:cubicBezTo>
                    <a:lnTo>
                      <a:pt x="13352" y="14588"/>
                    </a:lnTo>
                    <a:cubicBezTo>
                      <a:pt x="13389" y="14597"/>
                      <a:pt x="13427" y="14597"/>
                      <a:pt x="13464" y="14597"/>
                    </a:cubicBezTo>
                    <a:lnTo>
                      <a:pt x="13614" y="14597"/>
                    </a:lnTo>
                    <a:cubicBezTo>
                      <a:pt x="13661" y="14597"/>
                      <a:pt x="13698" y="14588"/>
                      <a:pt x="13745" y="14588"/>
                    </a:cubicBezTo>
                    <a:cubicBezTo>
                      <a:pt x="13764" y="14588"/>
                      <a:pt x="13773" y="14588"/>
                      <a:pt x="13792" y="14597"/>
                    </a:cubicBezTo>
                    <a:lnTo>
                      <a:pt x="13876" y="14597"/>
                    </a:lnTo>
                    <a:lnTo>
                      <a:pt x="13876" y="14607"/>
                    </a:lnTo>
                    <a:lnTo>
                      <a:pt x="13942" y="14607"/>
                    </a:lnTo>
                    <a:cubicBezTo>
                      <a:pt x="13960" y="14607"/>
                      <a:pt x="13988" y="14616"/>
                      <a:pt x="14016" y="14616"/>
                    </a:cubicBezTo>
                    <a:lnTo>
                      <a:pt x="14035" y="14625"/>
                    </a:lnTo>
                    <a:lnTo>
                      <a:pt x="14054" y="14625"/>
                    </a:lnTo>
                    <a:cubicBezTo>
                      <a:pt x="14073" y="14625"/>
                      <a:pt x="14082" y="14635"/>
                      <a:pt x="14091" y="14635"/>
                    </a:cubicBezTo>
                    <a:cubicBezTo>
                      <a:pt x="14119" y="14644"/>
                      <a:pt x="14148" y="14653"/>
                      <a:pt x="14185" y="14663"/>
                    </a:cubicBezTo>
                    <a:cubicBezTo>
                      <a:pt x="14232" y="14691"/>
                      <a:pt x="14279" y="14719"/>
                      <a:pt x="14325" y="14756"/>
                    </a:cubicBezTo>
                    <a:cubicBezTo>
                      <a:pt x="14335" y="14766"/>
                      <a:pt x="14344" y="14775"/>
                      <a:pt x="14354" y="14784"/>
                    </a:cubicBezTo>
                    <a:cubicBezTo>
                      <a:pt x="14363" y="14793"/>
                      <a:pt x="14372" y="14802"/>
                      <a:pt x="14381" y="14811"/>
                    </a:cubicBezTo>
                    <a:lnTo>
                      <a:pt x="14381" y="14811"/>
                    </a:lnTo>
                    <a:cubicBezTo>
                      <a:pt x="14378" y="14799"/>
                      <a:pt x="14370" y="14790"/>
                      <a:pt x="14363" y="14775"/>
                    </a:cubicBezTo>
                    <a:cubicBezTo>
                      <a:pt x="14363" y="14756"/>
                      <a:pt x="14354" y="14747"/>
                      <a:pt x="14344" y="14738"/>
                    </a:cubicBezTo>
                    <a:cubicBezTo>
                      <a:pt x="14325" y="14710"/>
                      <a:pt x="14297" y="14681"/>
                      <a:pt x="14279" y="14663"/>
                    </a:cubicBezTo>
                    <a:cubicBezTo>
                      <a:pt x="14251" y="14644"/>
                      <a:pt x="14222" y="14625"/>
                      <a:pt x="14194" y="14607"/>
                    </a:cubicBezTo>
                    <a:cubicBezTo>
                      <a:pt x="14176" y="14588"/>
                      <a:pt x="14138" y="14569"/>
                      <a:pt x="14101" y="14560"/>
                    </a:cubicBezTo>
                    <a:cubicBezTo>
                      <a:pt x="14082" y="14550"/>
                      <a:pt x="14063" y="14541"/>
                      <a:pt x="14035" y="14541"/>
                    </a:cubicBezTo>
                    <a:cubicBezTo>
                      <a:pt x="14007" y="14532"/>
                      <a:pt x="13979" y="14522"/>
                      <a:pt x="13951" y="14522"/>
                    </a:cubicBezTo>
                    <a:cubicBezTo>
                      <a:pt x="13904" y="14513"/>
                      <a:pt x="13857" y="14504"/>
                      <a:pt x="13801" y="14504"/>
                    </a:cubicBezTo>
                    <a:cubicBezTo>
                      <a:pt x="13754" y="14494"/>
                      <a:pt x="13708" y="14494"/>
                      <a:pt x="13651" y="14494"/>
                    </a:cubicBezTo>
                    <a:cubicBezTo>
                      <a:pt x="13605" y="14494"/>
                      <a:pt x="13567" y="14485"/>
                      <a:pt x="13539" y="14485"/>
                    </a:cubicBezTo>
                    <a:lnTo>
                      <a:pt x="13436" y="14485"/>
                    </a:lnTo>
                    <a:cubicBezTo>
                      <a:pt x="13417" y="14475"/>
                      <a:pt x="13408" y="14475"/>
                      <a:pt x="13399" y="14466"/>
                    </a:cubicBezTo>
                    <a:lnTo>
                      <a:pt x="13389" y="14466"/>
                    </a:lnTo>
                    <a:lnTo>
                      <a:pt x="13389" y="14457"/>
                    </a:lnTo>
                    <a:cubicBezTo>
                      <a:pt x="13370" y="14457"/>
                      <a:pt x="13361" y="14447"/>
                      <a:pt x="13342" y="14438"/>
                    </a:cubicBezTo>
                    <a:cubicBezTo>
                      <a:pt x="13296" y="14410"/>
                      <a:pt x="13258" y="14391"/>
                      <a:pt x="13221" y="14372"/>
                    </a:cubicBezTo>
                    <a:cubicBezTo>
                      <a:pt x="13202" y="14363"/>
                      <a:pt x="13183" y="14354"/>
                      <a:pt x="13174" y="14344"/>
                    </a:cubicBezTo>
                    <a:lnTo>
                      <a:pt x="13164" y="14344"/>
                    </a:lnTo>
                    <a:cubicBezTo>
                      <a:pt x="13146" y="14335"/>
                      <a:pt x="13136" y="14326"/>
                      <a:pt x="13127" y="14316"/>
                    </a:cubicBezTo>
                    <a:lnTo>
                      <a:pt x="13118" y="14316"/>
                    </a:lnTo>
                    <a:lnTo>
                      <a:pt x="13108" y="14307"/>
                    </a:lnTo>
                    <a:lnTo>
                      <a:pt x="13090" y="14298"/>
                    </a:lnTo>
                    <a:lnTo>
                      <a:pt x="13090" y="14288"/>
                    </a:lnTo>
                    <a:lnTo>
                      <a:pt x="13080" y="14288"/>
                    </a:lnTo>
                    <a:cubicBezTo>
                      <a:pt x="13071" y="14288"/>
                      <a:pt x="13061" y="14279"/>
                      <a:pt x="13052" y="14269"/>
                    </a:cubicBezTo>
                    <a:cubicBezTo>
                      <a:pt x="13033" y="14260"/>
                      <a:pt x="13005" y="14241"/>
                      <a:pt x="12996" y="14232"/>
                    </a:cubicBezTo>
                    <a:cubicBezTo>
                      <a:pt x="12987" y="14223"/>
                      <a:pt x="12977" y="14223"/>
                      <a:pt x="12977" y="14213"/>
                    </a:cubicBezTo>
                    <a:cubicBezTo>
                      <a:pt x="12977" y="14213"/>
                      <a:pt x="12977" y="14204"/>
                      <a:pt x="12968" y="14204"/>
                    </a:cubicBezTo>
                    <a:cubicBezTo>
                      <a:pt x="12968" y="14204"/>
                      <a:pt x="12968" y="14195"/>
                      <a:pt x="12968" y="14195"/>
                    </a:cubicBezTo>
                    <a:cubicBezTo>
                      <a:pt x="12968" y="14195"/>
                      <a:pt x="12968" y="14185"/>
                      <a:pt x="12968" y="14185"/>
                    </a:cubicBezTo>
                    <a:cubicBezTo>
                      <a:pt x="12977" y="14176"/>
                      <a:pt x="12977" y="14176"/>
                      <a:pt x="12977" y="14166"/>
                    </a:cubicBezTo>
                    <a:cubicBezTo>
                      <a:pt x="12987" y="14148"/>
                      <a:pt x="13005" y="14129"/>
                      <a:pt x="13015" y="14120"/>
                    </a:cubicBezTo>
                    <a:lnTo>
                      <a:pt x="13015" y="14110"/>
                    </a:lnTo>
                    <a:lnTo>
                      <a:pt x="13024" y="14110"/>
                    </a:lnTo>
                    <a:lnTo>
                      <a:pt x="13024" y="14101"/>
                    </a:lnTo>
                    <a:cubicBezTo>
                      <a:pt x="13043" y="14082"/>
                      <a:pt x="13052" y="14073"/>
                      <a:pt x="13071" y="14063"/>
                    </a:cubicBezTo>
                    <a:lnTo>
                      <a:pt x="13071" y="14054"/>
                    </a:lnTo>
                    <a:cubicBezTo>
                      <a:pt x="13080" y="14054"/>
                      <a:pt x="13080" y="14045"/>
                      <a:pt x="13090" y="14035"/>
                    </a:cubicBezTo>
                    <a:lnTo>
                      <a:pt x="13118" y="14017"/>
                    </a:lnTo>
                    <a:cubicBezTo>
                      <a:pt x="13146" y="14007"/>
                      <a:pt x="13164" y="13989"/>
                      <a:pt x="13193" y="13979"/>
                    </a:cubicBezTo>
                    <a:cubicBezTo>
                      <a:pt x="13221" y="13961"/>
                      <a:pt x="13249" y="13951"/>
                      <a:pt x="13277" y="13942"/>
                    </a:cubicBezTo>
                    <a:cubicBezTo>
                      <a:pt x="13296" y="13942"/>
                      <a:pt x="13305" y="13932"/>
                      <a:pt x="13324" y="13932"/>
                    </a:cubicBezTo>
                    <a:cubicBezTo>
                      <a:pt x="13333" y="13923"/>
                      <a:pt x="13352" y="13923"/>
                      <a:pt x="13361" y="13914"/>
                    </a:cubicBezTo>
                    <a:lnTo>
                      <a:pt x="13370" y="13914"/>
                    </a:lnTo>
                    <a:cubicBezTo>
                      <a:pt x="13389" y="13914"/>
                      <a:pt x="13399" y="13914"/>
                      <a:pt x="13408" y="13904"/>
                    </a:cubicBezTo>
                    <a:lnTo>
                      <a:pt x="13464" y="13904"/>
                    </a:lnTo>
                    <a:cubicBezTo>
                      <a:pt x="13520" y="13895"/>
                      <a:pt x="13595" y="13876"/>
                      <a:pt x="13670" y="13876"/>
                    </a:cubicBezTo>
                    <a:cubicBezTo>
                      <a:pt x="13679" y="13867"/>
                      <a:pt x="13689" y="13867"/>
                      <a:pt x="13689" y="13867"/>
                    </a:cubicBezTo>
                    <a:lnTo>
                      <a:pt x="13848" y="13867"/>
                    </a:lnTo>
                    <a:cubicBezTo>
                      <a:pt x="13885" y="13858"/>
                      <a:pt x="13923" y="13839"/>
                      <a:pt x="13951" y="13811"/>
                    </a:cubicBezTo>
                    <a:cubicBezTo>
                      <a:pt x="13970" y="13801"/>
                      <a:pt x="13988" y="13783"/>
                      <a:pt x="13998" y="13764"/>
                    </a:cubicBezTo>
                    <a:cubicBezTo>
                      <a:pt x="14007" y="13745"/>
                      <a:pt x="14016" y="13736"/>
                      <a:pt x="14026" y="13717"/>
                    </a:cubicBezTo>
                    <a:lnTo>
                      <a:pt x="14035" y="13717"/>
                    </a:lnTo>
                    <a:cubicBezTo>
                      <a:pt x="14035" y="13708"/>
                      <a:pt x="14045" y="13698"/>
                      <a:pt x="14054" y="13689"/>
                    </a:cubicBezTo>
                    <a:cubicBezTo>
                      <a:pt x="14054" y="13680"/>
                      <a:pt x="14063" y="13670"/>
                      <a:pt x="14063" y="13661"/>
                    </a:cubicBezTo>
                    <a:cubicBezTo>
                      <a:pt x="14073" y="13661"/>
                      <a:pt x="14073" y="13652"/>
                      <a:pt x="14073" y="13642"/>
                    </a:cubicBezTo>
                    <a:cubicBezTo>
                      <a:pt x="14101" y="13614"/>
                      <a:pt x="14119" y="13577"/>
                      <a:pt x="14138" y="13539"/>
                    </a:cubicBezTo>
                    <a:cubicBezTo>
                      <a:pt x="14166" y="13511"/>
                      <a:pt x="14185" y="13483"/>
                      <a:pt x="14204" y="13455"/>
                    </a:cubicBezTo>
                    <a:cubicBezTo>
                      <a:pt x="14222" y="13436"/>
                      <a:pt x="14241" y="13417"/>
                      <a:pt x="14251" y="13408"/>
                    </a:cubicBezTo>
                    <a:cubicBezTo>
                      <a:pt x="14269" y="13399"/>
                      <a:pt x="14279" y="13380"/>
                      <a:pt x="14297" y="13371"/>
                    </a:cubicBezTo>
                    <a:lnTo>
                      <a:pt x="14354" y="13371"/>
                    </a:lnTo>
                    <a:cubicBezTo>
                      <a:pt x="14382" y="13361"/>
                      <a:pt x="14419" y="13361"/>
                      <a:pt x="14447" y="13352"/>
                    </a:cubicBezTo>
                    <a:lnTo>
                      <a:pt x="14485" y="13352"/>
                    </a:lnTo>
                    <a:lnTo>
                      <a:pt x="14503" y="13343"/>
                    </a:lnTo>
                    <a:cubicBezTo>
                      <a:pt x="14560" y="13343"/>
                      <a:pt x="14606" y="13333"/>
                      <a:pt x="14653" y="13314"/>
                    </a:cubicBezTo>
                    <a:cubicBezTo>
                      <a:pt x="14681" y="13314"/>
                      <a:pt x="14700" y="13305"/>
                      <a:pt x="14719" y="13296"/>
                    </a:cubicBezTo>
                    <a:lnTo>
                      <a:pt x="14728" y="13286"/>
                    </a:lnTo>
                    <a:lnTo>
                      <a:pt x="14737" y="13286"/>
                    </a:lnTo>
                    <a:lnTo>
                      <a:pt x="14784" y="13268"/>
                    </a:lnTo>
                    <a:cubicBezTo>
                      <a:pt x="14803" y="13258"/>
                      <a:pt x="14812" y="13258"/>
                      <a:pt x="14831" y="13249"/>
                    </a:cubicBezTo>
                    <a:cubicBezTo>
                      <a:pt x="14859" y="13240"/>
                      <a:pt x="14897" y="13221"/>
                      <a:pt x="14943" y="13202"/>
                    </a:cubicBezTo>
                    <a:cubicBezTo>
                      <a:pt x="14953" y="13202"/>
                      <a:pt x="14953" y="13193"/>
                      <a:pt x="14962" y="13193"/>
                    </a:cubicBezTo>
                    <a:lnTo>
                      <a:pt x="14971" y="13193"/>
                    </a:lnTo>
                    <a:lnTo>
                      <a:pt x="14981" y="13183"/>
                    </a:lnTo>
                    <a:cubicBezTo>
                      <a:pt x="14990" y="13183"/>
                      <a:pt x="14990" y="13174"/>
                      <a:pt x="15000" y="13165"/>
                    </a:cubicBezTo>
                    <a:cubicBezTo>
                      <a:pt x="15018" y="13155"/>
                      <a:pt x="15046" y="13146"/>
                      <a:pt x="15074" y="13127"/>
                    </a:cubicBezTo>
                    <a:cubicBezTo>
                      <a:pt x="15084" y="13118"/>
                      <a:pt x="15103" y="13109"/>
                      <a:pt x="15112" y="13099"/>
                    </a:cubicBezTo>
                    <a:lnTo>
                      <a:pt x="15121" y="13099"/>
                    </a:lnTo>
                    <a:lnTo>
                      <a:pt x="15131" y="13090"/>
                    </a:lnTo>
                    <a:lnTo>
                      <a:pt x="15140" y="13080"/>
                    </a:lnTo>
                    <a:cubicBezTo>
                      <a:pt x="15159" y="13071"/>
                      <a:pt x="15168" y="13071"/>
                      <a:pt x="15187" y="13062"/>
                    </a:cubicBezTo>
                    <a:cubicBezTo>
                      <a:pt x="15206" y="13052"/>
                      <a:pt x="15215" y="13043"/>
                      <a:pt x="15224" y="13034"/>
                    </a:cubicBezTo>
                    <a:cubicBezTo>
                      <a:pt x="15252" y="13024"/>
                      <a:pt x="15271" y="13006"/>
                      <a:pt x="15299" y="12987"/>
                    </a:cubicBezTo>
                    <a:cubicBezTo>
                      <a:pt x="15318" y="12968"/>
                      <a:pt x="15346" y="12949"/>
                      <a:pt x="15365" y="12921"/>
                    </a:cubicBezTo>
                    <a:cubicBezTo>
                      <a:pt x="15412" y="12893"/>
                      <a:pt x="15449" y="12856"/>
                      <a:pt x="15477" y="12818"/>
                    </a:cubicBezTo>
                    <a:cubicBezTo>
                      <a:pt x="15524" y="12771"/>
                      <a:pt x="15561" y="12725"/>
                      <a:pt x="15580" y="12687"/>
                    </a:cubicBezTo>
                    <a:cubicBezTo>
                      <a:pt x="15618" y="12650"/>
                      <a:pt x="15646" y="12603"/>
                      <a:pt x="15674" y="12556"/>
                    </a:cubicBezTo>
                    <a:cubicBezTo>
                      <a:pt x="15702" y="12509"/>
                      <a:pt x="15730" y="12462"/>
                      <a:pt x="15749" y="12406"/>
                    </a:cubicBezTo>
                    <a:lnTo>
                      <a:pt x="15749" y="12406"/>
                    </a:lnTo>
                    <a:cubicBezTo>
                      <a:pt x="15711" y="12453"/>
                      <a:pt x="15683" y="12481"/>
                      <a:pt x="15646" y="12519"/>
                    </a:cubicBezTo>
                    <a:cubicBezTo>
                      <a:pt x="15608" y="12556"/>
                      <a:pt x="15571" y="12594"/>
                      <a:pt x="15533" y="12622"/>
                    </a:cubicBezTo>
                    <a:lnTo>
                      <a:pt x="15496" y="12659"/>
                    </a:lnTo>
                    <a:lnTo>
                      <a:pt x="15477" y="12678"/>
                    </a:lnTo>
                    <a:lnTo>
                      <a:pt x="15468" y="12678"/>
                    </a:lnTo>
                    <a:lnTo>
                      <a:pt x="15458" y="12687"/>
                    </a:lnTo>
                    <a:lnTo>
                      <a:pt x="15449" y="12697"/>
                    </a:lnTo>
                    <a:cubicBezTo>
                      <a:pt x="15440" y="12706"/>
                      <a:pt x="15430" y="12715"/>
                      <a:pt x="15421" y="12725"/>
                    </a:cubicBezTo>
                    <a:lnTo>
                      <a:pt x="15412" y="12734"/>
                    </a:lnTo>
                    <a:lnTo>
                      <a:pt x="15402" y="12743"/>
                    </a:lnTo>
                    <a:cubicBezTo>
                      <a:pt x="15365" y="12771"/>
                      <a:pt x="15318" y="12809"/>
                      <a:pt x="15290" y="12837"/>
                    </a:cubicBezTo>
                    <a:cubicBezTo>
                      <a:pt x="15271" y="12846"/>
                      <a:pt x="15262" y="12856"/>
                      <a:pt x="15252" y="12865"/>
                    </a:cubicBezTo>
                    <a:lnTo>
                      <a:pt x="15215" y="12903"/>
                    </a:lnTo>
                    <a:lnTo>
                      <a:pt x="15206" y="12912"/>
                    </a:lnTo>
                    <a:lnTo>
                      <a:pt x="15196" y="12921"/>
                    </a:lnTo>
                    <a:cubicBezTo>
                      <a:pt x="15187" y="12931"/>
                      <a:pt x="15168" y="12940"/>
                      <a:pt x="15159" y="12949"/>
                    </a:cubicBezTo>
                    <a:cubicBezTo>
                      <a:pt x="15149" y="12959"/>
                      <a:pt x="15131" y="12968"/>
                      <a:pt x="15121" y="12977"/>
                    </a:cubicBezTo>
                    <a:lnTo>
                      <a:pt x="15112" y="12977"/>
                    </a:lnTo>
                    <a:lnTo>
                      <a:pt x="15103" y="12987"/>
                    </a:lnTo>
                    <a:lnTo>
                      <a:pt x="15093" y="12987"/>
                    </a:lnTo>
                    <a:cubicBezTo>
                      <a:pt x="15084" y="12987"/>
                      <a:pt x="15074" y="12987"/>
                      <a:pt x="15065" y="12996"/>
                    </a:cubicBezTo>
                    <a:cubicBezTo>
                      <a:pt x="15046" y="13006"/>
                      <a:pt x="15018" y="13015"/>
                      <a:pt x="14990" y="13024"/>
                    </a:cubicBezTo>
                    <a:cubicBezTo>
                      <a:pt x="14953" y="13043"/>
                      <a:pt x="14915" y="13062"/>
                      <a:pt x="14878" y="13080"/>
                    </a:cubicBezTo>
                    <a:cubicBezTo>
                      <a:pt x="14840" y="13099"/>
                      <a:pt x="14794" y="13118"/>
                      <a:pt x="14737" y="13137"/>
                    </a:cubicBezTo>
                    <a:cubicBezTo>
                      <a:pt x="14719" y="13146"/>
                      <a:pt x="14700" y="13155"/>
                      <a:pt x="14681" y="13165"/>
                    </a:cubicBezTo>
                    <a:cubicBezTo>
                      <a:pt x="14663" y="13174"/>
                      <a:pt x="14644" y="13183"/>
                      <a:pt x="14625" y="13193"/>
                    </a:cubicBezTo>
                    <a:cubicBezTo>
                      <a:pt x="14606" y="13202"/>
                      <a:pt x="14588" y="13202"/>
                      <a:pt x="14569" y="13211"/>
                    </a:cubicBezTo>
                    <a:lnTo>
                      <a:pt x="14513" y="13211"/>
                    </a:lnTo>
                    <a:cubicBezTo>
                      <a:pt x="14503" y="13221"/>
                      <a:pt x="14475" y="13221"/>
                      <a:pt x="14447" y="13221"/>
                    </a:cubicBezTo>
                    <a:cubicBezTo>
                      <a:pt x="14428" y="13230"/>
                      <a:pt x="14419" y="13230"/>
                      <a:pt x="14400" y="13230"/>
                    </a:cubicBezTo>
                    <a:lnTo>
                      <a:pt x="14391" y="13230"/>
                    </a:lnTo>
                    <a:lnTo>
                      <a:pt x="14354" y="13240"/>
                    </a:lnTo>
                    <a:cubicBezTo>
                      <a:pt x="14316" y="13249"/>
                      <a:pt x="14279" y="13249"/>
                      <a:pt x="14251" y="13249"/>
                    </a:cubicBezTo>
                    <a:lnTo>
                      <a:pt x="14119" y="13249"/>
                    </a:lnTo>
                    <a:lnTo>
                      <a:pt x="14101" y="13240"/>
                    </a:lnTo>
                    <a:lnTo>
                      <a:pt x="13998" y="13240"/>
                    </a:lnTo>
                    <a:cubicBezTo>
                      <a:pt x="13960" y="13230"/>
                      <a:pt x="13913" y="13230"/>
                      <a:pt x="13876" y="13221"/>
                    </a:cubicBezTo>
                    <a:cubicBezTo>
                      <a:pt x="13857" y="13221"/>
                      <a:pt x="13839" y="13221"/>
                      <a:pt x="13810" y="13211"/>
                    </a:cubicBezTo>
                    <a:cubicBezTo>
                      <a:pt x="13792" y="13202"/>
                      <a:pt x="13764" y="13193"/>
                      <a:pt x="13745" y="13193"/>
                    </a:cubicBezTo>
                    <a:cubicBezTo>
                      <a:pt x="13698" y="13174"/>
                      <a:pt x="13661" y="13165"/>
                      <a:pt x="13623" y="13146"/>
                    </a:cubicBezTo>
                    <a:cubicBezTo>
                      <a:pt x="13595" y="13137"/>
                      <a:pt x="13558" y="13118"/>
                      <a:pt x="13520" y="13099"/>
                    </a:cubicBezTo>
                    <a:lnTo>
                      <a:pt x="13511" y="13099"/>
                    </a:lnTo>
                    <a:cubicBezTo>
                      <a:pt x="13492" y="13090"/>
                      <a:pt x="13473" y="13080"/>
                      <a:pt x="13464" y="13071"/>
                    </a:cubicBezTo>
                    <a:lnTo>
                      <a:pt x="13445" y="13062"/>
                    </a:lnTo>
                    <a:cubicBezTo>
                      <a:pt x="13436" y="13062"/>
                      <a:pt x="13427" y="13052"/>
                      <a:pt x="13408" y="13043"/>
                    </a:cubicBezTo>
                    <a:cubicBezTo>
                      <a:pt x="13342" y="13006"/>
                      <a:pt x="13277" y="12959"/>
                      <a:pt x="13202" y="12903"/>
                    </a:cubicBezTo>
                    <a:lnTo>
                      <a:pt x="13174" y="12884"/>
                    </a:lnTo>
                    <a:lnTo>
                      <a:pt x="13164" y="12874"/>
                    </a:lnTo>
                    <a:lnTo>
                      <a:pt x="13155" y="12874"/>
                    </a:lnTo>
                    <a:lnTo>
                      <a:pt x="13155" y="12865"/>
                    </a:lnTo>
                    <a:cubicBezTo>
                      <a:pt x="13146" y="12865"/>
                      <a:pt x="13136" y="12856"/>
                      <a:pt x="13136" y="12856"/>
                    </a:cubicBezTo>
                    <a:cubicBezTo>
                      <a:pt x="13118" y="12837"/>
                      <a:pt x="13099" y="12828"/>
                      <a:pt x="13090" y="12818"/>
                    </a:cubicBezTo>
                    <a:cubicBezTo>
                      <a:pt x="13108" y="12818"/>
                      <a:pt x="13136" y="12828"/>
                      <a:pt x="13174" y="12828"/>
                    </a:cubicBezTo>
                    <a:cubicBezTo>
                      <a:pt x="13202" y="12828"/>
                      <a:pt x="13239" y="12818"/>
                      <a:pt x="13258" y="12818"/>
                    </a:cubicBezTo>
                    <a:cubicBezTo>
                      <a:pt x="13296" y="12818"/>
                      <a:pt x="13333" y="12809"/>
                      <a:pt x="13361" y="12809"/>
                    </a:cubicBezTo>
                    <a:cubicBezTo>
                      <a:pt x="13342" y="12800"/>
                      <a:pt x="13314" y="12790"/>
                      <a:pt x="13296" y="12790"/>
                    </a:cubicBezTo>
                    <a:lnTo>
                      <a:pt x="13296" y="12781"/>
                    </a:lnTo>
                    <a:cubicBezTo>
                      <a:pt x="13258" y="12771"/>
                      <a:pt x="13221" y="12762"/>
                      <a:pt x="13183" y="12753"/>
                    </a:cubicBezTo>
                    <a:cubicBezTo>
                      <a:pt x="13146" y="12743"/>
                      <a:pt x="13108" y="12743"/>
                      <a:pt x="13071" y="12734"/>
                    </a:cubicBezTo>
                    <a:cubicBezTo>
                      <a:pt x="13043" y="12734"/>
                      <a:pt x="13005" y="12734"/>
                      <a:pt x="12977" y="12725"/>
                    </a:cubicBezTo>
                    <a:lnTo>
                      <a:pt x="12968" y="12725"/>
                    </a:lnTo>
                    <a:cubicBezTo>
                      <a:pt x="12930" y="12697"/>
                      <a:pt x="12893" y="12678"/>
                      <a:pt x="12856" y="12650"/>
                    </a:cubicBezTo>
                    <a:cubicBezTo>
                      <a:pt x="12818" y="12631"/>
                      <a:pt x="12781" y="12603"/>
                      <a:pt x="12724" y="12575"/>
                    </a:cubicBezTo>
                    <a:cubicBezTo>
                      <a:pt x="12696" y="12556"/>
                      <a:pt x="12668" y="12537"/>
                      <a:pt x="12640" y="12528"/>
                    </a:cubicBezTo>
                    <a:lnTo>
                      <a:pt x="12631" y="12519"/>
                    </a:lnTo>
                    <a:lnTo>
                      <a:pt x="12621" y="12519"/>
                    </a:lnTo>
                    <a:lnTo>
                      <a:pt x="12584" y="12500"/>
                    </a:lnTo>
                    <a:cubicBezTo>
                      <a:pt x="12551" y="12483"/>
                      <a:pt x="12510" y="12459"/>
                      <a:pt x="12469" y="12434"/>
                    </a:cubicBezTo>
                    <a:lnTo>
                      <a:pt x="12528" y="12434"/>
                    </a:lnTo>
                    <a:lnTo>
                      <a:pt x="12537" y="12425"/>
                    </a:lnTo>
                    <a:cubicBezTo>
                      <a:pt x="12565" y="12425"/>
                      <a:pt x="12584" y="12425"/>
                      <a:pt x="12612" y="12416"/>
                    </a:cubicBezTo>
                    <a:cubicBezTo>
                      <a:pt x="12640" y="12416"/>
                      <a:pt x="12668" y="12416"/>
                      <a:pt x="12687" y="12406"/>
                    </a:cubicBezTo>
                    <a:cubicBezTo>
                      <a:pt x="12715" y="12397"/>
                      <a:pt x="12743" y="12397"/>
                      <a:pt x="12771" y="12388"/>
                    </a:cubicBezTo>
                    <a:cubicBezTo>
                      <a:pt x="12799" y="12369"/>
                      <a:pt x="12837" y="12359"/>
                      <a:pt x="12865" y="12341"/>
                    </a:cubicBezTo>
                    <a:cubicBezTo>
                      <a:pt x="12884" y="12322"/>
                      <a:pt x="12902" y="12313"/>
                      <a:pt x="12921" y="12303"/>
                    </a:cubicBezTo>
                    <a:lnTo>
                      <a:pt x="12921" y="12294"/>
                    </a:lnTo>
                    <a:lnTo>
                      <a:pt x="12930" y="12294"/>
                    </a:lnTo>
                    <a:lnTo>
                      <a:pt x="12958" y="12275"/>
                    </a:lnTo>
                    <a:cubicBezTo>
                      <a:pt x="12987" y="12256"/>
                      <a:pt x="13015" y="12238"/>
                      <a:pt x="13033" y="12228"/>
                    </a:cubicBezTo>
                    <a:lnTo>
                      <a:pt x="13043" y="12219"/>
                    </a:lnTo>
                    <a:lnTo>
                      <a:pt x="13052" y="12219"/>
                    </a:lnTo>
                    <a:lnTo>
                      <a:pt x="13052" y="12210"/>
                    </a:lnTo>
                    <a:cubicBezTo>
                      <a:pt x="13071" y="12200"/>
                      <a:pt x="13090" y="12191"/>
                      <a:pt x="13108" y="12182"/>
                    </a:cubicBezTo>
                    <a:cubicBezTo>
                      <a:pt x="13118" y="12172"/>
                      <a:pt x="13127" y="12163"/>
                      <a:pt x="13136" y="12154"/>
                    </a:cubicBezTo>
                    <a:cubicBezTo>
                      <a:pt x="13164" y="12144"/>
                      <a:pt x="13183" y="12125"/>
                      <a:pt x="13211" y="12097"/>
                    </a:cubicBezTo>
                    <a:cubicBezTo>
                      <a:pt x="13230" y="12079"/>
                      <a:pt x="13249" y="12060"/>
                      <a:pt x="13267" y="12041"/>
                    </a:cubicBezTo>
                    <a:lnTo>
                      <a:pt x="13277" y="12032"/>
                    </a:lnTo>
                    <a:lnTo>
                      <a:pt x="13277" y="12022"/>
                    </a:lnTo>
                    <a:cubicBezTo>
                      <a:pt x="13286" y="12022"/>
                      <a:pt x="13296" y="12013"/>
                      <a:pt x="13305" y="12004"/>
                    </a:cubicBezTo>
                    <a:cubicBezTo>
                      <a:pt x="13314" y="11985"/>
                      <a:pt x="13324" y="11976"/>
                      <a:pt x="13333" y="11966"/>
                    </a:cubicBezTo>
                    <a:cubicBezTo>
                      <a:pt x="13333" y="11957"/>
                      <a:pt x="13342" y="11948"/>
                      <a:pt x="13342" y="11948"/>
                    </a:cubicBezTo>
                    <a:lnTo>
                      <a:pt x="13352" y="11938"/>
                    </a:lnTo>
                    <a:cubicBezTo>
                      <a:pt x="13361" y="11919"/>
                      <a:pt x="13370" y="11910"/>
                      <a:pt x="13380" y="11901"/>
                    </a:cubicBezTo>
                    <a:cubicBezTo>
                      <a:pt x="13389" y="11882"/>
                      <a:pt x="13399" y="11863"/>
                      <a:pt x="13408" y="11845"/>
                    </a:cubicBezTo>
                    <a:cubicBezTo>
                      <a:pt x="13417" y="11835"/>
                      <a:pt x="13417" y="11816"/>
                      <a:pt x="13417" y="11807"/>
                    </a:cubicBezTo>
                    <a:lnTo>
                      <a:pt x="13427" y="11807"/>
                    </a:lnTo>
                    <a:lnTo>
                      <a:pt x="13427" y="11798"/>
                    </a:lnTo>
                    <a:cubicBezTo>
                      <a:pt x="13436" y="11770"/>
                      <a:pt x="13445" y="11751"/>
                      <a:pt x="13455" y="11732"/>
                    </a:cubicBezTo>
                    <a:cubicBezTo>
                      <a:pt x="13455" y="11704"/>
                      <a:pt x="13464" y="11685"/>
                      <a:pt x="13473" y="11667"/>
                    </a:cubicBezTo>
                    <a:cubicBezTo>
                      <a:pt x="13473" y="11648"/>
                      <a:pt x="13483" y="11620"/>
                      <a:pt x="13483" y="11601"/>
                    </a:cubicBezTo>
                    <a:lnTo>
                      <a:pt x="13492" y="11573"/>
                    </a:lnTo>
                    <a:lnTo>
                      <a:pt x="13492" y="11564"/>
                    </a:lnTo>
                    <a:cubicBezTo>
                      <a:pt x="13502" y="11517"/>
                      <a:pt x="13511" y="11470"/>
                      <a:pt x="13520" y="11423"/>
                    </a:cubicBezTo>
                    <a:cubicBezTo>
                      <a:pt x="13539" y="11367"/>
                      <a:pt x="13558" y="11311"/>
                      <a:pt x="13567" y="11273"/>
                    </a:cubicBezTo>
                    <a:lnTo>
                      <a:pt x="13567" y="11264"/>
                    </a:lnTo>
                    <a:lnTo>
                      <a:pt x="13567" y="11255"/>
                    </a:lnTo>
                    <a:lnTo>
                      <a:pt x="13576" y="11245"/>
                    </a:lnTo>
                    <a:cubicBezTo>
                      <a:pt x="13576" y="11217"/>
                      <a:pt x="13586" y="11199"/>
                      <a:pt x="13595" y="11170"/>
                    </a:cubicBezTo>
                    <a:lnTo>
                      <a:pt x="13595" y="11170"/>
                    </a:lnTo>
                    <a:cubicBezTo>
                      <a:pt x="13558" y="11227"/>
                      <a:pt x="13530" y="11283"/>
                      <a:pt x="13502" y="11339"/>
                    </a:cubicBezTo>
                    <a:cubicBezTo>
                      <a:pt x="13483" y="11376"/>
                      <a:pt x="13464" y="11414"/>
                      <a:pt x="13445" y="11451"/>
                    </a:cubicBezTo>
                    <a:cubicBezTo>
                      <a:pt x="13445" y="11470"/>
                      <a:pt x="13436" y="11489"/>
                      <a:pt x="13427" y="11498"/>
                    </a:cubicBezTo>
                    <a:cubicBezTo>
                      <a:pt x="13417" y="11526"/>
                      <a:pt x="13408" y="11564"/>
                      <a:pt x="13399" y="11582"/>
                    </a:cubicBezTo>
                    <a:lnTo>
                      <a:pt x="13399" y="11592"/>
                    </a:lnTo>
                    <a:cubicBezTo>
                      <a:pt x="13389" y="11610"/>
                      <a:pt x="13380" y="11629"/>
                      <a:pt x="13370" y="11648"/>
                    </a:cubicBezTo>
                    <a:cubicBezTo>
                      <a:pt x="13361" y="11667"/>
                      <a:pt x="13361" y="11676"/>
                      <a:pt x="13352" y="11685"/>
                    </a:cubicBezTo>
                    <a:lnTo>
                      <a:pt x="13352" y="11695"/>
                    </a:lnTo>
                    <a:cubicBezTo>
                      <a:pt x="13342" y="11704"/>
                      <a:pt x="13342" y="11713"/>
                      <a:pt x="13333" y="11723"/>
                    </a:cubicBezTo>
                    <a:cubicBezTo>
                      <a:pt x="13333" y="11732"/>
                      <a:pt x="13333" y="11742"/>
                      <a:pt x="13324" y="11742"/>
                    </a:cubicBezTo>
                    <a:lnTo>
                      <a:pt x="13324" y="11751"/>
                    </a:lnTo>
                    <a:lnTo>
                      <a:pt x="13324" y="11760"/>
                    </a:lnTo>
                    <a:cubicBezTo>
                      <a:pt x="13314" y="11770"/>
                      <a:pt x="13314" y="11788"/>
                      <a:pt x="13305" y="11798"/>
                    </a:cubicBezTo>
                    <a:cubicBezTo>
                      <a:pt x="13296" y="11807"/>
                      <a:pt x="13286" y="11826"/>
                      <a:pt x="13277" y="11845"/>
                    </a:cubicBezTo>
                    <a:cubicBezTo>
                      <a:pt x="13267" y="11854"/>
                      <a:pt x="13258" y="11863"/>
                      <a:pt x="13258" y="11873"/>
                    </a:cubicBezTo>
                    <a:lnTo>
                      <a:pt x="13249" y="11873"/>
                    </a:lnTo>
                    <a:lnTo>
                      <a:pt x="13249" y="11882"/>
                    </a:lnTo>
                    <a:lnTo>
                      <a:pt x="13249" y="11891"/>
                    </a:lnTo>
                    <a:cubicBezTo>
                      <a:pt x="13230" y="11901"/>
                      <a:pt x="13221" y="11919"/>
                      <a:pt x="13211" y="11929"/>
                    </a:cubicBezTo>
                    <a:cubicBezTo>
                      <a:pt x="13211" y="11938"/>
                      <a:pt x="13202" y="11948"/>
                      <a:pt x="13183" y="11957"/>
                    </a:cubicBezTo>
                    <a:lnTo>
                      <a:pt x="13183" y="11966"/>
                    </a:lnTo>
                    <a:cubicBezTo>
                      <a:pt x="13155" y="11994"/>
                      <a:pt x="13118" y="12032"/>
                      <a:pt x="13080" y="12060"/>
                    </a:cubicBezTo>
                    <a:cubicBezTo>
                      <a:pt x="13043" y="12088"/>
                      <a:pt x="13015" y="12107"/>
                      <a:pt x="12987" y="12135"/>
                    </a:cubicBezTo>
                    <a:cubicBezTo>
                      <a:pt x="12958" y="12144"/>
                      <a:pt x="12940" y="12163"/>
                      <a:pt x="12912" y="12182"/>
                    </a:cubicBezTo>
                    <a:lnTo>
                      <a:pt x="12902" y="12182"/>
                    </a:lnTo>
                    <a:lnTo>
                      <a:pt x="12893" y="12191"/>
                    </a:lnTo>
                    <a:cubicBezTo>
                      <a:pt x="12884" y="12200"/>
                      <a:pt x="12874" y="12200"/>
                      <a:pt x="12865" y="12210"/>
                    </a:cubicBezTo>
                    <a:cubicBezTo>
                      <a:pt x="12846" y="12219"/>
                      <a:pt x="12827" y="12238"/>
                      <a:pt x="12809" y="12247"/>
                    </a:cubicBezTo>
                    <a:cubicBezTo>
                      <a:pt x="12762" y="12275"/>
                      <a:pt x="12724" y="12294"/>
                      <a:pt x="12678" y="12313"/>
                    </a:cubicBezTo>
                    <a:cubicBezTo>
                      <a:pt x="12668" y="12313"/>
                      <a:pt x="12650" y="12322"/>
                      <a:pt x="12631" y="12322"/>
                    </a:cubicBezTo>
                    <a:cubicBezTo>
                      <a:pt x="12621" y="12322"/>
                      <a:pt x="12612" y="12331"/>
                      <a:pt x="12593" y="12331"/>
                    </a:cubicBezTo>
                    <a:lnTo>
                      <a:pt x="12584" y="12331"/>
                    </a:lnTo>
                    <a:lnTo>
                      <a:pt x="12584" y="12350"/>
                    </a:lnTo>
                    <a:cubicBezTo>
                      <a:pt x="12575" y="12350"/>
                      <a:pt x="12547" y="12350"/>
                      <a:pt x="12528" y="12359"/>
                    </a:cubicBezTo>
                    <a:cubicBezTo>
                      <a:pt x="12518" y="12359"/>
                      <a:pt x="12500" y="12369"/>
                      <a:pt x="12481" y="12369"/>
                    </a:cubicBezTo>
                    <a:cubicBezTo>
                      <a:pt x="12453" y="12369"/>
                      <a:pt x="12434" y="12359"/>
                      <a:pt x="12415" y="12359"/>
                    </a:cubicBezTo>
                    <a:cubicBezTo>
                      <a:pt x="12397" y="12350"/>
                      <a:pt x="12387" y="12350"/>
                      <a:pt x="12378" y="12350"/>
                    </a:cubicBezTo>
                    <a:cubicBezTo>
                      <a:pt x="12350" y="12331"/>
                      <a:pt x="12331" y="12313"/>
                      <a:pt x="12303" y="12294"/>
                    </a:cubicBezTo>
                    <a:lnTo>
                      <a:pt x="12294" y="12285"/>
                    </a:lnTo>
                    <a:lnTo>
                      <a:pt x="12284" y="12275"/>
                    </a:lnTo>
                    <a:lnTo>
                      <a:pt x="12275" y="12266"/>
                    </a:lnTo>
                    <a:lnTo>
                      <a:pt x="12266" y="12266"/>
                    </a:lnTo>
                    <a:lnTo>
                      <a:pt x="12266" y="12256"/>
                    </a:lnTo>
                    <a:lnTo>
                      <a:pt x="12256" y="12247"/>
                    </a:lnTo>
                    <a:lnTo>
                      <a:pt x="12247" y="12238"/>
                    </a:lnTo>
                    <a:cubicBezTo>
                      <a:pt x="12219" y="12210"/>
                      <a:pt x="12191" y="12182"/>
                      <a:pt x="12172" y="12163"/>
                    </a:cubicBezTo>
                    <a:lnTo>
                      <a:pt x="12172" y="12172"/>
                    </a:lnTo>
                    <a:cubicBezTo>
                      <a:pt x="12144" y="12154"/>
                      <a:pt x="12116" y="12135"/>
                      <a:pt x="12069" y="12116"/>
                    </a:cubicBezTo>
                    <a:cubicBezTo>
                      <a:pt x="12060" y="12107"/>
                      <a:pt x="12041" y="12107"/>
                      <a:pt x="12032" y="12097"/>
                    </a:cubicBezTo>
                    <a:lnTo>
                      <a:pt x="12097" y="12097"/>
                    </a:lnTo>
                    <a:cubicBezTo>
                      <a:pt x="12069" y="12088"/>
                      <a:pt x="12041" y="12079"/>
                      <a:pt x="12013" y="12069"/>
                    </a:cubicBezTo>
                    <a:lnTo>
                      <a:pt x="11994" y="12069"/>
                    </a:lnTo>
                    <a:lnTo>
                      <a:pt x="11994" y="12060"/>
                    </a:lnTo>
                    <a:lnTo>
                      <a:pt x="11975" y="12060"/>
                    </a:lnTo>
                    <a:cubicBezTo>
                      <a:pt x="11966" y="12051"/>
                      <a:pt x="11957" y="12051"/>
                      <a:pt x="11947" y="12041"/>
                    </a:cubicBezTo>
                    <a:cubicBezTo>
                      <a:pt x="11938" y="12041"/>
                      <a:pt x="11929" y="12032"/>
                      <a:pt x="11919" y="12022"/>
                    </a:cubicBezTo>
                    <a:cubicBezTo>
                      <a:pt x="11910" y="12022"/>
                      <a:pt x="11901" y="12013"/>
                      <a:pt x="11901" y="12004"/>
                    </a:cubicBezTo>
                    <a:cubicBezTo>
                      <a:pt x="11891" y="11985"/>
                      <a:pt x="11882" y="11966"/>
                      <a:pt x="11872" y="11948"/>
                    </a:cubicBezTo>
                    <a:cubicBezTo>
                      <a:pt x="11872" y="11938"/>
                      <a:pt x="11872" y="11919"/>
                      <a:pt x="11872" y="11910"/>
                    </a:cubicBezTo>
                    <a:cubicBezTo>
                      <a:pt x="11872" y="11891"/>
                      <a:pt x="11872" y="11873"/>
                      <a:pt x="11872" y="11863"/>
                    </a:cubicBezTo>
                    <a:lnTo>
                      <a:pt x="11872" y="11854"/>
                    </a:lnTo>
                    <a:lnTo>
                      <a:pt x="11872" y="11845"/>
                    </a:lnTo>
                    <a:cubicBezTo>
                      <a:pt x="11872" y="11826"/>
                      <a:pt x="11872" y="11798"/>
                      <a:pt x="11882" y="11779"/>
                    </a:cubicBezTo>
                    <a:cubicBezTo>
                      <a:pt x="11882" y="11770"/>
                      <a:pt x="11882" y="11760"/>
                      <a:pt x="11891" y="11751"/>
                    </a:cubicBezTo>
                    <a:cubicBezTo>
                      <a:pt x="11891" y="11742"/>
                      <a:pt x="11891" y="11742"/>
                      <a:pt x="11901" y="11742"/>
                    </a:cubicBezTo>
                    <a:cubicBezTo>
                      <a:pt x="11901" y="11732"/>
                      <a:pt x="11910" y="11723"/>
                      <a:pt x="11919" y="11723"/>
                    </a:cubicBezTo>
                    <a:cubicBezTo>
                      <a:pt x="11929" y="11713"/>
                      <a:pt x="11938" y="11704"/>
                      <a:pt x="11947" y="11695"/>
                    </a:cubicBezTo>
                    <a:lnTo>
                      <a:pt x="11938" y="11695"/>
                    </a:lnTo>
                    <a:lnTo>
                      <a:pt x="11929" y="11704"/>
                    </a:lnTo>
                    <a:lnTo>
                      <a:pt x="11910" y="11704"/>
                    </a:lnTo>
                    <a:lnTo>
                      <a:pt x="11910" y="11713"/>
                    </a:lnTo>
                    <a:cubicBezTo>
                      <a:pt x="11891" y="11713"/>
                      <a:pt x="11882" y="11723"/>
                      <a:pt x="11872" y="11732"/>
                    </a:cubicBezTo>
                    <a:cubicBezTo>
                      <a:pt x="11854" y="11742"/>
                      <a:pt x="11854" y="11751"/>
                      <a:pt x="11844" y="11760"/>
                    </a:cubicBezTo>
                    <a:cubicBezTo>
                      <a:pt x="11835" y="11770"/>
                      <a:pt x="11835" y="11788"/>
                      <a:pt x="11826" y="11798"/>
                    </a:cubicBezTo>
                    <a:cubicBezTo>
                      <a:pt x="11816" y="11816"/>
                      <a:pt x="11816" y="11845"/>
                      <a:pt x="11816" y="11863"/>
                    </a:cubicBezTo>
                    <a:lnTo>
                      <a:pt x="11807" y="11873"/>
                    </a:lnTo>
                    <a:cubicBezTo>
                      <a:pt x="11807" y="11882"/>
                      <a:pt x="11807" y="11891"/>
                      <a:pt x="11807" y="11901"/>
                    </a:cubicBezTo>
                    <a:cubicBezTo>
                      <a:pt x="11807" y="11910"/>
                      <a:pt x="11807" y="11929"/>
                      <a:pt x="11807" y="11938"/>
                    </a:cubicBezTo>
                    <a:cubicBezTo>
                      <a:pt x="11788" y="11919"/>
                      <a:pt x="11769" y="11910"/>
                      <a:pt x="11751" y="11891"/>
                    </a:cubicBezTo>
                    <a:lnTo>
                      <a:pt x="11741" y="11882"/>
                    </a:lnTo>
                    <a:lnTo>
                      <a:pt x="11732" y="11882"/>
                    </a:lnTo>
                    <a:cubicBezTo>
                      <a:pt x="11723" y="11873"/>
                      <a:pt x="11704" y="11854"/>
                      <a:pt x="11685" y="11845"/>
                    </a:cubicBezTo>
                    <a:cubicBezTo>
                      <a:pt x="11657" y="11826"/>
                      <a:pt x="11629" y="11816"/>
                      <a:pt x="11610" y="11807"/>
                    </a:cubicBezTo>
                    <a:cubicBezTo>
                      <a:pt x="11592" y="11798"/>
                      <a:pt x="11582" y="11788"/>
                      <a:pt x="11563" y="11779"/>
                    </a:cubicBezTo>
                    <a:cubicBezTo>
                      <a:pt x="11535" y="11760"/>
                      <a:pt x="11507" y="11742"/>
                      <a:pt x="11470" y="11713"/>
                    </a:cubicBezTo>
                    <a:cubicBezTo>
                      <a:pt x="11414" y="11685"/>
                      <a:pt x="11367" y="11657"/>
                      <a:pt x="11329" y="11629"/>
                    </a:cubicBezTo>
                    <a:cubicBezTo>
                      <a:pt x="11311" y="11620"/>
                      <a:pt x="11292" y="11610"/>
                      <a:pt x="11273" y="11601"/>
                    </a:cubicBezTo>
                    <a:lnTo>
                      <a:pt x="11254" y="11592"/>
                    </a:lnTo>
                    <a:cubicBezTo>
                      <a:pt x="11236" y="11582"/>
                      <a:pt x="11208" y="11564"/>
                      <a:pt x="11180" y="11554"/>
                    </a:cubicBezTo>
                    <a:cubicBezTo>
                      <a:pt x="11077" y="11507"/>
                      <a:pt x="10974" y="11461"/>
                      <a:pt x="10889" y="11433"/>
                    </a:cubicBezTo>
                    <a:cubicBezTo>
                      <a:pt x="10871" y="11433"/>
                      <a:pt x="10843" y="11414"/>
                      <a:pt x="10824" y="11414"/>
                    </a:cubicBezTo>
                    <a:lnTo>
                      <a:pt x="10814" y="11414"/>
                    </a:lnTo>
                    <a:lnTo>
                      <a:pt x="10805" y="11404"/>
                    </a:lnTo>
                    <a:cubicBezTo>
                      <a:pt x="10786" y="11395"/>
                      <a:pt x="10768" y="11395"/>
                      <a:pt x="10740" y="11386"/>
                    </a:cubicBezTo>
                    <a:cubicBezTo>
                      <a:pt x="10711" y="11376"/>
                      <a:pt x="10683" y="11358"/>
                      <a:pt x="10655" y="11348"/>
                    </a:cubicBezTo>
                    <a:lnTo>
                      <a:pt x="10646" y="11348"/>
                    </a:lnTo>
                    <a:lnTo>
                      <a:pt x="10637" y="11339"/>
                    </a:lnTo>
                    <a:cubicBezTo>
                      <a:pt x="10627" y="11339"/>
                      <a:pt x="10618" y="11330"/>
                      <a:pt x="10599" y="11330"/>
                    </a:cubicBezTo>
                    <a:lnTo>
                      <a:pt x="10590" y="11320"/>
                    </a:lnTo>
                    <a:cubicBezTo>
                      <a:pt x="10571" y="11311"/>
                      <a:pt x="10552" y="11311"/>
                      <a:pt x="10534" y="11301"/>
                    </a:cubicBezTo>
                    <a:lnTo>
                      <a:pt x="10449" y="11264"/>
                    </a:lnTo>
                    <a:cubicBezTo>
                      <a:pt x="10440" y="11255"/>
                      <a:pt x="10421" y="11245"/>
                      <a:pt x="10402" y="11245"/>
                    </a:cubicBezTo>
                    <a:lnTo>
                      <a:pt x="10402" y="11236"/>
                    </a:lnTo>
                    <a:cubicBezTo>
                      <a:pt x="10374" y="11227"/>
                      <a:pt x="10346" y="11217"/>
                      <a:pt x="10318" y="11208"/>
                    </a:cubicBezTo>
                    <a:lnTo>
                      <a:pt x="10318" y="11199"/>
                    </a:lnTo>
                    <a:cubicBezTo>
                      <a:pt x="10309" y="11199"/>
                      <a:pt x="10290" y="11189"/>
                      <a:pt x="10281" y="11180"/>
                    </a:cubicBezTo>
                    <a:cubicBezTo>
                      <a:pt x="10262" y="11170"/>
                      <a:pt x="10243" y="11161"/>
                      <a:pt x="10234" y="11152"/>
                    </a:cubicBezTo>
                    <a:lnTo>
                      <a:pt x="10225" y="11152"/>
                    </a:lnTo>
                    <a:cubicBezTo>
                      <a:pt x="10196" y="11133"/>
                      <a:pt x="10159" y="11105"/>
                      <a:pt x="10122" y="11086"/>
                    </a:cubicBezTo>
                    <a:cubicBezTo>
                      <a:pt x="10084" y="11058"/>
                      <a:pt x="10047" y="11030"/>
                      <a:pt x="10019" y="11011"/>
                    </a:cubicBezTo>
                    <a:cubicBezTo>
                      <a:pt x="9981" y="10983"/>
                      <a:pt x="9953" y="10955"/>
                      <a:pt x="9925" y="10927"/>
                    </a:cubicBezTo>
                    <a:cubicBezTo>
                      <a:pt x="9906" y="10908"/>
                      <a:pt x="9888" y="10890"/>
                      <a:pt x="9869" y="10871"/>
                    </a:cubicBezTo>
                    <a:cubicBezTo>
                      <a:pt x="9850" y="10852"/>
                      <a:pt x="9831" y="10833"/>
                      <a:pt x="9822" y="10824"/>
                    </a:cubicBezTo>
                    <a:cubicBezTo>
                      <a:pt x="9803" y="10796"/>
                      <a:pt x="9775" y="10768"/>
                      <a:pt x="9756" y="10749"/>
                    </a:cubicBezTo>
                    <a:cubicBezTo>
                      <a:pt x="9747" y="10730"/>
                      <a:pt x="9728" y="10712"/>
                      <a:pt x="9719" y="10693"/>
                    </a:cubicBezTo>
                    <a:cubicBezTo>
                      <a:pt x="9691" y="10655"/>
                      <a:pt x="9653" y="10618"/>
                      <a:pt x="9616" y="10571"/>
                    </a:cubicBezTo>
                    <a:cubicBezTo>
                      <a:pt x="9588" y="10524"/>
                      <a:pt x="9560" y="10487"/>
                      <a:pt x="9522" y="10440"/>
                    </a:cubicBezTo>
                    <a:cubicBezTo>
                      <a:pt x="9522" y="10431"/>
                      <a:pt x="9513" y="10421"/>
                      <a:pt x="9513" y="10412"/>
                    </a:cubicBezTo>
                    <a:lnTo>
                      <a:pt x="9504" y="10403"/>
                    </a:lnTo>
                    <a:lnTo>
                      <a:pt x="9466" y="10337"/>
                    </a:lnTo>
                    <a:lnTo>
                      <a:pt x="9447" y="10309"/>
                    </a:lnTo>
                    <a:lnTo>
                      <a:pt x="9438" y="10300"/>
                    </a:lnTo>
                    <a:cubicBezTo>
                      <a:pt x="9419" y="10272"/>
                      <a:pt x="9401" y="10244"/>
                      <a:pt x="9382" y="10215"/>
                    </a:cubicBezTo>
                    <a:cubicBezTo>
                      <a:pt x="9354" y="10169"/>
                      <a:pt x="9326" y="10122"/>
                      <a:pt x="9298" y="10075"/>
                    </a:cubicBezTo>
                    <a:cubicBezTo>
                      <a:pt x="9288" y="10047"/>
                      <a:pt x="9270" y="10019"/>
                      <a:pt x="9251" y="9991"/>
                    </a:cubicBezTo>
                    <a:cubicBezTo>
                      <a:pt x="9251" y="9991"/>
                      <a:pt x="9260" y="9981"/>
                      <a:pt x="9260" y="9981"/>
                    </a:cubicBezTo>
                    <a:lnTo>
                      <a:pt x="9270" y="9972"/>
                    </a:lnTo>
                    <a:lnTo>
                      <a:pt x="9279" y="9972"/>
                    </a:lnTo>
                    <a:cubicBezTo>
                      <a:pt x="9288" y="9963"/>
                      <a:pt x="9288" y="9963"/>
                      <a:pt x="9298" y="9963"/>
                    </a:cubicBezTo>
                    <a:cubicBezTo>
                      <a:pt x="9316" y="9944"/>
                      <a:pt x="9344" y="9925"/>
                      <a:pt x="9363" y="9916"/>
                    </a:cubicBezTo>
                    <a:lnTo>
                      <a:pt x="9373" y="9906"/>
                    </a:lnTo>
                    <a:cubicBezTo>
                      <a:pt x="9382" y="9897"/>
                      <a:pt x="9391" y="9897"/>
                      <a:pt x="9401" y="9888"/>
                    </a:cubicBezTo>
                    <a:cubicBezTo>
                      <a:pt x="9410" y="9878"/>
                      <a:pt x="9419" y="9869"/>
                      <a:pt x="9438" y="9869"/>
                    </a:cubicBezTo>
                    <a:cubicBezTo>
                      <a:pt x="9438" y="9869"/>
                      <a:pt x="9447" y="9860"/>
                      <a:pt x="9447" y="9860"/>
                    </a:cubicBezTo>
                    <a:lnTo>
                      <a:pt x="9466" y="9860"/>
                    </a:lnTo>
                    <a:cubicBezTo>
                      <a:pt x="9466" y="9850"/>
                      <a:pt x="9466" y="9850"/>
                      <a:pt x="9476" y="9850"/>
                    </a:cubicBezTo>
                    <a:cubicBezTo>
                      <a:pt x="9485" y="9841"/>
                      <a:pt x="9504" y="9841"/>
                      <a:pt x="9513" y="9832"/>
                    </a:cubicBezTo>
                    <a:cubicBezTo>
                      <a:pt x="9532" y="9822"/>
                      <a:pt x="9550" y="9803"/>
                      <a:pt x="9569" y="9794"/>
                    </a:cubicBezTo>
                    <a:lnTo>
                      <a:pt x="9579" y="9794"/>
                    </a:lnTo>
                    <a:lnTo>
                      <a:pt x="9588" y="9785"/>
                    </a:lnTo>
                    <a:cubicBezTo>
                      <a:pt x="9616" y="9766"/>
                      <a:pt x="9644" y="9747"/>
                      <a:pt x="9663" y="9738"/>
                    </a:cubicBezTo>
                    <a:cubicBezTo>
                      <a:pt x="9682" y="9719"/>
                      <a:pt x="9710" y="9700"/>
                      <a:pt x="9719" y="9682"/>
                    </a:cubicBezTo>
                    <a:lnTo>
                      <a:pt x="9728" y="9682"/>
                    </a:lnTo>
                    <a:lnTo>
                      <a:pt x="9738" y="9672"/>
                    </a:lnTo>
                    <a:lnTo>
                      <a:pt x="9738" y="9663"/>
                    </a:lnTo>
                    <a:lnTo>
                      <a:pt x="9756" y="9663"/>
                    </a:lnTo>
                    <a:cubicBezTo>
                      <a:pt x="9775" y="9644"/>
                      <a:pt x="9794" y="9626"/>
                      <a:pt x="9813" y="9607"/>
                    </a:cubicBezTo>
                    <a:cubicBezTo>
                      <a:pt x="9831" y="9597"/>
                      <a:pt x="9841" y="9588"/>
                      <a:pt x="9850" y="9579"/>
                    </a:cubicBezTo>
                    <a:cubicBezTo>
                      <a:pt x="9859" y="9569"/>
                      <a:pt x="9859" y="9569"/>
                      <a:pt x="9869" y="9560"/>
                    </a:cubicBezTo>
                    <a:cubicBezTo>
                      <a:pt x="9878" y="9551"/>
                      <a:pt x="9878" y="9551"/>
                      <a:pt x="9888" y="9551"/>
                    </a:cubicBezTo>
                    <a:cubicBezTo>
                      <a:pt x="9897" y="9523"/>
                      <a:pt x="9916" y="9494"/>
                      <a:pt x="9925" y="9485"/>
                    </a:cubicBezTo>
                    <a:lnTo>
                      <a:pt x="9925" y="9485"/>
                    </a:lnTo>
                    <a:cubicBezTo>
                      <a:pt x="9925" y="9485"/>
                      <a:pt x="9925" y="9495"/>
                      <a:pt x="9916" y="9504"/>
                    </a:cubicBezTo>
                    <a:lnTo>
                      <a:pt x="9916" y="9513"/>
                    </a:lnTo>
                    <a:lnTo>
                      <a:pt x="9916" y="9523"/>
                    </a:lnTo>
                    <a:lnTo>
                      <a:pt x="9906" y="9523"/>
                    </a:lnTo>
                    <a:lnTo>
                      <a:pt x="9906" y="9541"/>
                    </a:lnTo>
                    <a:lnTo>
                      <a:pt x="9897" y="9551"/>
                    </a:lnTo>
                    <a:cubicBezTo>
                      <a:pt x="9888" y="9569"/>
                      <a:pt x="9878" y="9597"/>
                      <a:pt x="9869" y="9616"/>
                    </a:cubicBezTo>
                    <a:cubicBezTo>
                      <a:pt x="9859" y="9626"/>
                      <a:pt x="9850" y="9635"/>
                      <a:pt x="9841" y="9644"/>
                    </a:cubicBezTo>
                    <a:cubicBezTo>
                      <a:pt x="9859" y="9644"/>
                      <a:pt x="9869" y="9635"/>
                      <a:pt x="9888" y="9626"/>
                    </a:cubicBezTo>
                    <a:cubicBezTo>
                      <a:pt x="9897" y="9616"/>
                      <a:pt x="9906" y="9597"/>
                      <a:pt x="9916" y="9588"/>
                    </a:cubicBezTo>
                    <a:cubicBezTo>
                      <a:pt x="9934" y="9569"/>
                      <a:pt x="9944" y="9551"/>
                      <a:pt x="9962" y="9532"/>
                    </a:cubicBezTo>
                    <a:cubicBezTo>
                      <a:pt x="9991" y="9485"/>
                      <a:pt x="10009" y="9448"/>
                      <a:pt x="10037" y="9401"/>
                    </a:cubicBezTo>
                    <a:cubicBezTo>
                      <a:pt x="10056" y="9363"/>
                      <a:pt x="10065" y="9317"/>
                      <a:pt x="10084" y="9260"/>
                    </a:cubicBezTo>
                    <a:lnTo>
                      <a:pt x="10084" y="9251"/>
                    </a:lnTo>
                    <a:lnTo>
                      <a:pt x="10094" y="9251"/>
                    </a:lnTo>
                    <a:cubicBezTo>
                      <a:pt x="10094" y="9242"/>
                      <a:pt x="10094" y="9232"/>
                      <a:pt x="10094" y="9232"/>
                    </a:cubicBezTo>
                    <a:lnTo>
                      <a:pt x="10103" y="9242"/>
                    </a:lnTo>
                    <a:cubicBezTo>
                      <a:pt x="10122" y="9279"/>
                      <a:pt x="10140" y="9317"/>
                      <a:pt x="10159" y="9354"/>
                    </a:cubicBezTo>
                    <a:cubicBezTo>
                      <a:pt x="10168" y="9373"/>
                      <a:pt x="10178" y="9410"/>
                      <a:pt x="10187" y="9429"/>
                    </a:cubicBezTo>
                    <a:lnTo>
                      <a:pt x="10196" y="9429"/>
                    </a:lnTo>
                    <a:lnTo>
                      <a:pt x="10196" y="9438"/>
                    </a:lnTo>
                    <a:cubicBezTo>
                      <a:pt x="10206" y="9457"/>
                      <a:pt x="10206" y="9466"/>
                      <a:pt x="10215" y="9485"/>
                    </a:cubicBezTo>
                    <a:lnTo>
                      <a:pt x="10225" y="9513"/>
                    </a:lnTo>
                    <a:lnTo>
                      <a:pt x="10234" y="9523"/>
                    </a:lnTo>
                    <a:cubicBezTo>
                      <a:pt x="10243" y="9551"/>
                      <a:pt x="10262" y="9588"/>
                      <a:pt x="10281" y="9626"/>
                    </a:cubicBezTo>
                    <a:cubicBezTo>
                      <a:pt x="10299" y="9663"/>
                      <a:pt x="10309" y="9710"/>
                      <a:pt x="10328" y="9747"/>
                    </a:cubicBezTo>
                    <a:lnTo>
                      <a:pt x="10328" y="9757"/>
                    </a:lnTo>
                    <a:lnTo>
                      <a:pt x="10328" y="9766"/>
                    </a:lnTo>
                    <a:lnTo>
                      <a:pt x="10337" y="9775"/>
                    </a:lnTo>
                    <a:lnTo>
                      <a:pt x="10337" y="9785"/>
                    </a:lnTo>
                    <a:cubicBezTo>
                      <a:pt x="10346" y="9803"/>
                      <a:pt x="10356" y="9832"/>
                      <a:pt x="10365" y="9860"/>
                    </a:cubicBezTo>
                    <a:lnTo>
                      <a:pt x="10374" y="9878"/>
                    </a:lnTo>
                    <a:lnTo>
                      <a:pt x="10374" y="9888"/>
                    </a:lnTo>
                    <a:cubicBezTo>
                      <a:pt x="10384" y="9906"/>
                      <a:pt x="10393" y="9925"/>
                      <a:pt x="10402" y="9944"/>
                    </a:cubicBezTo>
                    <a:cubicBezTo>
                      <a:pt x="10421" y="9991"/>
                      <a:pt x="10440" y="10056"/>
                      <a:pt x="10468" y="10112"/>
                    </a:cubicBezTo>
                    <a:cubicBezTo>
                      <a:pt x="10477" y="10150"/>
                      <a:pt x="10496" y="10197"/>
                      <a:pt x="10505" y="10253"/>
                    </a:cubicBezTo>
                    <a:cubicBezTo>
                      <a:pt x="10524" y="10309"/>
                      <a:pt x="10534" y="10356"/>
                      <a:pt x="10552" y="10403"/>
                    </a:cubicBezTo>
                    <a:cubicBezTo>
                      <a:pt x="10562" y="10440"/>
                      <a:pt x="10571" y="10468"/>
                      <a:pt x="10580" y="10506"/>
                    </a:cubicBezTo>
                    <a:lnTo>
                      <a:pt x="10590" y="10543"/>
                    </a:lnTo>
                    <a:cubicBezTo>
                      <a:pt x="10599" y="10562"/>
                      <a:pt x="10608" y="10571"/>
                      <a:pt x="10608" y="10590"/>
                    </a:cubicBezTo>
                    <a:lnTo>
                      <a:pt x="10618" y="10599"/>
                    </a:lnTo>
                    <a:cubicBezTo>
                      <a:pt x="10618" y="10609"/>
                      <a:pt x="10618" y="10609"/>
                      <a:pt x="10618" y="10618"/>
                    </a:cubicBezTo>
                    <a:lnTo>
                      <a:pt x="10618" y="10627"/>
                    </a:lnTo>
                    <a:lnTo>
                      <a:pt x="10627" y="10627"/>
                    </a:lnTo>
                    <a:lnTo>
                      <a:pt x="10627" y="10637"/>
                    </a:lnTo>
                    <a:cubicBezTo>
                      <a:pt x="10637" y="10655"/>
                      <a:pt x="10637" y="10674"/>
                      <a:pt x="10646" y="10693"/>
                    </a:cubicBezTo>
                    <a:lnTo>
                      <a:pt x="10655" y="10721"/>
                    </a:lnTo>
                    <a:lnTo>
                      <a:pt x="10665" y="10730"/>
                    </a:lnTo>
                    <a:lnTo>
                      <a:pt x="10665" y="10740"/>
                    </a:lnTo>
                    <a:lnTo>
                      <a:pt x="10665" y="10749"/>
                    </a:lnTo>
                    <a:lnTo>
                      <a:pt x="10665" y="10758"/>
                    </a:lnTo>
                    <a:cubicBezTo>
                      <a:pt x="10674" y="10768"/>
                      <a:pt x="10674" y="10777"/>
                      <a:pt x="10683" y="10787"/>
                    </a:cubicBezTo>
                    <a:lnTo>
                      <a:pt x="10683" y="10805"/>
                    </a:lnTo>
                    <a:cubicBezTo>
                      <a:pt x="10693" y="10824"/>
                      <a:pt x="10702" y="10843"/>
                      <a:pt x="10711" y="10861"/>
                    </a:cubicBezTo>
                    <a:cubicBezTo>
                      <a:pt x="10730" y="10908"/>
                      <a:pt x="10749" y="10964"/>
                      <a:pt x="10768" y="11011"/>
                    </a:cubicBezTo>
                    <a:cubicBezTo>
                      <a:pt x="10786" y="11049"/>
                      <a:pt x="10814" y="11105"/>
                      <a:pt x="10852" y="11142"/>
                    </a:cubicBezTo>
                    <a:cubicBezTo>
                      <a:pt x="10861" y="11161"/>
                      <a:pt x="10880" y="11180"/>
                      <a:pt x="10899" y="11199"/>
                    </a:cubicBezTo>
                    <a:cubicBezTo>
                      <a:pt x="10927" y="11217"/>
                      <a:pt x="10946" y="11236"/>
                      <a:pt x="10964" y="11255"/>
                    </a:cubicBezTo>
                    <a:cubicBezTo>
                      <a:pt x="10992" y="11264"/>
                      <a:pt x="11011" y="11273"/>
                      <a:pt x="11030" y="11292"/>
                    </a:cubicBezTo>
                    <a:cubicBezTo>
                      <a:pt x="11058" y="11301"/>
                      <a:pt x="11086" y="11311"/>
                      <a:pt x="11114" y="11320"/>
                    </a:cubicBezTo>
                    <a:cubicBezTo>
                      <a:pt x="11133" y="11330"/>
                      <a:pt x="11161" y="11330"/>
                      <a:pt x="11189" y="11339"/>
                    </a:cubicBezTo>
                    <a:lnTo>
                      <a:pt x="11367" y="11339"/>
                    </a:lnTo>
                    <a:lnTo>
                      <a:pt x="11376" y="11330"/>
                    </a:lnTo>
                    <a:cubicBezTo>
                      <a:pt x="11395" y="11339"/>
                      <a:pt x="11404" y="11348"/>
                      <a:pt x="11404" y="11348"/>
                    </a:cubicBezTo>
                    <a:cubicBezTo>
                      <a:pt x="11414" y="11358"/>
                      <a:pt x="11423" y="11367"/>
                      <a:pt x="11432" y="11376"/>
                    </a:cubicBezTo>
                    <a:lnTo>
                      <a:pt x="11442" y="11376"/>
                    </a:lnTo>
                    <a:cubicBezTo>
                      <a:pt x="11451" y="11386"/>
                      <a:pt x="11460" y="11395"/>
                      <a:pt x="11470" y="11404"/>
                    </a:cubicBezTo>
                    <a:cubicBezTo>
                      <a:pt x="11489" y="11423"/>
                      <a:pt x="11507" y="11433"/>
                      <a:pt x="11526" y="11442"/>
                    </a:cubicBezTo>
                    <a:cubicBezTo>
                      <a:pt x="11563" y="11470"/>
                      <a:pt x="11601" y="11489"/>
                      <a:pt x="11638" y="11507"/>
                    </a:cubicBezTo>
                    <a:cubicBezTo>
                      <a:pt x="11620" y="11470"/>
                      <a:pt x="11582" y="11423"/>
                      <a:pt x="11535" y="11376"/>
                    </a:cubicBezTo>
                    <a:cubicBezTo>
                      <a:pt x="11507" y="11358"/>
                      <a:pt x="11479" y="11339"/>
                      <a:pt x="11451" y="11320"/>
                    </a:cubicBezTo>
                    <a:cubicBezTo>
                      <a:pt x="11470" y="11320"/>
                      <a:pt x="11489" y="11320"/>
                      <a:pt x="11507" y="11311"/>
                    </a:cubicBezTo>
                    <a:cubicBezTo>
                      <a:pt x="11535" y="11301"/>
                      <a:pt x="11554" y="11292"/>
                      <a:pt x="11582" y="11283"/>
                    </a:cubicBezTo>
                    <a:cubicBezTo>
                      <a:pt x="11638" y="11255"/>
                      <a:pt x="11695" y="11208"/>
                      <a:pt x="11741" y="11170"/>
                    </a:cubicBezTo>
                    <a:lnTo>
                      <a:pt x="11741" y="11170"/>
                    </a:lnTo>
                    <a:lnTo>
                      <a:pt x="11723" y="11180"/>
                    </a:lnTo>
                    <a:cubicBezTo>
                      <a:pt x="11704" y="11180"/>
                      <a:pt x="11685" y="11189"/>
                      <a:pt x="11676" y="11199"/>
                    </a:cubicBezTo>
                    <a:lnTo>
                      <a:pt x="11648" y="11199"/>
                    </a:lnTo>
                    <a:lnTo>
                      <a:pt x="11648" y="11208"/>
                    </a:lnTo>
                    <a:lnTo>
                      <a:pt x="11638" y="11208"/>
                    </a:lnTo>
                    <a:cubicBezTo>
                      <a:pt x="11629" y="11208"/>
                      <a:pt x="11620" y="11208"/>
                      <a:pt x="11610" y="11217"/>
                    </a:cubicBezTo>
                    <a:cubicBezTo>
                      <a:pt x="11601" y="11217"/>
                      <a:pt x="11582" y="11217"/>
                      <a:pt x="11563" y="11227"/>
                    </a:cubicBezTo>
                    <a:cubicBezTo>
                      <a:pt x="11535" y="11236"/>
                      <a:pt x="11507" y="11236"/>
                      <a:pt x="11489" y="11236"/>
                    </a:cubicBezTo>
                    <a:lnTo>
                      <a:pt x="11479" y="11236"/>
                    </a:lnTo>
                    <a:cubicBezTo>
                      <a:pt x="11460" y="11236"/>
                      <a:pt x="11442" y="11245"/>
                      <a:pt x="11423" y="11245"/>
                    </a:cubicBezTo>
                    <a:lnTo>
                      <a:pt x="11320" y="11245"/>
                    </a:lnTo>
                    <a:cubicBezTo>
                      <a:pt x="11283" y="11245"/>
                      <a:pt x="11245" y="11245"/>
                      <a:pt x="11208" y="11236"/>
                    </a:cubicBezTo>
                    <a:cubicBezTo>
                      <a:pt x="11180" y="11227"/>
                      <a:pt x="11151" y="11227"/>
                      <a:pt x="11133" y="11217"/>
                    </a:cubicBezTo>
                    <a:cubicBezTo>
                      <a:pt x="11114" y="11217"/>
                      <a:pt x="11095" y="11208"/>
                      <a:pt x="11086" y="11208"/>
                    </a:cubicBezTo>
                    <a:cubicBezTo>
                      <a:pt x="11077" y="11199"/>
                      <a:pt x="11067" y="11199"/>
                      <a:pt x="11058" y="11199"/>
                    </a:cubicBezTo>
                    <a:lnTo>
                      <a:pt x="11058" y="11189"/>
                    </a:lnTo>
                    <a:cubicBezTo>
                      <a:pt x="11020" y="11170"/>
                      <a:pt x="10992" y="11161"/>
                      <a:pt x="10974" y="11142"/>
                    </a:cubicBezTo>
                    <a:cubicBezTo>
                      <a:pt x="10946" y="11114"/>
                      <a:pt x="10917" y="11086"/>
                      <a:pt x="10889" y="11049"/>
                    </a:cubicBezTo>
                    <a:cubicBezTo>
                      <a:pt x="10871" y="11011"/>
                      <a:pt x="10843" y="10974"/>
                      <a:pt x="10824" y="10927"/>
                    </a:cubicBezTo>
                    <a:cubicBezTo>
                      <a:pt x="10805" y="10890"/>
                      <a:pt x="10786" y="10843"/>
                      <a:pt x="10768" y="10805"/>
                    </a:cubicBezTo>
                    <a:lnTo>
                      <a:pt x="10768" y="10787"/>
                    </a:lnTo>
                    <a:lnTo>
                      <a:pt x="10758" y="10777"/>
                    </a:lnTo>
                    <a:cubicBezTo>
                      <a:pt x="10749" y="10758"/>
                      <a:pt x="10749" y="10740"/>
                      <a:pt x="10740" y="10730"/>
                    </a:cubicBezTo>
                    <a:cubicBezTo>
                      <a:pt x="10730" y="10693"/>
                      <a:pt x="10721" y="10665"/>
                      <a:pt x="10711" y="10637"/>
                    </a:cubicBezTo>
                    <a:cubicBezTo>
                      <a:pt x="10674" y="10534"/>
                      <a:pt x="10646" y="10440"/>
                      <a:pt x="10618" y="10356"/>
                    </a:cubicBezTo>
                    <a:cubicBezTo>
                      <a:pt x="10599" y="10300"/>
                      <a:pt x="10580" y="10253"/>
                      <a:pt x="10571" y="10206"/>
                    </a:cubicBezTo>
                    <a:cubicBezTo>
                      <a:pt x="10562" y="10159"/>
                      <a:pt x="10543" y="10103"/>
                      <a:pt x="10534" y="10075"/>
                    </a:cubicBezTo>
                    <a:lnTo>
                      <a:pt x="10524" y="10075"/>
                    </a:lnTo>
                    <a:lnTo>
                      <a:pt x="10524" y="10066"/>
                    </a:lnTo>
                    <a:cubicBezTo>
                      <a:pt x="10515" y="10038"/>
                      <a:pt x="10505" y="10019"/>
                      <a:pt x="10496" y="9991"/>
                    </a:cubicBezTo>
                    <a:cubicBezTo>
                      <a:pt x="10496" y="9981"/>
                      <a:pt x="10487" y="9963"/>
                      <a:pt x="10487" y="9953"/>
                    </a:cubicBezTo>
                    <a:lnTo>
                      <a:pt x="10487" y="9944"/>
                    </a:lnTo>
                    <a:lnTo>
                      <a:pt x="10477" y="9935"/>
                    </a:lnTo>
                    <a:lnTo>
                      <a:pt x="10468" y="9916"/>
                    </a:lnTo>
                    <a:lnTo>
                      <a:pt x="10468" y="9906"/>
                    </a:lnTo>
                    <a:cubicBezTo>
                      <a:pt x="10459" y="9860"/>
                      <a:pt x="10440" y="9813"/>
                      <a:pt x="10421" y="9775"/>
                    </a:cubicBezTo>
                    <a:lnTo>
                      <a:pt x="10421" y="9766"/>
                    </a:lnTo>
                    <a:lnTo>
                      <a:pt x="10421" y="9757"/>
                    </a:lnTo>
                    <a:lnTo>
                      <a:pt x="10421" y="9747"/>
                    </a:lnTo>
                    <a:lnTo>
                      <a:pt x="10412" y="9747"/>
                    </a:lnTo>
                    <a:cubicBezTo>
                      <a:pt x="10393" y="9691"/>
                      <a:pt x="10384" y="9654"/>
                      <a:pt x="10374" y="9616"/>
                    </a:cubicBezTo>
                    <a:cubicBezTo>
                      <a:pt x="10356" y="9560"/>
                      <a:pt x="10328" y="9504"/>
                      <a:pt x="10318" y="9476"/>
                    </a:cubicBezTo>
                    <a:lnTo>
                      <a:pt x="10318" y="9466"/>
                    </a:lnTo>
                    <a:cubicBezTo>
                      <a:pt x="10309" y="9448"/>
                      <a:pt x="10309" y="9429"/>
                      <a:pt x="10299" y="9420"/>
                    </a:cubicBezTo>
                    <a:lnTo>
                      <a:pt x="10290" y="9410"/>
                    </a:lnTo>
                    <a:lnTo>
                      <a:pt x="10290" y="9392"/>
                    </a:lnTo>
                    <a:lnTo>
                      <a:pt x="10281" y="9382"/>
                    </a:lnTo>
                    <a:lnTo>
                      <a:pt x="10281" y="9373"/>
                    </a:lnTo>
                    <a:lnTo>
                      <a:pt x="10281" y="9363"/>
                    </a:lnTo>
                    <a:cubicBezTo>
                      <a:pt x="10271" y="9354"/>
                      <a:pt x="10271" y="9335"/>
                      <a:pt x="10262" y="9326"/>
                    </a:cubicBezTo>
                    <a:cubicBezTo>
                      <a:pt x="10215" y="9223"/>
                      <a:pt x="10168" y="9129"/>
                      <a:pt x="10122" y="9036"/>
                    </a:cubicBezTo>
                    <a:cubicBezTo>
                      <a:pt x="10094" y="8980"/>
                      <a:pt x="10056" y="8942"/>
                      <a:pt x="10028" y="8895"/>
                    </a:cubicBezTo>
                    <a:cubicBezTo>
                      <a:pt x="10000" y="8867"/>
                      <a:pt x="9972" y="8839"/>
                      <a:pt x="9934" y="8820"/>
                    </a:cubicBezTo>
                    <a:cubicBezTo>
                      <a:pt x="9906" y="8802"/>
                      <a:pt x="9888" y="8792"/>
                      <a:pt x="9859" y="8774"/>
                    </a:cubicBezTo>
                    <a:cubicBezTo>
                      <a:pt x="9841" y="8774"/>
                      <a:pt x="9831" y="8764"/>
                      <a:pt x="9813" y="8755"/>
                    </a:cubicBezTo>
                    <a:cubicBezTo>
                      <a:pt x="9738" y="8717"/>
                      <a:pt x="9653" y="8689"/>
                      <a:pt x="9569" y="8661"/>
                    </a:cubicBezTo>
                    <a:lnTo>
                      <a:pt x="9569" y="8661"/>
                    </a:lnTo>
                    <a:cubicBezTo>
                      <a:pt x="9616" y="8689"/>
                      <a:pt x="9663" y="8717"/>
                      <a:pt x="9691" y="8736"/>
                    </a:cubicBezTo>
                    <a:lnTo>
                      <a:pt x="9691" y="8745"/>
                    </a:lnTo>
                    <a:lnTo>
                      <a:pt x="9700" y="8745"/>
                    </a:lnTo>
                    <a:lnTo>
                      <a:pt x="9719" y="8755"/>
                    </a:lnTo>
                    <a:cubicBezTo>
                      <a:pt x="9728" y="8764"/>
                      <a:pt x="9738" y="8774"/>
                      <a:pt x="9747" y="8783"/>
                    </a:cubicBezTo>
                    <a:lnTo>
                      <a:pt x="9756" y="8783"/>
                    </a:lnTo>
                    <a:cubicBezTo>
                      <a:pt x="9785" y="8802"/>
                      <a:pt x="9822" y="8830"/>
                      <a:pt x="9859" y="8858"/>
                    </a:cubicBezTo>
                    <a:cubicBezTo>
                      <a:pt x="9869" y="8867"/>
                      <a:pt x="9888" y="8877"/>
                      <a:pt x="9897" y="8895"/>
                    </a:cubicBezTo>
                    <a:cubicBezTo>
                      <a:pt x="9906" y="8905"/>
                      <a:pt x="9925" y="8914"/>
                      <a:pt x="9934" y="8933"/>
                    </a:cubicBezTo>
                    <a:cubicBezTo>
                      <a:pt x="9953" y="8970"/>
                      <a:pt x="9972" y="8998"/>
                      <a:pt x="9991" y="9036"/>
                    </a:cubicBezTo>
                    <a:cubicBezTo>
                      <a:pt x="10000" y="9045"/>
                      <a:pt x="10009" y="9054"/>
                      <a:pt x="10009" y="9073"/>
                    </a:cubicBezTo>
                    <a:cubicBezTo>
                      <a:pt x="10019" y="9073"/>
                      <a:pt x="10019" y="9083"/>
                      <a:pt x="10028" y="9092"/>
                    </a:cubicBezTo>
                    <a:lnTo>
                      <a:pt x="10019" y="9092"/>
                    </a:lnTo>
                    <a:lnTo>
                      <a:pt x="10019" y="9101"/>
                    </a:lnTo>
                    <a:cubicBezTo>
                      <a:pt x="10000" y="9120"/>
                      <a:pt x="9991" y="9139"/>
                      <a:pt x="9972" y="9148"/>
                    </a:cubicBezTo>
                    <a:cubicBezTo>
                      <a:pt x="9944" y="9186"/>
                      <a:pt x="9925" y="9214"/>
                      <a:pt x="9897" y="9251"/>
                    </a:cubicBezTo>
                    <a:cubicBezTo>
                      <a:pt x="9878" y="9270"/>
                      <a:pt x="9850" y="9289"/>
                      <a:pt x="9841" y="9307"/>
                    </a:cubicBezTo>
                    <a:cubicBezTo>
                      <a:pt x="9813" y="9335"/>
                      <a:pt x="9775" y="9354"/>
                      <a:pt x="9747" y="9373"/>
                    </a:cubicBezTo>
                    <a:lnTo>
                      <a:pt x="9747" y="9382"/>
                    </a:lnTo>
                    <a:lnTo>
                      <a:pt x="9738" y="9382"/>
                    </a:lnTo>
                    <a:cubicBezTo>
                      <a:pt x="9719" y="9392"/>
                      <a:pt x="9700" y="9410"/>
                      <a:pt x="9682" y="9420"/>
                    </a:cubicBezTo>
                    <a:cubicBezTo>
                      <a:pt x="9682" y="9420"/>
                      <a:pt x="9682" y="9429"/>
                      <a:pt x="9682" y="9429"/>
                    </a:cubicBezTo>
                    <a:lnTo>
                      <a:pt x="9672" y="9429"/>
                    </a:lnTo>
                    <a:cubicBezTo>
                      <a:pt x="9663" y="9438"/>
                      <a:pt x="9663" y="9438"/>
                      <a:pt x="9653" y="9448"/>
                    </a:cubicBezTo>
                    <a:cubicBezTo>
                      <a:pt x="9644" y="9457"/>
                      <a:pt x="9635" y="9457"/>
                      <a:pt x="9616" y="9466"/>
                    </a:cubicBezTo>
                    <a:cubicBezTo>
                      <a:pt x="9607" y="9476"/>
                      <a:pt x="9597" y="9485"/>
                      <a:pt x="9588" y="9494"/>
                    </a:cubicBezTo>
                    <a:cubicBezTo>
                      <a:pt x="9579" y="9504"/>
                      <a:pt x="9569" y="9513"/>
                      <a:pt x="9550" y="9513"/>
                    </a:cubicBezTo>
                    <a:cubicBezTo>
                      <a:pt x="9550" y="9513"/>
                      <a:pt x="9550" y="9523"/>
                      <a:pt x="9541" y="9523"/>
                    </a:cubicBezTo>
                    <a:lnTo>
                      <a:pt x="9532" y="9523"/>
                    </a:lnTo>
                    <a:lnTo>
                      <a:pt x="9522" y="9532"/>
                    </a:lnTo>
                    <a:cubicBezTo>
                      <a:pt x="9513" y="9532"/>
                      <a:pt x="9494" y="9541"/>
                      <a:pt x="9485" y="9551"/>
                    </a:cubicBezTo>
                    <a:cubicBezTo>
                      <a:pt x="9476" y="9560"/>
                      <a:pt x="9466" y="9560"/>
                      <a:pt x="9457" y="9569"/>
                    </a:cubicBezTo>
                    <a:lnTo>
                      <a:pt x="9447" y="9579"/>
                    </a:lnTo>
                    <a:cubicBezTo>
                      <a:pt x="9429" y="9588"/>
                      <a:pt x="9419" y="9597"/>
                      <a:pt x="9410" y="9597"/>
                    </a:cubicBezTo>
                    <a:cubicBezTo>
                      <a:pt x="9401" y="9607"/>
                      <a:pt x="9401" y="9607"/>
                      <a:pt x="9391" y="9607"/>
                    </a:cubicBezTo>
                    <a:lnTo>
                      <a:pt x="9391" y="9616"/>
                    </a:lnTo>
                    <a:lnTo>
                      <a:pt x="9373" y="9616"/>
                    </a:lnTo>
                    <a:cubicBezTo>
                      <a:pt x="9354" y="9626"/>
                      <a:pt x="9344" y="9626"/>
                      <a:pt x="9335" y="9635"/>
                    </a:cubicBezTo>
                    <a:lnTo>
                      <a:pt x="9326" y="9635"/>
                    </a:lnTo>
                    <a:cubicBezTo>
                      <a:pt x="9316" y="9644"/>
                      <a:pt x="9307" y="9644"/>
                      <a:pt x="9298" y="9654"/>
                    </a:cubicBezTo>
                    <a:cubicBezTo>
                      <a:pt x="9279" y="9654"/>
                      <a:pt x="9270" y="9663"/>
                      <a:pt x="9251" y="9663"/>
                    </a:cubicBezTo>
                    <a:lnTo>
                      <a:pt x="9232" y="9672"/>
                    </a:lnTo>
                    <a:lnTo>
                      <a:pt x="9223" y="9672"/>
                    </a:lnTo>
                    <a:lnTo>
                      <a:pt x="9223" y="9682"/>
                    </a:lnTo>
                    <a:lnTo>
                      <a:pt x="9213" y="9682"/>
                    </a:lnTo>
                    <a:cubicBezTo>
                      <a:pt x="9204" y="9691"/>
                      <a:pt x="9195" y="9700"/>
                      <a:pt x="9195" y="9700"/>
                    </a:cubicBezTo>
                    <a:cubicBezTo>
                      <a:pt x="9195" y="9710"/>
                      <a:pt x="9185" y="9719"/>
                      <a:pt x="9185" y="9729"/>
                    </a:cubicBezTo>
                    <a:cubicBezTo>
                      <a:pt x="9185" y="9738"/>
                      <a:pt x="9185" y="9747"/>
                      <a:pt x="9185" y="9757"/>
                    </a:cubicBezTo>
                    <a:lnTo>
                      <a:pt x="9185" y="9766"/>
                    </a:lnTo>
                    <a:cubicBezTo>
                      <a:pt x="9176" y="9794"/>
                      <a:pt x="9176" y="9832"/>
                      <a:pt x="9176" y="9860"/>
                    </a:cubicBezTo>
                    <a:lnTo>
                      <a:pt x="9176" y="9869"/>
                    </a:lnTo>
                    <a:lnTo>
                      <a:pt x="9176" y="9878"/>
                    </a:lnTo>
                    <a:cubicBezTo>
                      <a:pt x="9167" y="9869"/>
                      <a:pt x="9157" y="9850"/>
                      <a:pt x="9120" y="9803"/>
                    </a:cubicBezTo>
                    <a:cubicBezTo>
                      <a:pt x="9110" y="9785"/>
                      <a:pt x="9092" y="9757"/>
                      <a:pt x="9073" y="9747"/>
                    </a:cubicBezTo>
                    <a:lnTo>
                      <a:pt x="9073" y="9738"/>
                    </a:lnTo>
                    <a:cubicBezTo>
                      <a:pt x="9064" y="9738"/>
                      <a:pt x="9054" y="9729"/>
                      <a:pt x="9054" y="9719"/>
                    </a:cubicBezTo>
                    <a:lnTo>
                      <a:pt x="9045" y="9700"/>
                    </a:lnTo>
                    <a:lnTo>
                      <a:pt x="9036" y="9700"/>
                    </a:lnTo>
                    <a:cubicBezTo>
                      <a:pt x="9017" y="9663"/>
                      <a:pt x="8998" y="9635"/>
                      <a:pt x="8979" y="9607"/>
                    </a:cubicBezTo>
                    <a:lnTo>
                      <a:pt x="8979" y="9597"/>
                    </a:lnTo>
                    <a:cubicBezTo>
                      <a:pt x="8970" y="9588"/>
                      <a:pt x="8961" y="9569"/>
                      <a:pt x="8951" y="9560"/>
                    </a:cubicBezTo>
                    <a:cubicBezTo>
                      <a:pt x="8942" y="9551"/>
                      <a:pt x="8933" y="9541"/>
                      <a:pt x="8933" y="9532"/>
                    </a:cubicBezTo>
                    <a:cubicBezTo>
                      <a:pt x="8923" y="9532"/>
                      <a:pt x="8923" y="9523"/>
                      <a:pt x="8914" y="9523"/>
                    </a:cubicBezTo>
                    <a:lnTo>
                      <a:pt x="8914" y="9513"/>
                    </a:lnTo>
                    <a:lnTo>
                      <a:pt x="8904" y="9513"/>
                    </a:lnTo>
                    <a:cubicBezTo>
                      <a:pt x="8895" y="9494"/>
                      <a:pt x="8886" y="9485"/>
                      <a:pt x="8867" y="9476"/>
                    </a:cubicBezTo>
                    <a:cubicBezTo>
                      <a:pt x="8858" y="9466"/>
                      <a:pt x="8839" y="9457"/>
                      <a:pt x="8830" y="9448"/>
                    </a:cubicBezTo>
                    <a:cubicBezTo>
                      <a:pt x="8801" y="9429"/>
                      <a:pt x="8773" y="9401"/>
                      <a:pt x="8745" y="9382"/>
                    </a:cubicBezTo>
                    <a:cubicBezTo>
                      <a:pt x="8727" y="9373"/>
                      <a:pt x="8708" y="9363"/>
                      <a:pt x="8689" y="9354"/>
                    </a:cubicBezTo>
                    <a:lnTo>
                      <a:pt x="8689" y="9345"/>
                    </a:lnTo>
                    <a:cubicBezTo>
                      <a:pt x="8670" y="9345"/>
                      <a:pt x="8661" y="9335"/>
                      <a:pt x="8652" y="9335"/>
                    </a:cubicBezTo>
                    <a:cubicBezTo>
                      <a:pt x="8642" y="9326"/>
                      <a:pt x="8624" y="9317"/>
                      <a:pt x="8614" y="9307"/>
                    </a:cubicBezTo>
                    <a:lnTo>
                      <a:pt x="8605" y="9298"/>
                    </a:lnTo>
                    <a:lnTo>
                      <a:pt x="8586" y="9298"/>
                    </a:lnTo>
                    <a:cubicBezTo>
                      <a:pt x="8586" y="9289"/>
                      <a:pt x="8577" y="9289"/>
                      <a:pt x="8567" y="9279"/>
                    </a:cubicBezTo>
                    <a:cubicBezTo>
                      <a:pt x="8558" y="9279"/>
                      <a:pt x="8539" y="9270"/>
                      <a:pt x="8530" y="9260"/>
                    </a:cubicBezTo>
                    <a:lnTo>
                      <a:pt x="8492" y="9242"/>
                    </a:lnTo>
                    <a:cubicBezTo>
                      <a:pt x="8483" y="9242"/>
                      <a:pt x="8474" y="9232"/>
                      <a:pt x="8455" y="9223"/>
                    </a:cubicBezTo>
                    <a:lnTo>
                      <a:pt x="8464" y="9223"/>
                    </a:lnTo>
                    <a:cubicBezTo>
                      <a:pt x="8474" y="9214"/>
                      <a:pt x="8474" y="9204"/>
                      <a:pt x="8474" y="9195"/>
                    </a:cubicBezTo>
                    <a:lnTo>
                      <a:pt x="8474" y="9186"/>
                    </a:lnTo>
                    <a:lnTo>
                      <a:pt x="8483" y="9186"/>
                    </a:lnTo>
                    <a:lnTo>
                      <a:pt x="8483" y="9176"/>
                    </a:lnTo>
                    <a:lnTo>
                      <a:pt x="8492" y="9167"/>
                    </a:lnTo>
                    <a:lnTo>
                      <a:pt x="8521" y="9139"/>
                    </a:lnTo>
                    <a:cubicBezTo>
                      <a:pt x="8539" y="9120"/>
                      <a:pt x="8558" y="9111"/>
                      <a:pt x="8567" y="9092"/>
                    </a:cubicBezTo>
                    <a:lnTo>
                      <a:pt x="8577" y="9092"/>
                    </a:lnTo>
                    <a:cubicBezTo>
                      <a:pt x="8595" y="9073"/>
                      <a:pt x="8624" y="9064"/>
                      <a:pt x="8642" y="9054"/>
                    </a:cubicBezTo>
                    <a:cubicBezTo>
                      <a:pt x="8652" y="9045"/>
                      <a:pt x="8661" y="9045"/>
                      <a:pt x="8670" y="9036"/>
                    </a:cubicBezTo>
                    <a:lnTo>
                      <a:pt x="8680" y="9036"/>
                    </a:lnTo>
                    <a:lnTo>
                      <a:pt x="8689" y="9026"/>
                    </a:lnTo>
                    <a:cubicBezTo>
                      <a:pt x="8698" y="9026"/>
                      <a:pt x="8708" y="9017"/>
                      <a:pt x="8708" y="9017"/>
                    </a:cubicBezTo>
                    <a:lnTo>
                      <a:pt x="8717" y="9017"/>
                    </a:lnTo>
                    <a:cubicBezTo>
                      <a:pt x="8736" y="9008"/>
                      <a:pt x="8755" y="8998"/>
                      <a:pt x="8773" y="8989"/>
                    </a:cubicBezTo>
                    <a:lnTo>
                      <a:pt x="8783" y="8980"/>
                    </a:lnTo>
                    <a:lnTo>
                      <a:pt x="8792" y="8980"/>
                    </a:lnTo>
                    <a:cubicBezTo>
                      <a:pt x="8801" y="8980"/>
                      <a:pt x="8801" y="8970"/>
                      <a:pt x="8811" y="8970"/>
                    </a:cubicBezTo>
                    <a:cubicBezTo>
                      <a:pt x="8830" y="8961"/>
                      <a:pt x="8848" y="8951"/>
                      <a:pt x="8858" y="8951"/>
                    </a:cubicBezTo>
                    <a:cubicBezTo>
                      <a:pt x="8876" y="8933"/>
                      <a:pt x="8904" y="8923"/>
                      <a:pt x="8933" y="8914"/>
                    </a:cubicBezTo>
                    <a:cubicBezTo>
                      <a:pt x="8961" y="8895"/>
                      <a:pt x="8970" y="8895"/>
                      <a:pt x="8989" y="8886"/>
                    </a:cubicBezTo>
                    <a:cubicBezTo>
                      <a:pt x="8998" y="8877"/>
                      <a:pt x="9007" y="8877"/>
                      <a:pt x="9017" y="8867"/>
                    </a:cubicBezTo>
                    <a:cubicBezTo>
                      <a:pt x="9026" y="8867"/>
                      <a:pt x="9026" y="8858"/>
                      <a:pt x="9036" y="8858"/>
                    </a:cubicBezTo>
                    <a:cubicBezTo>
                      <a:pt x="9045" y="8848"/>
                      <a:pt x="9064" y="8848"/>
                      <a:pt x="9073" y="8848"/>
                    </a:cubicBezTo>
                    <a:lnTo>
                      <a:pt x="9073" y="8839"/>
                    </a:lnTo>
                    <a:lnTo>
                      <a:pt x="9092" y="8839"/>
                    </a:lnTo>
                    <a:cubicBezTo>
                      <a:pt x="9101" y="8830"/>
                      <a:pt x="9110" y="8830"/>
                      <a:pt x="9120" y="8830"/>
                    </a:cubicBezTo>
                    <a:lnTo>
                      <a:pt x="9120" y="8820"/>
                    </a:lnTo>
                    <a:lnTo>
                      <a:pt x="9129" y="8820"/>
                    </a:lnTo>
                    <a:cubicBezTo>
                      <a:pt x="9139" y="8820"/>
                      <a:pt x="9157" y="8811"/>
                      <a:pt x="9167" y="8802"/>
                    </a:cubicBezTo>
                    <a:lnTo>
                      <a:pt x="9176" y="8792"/>
                    </a:lnTo>
                    <a:cubicBezTo>
                      <a:pt x="9204" y="8783"/>
                      <a:pt x="9223" y="8774"/>
                      <a:pt x="9241" y="8764"/>
                    </a:cubicBezTo>
                    <a:cubicBezTo>
                      <a:pt x="9241" y="8755"/>
                      <a:pt x="9251" y="8755"/>
                      <a:pt x="9260" y="8755"/>
                    </a:cubicBezTo>
                    <a:lnTo>
                      <a:pt x="9270" y="8745"/>
                    </a:lnTo>
                    <a:lnTo>
                      <a:pt x="9279" y="8745"/>
                    </a:lnTo>
                    <a:lnTo>
                      <a:pt x="9288" y="8736"/>
                    </a:lnTo>
                    <a:lnTo>
                      <a:pt x="9298" y="8736"/>
                    </a:lnTo>
                    <a:lnTo>
                      <a:pt x="9307" y="8727"/>
                    </a:lnTo>
                    <a:cubicBezTo>
                      <a:pt x="9316" y="8727"/>
                      <a:pt x="9344" y="8717"/>
                      <a:pt x="9363" y="8708"/>
                    </a:cubicBezTo>
                    <a:lnTo>
                      <a:pt x="9373" y="8699"/>
                    </a:lnTo>
                    <a:lnTo>
                      <a:pt x="9382" y="8699"/>
                    </a:lnTo>
                    <a:lnTo>
                      <a:pt x="9382" y="8689"/>
                    </a:lnTo>
                    <a:cubicBezTo>
                      <a:pt x="9401" y="8689"/>
                      <a:pt x="9410" y="8680"/>
                      <a:pt x="9410" y="8661"/>
                    </a:cubicBezTo>
                    <a:cubicBezTo>
                      <a:pt x="9410" y="8661"/>
                      <a:pt x="9410" y="8652"/>
                      <a:pt x="9410" y="8652"/>
                    </a:cubicBezTo>
                    <a:lnTo>
                      <a:pt x="9438" y="8652"/>
                    </a:lnTo>
                    <a:lnTo>
                      <a:pt x="9373" y="8624"/>
                    </a:lnTo>
                    <a:lnTo>
                      <a:pt x="9354" y="8624"/>
                    </a:lnTo>
                    <a:lnTo>
                      <a:pt x="9344" y="8614"/>
                    </a:lnTo>
                    <a:cubicBezTo>
                      <a:pt x="9335" y="8614"/>
                      <a:pt x="9335" y="8605"/>
                      <a:pt x="9326" y="8605"/>
                    </a:cubicBezTo>
                    <a:cubicBezTo>
                      <a:pt x="9307" y="8596"/>
                      <a:pt x="9288" y="8577"/>
                      <a:pt x="9260" y="8558"/>
                    </a:cubicBezTo>
                    <a:cubicBezTo>
                      <a:pt x="9241" y="8549"/>
                      <a:pt x="9223" y="8530"/>
                      <a:pt x="9204" y="8521"/>
                    </a:cubicBezTo>
                    <a:lnTo>
                      <a:pt x="9195" y="8521"/>
                    </a:lnTo>
                    <a:lnTo>
                      <a:pt x="9195" y="8511"/>
                    </a:lnTo>
                    <a:cubicBezTo>
                      <a:pt x="9185" y="8511"/>
                      <a:pt x="9176" y="8502"/>
                      <a:pt x="9167" y="8493"/>
                    </a:cubicBezTo>
                    <a:cubicBezTo>
                      <a:pt x="9157" y="8493"/>
                      <a:pt x="9157" y="8483"/>
                      <a:pt x="9148" y="8483"/>
                    </a:cubicBezTo>
                    <a:cubicBezTo>
                      <a:pt x="9148" y="8483"/>
                      <a:pt x="9148" y="8474"/>
                      <a:pt x="9148" y="8474"/>
                    </a:cubicBezTo>
                    <a:cubicBezTo>
                      <a:pt x="9139" y="8465"/>
                      <a:pt x="9129" y="8465"/>
                      <a:pt x="9120" y="8455"/>
                    </a:cubicBezTo>
                    <a:cubicBezTo>
                      <a:pt x="9110" y="8455"/>
                      <a:pt x="9110" y="8446"/>
                      <a:pt x="9101" y="8446"/>
                    </a:cubicBezTo>
                    <a:cubicBezTo>
                      <a:pt x="9092" y="8437"/>
                      <a:pt x="9082" y="8427"/>
                      <a:pt x="9073" y="8418"/>
                    </a:cubicBezTo>
                    <a:lnTo>
                      <a:pt x="9073" y="8418"/>
                    </a:lnTo>
                    <a:cubicBezTo>
                      <a:pt x="9073" y="8437"/>
                      <a:pt x="9082" y="8455"/>
                      <a:pt x="9092" y="8465"/>
                    </a:cubicBezTo>
                    <a:cubicBezTo>
                      <a:pt x="9092" y="8474"/>
                      <a:pt x="9101" y="8474"/>
                      <a:pt x="9101" y="8483"/>
                    </a:cubicBezTo>
                    <a:lnTo>
                      <a:pt x="9110" y="8493"/>
                    </a:lnTo>
                    <a:lnTo>
                      <a:pt x="9110" y="8502"/>
                    </a:lnTo>
                    <a:lnTo>
                      <a:pt x="9110" y="8511"/>
                    </a:lnTo>
                    <a:cubicBezTo>
                      <a:pt x="9110" y="8502"/>
                      <a:pt x="9101" y="8502"/>
                      <a:pt x="9082" y="8502"/>
                    </a:cubicBezTo>
                    <a:cubicBezTo>
                      <a:pt x="9073" y="8502"/>
                      <a:pt x="9054" y="8511"/>
                      <a:pt x="9054" y="8511"/>
                    </a:cubicBezTo>
                    <a:lnTo>
                      <a:pt x="9017" y="8511"/>
                    </a:lnTo>
                    <a:cubicBezTo>
                      <a:pt x="9007" y="8521"/>
                      <a:pt x="8989" y="8521"/>
                      <a:pt x="8979" y="8530"/>
                    </a:cubicBezTo>
                    <a:lnTo>
                      <a:pt x="8951" y="8530"/>
                    </a:lnTo>
                    <a:lnTo>
                      <a:pt x="8951" y="8540"/>
                    </a:lnTo>
                    <a:lnTo>
                      <a:pt x="8933" y="8540"/>
                    </a:lnTo>
                    <a:cubicBezTo>
                      <a:pt x="8923" y="8549"/>
                      <a:pt x="8904" y="8549"/>
                      <a:pt x="8895" y="8558"/>
                    </a:cubicBezTo>
                    <a:cubicBezTo>
                      <a:pt x="8876" y="8558"/>
                      <a:pt x="8858" y="8568"/>
                      <a:pt x="8839" y="8577"/>
                    </a:cubicBezTo>
                    <a:lnTo>
                      <a:pt x="8820" y="8577"/>
                    </a:lnTo>
                    <a:cubicBezTo>
                      <a:pt x="8811" y="8577"/>
                      <a:pt x="8792" y="8586"/>
                      <a:pt x="8773" y="8596"/>
                    </a:cubicBezTo>
                    <a:cubicBezTo>
                      <a:pt x="8736" y="8605"/>
                      <a:pt x="8698" y="8624"/>
                      <a:pt x="8652" y="8642"/>
                    </a:cubicBezTo>
                    <a:cubicBezTo>
                      <a:pt x="8624" y="8652"/>
                      <a:pt x="8614" y="8661"/>
                      <a:pt x="8595" y="8671"/>
                    </a:cubicBezTo>
                    <a:cubicBezTo>
                      <a:pt x="8577" y="8680"/>
                      <a:pt x="8558" y="8689"/>
                      <a:pt x="8539" y="8699"/>
                    </a:cubicBezTo>
                    <a:cubicBezTo>
                      <a:pt x="8530" y="8708"/>
                      <a:pt x="8511" y="8717"/>
                      <a:pt x="8492" y="8727"/>
                    </a:cubicBezTo>
                    <a:cubicBezTo>
                      <a:pt x="8483" y="8736"/>
                      <a:pt x="8474" y="8736"/>
                      <a:pt x="8464" y="8745"/>
                    </a:cubicBezTo>
                    <a:lnTo>
                      <a:pt x="8455" y="8745"/>
                    </a:lnTo>
                    <a:cubicBezTo>
                      <a:pt x="8446" y="8755"/>
                      <a:pt x="8446" y="8755"/>
                      <a:pt x="8436" y="8764"/>
                    </a:cubicBezTo>
                    <a:cubicBezTo>
                      <a:pt x="8418" y="8774"/>
                      <a:pt x="8399" y="8783"/>
                      <a:pt x="8389" y="8792"/>
                    </a:cubicBezTo>
                    <a:cubicBezTo>
                      <a:pt x="8380" y="8802"/>
                      <a:pt x="8371" y="8802"/>
                      <a:pt x="8361" y="8811"/>
                    </a:cubicBezTo>
                    <a:cubicBezTo>
                      <a:pt x="8352" y="8820"/>
                      <a:pt x="8343" y="8830"/>
                      <a:pt x="8343" y="8839"/>
                    </a:cubicBezTo>
                    <a:cubicBezTo>
                      <a:pt x="8324" y="8858"/>
                      <a:pt x="8315" y="8877"/>
                      <a:pt x="8305" y="8905"/>
                    </a:cubicBezTo>
                    <a:cubicBezTo>
                      <a:pt x="8305" y="8914"/>
                      <a:pt x="8305" y="8914"/>
                      <a:pt x="8305" y="8923"/>
                    </a:cubicBezTo>
                    <a:lnTo>
                      <a:pt x="8305" y="8933"/>
                    </a:lnTo>
                    <a:cubicBezTo>
                      <a:pt x="8296" y="8942"/>
                      <a:pt x="8296" y="8951"/>
                      <a:pt x="8296" y="8951"/>
                    </a:cubicBezTo>
                    <a:cubicBezTo>
                      <a:pt x="8277" y="8998"/>
                      <a:pt x="8286" y="9036"/>
                      <a:pt x="8296" y="9064"/>
                    </a:cubicBezTo>
                    <a:lnTo>
                      <a:pt x="8305" y="9083"/>
                    </a:lnTo>
                    <a:cubicBezTo>
                      <a:pt x="8305" y="9092"/>
                      <a:pt x="8305" y="9101"/>
                      <a:pt x="8315" y="9120"/>
                    </a:cubicBezTo>
                    <a:cubicBezTo>
                      <a:pt x="8305" y="9120"/>
                      <a:pt x="8296" y="9101"/>
                      <a:pt x="8286" y="9092"/>
                    </a:cubicBezTo>
                    <a:cubicBezTo>
                      <a:pt x="8277" y="9073"/>
                      <a:pt x="8258" y="9045"/>
                      <a:pt x="8230" y="9017"/>
                    </a:cubicBezTo>
                    <a:cubicBezTo>
                      <a:pt x="8221" y="8998"/>
                      <a:pt x="8212" y="8980"/>
                      <a:pt x="8202" y="8970"/>
                    </a:cubicBezTo>
                    <a:cubicBezTo>
                      <a:pt x="8193" y="8951"/>
                      <a:pt x="8193" y="8942"/>
                      <a:pt x="8184" y="8933"/>
                    </a:cubicBezTo>
                    <a:lnTo>
                      <a:pt x="8184" y="8923"/>
                    </a:lnTo>
                    <a:cubicBezTo>
                      <a:pt x="8174" y="8905"/>
                      <a:pt x="8165" y="8886"/>
                      <a:pt x="8155" y="8867"/>
                    </a:cubicBezTo>
                    <a:lnTo>
                      <a:pt x="8146" y="8858"/>
                    </a:lnTo>
                    <a:cubicBezTo>
                      <a:pt x="8146" y="8848"/>
                      <a:pt x="8137" y="8839"/>
                      <a:pt x="8137" y="8830"/>
                    </a:cubicBezTo>
                    <a:cubicBezTo>
                      <a:pt x="8118" y="8792"/>
                      <a:pt x="8099" y="8764"/>
                      <a:pt x="8090" y="8736"/>
                    </a:cubicBezTo>
                    <a:cubicBezTo>
                      <a:pt x="8081" y="8727"/>
                      <a:pt x="8071" y="8717"/>
                      <a:pt x="8071" y="8708"/>
                    </a:cubicBezTo>
                    <a:lnTo>
                      <a:pt x="8062" y="8699"/>
                    </a:lnTo>
                    <a:lnTo>
                      <a:pt x="8062" y="8689"/>
                    </a:lnTo>
                    <a:cubicBezTo>
                      <a:pt x="8052" y="8671"/>
                      <a:pt x="8043" y="8661"/>
                      <a:pt x="8034" y="8642"/>
                    </a:cubicBezTo>
                    <a:cubicBezTo>
                      <a:pt x="8024" y="8614"/>
                      <a:pt x="8006" y="8586"/>
                      <a:pt x="7996" y="8558"/>
                    </a:cubicBezTo>
                    <a:lnTo>
                      <a:pt x="7987" y="8558"/>
                    </a:lnTo>
                    <a:lnTo>
                      <a:pt x="7987" y="8549"/>
                    </a:lnTo>
                    <a:cubicBezTo>
                      <a:pt x="7968" y="8511"/>
                      <a:pt x="7959" y="8483"/>
                      <a:pt x="7940" y="8455"/>
                    </a:cubicBezTo>
                    <a:lnTo>
                      <a:pt x="7921" y="8427"/>
                    </a:lnTo>
                    <a:cubicBezTo>
                      <a:pt x="7912" y="8408"/>
                      <a:pt x="7903" y="8380"/>
                      <a:pt x="7893" y="8362"/>
                    </a:cubicBezTo>
                    <a:lnTo>
                      <a:pt x="7875" y="8343"/>
                    </a:lnTo>
                    <a:lnTo>
                      <a:pt x="7875" y="8334"/>
                    </a:lnTo>
                    <a:cubicBezTo>
                      <a:pt x="7865" y="8315"/>
                      <a:pt x="7856" y="8296"/>
                      <a:pt x="7846" y="8277"/>
                    </a:cubicBezTo>
                    <a:lnTo>
                      <a:pt x="7837" y="8268"/>
                    </a:lnTo>
                    <a:cubicBezTo>
                      <a:pt x="7828" y="8240"/>
                      <a:pt x="7809" y="8212"/>
                      <a:pt x="7790" y="8184"/>
                    </a:cubicBezTo>
                    <a:lnTo>
                      <a:pt x="7781" y="8165"/>
                    </a:lnTo>
                    <a:cubicBezTo>
                      <a:pt x="7772" y="8137"/>
                      <a:pt x="7753" y="8109"/>
                      <a:pt x="7743" y="8090"/>
                    </a:cubicBezTo>
                    <a:cubicBezTo>
                      <a:pt x="7725" y="8053"/>
                      <a:pt x="7706" y="8025"/>
                      <a:pt x="7687" y="7987"/>
                    </a:cubicBezTo>
                    <a:cubicBezTo>
                      <a:pt x="7678" y="7968"/>
                      <a:pt x="7659" y="7940"/>
                      <a:pt x="7650" y="7922"/>
                    </a:cubicBezTo>
                    <a:cubicBezTo>
                      <a:pt x="7631" y="7893"/>
                      <a:pt x="7622" y="7865"/>
                      <a:pt x="7603" y="7837"/>
                    </a:cubicBezTo>
                    <a:cubicBezTo>
                      <a:pt x="7594" y="7819"/>
                      <a:pt x="7594" y="7800"/>
                      <a:pt x="7584" y="7781"/>
                    </a:cubicBezTo>
                    <a:lnTo>
                      <a:pt x="7575" y="7781"/>
                    </a:lnTo>
                    <a:lnTo>
                      <a:pt x="7575" y="7772"/>
                    </a:lnTo>
                    <a:lnTo>
                      <a:pt x="7566" y="7753"/>
                    </a:lnTo>
                    <a:lnTo>
                      <a:pt x="7556" y="7734"/>
                    </a:lnTo>
                    <a:lnTo>
                      <a:pt x="7556" y="7725"/>
                    </a:lnTo>
                    <a:cubicBezTo>
                      <a:pt x="7547" y="7706"/>
                      <a:pt x="7537" y="7697"/>
                      <a:pt x="7537" y="7678"/>
                    </a:cubicBezTo>
                    <a:cubicBezTo>
                      <a:pt x="7519" y="7650"/>
                      <a:pt x="7509" y="7613"/>
                      <a:pt x="7491" y="7585"/>
                    </a:cubicBezTo>
                    <a:lnTo>
                      <a:pt x="7491" y="7575"/>
                    </a:lnTo>
                    <a:cubicBezTo>
                      <a:pt x="7491" y="7566"/>
                      <a:pt x="7481" y="7556"/>
                      <a:pt x="7472" y="7538"/>
                    </a:cubicBezTo>
                    <a:cubicBezTo>
                      <a:pt x="7472" y="7528"/>
                      <a:pt x="7472" y="7519"/>
                      <a:pt x="7472" y="7510"/>
                    </a:cubicBezTo>
                    <a:cubicBezTo>
                      <a:pt x="7463" y="7491"/>
                      <a:pt x="7463" y="7472"/>
                      <a:pt x="7453" y="7463"/>
                    </a:cubicBezTo>
                    <a:cubicBezTo>
                      <a:pt x="7453" y="7463"/>
                      <a:pt x="7453" y="7453"/>
                      <a:pt x="7453" y="7453"/>
                    </a:cubicBezTo>
                    <a:lnTo>
                      <a:pt x="7463" y="7444"/>
                    </a:lnTo>
                    <a:lnTo>
                      <a:pt x="7472" y="7397"/>
                    </a:lnTo>
                    <a:lnTo>
                      <a:pt x="7472" y="7388"/>
                    </a:lnTo>
                    <a:lnTo>
                      <a:pt x="7472" y="7379"/>
                    </a:lnTo>
                    <a:cubicBezTo>
                      <a:pt x="7481" y="7350"/>
                      <a:pt x="7491" y="7313"/>
                      <a:pt x="7500" y="7285"/>
                    </a:cubicBezTo>
                    <a:cubicBezTo>
                      <a:pt x="7519" y="7201"/>
                      <a:pt x="7547" y="7116"/>
                      <a:pt x="7566" y="7041"/>
                    </a:cubicBezTo>
                    <a:lnTo>
                      <a:pt x="7566" y="7032"/>
                    </a:lnTo>
                    <a:lnTo>
                      <a:pt x="7575" y="7032"/>
                    </a:lnTo>
                    <a:lnTo>
                      <a:pt x="7575" y="7023"/>
                    </a:lnTo>
                    <a:lnTo>
                      <a:pt x="7575" y="7013"/>
                    </a:lnTo>
                    <a:lnTo>
                      <a:pt x="7594" y="6957"/>
                    </a:lnTo>
                    <a:cubicBezTo>
                      <a:pt x="7612" y="6901"/>
                      <a:pt x="7631" y="6845"/>
                      <a:pt x="7659" y="6779"/>
                    </a:cubicBezTo>
                    <a:cubicBezTo>
                      <a:pt x="7678" y="6751"/>
                      <a:pt x="7687" y="6723"/>
                      <a:pt x="7697" y="6704"/>
                    </a:cubicBezTo>
                    <a:cubicBezTo>
                      <a:pt x="7715" y="6667"/>
                      <a:pt x="7734" y="6639"/>
                      <a:pt x="7743" y="6611"/>
                    </a:cubicBezTo>
                    <a:cubicBezTo>
                      <a:pt x="7753" y="6592"/>
                      <a:pt x="7762" y="6573"/>
                      <a:pt x="7772" y="6555"/>
                    </a:cubicBezTo>
                    <a:lnTo>
                      <a:pt x="7772" y="6545"/>
                    </a:lnTo>
                    <a:lnTo>
                      <a:pt x="7781" y="6536"/>
                    </a:lnTo>
                    <a:cubicBezTo>
                      <a:pt x="7790" y="6517"/>
                      <a:pt x="7809" y="6470"/>
                      <a:pt x="7828" y="6433"/>
                    </a:cubicBezTo>
                    <a:lnTo>
                      <a:pt x="7837" y="6405"/>
                    </a:lnTo>
                    <a:lnTo>
                      <a:pt x="7856" y="6377"/>
                    </a:lnTo>
                    <a:cubicBezTo>
                      <a:pt x="7856" y="6367"/>
                      <a:pt x="7865" y="6358"/>
                      <a:pt x="7875" y="6349"/>
                    </a:cubicBezTo>
                    <a:lnTo>
                      <a:pt x="7875" y="6339"/>
                    </a:lnTo>
                    <a:cubicBezTo>
                      <a:pt x="7893" y="6311"/>
                      <a:pt x="7912" y="6274"/>
                      <a:pt x="7921" y="6255"/>
                    </a:cubicBezTo>
                    <a:lnTo>
                      <a:pt x="7931" y="6255"/>
                    </a:lnTo>
                    <a:lnTo>
                      <a:pt x="7931" y="6246"/>
                    </a:lnTo>
                    <a:cubicBezTo>
                      <a:pt x="7949" y="6218"/>
                      <a:pt x="7968" y="6180"/>
                      <a:pt x="7996" y="6143"/>
                    </a:cubicBezTo>
                    <a:lnTo>
                      <a:pt x="7996" y="6133"/>
                    </a:lnTo>
                    <a:lnTo>
                      <a:pt x="8006" y="6133"/>
                    </a:lnTo>
                    <a:lnTo>
                      <a:pt x="8006" y="6124"/>
                    </a:lnTo>
                    <a:cubicBezTo>
                      <a:pt x="8034" y="6077"/>
                      <a:pt x="8071" y="6030"/>
                      <a:pt x="8099" y="5974"/>
                    </a:cubicBezTo>
                    <a:cubicBezTo>
                      <a:pt x="8118" y="5946"/>
                      <a:pt x="8137" y="5918"/>
                      <a:pt x="8155" y="5880"/>
                    </a:cubicBezTo>
                    <a:cubicBezTo>
                      <a:pt x="8165" y="5862"/>
                      <a:pt x="8184" y="5824"/>
                      <a:pt x="8202" y="5796"/>
                    </a:cubicBezTo>
                    <a:cubicBezTo>
                      <a:pt x="8212" y="5778"/>
                      <a:pt x="8212" y="5759"/>
                      <a:pt x="8221" y="5749"/>
                    </a:cubicBezTo>
                    <a:lnTo>
                      <a:pt x="8230" y="5740"/>
                    </a:lnTo>
                    <a:lnTo>
                      <a:pt x="8230" y="5731"/>
                    </a:lnTo>
                    <a:cubicBezTo>
                      <a:pt x="8249" y="5693"/>
                      <a:pt x="8268" y="5656"/>
                      <a:pt x="8286" y="5618"/>
                    </a:cubicBezTo>
                    <a:cubicBezTo>
                      <a:pt x="8315" y="5553"/>
                      <a:pt x="8343" y="5497"/>
                      <a:pt x="8380" y="5422"/>
                    </a:cubicBezTo>
                    <a:cubicBezTo>
                      <a:pt x="8408" y="5366"/>
                      <a:pt x="8427" y="5309"/>
                      <a:pt x="8446" y="5244"/>
                    </a:cubicBezTo>
                    <a:lnTo>
                      <a:pt x="8455" y="5234"/>
                    </a:lnTo>
                    <a:lnTo>
                      <a:pt x="8455" y="5225"/>
                    </a:lnTo>
                    <a:cubicBezTo>
                      <a:pt x="8464" y="5216"/>
                      <a:pt x="8464" y="5197"/>
                      <a:pt x="8474" y="5188"/>
                    </a:cubicBezTo>
                    <a:lnTo>
                      <a:pt x="8483" y="5150"/>
                    </a:lnTo>
                    <a:lnTo>
                      <a:pt x="8483" y="5141"/>
                    </a:lnTo>
                    <a:cubicBezTo>
                      <a:pt x="8492" y="5113"/>
                      <a:pt x="8492" y="5094"/>
                      <a:pt x="8502" y="5075"/>
                    </a:cubicBezTo>
                    <a:lnTo>
                      <a:pt x="8502" y="5066"/>
                    </a:lnTo>
                    <a:lnTo>
                      <a:pt x="8511" y="5047"/>
                    </a:lnTo>
                    <a:lnTo>
                      <a:pt x="8521" y="5000"/>
                    </a:lnTo>
                    <a:cubicBezTo>
                      <a:pt x="8521" y="4982"/>
                      <a:pt x="8521" y="4972"/>
                      <a:pt x="8530" y="4963"/>
                    </a:cubicBezTo>
                    <a:lnTo>
                      <a:pt x="8530" y="4954"/>
                    </a:lnTo>
                    <a:cubicBezTo>
                      <a:pt x="8530" y="4954"/>
                      <a:pt x="8530" y="4944"/>
                      <a:pt x="8530" y="4944"/>
                    </a:cubicBezTo>
                    <a:cubicBezTo>
                      <a:pt x="8530" y="4916"/>
                      <a:pt x="8539" y="4897"/>
                      <a:pt x="8539" y="4869"/>
                    </a:cubicBezTo>
                    <a:lnTo>
                      <a:pt x="8539" y="4860"/>
                    </a:lnTo>
                    <a:cubicBezTo>
                      <a:pt x="8539" y="4851"/>
                      <a:pt x="8539" y="4851"/>
                      <a:pt x="8539" y="4841"/>
                    </a:cubicBezTo>
                    <a:cubicBezTo>
                      <a:pt x="8549" y="4804"/>
                      <a:pt x="8549" y="4776"/>
                      <a:pt x="8558" y="4748"/>
                    </a:cubicBezTo>
                    <a:cubicBezTo>
                      <a:pt x="8558" y="4729"/>
                      <a:pt x="8558" y="4710"/>
                      <a:pt x="8558" y="4682"/>
                    </a:cubicBezTo>
                    <a:lnTo>
                      <a:pt x="8558" y="4673"/>
                    </a:lnTo>
                    <a:lnTo>
                      <a:pt x="8558" y="4645"/>
                    </a:lnTo>
                    <a:lnTo>
                      <a:pt x="8558" y="4635"/>
                    </a:lnTo>
                    <a:cubicBezTo>
                      <a:pt x="8567" y="4617"/>
                      <a:pt x="8567" y="4598"/>
                      <a:pt x="8567" y="4579"/>
                    </a:cubicBezTo>
                    <a:lnTo>
                      <a:pt x="8567" y="4551"/>
                    </a:lnTo>
                    <a:lnTo>
                      <a:pt x="8567" y="4532"/>
                    </a:lnTo>
                    <a:cubicBezTo>
                      <a:pt x="8567" y="4495"/>
                      <a:pt x="8577" y="4467"/>
                      <a:pt x="8567" y="4439"/>
                    </a:cubicBezTo>
                    <a:cubicBezTo>
                      <a:pt x="8558" y="4382"/>
                      <a:pt x="8549" y="4326"/>
                      <a:pt x="8530" y="4270"/>
                    </a:cubicBezTo>
                    <a:cubicBezTo>
                      <a:pt x="8511" y="4223"/>
                      <a:pt x="8492" y="4176"/>
                      <a:pt x="8474" y="4130"/>
                    </a:cubicBezTo>
                    <a:cubicBezTo>
                      <a:pt x="8456" y="4095"/>
                      <a:pt x="8447" y="4060"/>
                      <a:pt x="8431" y="4025"/>
                    </a:cubicBezTo>
                    <a:close/>
                    <a:moveTo>
                      <a:pt x="13389" y="16451"/>
                    </a:moveTo>
                    <a:cubicBezTo>
                      <a:pt x="13399" y="16451"/>
                      <a:pt x="13417" y="16451"/>
                      <a:pt x="13436" y="16460"/>
                    </a:cubicBezTo>
                    <a:cubicBezTo>
                      <a:pt x="13445" y="16460"/>
                      <a:pt x="13455" y="16460"/>
                      <a:pt x="13455" y="16470"/>
                    </a:cubicBezTo>
                    <a:cubicBezTo>
                      <a:pt x="13464" y="16470"/>
                      <a:pt x="13464" y="16470"/>
                      <a:pt x="13464" y="16479"/>
                    </a:cubicBezTo>
                    <a:cubicBezTo>
                      <a:pt x="13483" y="16488"/>
                      <a:pt x="13483" y="16498"/>
                      <a:pt x="13492" y="16517"/>
                    </a:cubicBezTo>
                    <a:cubicBezTo>
                      <a:pt x="13502" y="16526"/>
                      <a:pt x="13502" y="16535"/>
                      <a:pt x="13511" y="16535"/>
                    </a:cubicBezTo>
                    <a:cubicBezTo>
                      <a:pt x="13530" y="16573"/>
                      <a:pt x="13548" y="16620"/>
                      <a:pt x="13576" y="16657"/>
                    </a:cubicBezTo>
                    <a:cubicBezTo>
                      <a:pt x="13614" y="16694"/>
                      <a:pt x="13651" y="16732"/>
                      <a:pt x="13708" y="16769"/>
                    </a:cubicBezTo>
                    <a:cubicBezTo>
                      <a:pt x="13745" y="16797"/>
                      <a:pt x="13792" y="16816"/>
                      <a:pt x="13848" y="16844"/>
                    </a:cubicBezTo>
                    <a:cubicBezTo>
                      <a:pt x="13876" y="16863"/>
                      <a:pt x="13913" y="16872"/>
                      <a:pt x="13942" y="16882"/>
                    </a:cubicBezTo>
                    <a:lnTo>
                      <a:pt x="13951" y="16891"/>
                    </a:lnTo>
                    <a:cubicBezTo>
                      <a:pt x="13970" y="16891"/>
                      <a:pt x="13988" y="16900"/>
                      <a:pt x="14007" y="16900"/>
                    </a:cubicBezTo>
                    <a:cubicBezTo>
                      <a:pt x="14026" y="16919"/>
                      <a:pt x="14054" y="16928"/>
                      <a:pt x="14073" y="16938"/>
                    </a:cubicBezTo>
                    <a:cubicBezTo>
                      <a:pt x="14091" y="16947"/>
                      <a:pt x="14101" y="16957"/>
                      <a:pt x="14110" y="16966"/>
                    </a:cubicBezTo>
                    <a:cubicBezTo>
                      <a:pt x="14138" y="16994"/>
                      <a:pt x="14157" y="17022"/>
                      <a:pt x="14176" y="17050"/>
                    </a:cubicBezTo>
                    <a:lnTo>
                      <a:pt x="14185" y="17050"/>
                    </a:lnTo>
                    <a:cubicBezTo>
                      <a:pt x="14185" y="17060"/>
                      <a:pt x="14194" y="17069"/>
                      <a:pt x="14194" y="17078"/>
                    </a:cubicBezTo>
                    <a:cubicBezTo>
                      <a:pt x="14213" y="17106"/>
                      <a:pt x="14222" y="17125"/>
                      <a:pt x="14232" y="17153"/>
                    </a:cubicBezTo>
                    <a:cubicBezTo>
                      <a:pt x="14241" y="17172"/>
                      <a:pt x="14251" y="17191"/>
                      <a:pt x="14251" y="17219"/>
                    </a:cubicBezTo>
                    <a:cubicBezTo>
                      <a:pt x="14260" y="17247"/>
                      <a:pt x="14269" y="17275"/>
                      <a:pt x="14269" y="17294"/>
                    </a:cubicBezTo>
                    <a:cubicBezTo>
                      <a:pt x="14269" y="17312"/>
                      <a:pt x="14279" y="17322"/>
                      <a:pt x="14279" y="17340"/>
                    </a:cubicBezTo>
                    <a:cubicBezTo>
                      <a:pt x="14279" y="17350"/>
                      <a:pt x="14288" y="17369"/>
                      <a:pt x="14288" y="17387"/>
                    </a:cubicBezTo>
                    <a:cubicBezTo>
                      <a:pt x="14297" y="17443"/>
                      <a:pt x="14307" y="17500"/>
                      <a:pt x="14325" y="17546"/>
                    </a:cubicBezTo>
                    <a:cubicBezTo>
                      <a:pt x="14335" y="17603"/>
                      <a:pt x="14354" y="17668"/>
                      <a:pt x="14372" y="17724"/>
                    </a:cubicBezTo>
                    <a:cubicBezTo>
                      <a:pt x="14391" y="17771"/>
                      <a:pt x="14410" y="17827"/>
                      <a:pt x="14447" y="17874"/>
                    </a:cubicBezTo>
                    <a:cubicBezTo>
                      <a:pt x="14466" y="17893"/>
                      <a:pt x="14475" y="17912"/>
                      <a:pt x="14494" y="17921"/>
                    </a:cubicBezTo>
                    <a:lnTo>
                      <a:pt x="14241" y="17921"/>
                    </a:lnTo>
                    <a:lnTo>
                      <a:pt x="14232" y="17912"/>
                    </a:lnTo>
                    <a:lnTo>
                      <a:pt x="14204" y="17912"/>
                    </a:lnTo>
                    <a:cubicBezTo>
                      <a:pt x="14185" y="17883"/>
                      <a:pt x="14157" y="17846"/>
                      <a:pt x="14129" y="17827"/>
                    </a:cubicBezTo>
                    <a:cubicBezTo>
                      <a:pt x="14110" y="17799"/>
                      <a:pt x="14082" y="17780"/>
                      <a:pt x="14063" y="17762"/>
                    </a:cubicBezTo>
                    <a:lnTo>
                      <a:pt x="14063" y="17752"/>
                    </a:lnTo>
                    <a:cubicBezTo>
                      <a:pt x="14054" y="17743"/>
                      <a:pt x="14045" y="17734"/>
                      <a:pt x="14035" y="17715"/>
                    </a:cubicBezTo>
                    <a:lnTo>
                      <a:pt x="14026" y="17706"/>
                    </a:lnTo>
                    <a:lnTo>
                      <a:pt x="14016" y="17687"/>
                    </a:lnTo>
                    <a:cubicBezTo>
                      <a:pt x="14016" y="17687"/>
                      <a:pt x="14007" y="17677"/>
                      <a:pt x="14007" y="17668"/>
                    </a:cubicBezTo>
                    <a:lnTo>
                      <a:pt x="13998" y="17668"/>
                    </a:lnTo>
                    <a:cubicBezTo>
                      <a:pt x="13998" y="17668"/>
                      <a:pt x="13998" y="17659"/>
                      <a:pt x="13998" y="17659"/>
                    </a:cubicBezTo>
                    <a:lnTo>
                      <a:pt x="13988" y="17640"/>
                    </a:lnTo>
                    <a:cubicBezTo>
                      <a:pt x="13988" y="17631"/>
                      <a:pt x="13988" y="17631"/>
                      <a:pt x="13979" y="17621"/>
                    </a:cubicBezTo>
                    <a:cubicBezTo>
                      <a:pt x="13979" y="17612"/>
                      <a:pt x="13979" y="17612"/>
                      <a:pt x="13979" y="17612"/>
                    </a:cubicBezTo>
                    <a:cubicBezTo>
                      <a:pt x="13970" y="17593"/>
                      <a:pt x="13960" y="17575"/>
                      <a:pt x="13960" y="17556"/>
                    </a:cubicBezTo>
                    <a:lnTo>
                      <a:pt x="13960" y="17546"/>
                    </a:lnTo>
                    <a:lnTo>
                      <a:pt x="13942" y="17509"/>
                    </a:lnTo>
                    <a:lnTo>
                      <a:pt x="13942" y="17500"/>
                    </a:lnTo>
                    <a:lnTo>
                      <a:pt x="13942" y="17490"/>
                    </a:lnTo>
                    <a:lnTo>
                      <a:pt x="13942" y="17481"/>
                    </a:lnTo>
                    <a:lnTo>
                      <a:pt x="13932" y="17481"/>
                    </a:lnTo>
                    <a:lnTo>
                      <a:pt x="13932" y="17472"/>
                    </a:lnTo>
                    <a:cubicBezTo>
                      <a:pt x="13932" y="17453"/>
                      <a:pt x="13923" y="17425"/>
                      <a:pt x="13913" y="17406"/>
                    </a:cubicBezTo>
                    <a:cubicBezTo>
                      <a:pt x="13904" y="17378"/>
                      <a:pt x="13895" y="17359"/>
                      <a:pt x="13895" y="17331"/>
                    </a:cubicBezTo>
                    <a:cubicBezTo>
                      <a:pt x="13885" y="17322"/>
                      <a:pt x="13876" y="17303"/>
                      <a:pt x="13867" y="17284"/>
                    </a:cubicBezTo>
                    <a:lnTo>
                      <a:pt x="13867" y="17275"/>
                    </a:lnTo>
                    <a:cubicBezTo>
                      <a:pt x="13848" y="17237"/>
                      <a:pt x="13839" y="17219"/>
                      <a:pt x="13829" y="17191"/>
                    </a:cubicBezTo>
                    <a:cubicBezTo>
                      <a:pt x="13820" y="17191"/>
                      <a:pt x="13820" y="17181"/>
                      <a:pt x="13820" y="17172"/>
                    </a:cubicBezTo>
                    <a:lnTo>
                      <a:pt x="13810" y="17163"/>
                    </a:lnTo>
                    <a:cubicBezTo>
                      <a:pt x="13801" y="17153"/>
                      <a:pt x="13801" y="17144"/>
                      <a:pt x="13782" y="17125"/>
                    </a:cubicBezTo>
                    <a:cubicBezTo>
                      <a:pt x="13782" y="17125"/>
                      <a:pt x="13773" y="17116"/>
                      <a:pt x="13764" y="17106"/>
                    </a:cubicBezTo>
                    <a:cubicBezTo>
                      <a:pt x="13764" y="17106"/>
                      <a:pt x="13754" y="17106"/>
                      <a:pt x="13754" y="17097"/>
                    </a:cubicBezTo>
                    <a:cubicBezTo>
                      <a:pt x="13736" y="17078"/>
                      <a:pt x="13708" y="17060"/>
                      <a:pt x="13679" y="17041"/>
                    </a:cubicBezTo>
                    <a:cubicBezTo>
                      <a:pt x="13661" y="17031"/>
                      <a:pt x="13651" y="17022"/>
                      <a:pt x="13633" y="17013"/>
                    </a:cubicBezTo>
                    <a:cubicBezTo>
                      <a:pt x="13623" y="17003"/>
                      <a:pt x="13614" y="17003"/>
                      <a:pt x="13605" y="16994"/>
                    </a:cubicBezTo>
                    <a:lnTo>
                      <a:pt x="13586" y="16985"/>
                    </a:lnTo>
                    <a:cubicBezTo>
                      <a:pt x="13567" y="16975"/>
                      <a:pt x="13548" y="16966"/>
                      <a:pt x="13539" y="16947"/>
                    </a:cubicBezTo>
                    <a:cubicBezTo>
                      <a:pt x="13511" y="16928"/>
                      <a:pt x="13483" y="16910"/>
                      <a:pt x="13464" y="16891"/>
                    </a:cubicBezTo>
                    <a:lnTo>
                      <a:pt x="13605" y="16891"/>
                    </a:lnTo>
                    <a:cubicBezTo>
                      <a:pt x="13633" y="16891"/>
                      <a:pt x="13661" y="16891"/>
                      <a:pt x="13689" y="16900"/>
                    </a:cubicBezTo>
                    <a:cubicBezTo>
                      <a:pt x="13689" y="16900"/>
                      <a:pt x="13698" y="16900"/>
                      <a:pt x="13698" y="16910"/>
                    </a:cubicBezTo>
                    <a:cubicBezTo>
                      <a:pt x="13717" y="16919"/>
                      <a:pt x="13736" y="16928"/>
                      <a:pt x="13754" y="16947"/>
                    </a:cubicBezTo>
                    <a:cubicBezTo>
                      <a:pt x="13773" y="16966"/>
                      <a:pt x="13792" y="16994"/>
                      <a:pt x="13810" y="17013"/>
                    </a:cubicBezTo>
                    <a:cubicBezTo>
                      <a:pt x="13820" y="17022"/>
                      <a:pt x="13820" y="17022"/>
                      <a:pt x="13829" y="17041"/>
                    </a:cubicBezTo>
                    <a:lnTo>
                      <a:pt x="13839" y="17041"/>
                    </a:lnTo>
                    <a:cubicBezTo>
                      <a:pt x="13848" y="17060"/>
                      <a:pt x="13857" y="17078"/>
                      <a:pt x="13867" y="17088"/>
                    </a:cubicBezTo>
                    <a:cubicBezTo>
                      <a:pt x="13895" y="17134"/>
                      <a:pt x="13932" y="17191"/>
                      <a:pt x="13970" y="17247"/>
                    </a:cubicBezTo>
                    <a:cubicBezTo>
                      <a:pt x="14007" y="17303"/>
                      <a:pt x="14045" y="17359"/>
                      <a:pt x="14091" y="17425"/>
                    </a:cubicBezTo>
                    <a:cubicBezTo>
                      <a:pt x="14073" y="17369"/>
                      <a:pt x="14054" y="17303"/>
                      <a:pt x="14026" y="17228"/>
                    </a:cubicBezTo>
                    <a:cubicBezTo>
                      <a:pt x="13998" y="17172"/>
                      <a:pt x="13970" y="17106"/>
                      <a:pt x="13960" y="17078"/>
                    </a:cubicBezTo>
                    <a:lnTo>
                      <a:pt x="13951" y="17069"/>
                    </a:lnTo>
                    <a:lnTo>
                      <a:pt x="13951" y="17060"/>
                    </a:lnTo>
                    <a:cubicBezTo>
                      <a:pt x="13942" y="17050"/>
                      <a:pt x="13932" y="17031"/>
                      <a:pt x="13923" y="17013"/>
                    </a:cubicBezTo>
                    <a:cubicBezTo>
                      <a:pt x="13923" y="17003"/>
                      <a:pt x="13913" y="16994"/>
                      <a:pt x="13904" y="16975"/>
                    </a:cubicBezTo>
                    <a:cubicBezTo>
                      <a:pt x="13885" y="16957"/>
                      <a:pt x="13876" y="16938"/>
                      <a:pt x="13857" y="16910"/>
                    </a:cubicBezTo>
                    <a:cubicBezTo>
                      <a:pt x="13839" y="16891"/>
                      <a:pt x="13810" y="16872"/>
                      <a:pt x="13792" y="16854"/>
                    </a:cubicBezTo>
                    <a:cubicBezTo>
                      <a:pt x="13782" y="16844"/>
                      <a:pt x="13773" y="16835"/>
                      <a:pt x="13764" y="16835"/>
                    </a:cubicBezTo>
                    <a:cubicBezTo>
                      <a:pt x="13745" y="16825"/>
                      <a:pt x="13736" y="16816"/>
                      <a:pt x="13726" y="16816"/>
                    </a:cubicBezTo>
                    <a:cubicBezTo>
                      <a:pt x="13708" y="16807"/>
                      <a:pt x="13689" y="16807"/>
                      <a:pt x="13670" y="16797"/>
                    </a:cubicBezTo>
                    <a:lnTo>
                      <a:pt x="13605" y="16797"/>
                    </a:lnTo>
                    <a:cubicBezTo>
                      <a:pt x="13586" y="16797"/>
                      <a:pt x="13567" y="16807"/>
                      <a:pt x="13539" y="16807"/>
                    </a:cubicBezTo>
                    <a:cubicBezTo>
                      <a:pt x="13511" y="16816"/>
                      <a:pt x="13473" y="16816"/>
                      <a:pt x="13436" y="16816"/>
                    </a:cubicBezTo>
                    <a:lnTo>
                      <a:pt x="13389" y="16816"/>
                    </a:lnTo>
                    <a:cubicBezTo>
                      <a:pt x="13361" y="16788"/>
                      <a:pt x="13333" y="16760"/>
                      <a:pt x="13314" y="16741"/>
                    </a:cubicBezTo>
                    <a:lnTo>
                      <a:pt x="13296" y="16723"/>
                    </a:lnTo>
                    <a:cubicBezTo>
                      <a:pt x="13286" y="16704"/>
                      <a:pt x="13277" y="16694"/>
                      <a:pt x="13267" y="16685"/>
                    </a:cubicBezTo>
                    <a:cubicBezTo>
                      <a:pt x="13267" y="16666"/>
                      <a:pt x="13277" y="16648"/>
                      <a:pt x="13277" y="16638"/>
                    </a:cubicBezTo>
                    <a:lnTo>
                      <a:pt x="13277" y="16629"/>
                    </a:lnTo>
                    <a:lnTo>
                      <a:pt x="13277" y="16620"/>
                    </a:lnTo>
                    <a:cubicBezTo>
                      <a:pt x="13286" y="16582"/>
                      <a:pt x="13286" y="16563"/>
                      <a:pt x="13286" y="16535"/>
                    </a:cubicBezTo>
                    <a:lnTo>
                      <a:pt x="13286" y="16526"/>
                    </a:lnTo>
                    <a:cubicBezTo>
                      <a:pt x="13296" y="16517"/>
                      <a:pt x="13296" y="16507"/>
                      <a:pt x="13296" y="16488"/>
                    </a:cubicBezTo>
                    <a:lnTo>
                      <a:pt x="13305" y="16488"/>
                    </a:lnTo>
                    <a:cubicBezTo>
                      <a:pt x="13314" y="16479"/>
                      <a:pt x="13324" y="16470"/>
                      <a:pt x="13333" y="16460"/>
                    </a:cubicBezTo>
                    <a:cubicBezTo>
                      <a:pt x="13342" y="16460"/>
                      <a:pt x="13352" y="16460"/>
                      <a:pt x="13361" y="16451"/>
                    </a:cubicBezTo>
                    <a:close/>
                    <a:moveTo>
                      <a:pt x="10377" y="20720"/>
                    </a:moveTo>
                    <a:cubicBezTo>
                      <a:pt x="10387" y="20726"/>
                      <a:pt x="10399" y="20733"/>
                      <a:pt x="10412" y="20739"/>
                    </a:cubicBezTo>
                    <a:lnTo>
                      <a:pt x="10412" y="20748"/>
                    </a:lnTo>
                    <a:cubicBezTo>
                      <a:pt x="10449" y="20767"/>
                      <a:pt x="10477" y="20795"/>
                      <a:pt x="10515" y="20823"/>
                    </a:cubicBezTo>
                    <a:lnTo>
                      <a:pt x="10524" y="20833"/>
                    </a:lnTo>
                    <a:lnTo>
                      <a:pt x="10543" y="20842"/>
                    </a:lnTo>
                    <a:lnTo>
                      <a:pt x="10552" y="20851"/>
                    </a:lnTo>
                    <a:lnTo>
                      <a:pt x="10571" y="20861"/>
                    </a:lnTo>
                    <a:cubicBezTo>
                      <a:pt x="10618" y="20898"/>
                      <a:pt x="10665" y="20945"/>
                      <a:pt x="10721" y="20983"/>
                    </a:cubicBezTo>
                    <a:lnTo>
                      <a:pt x="10740" y="20992"/>
                    </a:lnTo>
                    <a:lnTo>
                      <a:pt x="10740" y="21001"/>
                    </a:lnTo>
                    <a:cubicBezTo>
                      <a:pt x="10711" y="20983"/>
                      <a:pt x="10683" y="20964"/>
                      <a:pt x="10655" y="20945"/>
                    </a:cubicBezTo>
                    <a:cubicBezTo>
                      <a:pt x="10627" y="20926"/>
                      <a:pt x="10599" y="20898"/>
                      <a:pt x="10562" y="20880"/>
                    </a:cubicBezTo>
                    <a:cubicBezTo>
                      <a:pt x="10552" y="20870"/>
                      <a:pt x="10543" y="20861"/>
                      <a:pt x="10534" y="20851"/>
                    </a:cubicBezTo>
                    <a:cubicBezTo>
                      <a:pt x="10534" y="20851"/>
                      <a:pt x="10524" y="20842"/>
                      <a:pt x="10524" y="20842"/>
                    </a:cubicBezTo>
                    <a:cubicBezTo>
                      <a:pt x="10505" y="20833"/>
                      <a:pt x="10496" y="20823"/>
                      <a:pt x="10477" y="20805"/>
                    </a:cubicBezTo>
                    <a:cubicBezTo>
                      <a:pt x="10444" y="20780"/>
                      <a:pt x="10410" y="20747"/>
                      <a:pt x="10377" y="20720"/>
                    </a:cubicBezTo>
                    <a:close/>
                    <a:moveTo>
                      <a:pt x="1601" y="21114"/>
                    </a:moveTo>
                    <a:lnTo>
                      <a:pt x="1601" y="21114"/>
                    </a:lnTo>
                    <a:cubicBezTo>
                      <a:pt x="1598" y="21117"/>
                      <a:pt x="1595" y="21120"/>
                      <a:pt x="1592" y="21123"/>
                    </a:cubicBezTo>
                    <a:lnTo>
                      <a:pt x="1592" y="21123"/>
                    </a:lnTo>
                    <a:cubicBezTo>
                      <a:pt x="1592" y="21123"/>
                      <a:pt x="1592" y="21123"/>
                      <a:pt x="1592" y="21123"/>
                    </a:cubicBezTo>
                    <a:lnTo>
                      <a:pt x="1601" y="21114"/>
                    </a:lnTo>
                    <a:close/>
                    <a:moveTo>
                      <a:pt x="12893" y="22162"/>
                    </a:moveTo>
                    <a:cubicBezTo>
                      <a:pt x="12896" y="22164"/>
                      <a:pt x="12899" y="22165"/>
                      <a:pt x="12902" y="22167"/>
                    </a:cubicBezTo>
                    <a:lnTo>
                      <a:pt x="12902" y="22167"/>
                    </a:lnTo>
                    <a:lnTo>
                      <a:pt x="12902" y="22162"/>
                    </a:lnTo>
                    <a:close/>
                    <a:moveTo>
                      <a:pt x="12902" y="22167"/>
                    </a:moveTo>
                    <a:lnTo>
                      <a:pt x="12902" y="22172"/>
                    </a:lnTo>
                    <a:cubicBezTo>
                      <a:pt x="12905" y="22172"/>
                      <a:pt x="12908" y="22172"/>
                      <a:pt x="12911" y="22172"/>
                    </a:cubicBezTo>
                    <a:lnTo>
                      <a:pt x="12911" y="22172"/>
                    </a:lnTo>
                    <a:cubicBezTo>
                      <a:pt x="12908" y="22170"/>
                      <a:pt x="12905" y="22168"/>
                      <a:pt x="12902" y="22167"/>
                    </a:cubicBezTo>
                    <a:close/>
                    <a:moveTo>
                      <a:pt x="8942" y="15224"/>
                    </a:moveTo>
                    <a:cubicBezTo>
                      <a:pt x="8979" y="15234"/>
                      <a:pt x="9026" y="15234"/>
                      <a:pt x="9073" y="15243"/>
                    </a:cubicBezTo>
                    <a:cubicBezTo>
                      <a:pt x="9120" y="15243"/>
                      <a:pt x="9167" y="15253"/>
                      <a:pt x="9213" y="15271"/>
                    </a:cubicBezTo>
                    <a:lnTo>
                      <a:pt x="9241" y="15271"/>
                    </a:lnTo>
                    <a:lnTo>
                      <a:pt x="9251" y="15281"/>
                    </a:lnTo>
                    <a:lnTo>
                      <a:pt x="9288" y="15281"/>
                    </a:lnTo>
                    <a:cubicBezTo>
                      <a:pt x="9298" y="15290"/>
                      <a:pt x="9307" y="15290"/>
                      <a:pt x="9316" y="15290"/>
                    </a:cubicBezTo>
                    <a:lnTo>
                      <a:pt x="9326" y="15290"/>
                    </a:lnTo>
                    <a:lnTo>
                      <a:pt x="9326" y="15299"/>
                    </a:lnTo>
                    <a:lnTo>
                      <a:pt x="9354" y="15299"/>
                    </a:lnTo>
                    <a:lnTo>
                      <a:pt x="9373" y="15309"/>
                    </a:lnTo>
                    <a:lnTo>
                      <a:pt x="9401" y="15309"/>
                    </a:lnTo>
                    <a:lnTo>
                      <a:pt x="9429" y="15318"/>
                    </a:lnTo>
                    <a:cubicBezTo>
                      <a:pt x="9447" y="15327"/>
                      <a:pt x="9476" y="15337"/>
                      <a:pt x="9494" y="15337"/>
                    </a:cubicBezTo>
                    <a:cubicBezTo>
                      <a:pt x="9504" y="15337"/>
                      <a:pt x="9504" y="15346"/>
                      <a:pt x="9513" y="15346"/>
                    </a:cubicBezTo>
                    <a:lnTo>
                      <a:pt x="9522" y="15346"/>
                    </a:lnTo>
                    <a:lnTo>
                      <a:pt x="9532" y="15356"/>
                    </a:lnTo>
                    <a:lnTo>
                      <a:pt x="9550" y="15365"/>
                    </a:lnTo>
                    <a:cubicBezTo>
                      <a:pt x="9579" y="15374"/>
                      <a:pt x="9607" y="15384"/>
                      <a:pt x="9635" y="15393"/>
                    </a:cubicBezTo>
                    <a:cubicBezTo>
                      <a:pt x="9653" y="15402"/>
                      <a:pt x="9682" y="15402"/>
                      <a:pt x="9700" y="15402"/>
                    </a:cubicBezTo>
                    <a:cubicBezTo>
                      <a:pt x="9738" y="15412"/>
                      <a:pt x="9785" y="15421"/>
                      <a:pt x="9841" y="15430"/>
                    </a:cubicBezTo>
                    <a:cubicBezTo>
                      <a:pt x="9869" y="15440"/>
                      <a:pt x="9888" y="15440"/>
                      <a:pt x="9906" y="15449"/>
                    </a:cubicBezTo>
                    <a:lnTo>
                      <a:pt x="10056" y="15449"/>
                    </a:lnTo>
                    <a:cubicBezTo>
                      <a:pt x="10075" y="15449"/>
                      <a:pt x="10103" y="15459"/>
                      <a:pt x="10122" y="15459"/>
                    </a:cubicBezTo>
                    <a:cubicBezTo>
                      <a:pt x="10140" y="15459"/>
                      <a:pt x="10150" y="15468"/>
                      <a:pt x="10168" y="15468"/>
                    </a:cubicBezTo>
                    <a:lnTo>
                      <a:pt x="10196" y="15468"/>
                    </a:lnTo>
                    <a:cubicBezTo>
                      <a:pt x="10225" y="15468"/>
                      <a:pt x="10253" y="15477"/>
                      <a:pt x="10290" y="15477"/>
                    </a:cubicBezTo>
                    <a:lnTo>
                      <a:pt x="10534" y="15477"/>
                    </a:lnTo>
                    <a:cubicBezTo>
                      <a:pt x="10562" y="15477"/>
                      <a:pt x="10599" y="15487"/>
                      <a:pt x="10637" y="15487"/>
                    </a:cubicBezTo>
                    <a:cubicBezTo>
                      <a:pt x="10721" y="15487"/>
                      <a:pt x="10805" y="15496"/>
                      <a:pt x="10889" y="15505"/>
                    </a:cubicBezTo>
                    <a:lnTo>
                      <a:pt x="10899" y="15505"/>
                    </a:lnTo>
                    <a:cubicBezTo>
                      <a:pt x="10917" y="15505"/>
                      <a:pt x="10936" y="15505"/>
                      <a:pt x="10964" y="15515"/>
                    </a:cubicBezTo>
                    <a:cubicBezTo>
                      <a:pt x="10992" y="15515"/>
                      <a:pt x="11020" y="15515"/>
                      <a:pt x="11058" y="15524"/>
                    </a:cubicBezTo>
                    <a:cubicBezTo>
                      <a:pt x="11086" y="15524"/>
                      <a:pt x="11114" y="15533"/>
                      <a:pt x="11133" y="15533"/>
                    </a:cubicBezTo>
                    <a:lnTo>
                      <a:pt x="11161" y="15533"/>
                    </a:lnTo>
                    <a:lnTo>
                      <a:pt x="11161" y="15543"/>
                    </a:lnTo>
                    <a:cubicBezTo>
                      <a:pt x="11189" y="15543"/>
                      <a:pt x="11208" y="15543"/>
                      <a:pt x="11226" y="15552"/>
                    </a:cubicBezTo>
                    <a:lnTo>
                      <a:pt x="11273" y="15552"/>
                    </a:lnTo>
                    <a:lnTo>
                      <a:pt x="11292" y="15562"/>
                    </a:lnTo>
                    <a:cubicBezTo>
                      <a:pt x="11339" y="15562"/>
                      <a:pt x="11367" y="15571"/>
                      <a:pt x="11395" y="15571"/>
                    </a:cubicBezTo>
                    <a:cubicBezTo>
                      <a:pt x="11423" y="15580"/>
                      <a:pt x="11451" y="15580"/>
                      <a:pt x="11470" y="15590"/>
                    </a:cubicBezTo>
                    <a:lnTo>
                      <a:pt x="11507" y="15590"/>
                    </a:lnTo>
                    <a:cubicBezTo>
                      <a:pt x="11526" y="15599"/>
                      <a:pt x="11545" y="15599"/>
                      <a:pt x="11563" y="15599"/>
                    </a:cubicBezTo>
                    <a:cubicBezTo>
                      <a:pt x="11563" y="15599"/>
                      <a:pt x="11573" y="15608"/>
                      <a:pt x="11573" y="15608"/>
                    </a:cubicBezTo>
                    <a:lnTo>
                      <a:pt x="11610" y="15608"/>
                    </a:lnTo>
                    <a:lnTo>
                      <a:pt x="11638" y="15618"/>
                    </a:lnTo>
                    <a:lnTo>
                      <a:pt x="11676" y="15627"/>
                    </a:lnTo>
                    <a:cubicBezTo>
                      <a:pt x="11695" y="15636"/>
                      <a:pt x="11723" y="15646"/>
                      <a:pt x="11741" y="15646"/>
                    </a:cubicBezTo>
                    <a:lnTo>
                      <a:pt x="11741" y="15655"/>
                    </a:lnTo>
                    <a:lnTo>
                      <a:pt x="11760" y="15655"/>
                    </a:lnTo>
                    <a:cubicBezTo>
                      <a:pt x="11769" y="15665"/>
                      <a:pt x="11779" y="15665"/>
                      <a:pt x="11788" y="15665"/>
                    </a:cubicBezTo>
                    <a:cubicBezTo>
                      <a:pt x="11854" y="15683"/>
                      <a:pt x="11919" y="15711"/>
                      <a:pt x="11994" y="15739"/>
                    </a:cubicBezTo>
                    <a:cubicBezTo>
                      <a:pt x="12069" y="15758"/>
                      <a:pt x="12144" y="15796"/>
                      <a:pt x="12228" y="15833"/>
                    </a:cubicBezTo>
                    <a:cubicBezTo>
                      <a:pt x="12247" y="15842"/>
                      <a:pt x="12275" y="15861"/>
                      <a:pt x="12294" y="15870"/>
                    </a:cubicBezTo>
                    <a:lnTo>
                      <a:pt x="12303" y="15870"/>
                    </a:lnTo>
                    <a:lnTo>
                      <a:pt x="12303" y="15880"/>
                    </a:lnTo>
                    <a:cubicBezTo>
                      <a:pt x="12312" y="15880"/>
                      <a:pt x="12322" y="15889"/>
                      <a:pt x="12331" y="15889"/>
                    </a:cubicBezTo>
                    <a:cubicBezTo>
                      <a:pt x="12369" y="15908"/>
                      <a:pt x="12406" y="15936"/>
                      <a:pt x="12444" y="15955"/>
                    </a:cubicBezTo>
                    <a:lnTo>
                      <a:pt x="12444" y="15964"/>
                    </a:lnTo>
                    <a:cubicBezTo>
                      <a:pt x="12453" y="15964"/>
                      <a:pt x="12462" y="15973"/>
                      <a:pt x="12462" y="15973"/>
                    </a:cubicBezTo>
                    <a:cubicBezTo>
                      <a:pt x="12472" y="15973"/>
                      <a:pt x="12472" y="15983"/>
                      <a:pt x="12472" y="15983"/>
                    </a:cubicBezTo>
                    <a:cubicBezTo>
                      <a:pt x="12481" y="15983"/>
                      <a:pt x="12490" y="15992"/>
                      <a:pt x="12500" y="16002"/>
                    </a:cubicBezTo>
                    <a:cubicBezTo>
                      <a:pt x="12518" y="16020"/>
                      <a:pt x="12547" y="16039"/>
                      <a:pt x="12565" y="16067"/>
                    </a:cubicBezTo>
                    <a:cubicBezTo>
                      <a:pt x="12603" y="16095"/>
                      <a:pt x="12640" y="16133"/>
                      <a:pt x="12678" y="16179"/>
                    </a:cubicBezTo>
                    <a:cubicBezTo>
                      <a:pt x="12724" y="16217"/>
                      <a:pt x="12762" y="16254"/>
                      <a:pt x="12790" y="16301"/>
                    </a:cubicBezTo>
                    <a:cubicBezTo>
                      <a:pt x="12827" y="16339"/>
                      <a:pt x="12865" y="16376"/>
                      <a:pt x="12902" y="16423"/>
                    </a:cubicBezTo>
                    <a:cubicBezTo>
                      <a:pt x="12977" y="16498"/>
                      <a:pt x="13043" y="16582"/>
                      <a:pt x="13108" y="16648"/>
                    </a:cubicBezTo>
                    <a:cubicBezTo>
                      <a:pt x="13127" y="16666"/>
                      <a:pt x="13136" y="16685"/>
                      <a:pt x="13155" y="16704"/>
                    </a:cubicBezTo>
                    <a:lnTo>
                      <a:pt x="13155" y="16713"/>
                    </a:lnTo>
                    <a:lnTo>
                      <a:pt x="13164" y="16713"/>
                    </a:lnTo>
                    <a:lnTo>
                      <a:pt x="13164" y="16723"/>
                    </a:lnTo>
                    <a:lnTo>
                      <a:pt x="13174" y="16723"/>
                    </a:lnTo>
                    <a:lnTo>
                      <a:pt x="13174" y="16732"/>
                    </a:lnTo>
                    <a:cubicBezTo>
                      <a:pt x="13202" y="16760"/>
                      <a:pt x="13239" y="16807"/>
                      <a:pt x="13277" y="16854"/>
                    </a:cubicBezTo>
                    <a:lnTo>
                      <a:pt x="13277" y="16844"/>
                    </a:lnTo>
                    <a:cubicBezTo>
                      <a:pt x="13324" y="16900"/>
                      <a:pt x="13370" y="16957"/>
                      <a:pt x="13436" y="17003"/>
                    </a:cubicBezTo>
                    <a:cubicBezTo>
                      <a:pt x="13464" y="17031"/>
                      <a:pt x="13492" y="17050"/>
                      <a:pt x="13539" y="17078"/>
                    </a:cubicBezTo>
                    <a:cubicBezTo>
                      <a:pt x="13539" y="17078"/>
                      <a:pt x="13548" y="17088"/>
                      <a:pt x="13558" y="17088"/>
                    </a:cubicBezTo>
                    <a:cubicBezTo>
                      <a:pt x="13567" y="17097"/>
                      <a:pt x="13576" y="17097"/>
                      <a:pt x="13586" y="17106"/>
                    </a:cubicBezTo>
                    <a:cubicBezTo>
                      <a:pt x="13595" y="17116"/>
                      <a:pt x="13614" y="17125"/>
                      <a:pt x="13623" y="17134"/>
                    </a:cubicBezTo>
                    <a:lnTo>
                      <a:pt x="13633" y="17134"/>
                    </a:lnTo>
                    <a:cubicBezTo>
                      <a:pt x="13642" y="17144"/>
                      <a:pt x="13661" y="17163"/>
                      <a:pt x="13679" y="17172"/>
                    </a:cubicBezTo>
                    <a:cubicBezTo>
                      <a:pt x="13679" y="17181"/>
                      <a:pt x="13679" y="17181"/>
                      <a:pt x="13679" y="17191"/>
                    </a:cubicBezTo>
                    <a:lnTo>
                      <a:pt x="13689" y="17191"/>
                    </a:lnTo>
                    <a:cubicBezTo>
                      <a:pt x="13689" y="17191"/>
                      <a:pt x="13689" y="17200"/>
                      <a:pt x="13689" y="17200"/>
                    </a:cubicBezTo>
                    <a:cubicBezTo>
                      <a:pt x="13698" y="17200"/>
                      <a:pt x="13698" y="17209"/>
                      <a:pt x="13698" y="17209"/>
                    </a:cubicBezTo>
                    <a:cubicBezTo>
                      <a:pt x="13708" y="17219"/>
                      <a:pt x="13708" y="17228"/>
                      <a:pt x="13717" y="17237"/>
                    </a:cubicBezTo>
                    <a:lnTo>
                      <a:pt x="13717" y="17247"/>
                    </a:lnTo>
                    <a:cubicBezTo>
                      <a:pt x="13726" y="17256"/>
                      <a:pt x="13736" y="17266"/>
                      <a:pt x="13736" y="17275"/>
                    </a:cubicBezTo>
                    <a:lnTo>
                      <a:pt x="13745" y="17275"/>
                    </a:lnTo>
                    <a:cubicBezTo>
                      <a:pt x="13764" y="17322"/>
                      <a:pt x="13782" y="17369"/>
                      <a:pt x="13801" y="17425"/>
                    </a:cubicBezTo>
                    <a:cubicBezTo>
                      <a:pt x="13801" y="17453"/>
                      <a:pt x="13810" y="17472"/>
                      <a:pt x="13820" y="17500"/>
                    </a:cubicBezTo>
                    <a:lnTo>
                      <a:pt x="13820" y="17509"/>
                    </a:lnTo>
                    <a:cubicBezTo>
                      <a:pt x="13829" y="17546"/>
                      <a:pt x="13839" y="17575"/>
                      <a:pt x="13848" y="17593"/>
                    </a:cubicBezTo>
                    <a:lnTo>
                      <a:pt x="13848" y="17603"/>
                    </a:lnTo>
                    <a:lnTo>
                      <a:pt x="13857" y="17640"/>
                    </a:lnTo>
                    <a:cubicBezTo>
                      <a:pt x="13857" y="17640"/>
                      <a:pt x="13857" y="17649"/>
                      <a:pt x="13857" y="17649"/>
                    </a:cubicBezTo>
                    <a:cubicBezTo>
                      <a:pt x="13867" y="17649"/>
                      <a:pt x="13867" y="17659"/>
                      <a:pt x="13867" y="17659"/>
                    </a:cubicBezTo>
                    <a:cubicBezTo>
                      <a:pt x="13867" y="17668"/>
                      <a:pt x="13867" y="17668"/>
                      <a:pt x="13867" y="17677"/>
                    </a:cubicBezTo>
                    <a:lnTo>
                      <a:pt x="13876" y="17677"/>
                    </a:lnTo>
                    <a:cubicBezTo>
                      <a:pt x="13885" y="17706"/>
                      <a:pt x="13895" y="17734"/>
                      <a:pt x="13913" y="17762"/>
                    </a:cubicBezTo>
                    <a:cubicBezTo>
                      <a:pt x="13951" y="17818"/>
                      <a:pt x="13998" y="17865"/>
                      <a:pt x="14026" y="17912"/>
                    </a:cubicBezTo>
                    <a:lnTo>
                      <a:pt x="14035" y="17912"/>
                    </a:lnTo>
                    <a:cubicBezTo>
                      <a:pt x="14045" y="17921"/>
                      <a:pt x="14054" y="17930"/>
                      <a:pt x="14063" y="17949"/>
                    </a:cubicBezTo>
                    <a:lnTo>
                      <a:pt x="14016" y="17949"/>
                    </a:lnTo>
                    <a:cubicBezTo>
                      <a:pt x="14026" y="17958"/>
                      <a:pt x="14026" y="17958"/>
                      <a:pt x="14035" y="17958"/>
                    </a:cubicBezTo>
                    <a:cubicBezTo>
                      <a:pt x="14054" y="17958"/>
                      <a:pt x="14073" y="17968"/>
                      <a:pt x="14082" y="17968"/>
                    </a:cubicBezTo>
                    <a:cubicBezTo>
                      <a:pt x="14091" y="17977"/>
                      <a:pt x="14101" y="17996"/>
                      <a:pt x="14119" y="18015"/>
                    </a:cubicBezTo>
                    <a:cubicBezTo>
                      <a:pt x="14119" y="18033"/>
                      <a:pt x="14129" y="18043"/>
                      <a:pt x="14138" y="18061"/>
                    </a:cubicBezTo>
                    <a:cubicBezTo>
                      <a:pt x="14157" y="18089"/>
                      <a:pt x="14166" y="18127"/>
                      <a:pt x="14176" y="18164"/>
                    </a:cubicBezTo>
                    <a:cubicBezTo>
                      <a:pt x="14185" y="18202"/>
                      <a:pt x="14194" y="18230"/>
                      <a:pt x="14204" y="18267"/>
                    </a:cubicBezTo>
                    <a:cubicBezTo>
                      <a:pt x="14213" y="18324"/>
                      <a:pt x="14222" y="18380"/>
                      <a:pt x="14222" y="18436"/>
                    </a:cubicBezTo>
                    <a:lnTo>
                      <a:pt x="14222" y="18445"/>
                    </a:lnTo>
                    <a:cubicBezTo>
                      <a:pt x="14232" y="18464"/>
                      <a:pt x="14232" y="18492"/>
                      <a:pt x="14232" y="18511"/>
                    </a:cubicBezTo>
                    <a:cubicBezTo>
                      <a:pt x="14241" y="18530"/>
                      <a:pt x="14241" y="18548"/>
                      <a:pt x="14241" y="18567"/>
                    </a:cubicBezTo>
                    <a:lnTo>
                      <a:pt x="14241" y="18576"/>
                    </a:lnTo>
                    <a:cubicBezTo>
                      <a:pt x="14251" y="18586"/>
                      <a:pt x="14251" y="18595"/>
                      <a:pt x="14251" y="18604"/>
                    </a:cubicBezTo>
                    <a:lnTo>
                      <a:pt x="14251" y="18614"/>
                    </a:lnTo>
                    <a:cubicBezTo>
                      <a:pt x="14260" y="18623"/>
                      <a:pt x="14260" y="18623"/>
                      <a:pt x="14260" y="18623"/>
                    </a:cubicBezTo>
                    <a:cubicBezTo>
                      <a:pt x="14269" y="18679"/>
                      <a:pt x="14288" y="18735"/>
                      <a:pt x="14307" y="18782"/>
                    </a:cubicBezTo>
                    <a:cubicBezTo>
                      <a:pt x="14316" y="18810"/>
                      <a:pt x="14316" y="18820"/>
                      <a:pt x="14325" y="18838"/>
                    </a:cubicBezTo>
                    <a:cubicBezTo>
                      <a:pt x="14344" y="18867"/>
                      <a:pt x="14354" y="18895"/>
                      <a:pt x="14372" y="18923"/>
                    </a:cubicBezTo>
                    <a:cubicBezTo>
                      <a:pt x="14391" y="18951"/>
                      <a:pt x="14419" y="18979"/>
                      <a:pt x="14428" y="18998"/>
                    </a:cubicBezTo>
                    <a:lnTo>
                      <a:pt x="14438" y="18998"/>
                    </a:lnTo>
                    <a:lnTo>
                      <a:pt x="14438" y="19007"/>
                    </a:lnTo>
                    <a:lnTo>
                      <a:pt x="14447" y="19007"/>
                    </a:lnTo>
                    <a:cubicBezTo>
                      <a:pt x="14447" y="19016"/>
                      <a:pt x="14457" y="19016"/>
                      <a:pt x="14457" y="19016"/>
                    </a:cubicBezTo>
                    <a:lnTo>
                      <a:pt x="14466" y="19026"/>
                    </a:lnTo>
                    <a:cubicBezTo>
                      <a:pt x="14475" y="19026"/>
                      <a:pt x="14485" y="19035"/>
                      <a:pt x="14494" y="19044"/>
                    </a:cubicBezTo>
                    <a:cubicBezTo>
                      <a:pt x="14503" y="19054"/>
                      <a:pt x="14513" y="19063"/>
                      <a:pt x="14531" y="19063"/>
                    </a:cubicBezTo>
                    <a:cubicBezTo>
                      <a:pt x="14541" y="19073"/>
                      <a:pt x="14560" y="19082"/>
                      <a:pt x="14569" y="19082"/>
                    </a:cubicBezTo>
                    <a:lnTo>
                      <a:pt x="14578" y="19091"/>
                    </a:lnTo>
                    <a:lnTo>
                      <a:pt x="14569" y="19073"/>
                    </a:lnTo>
                    <a:lnTo>
                      <a:pt x="14560" y="19073"/>
                    </a:lnTo>
                    <a:cubicBezTo>
                      <a:pt x="14560" y="19073"/>
                      <a:pt x="14550" y="19063"/>
                      <a:pt x="14541" y="19054"/>
                    </a:cubicBezTo>
                    <a:lnTo>
                      <a:pt x="14541" y="19044"/>
                    </a:lnTo>
                    <a:cubicBezTo>
                      <a:pt x="14531" y="19035"/>
                      <a:pt x="14522" y="19026"/>
                      <a:pt x="14513" y="19007"/>
                    </a:cubicBezTo>
                    <a:cubicBezTo>
                      <a:pt x="14503" y="18988"/>
                      <a:pt x="14485" y="18970"/>
                      <a:pt x="14475" y="18951"/>
                    </a:cubicBezTo>
                    <a:lnTo>
                      <a:pt x="14466" y="18932"/>
                    </a:lnTo>
                    <a:cubicBezTo>
                      <a:pt x="14457" y="18895"/>
                      <a:pt x="14447" y="18876"/>
                      <a:pt x="14438" y="18848"/>
                    </a:cubicBezTo>
                    <a:cubicBezTo>
                      <a:pt x="14428" y="18820"/>
                      <a:pt x="14419" y="18792"/>
                      <a:pt x="14419" y="18764"/>
                    </a:cubicBezTo>
                    <a:lnTo>
                      <a:pt x="14419" y="18745"/>
                    </a:lnTo>
                    <a:cubicBezTo>
                      <a:pt x="14410" y="18726"/>
                      <a:pt x="14410" y="18707"/>
                      <a:pt x="14410" y="18689"/>
                    </a:cubicBezTo>
                    <a:cubicBezTo>
                      <a:pt x="14400" y="18670"/>
                      <a:pt x="14400" y="18642"/>
                      <a:pt x="14391" y="18623"/>
                    </a:cubicBezTo>
                    <a:cubicBezTo>
                      <a:pt x="14391" y="18614"/>
                      <a:pt x="14391" y="18604"/>
                      <a:pt x="14391" y="18595"/>
                    </a:cubicBezTo>
                    <a:lnTo>
                      <a:pt x="14391" y="18586"/>
                    </a:lnTo>
                    <a:cubicBezTo>
                      <a:pt x="14391" y="18576"/>
                      <a:pt x="14382" y="18558"/>
                      <a:pt x="14382" y="18539"/>
                    </a:cubicBezTo>
                    <a:cubicBezTo>
                      <a:pt x="14382" y="18520"/>
                      <a:pt x="14382" y="18501"/>
                      <a:pt x="14372" y="18483"/>
                    </a:cubicBezTo>
                    <a:cubicBezTo>
                      <a:pt x="14372" y="18473"/>
                      <a:pt x="14372" y="18464"/>
                      <a:pt x="14372" y="18445"/>
                    </a:cubicBezTo>
                    <a:cubicBezTo>
                      <a:pt x="14363" y="18427"/>
                      <a:pt x="14363" y="18417"/>
                      <a:pt x="14363" y="18398"/>
                    </a:cubicBezTo>
                    <a:lnTo>
                      <a:pt x="14363" y="18389"/>
                    </a:lnTo>
                    <a:cubicBezTo>
                      <a:pt x="14354" y="18352"/>
                      <a:pt x="14354" y="18305"/>
                      <a:pt x="14344" y="18267"/>
                    </a:cubicBezTo>
                    <a:cubicBezTo>
                      <a:pt x="14335" y="18211"/>
                      <a:pt x="14325" y="18164"/>
                      <a:pt x="14307" y="18108"/>
                    </a:cubicBezTo>
                    <a:lnTo>
                      <a:pt x="14307" y="18108"/>
                    </a:lnTo>
                    <a:cubicBezTo>
                      <a:pt x="14372" y="18164"/>
                      <a:pt x="14428" y="18211"/>
                      <a:pt x="14485" y="18267"/>
                    </a:cubicBezTo>
                    <a:cubicBezTo>
                      <a:pt x="14503" y="18286"/>
                      <a:pt x="14522" y="18305"/>
                      <a:pt x="14541" y="18324"/>
                    </a:cubicBezTo>
                    <a:lnTo>
                      <a:pt x="14550" y="18324"/>
                    </a:lnTo>
                    <a:lnTo>
                      <a:pt x="14550" y="18333"/>
                    </a:lnTo>
                    <a:lnTo>
                      <a:pt x="14560" y="18342"/>
                    </a:lnTo>
                    <a:lnTo>
                      <a:pt x="14569" y="18352"/>
                    </a:lnTo>
                    <a:cubicBezTo>
                      <a:pt x="14588" y="18370"/>
                      <a:pt x="14606" y="18389"/>
                      <a:pt x="14625" y="18417"/>
                    </a:cubicBezTo>
                    <a:cubicBezTo>
                      <a:pt x="14625" y="18389"/>
                      <a:pt x="14616" y="18370"/>
                      <a:pt x="14606" y="18342"/>
                    </a:cubicBezTo>
                    <a:cubicBezTo>
                      <a:pt x="14597" y="18314"/>
                      <a:pt x="14588" y="18295"/>
                      <a:pt x="14569" y="18277"/>
                    </a:cubicBezTo>
                    <a:cubicBezTo>
                      <a:pt x="14513" y="18174"/>
                      <a:pt x="14457" y="18108"/>
                      <a:pt x="14391" y="18061"/>
                    </a:cubicBezTo>
                    <a:cubicBezTo>
                      <a:pt x="14344" y="18033"/>
                      <a:pt x="14307" y="18015"/>
                      <a:pt x="14251" y="17986"/>
                    </a:cubicBezTo>
                    <a:lnTo>
                      <a:pt x="14241" y="17958"/>
                    </a:lnTo>
                    <a:lnTo>
                      <a:pt x="14241" y="17958"/>
                    </a:lnTo>
                    <a:cubicBezTo>
                      <a:pt x="14288" y="17977"/>
                      <a:pt x="14325" y="17986"/>
                      <a:pt x="14372" y="17996"/>
                    </a:cubicBezTo>
                    <a:cubicBezTo>
                      <a:pt x="14400" y="18005"/>
                      <a:pt x="14438" y="18015"/>
                      <a:pt x="14466" y="18015"/>
                    </a:cubicBezTo>
                    <a:lnTo>
                      <a:pt x="14475" y="18015"/>
                    </a:lnTo>
                    <a:cubicBezTo>
                      <a:pt x="14494" y="18024"/>
                      <a:pt x="14531" y="18024"/>
                      <a:pt x="14560" y="18033"/>
                    </a:cubicBezTo>
                    <a:cubicBezTo>
                      <a:pt x="14569" y="18033"/>
                      <a:pt x="14578" y="18043"/>
                      <a:pt x="14597" y="18052"/>
                    </a:cubicBezTo>
                    <a:lnTo>
                      <a:pt x="14616" y="18061"/>
                    </a:lnTo>
                    <a:lnTo>
                      <a:pt x="14625" y="18071"/>
                    </a:lnTo>
                    <a:lnTo>
                      <a:pt x="14644" y="18080"/>
                    </a:lnTo>
                    <a:cubicBezTo>
                      <a:pt x="14672" y="18099"/>
                      <a:pt x="14691" y="18118"/>
                      <a:pt x="14719" y="18127"/>
                    </a:cubicBezTo>
                    <a:cubicBezTo>
                      <a:pt x="14737" y="18146"/>
                      <a:pt x="14756" y="18155"/>
                      <a:pt x="14775" y="18174"/>
                    </a:cubicBezTo>
                    <a:cubicBezTo>
                      <a:pt x="14794" y="18183"/>
                      <a:pt x="14812" y="18202"/>
                      <a:pt x="14831" y="18221"/>
                    </a:cubicBezTo>
                    <a:lnTo>
                      <a:pt x="14840" y="18230"/>
                    </a:lnTo>
                    <a:lnTo>
                      <a:pt x="14859" y="18249"/>
                    </a:lnTo>
                    <a:cubicBezTo>
                      <a:pt x="14868" y="18258"/>
                      <a:pt x="14878" y="18267"/>
                      <a:pt x="14878" y="18267"/>
                    </a:cubicBezTo>
                    <a:lnTo>
                      <a:pt x="14915" y="18305"/>
                    </a:lnTo>
                    <a:lnTo>
                      <a:pt x="15018" y="18408"/>
                    </a:lnTo>
                    <a:cubicBezTo>
                      <a:pt x="14990" y="18389"/>
                      <a:pt x="14962" y="18380"/>
                      <a:pt x="14934" y="18361"/>
                    </a:cubicBezTo>
                    <a:lnTo>
                      <a:pt x="14934" y="18361"/>
                    </a:lnTo>
                    <a:cubicBezTo>
                      <a:pt x="14943" y="18370"/>
                      <a:pt x="14953" y="18380"/>
                      <a:pt x="14953" y="18380"/>
                    </a:cubicBezTo>
                    <a:lnTo>
                      <a:pt x="14962" y="18380"/>
                    </a:lnTo>
                    <a:lnTo>
                      <a:pt x="14962" y="18389"/>
                    </a:lnTo>
                    <a:lnTo>
                      <a:pt x="14981" y="18408"/>
                    </a:lnTo>
                    <a:lnTo>
                      <a:pt x="15009" y="18436"/>
                    </a:lnTo>
                    <a:cubicBezTo>
                      <a:pt x="15028" y="18464"/>
                      <a:pt x="15056" y="18483"/>
                      <a:pt x="15074" y="18511"/>
                    </a:cubicBezTo>
                    <a:lnTo>
                      <a:pt x="15084" y="18511"/>
                    </a:lnTo>
                    <a:lnTo>
                      <a:pt x="15084" y="18520"/>
                    </a:lnTo>
                    <a:lnTo>
                      <a:pt x="15093" y="18520"/>
                    </a:lnTo>
                    <a:lnTo>
                      <a:pt x="15140" y="18567"/>
                    </a:lnTo>
                    <a:lnTo>
                      <a:pt x="15140" y="18576"/>
                    </a:lnTo>
                    <a:lnTo>
                      <a:pt x="15149" y="18576"/>
                    </a:lnTo>
                    <a:cubicBezTo>
                      <a:pt x="15159" y="18595"/>
                      <a:pt x="15177" y="18614"/>
                      <a:pt x="15206" y="18623"/>
                    </a:cubicBezTo>
                    <a:cubicBezTo>
                      <a:pt x="15224" y="18642"/>
                      <a:pt x="15252" y="18661"/>
                      <a:pt x="15280" y="18679"/>
                    </a:cubicBezTo>
                    <a:cubicBezTo>
                      <a:pt x="15290" y="18698"/>
                      <a:pt x="15309" y="18707"/>
                      <a:pt x="15327" y="18717"/>
                    </a:cubicBezTo>
                    <a:lnTo>
                      <a:pt x="15346" y="18726"/>
                    </a:lnTo>
                    <a:cubicBezTo>
                      <a:pt x="15365" y="18745"/>
                      <a:pt x="15393" y="18764"/>
                      <a:pt x="15421" y="18773"/>
                    </a:cubicBezTo>
                    <a:cubicBezTo>
                      <a:pt x="15430" y="18782"/>
                      <a:pt x="15440" y="18782"/>
                      <a:pt x="15440" y="18792"/>
                    </a:cubicBezTo>
                    <a:cubicBezTo>
                      <a:pt x="15458" y="18801"/>
                      <a:pt x="15477" y="18810"/>
                      <a:pt x="15486" y="18820"/>
                    </a:cubicBezTo>
                    <a:lnTo>
                      <a:pt x="15496" y="18820"/>
                    </a:lnTo>
                    <a:cubicBezTo>
                      <a:pt x="15515" y="18838"/>
                      <a:pt x="15533" y="18848"/>
                      <a:pt x="15552" y="18867"/>
                    </a:cubicBezTo>
                    <a:cubicBezTo>
                      <a:pt x="15561" y="18885"/>
                      <a:pt x="15580" y="18904"/>
                      <a:pt x="15599" y="18932"/>
                    </a:cubicBezTo>
                    <a:cubicBezTo>
                      <a:pt x="15608" y="18960"/>
                      <a:pt x="15618" y="18979"/>
                      <a:pt x="15636" y="19007"/>
                    </a:cubicBezTo>
                    <a:lnTo>
                      <a:pt x="15636" y="19016"/>
                    </a:lnTo>
                    <a:lnTo>
                      <a:pt x="15646" y="19016"/>
                    </a:lnTo>
                    <a:cubicBezTo>
                      <a:pt x="15646" y="19026"/>
                      <a:pt x="15646" y="19026"/>
                      <a:pt x="15655" y="19035"/>
                    </a:cubicBezTo>
                    <a:cubicBezTo>
                      <a:pt x="15655" y="19054"/>
                      <a:pt x="15664" y="19063"/>
                      <a:pt x="15674" y="19082"/>
                    </a:cubicBezTo>
                    <a:cubicBezTo>
                      <a:pt x="15692" y="19129"/>
                      <a:pt x="15702" y="19185"/>
                      <a:pt x="15720" y="19241"/>
                    </a:cubicBezTo>
                    <a:lnTo>
                      <a:pt x="15720" y="19260"/>
                    </a:lnTo>
                    <a:cubicBezTo>
                      <a:pt x="15720" y="19269"/>
                      <a:pt x="15730" y="19297"/>
                      <a:pt x="15739" y="19316"/>
                    </a:cubicBezTo>
                    <a:cubicBezTo>
                      <a:pt x="15739" y="19325"/>
                      <a:pt x="15739" y="19325"/>
                      <a:pt x="15739" y="19335"/>
                    </a:cubicBezTo>
                    <a:cubicBezTo>
                      <a:pt x="15749" y="19353"/>
                      <a:pt x="15749" y="19382"/>
                      <a:pt x="15749" y="19400"/>
                    </a:cubicBezTo>
                    <a:cubicBezTo>
                      <a:pt x="15758" y="19447"/>
                      <a:pt x="15767" y="19503"/>
                      <a:pt x="15777" y="19569"/>
                    </a:cubicBezTo>
                    <a:cubicBezTo>
                      <a:pt x="15786" y="19625"/>
                      <a:pt x="15795" y="19681"/>
                      <a:pt x="15805" y="19728"/>
                    </a:cubicBezTo>
                    <a:lnTo>
                      <a:pt x="15805" y="19737"/>
                    </a:lnTo>
                    <a:cubicBezTo>
                      <a:pt x="15814" y="19803"/>
                      <a:pt x="15823" y="19859"/>
                      <a:pt x="15833" y="19925"/>
                    </a:cubicBezTo>
                    <a:cubicBezTo>
                      <a:pt x="15852" y="20046"/>
                      <a:pt x="15861" y="20168"/>
                      <a:pt x="15870" y="20271"/>
                    </a:cubicBezTo>
                    <a:lnTo>
                      <a:pt x="15880" y="20299"/>
                    </a:lnTo>
                    <a:lnTo>
                      <a:pt x="15880" y="20308"/>
                    </a:lnTo>
                    <a:lnTo>
                      <a:pt x="15880" y="20318"/>
                    </a:lnTo>
                    <a:cubicBezTo>
                      <a:pt x="15880" y="20355"/>
                      <a:pt x="15889" y="20393"/>
                      <a:pt x="15889" y="20439"/>
                    </a:cubicBezTo>
                    <a:lnTo>
                      <a:pt x="15889" y="20449"/>
                    </a:lnTo>
                    <a:lnTo>
                      <a:pt x="15889" y="20458"/>
                    </a:lnTo>
                    <a:lnTo>
                      <a:pt x="15889" y="20468"/>
                    </a:lnTo>
                    <a:cubicBezTo>
                      <a:pt x="15889" y="20486"/>
                      <a:pt x="15898" y="20505"/>
                      <a:pt x="15898" y="20524"/>
                    </a:cubicBezTo>
                    <a:lnTo>
                      <a:pt x="15898" y="20552"/>
                    </a:lnTo>
                    <a:cubicBezTo>
                      <a:pt x="15898" y="20571"/>
                      <a:pt x="15898" y="20589"/>
                      <a:pt x="15898" y="20617"/>
                    </a:cubicBezTo>
                    <a:lnTo>
                      <a:pt x="15898" y="20627"/>
                    </a:lnTo>
                    <a:lnTo>
                      <a:pt x="15898" y="20645"/>
                    </a:lnTo>
                    <a:lnTo>
                      <a:pt x="15898" y="20655"/>
                    </a:lnTo>
                    <a:lnTo>
                      <a:pt x="15898" y="20664"/>
                    </a:lnTo>
                    <a:lnTo>
                      <a:pt x="15898" y="20674"/>
                    </a:lnTo>
                    <a:lnTo>
                      <a:pt x="15898" y="20683"/>
                    </a:lnTo>
                    <a:cubicBezTo>
                      <a:pt x="15898" y="20692"/>
                      <a:pt x="15898" y="20702"/>
                      <a:pt x="15898" y="20711"/>
                    </a:cubicBezTo>
                    <a:lnTo>
                      <a:pt x="15898" y="20720"/>
                    </a:lnTo>
                    <a:cubicBezTo>
                      <a:pt x="15898" y="20730"/>
                      <a:pt x="15898" y="20730"/>
                      <a:pt x="15898" y="20739"/>
                    </a:cubicBezTo>
                    <a:cubicBezTo>
                      <a:pt x="15889" y="20767"/>
                      <a:pt x="15889" y="20786"/>
                      <a:pt x="15880" y="20814"/>
                    </a:cubicBezTo>
                    <a:lnTo>
                      <a:pt x="15880" y="20823"/>
                    </a:lnTo>
                    <a:lnTo>
                      <a:pt x="15880" y="20833"/>
                    </a:lnTo>
                    <a:cubicBezTo>
                      <a:pt x="15880" y="20851"/>
                      <a:pt x="15870" y="20880"/>
                      <a:pt x="15870" y="20908"/>
                    </a:cubicBezTo>
                    <a:lnTo>
                      <a:pt x="15870" y="20926"/>
                    </a:lnTo>
                    <a:cubicBezTo>
                      <a:pt x="15861" y="20936"/>
                      <a:pt x="15861" y="20945"/>
                      <a:pt x="15861" y="20954"/>
                    </a:cubicBezTo>
                    <a:lnTo>
                      <a:pt x="15852" y="20992"/>
                    </a:lnTo>
                    <a:lnTo>
                      <a:pt x="15852" y="21001"/>
                    </a:lnTo>
                    <a:cubicBezTo>
                      <a:pt x="15842" y="21039"/>
                      <a:pt x="15823" y="21067"/>
                      <a:pt x="15814" y="21104"/>
                    </a:cubicBezTo>
                    <a:cubicBezTo>
                      <a:pt x="15814" y="21123"/>
                      <a:pt x="15805" y="21151"/>
                      <a:pt x="15795" y="21170"/>
                    </a:cubicBezTo>
                    <a:cubicBezTo>
                      <a:pt x="15786" y="21179"/>
                      <a:pt x="15786" y="21189"/>
                      <a:pt x="15786" y="21198"/>
                    </a:cubicBezTo>
                    <a:lnTo>
                      <a:pt x="15777" y="21198"/>
                    </a:lnTo>
                    <a:lnTo>
                      <a:pt x="15777" y="21207"/>
                    </a:lnTo>
                    <a:cubicBezTo>
                      <a:pt x="15777" y="21207"/>
                      <a:pt x="15777" y="21217"/>
                      <a:pt x="15767" y="21217"/>
                    </a:cubicBezTo>
                    <a:lnTo>
                      <a:pt x="15767" y="21235"/>
                    </a:lnTo>
                    <a:cubicBezTo>
                      <a:pt x="15749" y="21263"/>
                      <a:pt x="15739" y="21292"/>
                      <a:pt x="15720" y="21320"/>
                    </a:cubicBezTo>
                    <a:cubicBezTo>
                      <a:pt x="15702" y="21348"/>
                      <a:pt x="15683" y="21385"/>
                      <a:pt x="15655" y="21413"/>
                    </a:cubicBezTo>
                    <a:cubicBezTo>
                      <a:pt x="15636" y="21432"/>
                      <a:pt x="15618" y="21451"/>
                      <a:pt x="15608" y="21460"/>
                    </a:cubicBezTo>
                    <a:lnTo>
                      <a:pt x="15599" y="21460"/>
                    </a:lnTo>
                    <a:cubicBezTo>
                      <a:pt x="15599" y="21469"/>
                      <a:pt x="15589" y="21469"/>
                      <a:pt x="15580" y="21479"/>
                    </a:cubicBezTo>
                    <a:cubicBezTo>
                      <a:pt x="15561" y="21497"/>
                      <a:pt x="15552" y="21507"/>
                      <a:pt x="15533" y="21526"/>
                    </a:cubicBezTo>
                    <a:lnTo>
                      <a:pt x="15524" y="21526"/>
                    </a:lnTo>
                    <a:lnTo>
                      <a:pt x="15515" y="21535"/>
                    </a:lnTo>
                    <a:lnTo>
                      <a:pt x="15496" y="21554"/>
                    </a:lnTo>
                    <a:lnTo>
                      <a:pt x="15486" y="21563"/>
                    </a:lnTo>
                    <a:cubicBezTo>
                      <a:pt x="15458" y="21591"/>
                      <a:pt x="15421" y="21619"/>
                      <a:pt x="15393" y="21657"/>
                    </a:cubicBezTo>
                    <a:lnTo>
                      <a:pt x="15383" y="21657"/>
                    </a:lnTo>
                    <a:cubicBezTo>
                      <a:pt x="15355" y="21675"/>
                      <a:pt x="15337" y="21694"/>
                      <a:pt x="15318" y="21713"/>
                    </a:cubicBezTo>
                    <a:cubicBezTo>
                      <a:pt x="15290" y="21732"/>
                      <a:pt x="15271" y="21750"/>
                      <a:pt x="15243" y="21769"/>
                    </a:cubicBezTo>
                    <a:cubicBezTo>
                      <a:pt x="15224" y="21778"/>
                      <a:pt x="15215" y="21788"/>
                      <a:pt x="15206" y="21797"/>
                    </a:cubicBezTo>
                    <a:lnTo>
                      <a:pt x="15196" y="21797"/>
                    </a:lnTo>
                    <a:cubicBezTo>
                      <a:pt x="15187" y="21797"/>
                      <a:pt x="15187" y="21806"/>
                      <a:pt x="15177" y="21806"/>
                    </a:cubicBezTo>
                    <a:cubicBezTo>
                      <a:pt x="15159" y="21816"/>
                      <a:pt x="15140" y="21835"/>
                      <a:pt x="15121" y="21844"/>
                    </a:cubicBezTo>
                    <a:lnTo>
                      <a:pt x="15112" y="21853"/>
                    </a:lnTo>
                    <a:cubicBezTo>
                      <a:pt x="15074" y="21872"/>
                      <a:pt x="15046" y="21891"/>
                      <a:pt x="15018" y="21909"/>
                    </a:cubicBezTo>
                    <a:cubicBezTo>
                      <a:pt x="15000" y="21919"/>
                      <a:pt x="14971" y="21938"/>
                      <a:pt x="14943" y="21956"/>
                    </a:cubicBezTo>
                    <a:lnTo>
                      <a:pt x="14934" y="21966"/>
                    </a:lnTo>
                    <a:cubicBezTo>
                      <a:pt x="14925" y="21966"/>
                      <a:pt x="14906" y="21975"/>
                      <a:pt x="14897" y="21984"/>
                    </a:cubicBezTo>
                    <a:cubicBezTo>
                      <a:pt x="14887" y="21975"/>
                      <a:pt x="14887" y="21966"/>
                      <a:pt x="14887" y="21956"/>
                    </a:cubicBezTo>
                    <a:cubicBezTo>
                      <a:pt x="14878" y="21956"/>
                      <a:pt x="14878" y="21966"/>
                      <a:pt x="14878" y="21966"/>
                    </a:cubicBezTo>
                    <a:lnTo>
                      <a:pt x="14887" y="21966"/>
                    </a:lnTo>
                    <a:cubicBezTo>
                      <a:pt x="14887" y="21975"/>
                      <a:pt x="14887" y="21984"/>
                      <a:pt x="14887" y="21984"/>
                    </a:cubicBezTo>
                    <a:lnTo>
                      <a:pt x="14878" y="21994"/>
                    </a:lnTo>
                    <a:lnTo>
                      <a:pt x="14868" y="21994"/>
                    </a:lnTo>
                    <a:cubicBezTo>
                      <a:pt x="14850" y="22003"/>
                      <a:pt x="14831" y="22012"/>
                      <a:pt x="14812" y="22022"/>
                    </a:cubicBezTo>
                    <a:lnTo>
                      <a:pt x="14803" y="22022"/>
                    </a:lnTo>
                    <a:lnTo>
                      <a:pt x="14784" y="22031"/>
                    </a:lnTo>
                    <a:cubicBezTo>
                      <a:pt x="14747" y="22050"/>
                      <a:pt x="14709" y="22069"/>
                      <a:pt x="14672" y="22078"/>
                    </a:cubicBezTo>
                    <a:lnTo>
                      <a:pt x="14663" y="22087"/>
                    </a:lnTo>
                    <a:lnTo>
                      <a:pt x="14625" y="22106"/>
                    </a:lnTo>
                    <a:cubicBezTo>
                      <a:pt x="14578" y="22125"/>
                      <a:pt x="14531" y="22144"/>
                      <a:pt x="14475" y="22172"/>
                    </a:cubicBezTo>
                    <a:lnTo>
                      <a:pt x="14457" y="22181"/>
                    </a:lnTo>
                    <a:lnTo>
                      <a:pt x="14447" y="22190"/>
                    </a:lnTo>
                    <a:lnTo>
                      <a:pt x="14428" y="22200"/>
                    </a:lnTo>
                    <a:cubicBezTo>
                      <a:pt x="14419" y="22200"/>
                      <a:pt x="14410" y="22200"/>
                      <a:pt x="14410" y="22209"/>
                    </a:cubicBezTo>
                    <a:lnTo>
                      <a:pt x="14391" y="22209"/>
                    </a:lnTo>
                    <a:cubicBezTo>
                      <a:pt x="14372" y="22218"/>
                      <a:pt x="14344" y="22228"/>
                      <a:pt x="14325" y="22237"/>
                    </a:cubicBezTo>
                    <a:lnTo>
                      <a:pt x="14316" y="22237"/>
                    </a:lnTo>
                    <a:cubicBezTo>
                      <a:pt x="14279" y="22246"/>
                      <a:pt x="14241" y="22256"/>
                      <a:pt x="14194" y="22265"/>
                    </a:cubicBezTo>
                    <a:lnTo>
                      <a:pt x="14176" y="22265"/>
                    </a:lnTo>
                    <a:lnTo>
                      <a:pt x="14157" y="22275"/>
                    </a:lnTo>
                    <a:lnTo>
                      <a:pt x="14129" y="22275"/>
                    </a:lnTo>
                    <a:lnTo>
                      <a:pt x="14091" y="22284"/>
                    </a:lnTo>
                    <a:lnTo>
                      <a:pt x="14054" y="22284"/>
                    </a:lnTo>
                    <a:cubicBezTo>
                      <a:pt x="14035" y="22293"/>
                      <a:pt x="14026" y="22293"/>
                      <a:pt x="14007" y="22293"/>
                    </a:cubicBezTo>
                    <a:lnTo>
                      <a:pt x="13913" y="22293"/>
                    </a:lnTo>
                    <a:cubicBezTo>
                      <a:pt x="13876" y="22293"/>
                      <a:pt x="13829" y="22303"/>
                      <a:pt x="13792" y="22303"/>
                    </a:cubicBezTo>
                    <a:lnTo>
                      <a:pt x="13745" y="22303"/>
                    </a:lnTo>
                    <a:cubicBezTo>
                      <a:pt x="13736" y="22303"/>
                      <a:pt x="13726" y="22293"/>
                      <a:pt x="13717" y="22293"/>
                    </a:cubicBezTo>
                    <a:lnTo>
                      <a:pt x="13708" y="22293"/>
                    </a:lnTo>
                    <a:cubicBezTo>
                      <a:pt x="13679" y="22293"/>
                      <a:pt x="13651" y="22284"/>
                      <a:pt x="13633" y="22284"/>
                    </a:cubicBezTo>
                    <a:lnTo>
                      <a:pt x="13623" y="22284"/>
                    </a:lnTo>
                    <a:cubicBezTo>
                      <a:pt x="13614" y="22284"/>
                      <a:pt x="13605" y="22275"/>
                      <a:pt x="13605" y="22275"/>
                    </a:cubicBezTo>
                    <a:lnTo>
                      <a:pt x="13595" y="22275"/>
                    </a:lnTo>
                    <a:cubicBezTo>
                      <a:pt x="13576" y="22275"/>
                      <a:pt x="13558" y="22265"/>
                      <a:pt x="13539" y="22265"/>
                    </a:cubicBezTo>
                    <a:cubicBezTo>
                      <a:pt x="13520" y="22256"/>
                      <a:pt x="13492" y="22256"/>
                      <a:pt x="13464" y="22256"/>
                    </a:cubicBezTo>
                    <a:lnTo>
                      <a:pt x="13455" y="22256"/>
                    </a:lnTo>
                    <a:cubicBezTo>
                      <a:pt x="13436" y="22246"/>
                      <a:pt x="13427" y="22246"/>
                      <a:pt x="13408" y="22246"/>
                    </a:cubicBezTo>
                    <a:lnTo>
                      <a:pt x="13370" y="22246"/>
                    </a:lnTo>
                    <a:cubicBezTo>
                      <a:pt x="13342" y="22237"/>
                      <a:pt x="13314" y="22237"/>
                      <a:pt x="13286" y="22228"/>
                    </a:cubicBezTo>
                    <a:cubicBezTo>
                      <a:pt x="13258" y="22228"/>
                      <a:pt x="13230" y="22218"/>
                      <a:pt x="13202" y="22218"/>
                    </a:cubicBezTo>
                    <a:lnTo>
                      <a:pt x="13193" y="22218"/>
                    </a:lnTo>
                    <a:cubicBezTo>
                      <a:pt x="13174" y="22209"/>
                      <a:pt x="13146" y="22209"/>
                      <a:pt x="13118" y="22200"/>
                    </a:cubicBezTo>
                    <a:cubicBezTo>
                      <a:pt x="13080" y="22200"/>
                      <a:pt x="13043" y="22190"/>
                      <a:pt x="13005" y="22190"/>
                    </a:cubicBezTo>
                    <a:cubicBezTo>
                      <a:pt x="12996" y="22190"/>
                      <a:pt x="12987" y="22181"/>
                      <a:pt x="12977" y="22181"/>
                    </a:cubicBezTo>
                    <a:lnTo>
                      <a:pt x="12958" y="22181"/>
                    </a:lnTo>
                    <a:cubicBezTo>
                      <a:pt x="12943" y="22173"/>
                      <a:pt x="12927" y="22172"/>
                      <a:pt x="12911" y="22172"/>
                    </a:cubicBezTo>
                    <a:lnTo>
                      <a:pt x="12911" y="22172"/>
                    </a:lnTo>
                    <a:cubicBezTo>
                      <a:pt x="12925" y="22179"/>
                      <a:pt x="12939" y="22187"/>
                      <a:pt x="12958" y="22200"/>
                    </a:cubicBezTo>
                    <a:lnTo>
                      <a:pt x="12968" y="22200"/>
                    </a:lnTo>
                    <a:lnTo>
                      <a:pt x="12977" y="22209"/>
                    </a:lnTo>
                    <a:cubicBezTo>
                      <a:pt x="13005" y="22218"/>
                      <a:pt x="13033" y="22228"/>
                      <a:pt x="13061" y="22237"/>
                    </a:cubicBezTo>
                    <a:cubicBezTo>
                      <a:pt x="13080" y="22246"/>
                      <a:pt x="13099" y="22256"/>
                      <a:pt x="13118" y="22256"/>
                    </a:cubicBezTo>
                    <a:lnTo>
                      <a:pt x="13127" y="22265"/>
                    </a:lnTo>
                    <a:lnTo>
                      <a:pt x="13136" y="22265"/>
                    </a:lnTo>
                    <a:cubicBezTo>
                      <a:pt x="13164" y="22275"/>
                      <a:pt x="13193" y="22284"/>
                      <a:pt x="13221" y="22293"/>
                    </a:cubicBezTo>
                    <a:cubicBezTo>
                      <a:pt x="13267" y="22303"/>
                      <a:pt x="13324" y="22321"/>
                      <a:pt x="13389" y="22331"/>
                    </a:cubicBezTo>
                    <a:lnTo>
                      <a:pt x="13389" y="22340"/>
                    </a:lnTo>
                    <a:lnTo>
                      <a:pt x="13436" y="22340"/>
                    </a:lnTo>
                    <a:cubicBezTo>
                      <a:pt x="13464" y="22349"/>
                      <a:pt x="13492" y="22359"/>
                      <a:pt x="13520" y="22359"/>
                    </a:cubicBezTo>
                    <a:cubicBezTo>
                      <a:pt x="13530" y="22378"/>
                      <a:pt x="13530" y="22406"/>
                      <a:pt x="13530" y="22415"/>
                    </a:cubicBezTo>
                    <a:lnTo>
                      <a:pt x="13530" y="22424"/>
                    </a:lnTo>
                    <a:lnTo>
                      <a:pt x="13539" y="22471"/>
                    </a:lnTo>
                    <a:lnTo>
                      <a:pt x="13539" y="22481"/>
                    </a:lnTo>
                    <a:cubicBezTo>
                      <a:pt x="13548" y="22509"/>
                      <a:pt x="13548" y="22537"/>
                      <a:pt x="13558" y="22574"/>
                    </a:cubicBezTo>
                    <a:cubicBezTo>
                      <a:pt x="13567" y="22593"/>
                      <a:pt x="13576" y="22621"/>
                      <a:pt x="13586" y="22649"/>
                    </a:cubicBezTo>
                    <a:cubicBezTo>
                      <a:pt x="13623" y="22705"/>
                      <a:pt x="13642" y="22743"/>
                      <a:pt x="13679" y="22780"/>
                    </a:cubicBezTo>
                    <a:cubicBezTo>
                      <a:pt x="13689" y="22799"/>
                      <a:pt x="13698" y="22808"/>
                      <a:pt x="13708" y="22827"/>
                    </a:cubicBezTo>
                    <a:lnTo>
                      <a:pt x="13717" y="22827"/>
                    </a:lnTo>
                    <a:lnTo>
                      <a:pt x="13726" y="22846"/>
                    </a:lnTo>
                    <a:cubicBezTo>
                      <a:pt x="13736" y="22864"/>
                      <a:pt x="13754" y="22883"/>
                      <a:pt x="13764" y="22902"/>
                    </a:cubicBezTo>
                    <a:cubicBezTo>
                      <a:pt x="13773" y="22921"/>
                      <a:pt x="13782" y="22939"/>
                      <a:pt x="13792" y="22958"/>
                    </a:cubicBezTo>
                    <a:cubicBezTo>
                      <a:pt x="13801" y="22986"/>
                      <a:pt x="13810" y="23024"/>
                      <a:pt x="13810" y="23052"/>
                    </a:cubicBezTo>
                    <a:cubicBezTo>
                      <a:pt x="13820" y="23089"/>
                      <a:pt x="13829" y="23117"/>
                      <a:pt x="13839" y="23145"/>
                    </a:cubicBezTo>
                    <a:cubicBezTo>
                      <a:pt x="13839" y="23155"/>
                      <a:pt x="13839" y="23155"/>
                      <a:pt x="13839" y="23164"/>
                    </a:cubicBezTo>
                    <a:cubicBezTo>
                      <a:pt x="13839" y="23155"/>
                      <a:pt x="13829" y="23155"/>
                      <a:pt x="13820" y="23145"/>
                    </a:cubicBezTo>
                    <a:lnTo>
                      <a:pt x="13810" y="23145"/>
                    </a:lnTo>
                    <a:cubicBezTo>
                      <a:pt x="13754" y="23117"/>
                      <a:pt x="13698" y="23080"/>
                      <a:pt x="13633" y="23052"/>
                    </a:cubicBezTo>
                    <a:cubicBezTo>
                      <a:pt x="13576" y="23024"/>
                      <a:pt x="13530" y="22986"/>
                      <a:pt x="13483" y="22949"/>
                    </a:cubicBezTo>
                    <a:lnTo>
                      <a:pt x="13464" y="22939"/>
                    </a:lnTo>
                    <a:lnTo>
                      <a:pt x="13455" y="22930"/>
                    </a:lnTo>
                    <a:cubicBezTo>
                      <a:pt x="13427" y="22911"/>
                      <a:pt x="13417" y="22902"/>
                      <a:pt x="13399" y="22893"/>
                    </a:cubicBezTo>
                    <a:cubicBezTo>
                      <a:pt x="13389" y="22883"/>
                      <a:pt x="13370" y="22874"/>
                      <a:pt x="13361" y="22864"/>
                    </a:cubicBezTo>
                    <a:cubicBezTo>
                      <a:pt x="13342" y="22855"/>
                      <a:pt x="13333" y="22846"/>
                      <a:pt x="13314" y="22836"/>
                    </a:cubicBezTo>
                    <a:lnTo>
                      <a:pt x="13305" y="22827"/>
                    </a:lnTo>
                    <a:lnTo>
                      <a:pt x="13296" y="22827"/>
                    </a:lnTo>
                    <a:lnTo>
                      <a:pt x="13296" y="22818"/>
                    </a:lnTo>
                    <a:cubicBezTo>
                      <a:pt x="13258" y="22790"/>
                      <a:pt x="13211" y="22761"/>
                      <a:pt x="13164" y="22724"/>
                    </a:cubicBezTo>
                    <a:cubicBezTo>
                      <a:pt x="13127" y="22696"/>
                      <a:pt x="13080" y="22668"/>
                      <a:pt x="13043" y="22640"/>
                    </a:cubicBezTo>
                    <a:lnTo>
                      <a:pt x="13033" y="22630"/>
                    </a:lnTo>
                    <a:lnTo>
                      <a:pt x="12996" y="22602"/>
                    </a:lnTo>
                    <a:cubicBezTo>
                      <a:pt x="12977" y="22584"/>
                      <a:pt x="12949" y="22574"/>
                      <a:pt x="12930" y="22555"/>
                    </a:cubicBezTo>
                    <a:cubicBezTo>
                      <a:pt x="12902" y="22537"/>
                      <a:pt x="12874" y="22518"/>
                      <a:pt x="12856" y="22499"/>
                    </a:cubicBezTo>
                    <a:cubicBezTo>
                      <a:pt x="12799" y="22462"/>
                      <a:pt x="12753" y="22415"/>
                      <a:pt x="12696" y="22378"/>
                    </a:cubicBezTo>
                    <a:lnTo>
                      <a:pt x="12687" y="22368"/>
                    </a:lnTo>
                    <a:lnTo>
                      <a:pt x="12678" y="22368"/>
                    </a:lnTo>
                    <a:cubicBezTo>
                      <a:pt x="12659" y="22340"/>
                      <a:pt x="12631" y="22321"/>
                      <a:pt x="12603" y="22293"/>
                    </a:cubicBezTo>
                    <a:cubicBezTo>
                      <a:pt x="12584" y="22284"/>
                      <a:pt x="12575" y="22275"/>
                      <a:pt x="12565" y="22265"/>
                    </a:cubicBezTo>
                    <a:lnTo>
                      <a:pt x="12556" y="22265"/>
                    </a:lnTo>
                    <a:lnTo>
                      <a:pt x="12547" y="22256"/>
                    </a:lnTo>
                    <a:lnTo>
                      <a:pt x="12547" y="22246"/>
                    </a:lnTo>
                    <a:lnTo>
                      <a:pt x="12537" y="22246"/>
                    </a:lnTo>
                    <a:cubicBezTo>
                      <a:pt x="12528" y="22237"/>
                      <a:pt x="12528" y="22237"/>
                      <a:pt x="12518" y="22228"/>
                    </a:cubicBezTo>
                    <a:lnTo>
                      <a:pt x="12509" y="22218"/>
                    </a:lnTo>
                    <a:lnTo>
                      <a:pt x="12500" y="22209"/>
                    </a:lnTo>
                    <a:lnTo>
                      <a:pt x="12490" y="22209"/>
                    </a:lnTo>
                    <a:cubicBezTo>
                      <a:pt x="12472" y="22190"/>
                      <a:pt x="12453" y="22172"/>
                      <a:pt x="12444" y="22162"/>
                    </a:cubicBezTo>
                    <a:cubicBezTo>
                      <a:pt x="12415" y="22134"/>
                      <a:pt x="12387" y="22115"/>
                      <a:pt x="12350" y="22097"/>
                    </a:cubicBezTo>
                    <a:cubicBezTo>
                      <a:pt x="12341" y="22087"/>
                      <a:pt x="12331" y="22078"/>
                      <a:pt x="12312" y="22069"/>
                    </a:cubicBezTo>
                    <a:lnTo>
                      <a:pt x="12284" y="22041"/>
                    </a:lnTo>
                    <a:cubicBezTo>
                      <a:pt x="12284" y="22041"/>
                      <a:pt x="12275" y="22041"/>
                      <a:pt x="12275" y="22031"/>
                    </a:cubicBezTo>
                    <a:lnTo>
                      <a:pt x="12266" y="22031"/>
                    </a:lnTo>
                    <a:lnTo>
                      <a:pt x="12238" y="22012"/>
                    </a:lnTo>
                    <a:cubicBezTo>
                      <a:pt x="12238" y="22012"/>
                      <a:pt x="12238" y="22003"/>
                      <a:pt x="12228" y="22003"/>
                    </a:cubicBezTo>
                    <a:lnTo>
                      <a:pt x="12219" y="21994"/>
                    </a:lnTo>
                    <a:cubicBezTo>
                      <a:pt x="12209" y="21984"/>
                      <a:pt x="12200" y="21975"/>
                      <a:pt x="12191" y="21966"/>
                    </a:cubicBezTo>
                    <a:lnTo>
                      <a:pt x="12181" y="21966"/>
                    </a:lnTo>
                    <a:cubicBezTo>
                      <a:pt x="12153" y="21947"/>
                      <a:pt x="12125" y="21928"/>
                      <a:pt x="12097" y="21909"/>
                    </a:cubicBezTo>
                    <a:cubicBezTo>
                      <a:pt x="12050" y="21872"/>
                      <a:pt x="11994" y="21835"/>
                      <a:pt x="11966" y="21816"/>
                    </a:cubicBezTo>
                    <a:lnTo>
                      <a:pt x="11957" y="21806"/>
                    </a:lnTo>
                    <a:lnTo>
                      <a:pt x="11919" y="21778"/>
                    </a:lnTo>
                    <a:cubicBezTo>
                      <a:pt x="11910" y="21769"/>
                      <a:pt x="11891" y="21760"/>
                      <a:pt x="11872" y="21750"/>
                    </a:cubicBezTo>
                    <a:lnTo>
                      <a:pt x="11872" y="21741"/>
                    </a:lnTo>
                    <a:lnTo>
                      <a:pt x="11854" y="21722"/>
                    </a:lnTo>
                    <a:cubicBezTo>
                      <a:pt x="11798" y="21685"/>
                      <a:pt x="11751" y="21647"/>
                      <a:pt x="11685" y="21600"/>
                    </a:cubicBezTo>
                    <a:lnTo>
                      <a:pt x="11685" y="21591"/>
                    </a:lnTo>
                    <a:cubicBezTo>
                      <a:pt x="11638" y="21563"/>
                      <a:pt x="11592" y="21516"/>
                      <a:pt x="11545" y="21479"/>
                    </a:cubicBezTo>
                    <a:cubicBezTo>
                      <a:pt x="11498" y="21441"/>
                      <a:pt x="11442" y="21404"/>
                      <a:pt x="11386" y="21357"/>
                    </a:cubicBezTo>
                    <a:cubicBezTo>
                      <a:pt x="11386" y="21357"/>
                      <a:pt x="11386" y="21357"/>
                      <a:pt x="11376" y="21348"/>
                    </a:cubicBezTo>
                    <a:lnTo>
                      <a:pt x="11348" y="21329"/>
                    </a:lnTo>
                    <a:lnTo>
                      <a:pt x="11311" y="21301"/>
                    </a:lnTo>
                    <a:cubicBezTo>
                      <a:pt x="11283" y="21273"/>
                      <a:pt x="11254" y="21254"/>
                      <a:pt x="11217" y="21226"/>
                    </a:cubicBezTo>
                    <a:cubicBezTo>
                      <a:pt x="11142" y="21170"/>
                      <a:pt x="11067" y="21114"/>
                      <a:pt x="11002" y="21067"/>
                    </a:cubicBezTo>
                    <a:cubicBezTo>
                      <a:pt x="10964" y="21039"/>
                      <a:pt x="10917" y="21011"/>
                      <a:pt x="10880" y="20983"/>
                    </a:cubicBezTo>
                    <a:cubicBezTo>
                      <a:pt x="10861" y="20964"/>
                      <a:pt x="10833" y="20945"/>
                      <a:pt x="10814" y="20926"/>
                    </a:cubicBezTo>
                    <a:lnTo>
                      <a:pt x="10805" y="20926"/>
                    </a:lnTo>
                    <a:lnTo>
                      <a:pt x="10805" y="20917"/>
                    </a:lnTo>
                    <a:lnTo>
                      <a:pt x="10786" y="20908"/>
                    </a:lnTo>
                    <a:cubicBezTo>
                      <a:pt x="10758" y="20889"/>
                      <a:pt x="10740" y="20870"/>
                      <a:pt x="10711" y="20851"/>
                    </a:cubicBezTo>
                    <a:lnTo>
                      <a:pt x="10711" y="20833"/>
                    </a:lnTo>
                    <a:lnTo>
                      <a:pt x="10702" y="20823"/>
                    </a:lnTo>
                    <a:cubicBezTo>
                      <a:pt x="10693" y="20767"/>
                      <a:pt x="10683" y="20711"/>
                      <a:pt x="10674" y="20674"/>
                    </a:cubicBezTo>
                    <a:lnTo>
                      <a:pt x="10674" y="20664"/>
                    </a:lnTo>
                    <a:lnTo>
                      <a:pt x="10674" y="20655"/>
                    </a:lnTo>
                    <a:cubicBezTo>
                      <a:pt x="10665" y="20645"/>
                      <a:pt x="10665" y="20636"/>
                      <a:pt x="10665" y="20627"/>
                    </a:cubicBezTo>
                    <a:cubicBezTo>
                      <a:pt x="10665" y="20617"/>
                      <a:pt x="10665" y="20608"/>
                      <a:pt x="10665" y="20599"/>
                    </a:cubicBezTo>
                    <a:lnTo>
                      <a:pt x="10655" y="20599"/>
                    </a:lnTo>
                    <a:lnTo>
                      <a:pt x="10655" y="20589"/>
                    </a:lnTo>
                    <a:lnTo>
                      <a:pt x="10655" y="20580"/>
                    </a:lnTo>
                    <a:lnTo>
                      <a:pt x="10655" y="20571"/>
                    </a:lnTo>
                    <a:cubicBezTo>
                      <a:pt x="10655" y="20552"/>
                      <a:pt x="10646" y="20542"/>
                      <a:pt x="10646" y="20524"/>
                    </a:cubicBezTo>
                    <a:cubicBezTo>
                      <a:pt x="10646" y="20505"/>
                      <a:pt x="10646" y="20486"/>
                      <a:pt x="10637" y="20468"/>
                    </a:cubicBezTo>
                    <a:cubicBezTo>
                      <a:pt x="10637" y="20458"/>
                      <a:pt x="10637" y="20449"/>
                      <a:pt x="10637" y="20439"/>
                    </a:cubicBezTo>
                    <a:lnTo>
                      <a:pt x="10637" y="20430"/>
                    </a:lnTo>
                    <a:cubicBezTo>
                      <a:pt x="10637" y="20374"/>
                      <a:pt x="10637" y="20308"/>
                      <a:pt x="10646" y="20234"/>
                    </a:cubicBezTo>
                    <a:cubicBezTo>
                      <a:pt x="10646" y="20215"/>
                      <a:pt x="10646" y="20205"/>
                      <a:pt x="10646" y="20187"/>
                    </a:cubicBezTo>
                    <a:lnTo>
                      <a:pt x="10646" y="20159"/>
                    </a:lnTo>
                    <a:lnTo>
                      <a:pt x="10655" y="20149"/>
                    </a:lnTo>
                    <a:lnTo>
                      <a:pt x="10655" y="20140"/>
                    </a:lnTo>
                    <a:lnTo>
                      <a:pt x="10655" y="20131"/>
                    </a:lnTo>
                    <a:lnTo>
                      <a:pt x="10655" y="20121"/>
                    </a:lnTo>
                    <a:cubicBezTo>
                      <a:pt x="10655" y="20112"/>
                      <a:pt x="10655" y="20093"/>
                      <a:pt x="10655" y="20074"/>
                    </a:cubicBezTo>
                    <a:cubicBezTo>
                      <a:pt x="10665" y="20065"/>
                      <a:pt x="10665" y="20056"/>
                      <a:pt x="10665" y="20046"/>
                    </a:cubicBezTo>
                    <a:lnTo>
                      <a:pt x="10665" y="20037"/>
                    </a:lnTo>
                    <a:lnTo>
                      <a:pt x="10665" y="20018"/>
                    </a:lnTo>
                    <a:lnTo>
                      <a:pt x="10665" y="20009"/>
                    </a:lnTo>
                    <a:cubicBezTo>
                      <a:pt x="10674" y="19971"/>
                      <a:pt x="10674" y="19943"/>
                      <a:pt x="10683" y="19906"/>
                    </a:cubicBezTo>
                    <a:cubicBezTo>
                      <a:pt x="10683" y="19840"/>
                      <a:pt x="10693" y="19784"/>
                      <a:pt x="10693" y="19737"/>
                    </a:cubicBezTo>
                    <a:cubicBezTo>
                      <a:pt x="10693" y="19728"/>
                      <a:pt x="10693" y="19719"/>
                      <a:pt x="10693" y="19709"/>
                    </a:cubicBezTo>
                    <a:cubicBezTo>
                      <a:pt x="10693" y="19690"/>
                      <a:pt x="10693" y="19662"/>
                      <a:pt x="10693" y="19644"/>
                    </a:cubicBezTo>
                    <a:cubicBezTo>
                      <a:pt x="10693" y="19606"/>
                      <a:pt x="10693" y="19578"/>
                      <a:pt x="10693" y="19541"/>
                    </a:cubicBezTo>
                    <a:cubicBezTo>
                      <a:pt x="10693" y="19531"/>
                      <a:pt x="10693" y="19531"/>
                      <a:pt x="10693" y="19522"/>
                    </a:cubicBezTo>
                    <a:lnTo>
                      <a:pt x="10693" y="19513"/>
                    </a:lnTo>
                    <a:lnTo>
                      <a:pt x="10693" y="19503"/>
                    </a:lnTo>
                    <a:cubicBezTo>
                      <a:pt x="10683" y="19550"/>
                      <a:pt x="10665" y="19597"/>
                      <a:pt x="10655" y="19653"/>
                    </a:cubicBezTo>
                    <a:lnTo>
                      <a:pt x="10655" y="19662"/>
                    </a:lnTo>
                    <a:lnTo>
                      <a:pt x="10646" y="19672"/>
                    </a:lnTo>
                    <a:lnTo>
                      <a:pt x="10646" y="19681"/>
                    </a:lnTo>
                    <a:lnTo>
                      <a:pt x="10646" y="19700"/>
                    </a:lnTo>
                    <a:cubicBezTo>
                      <a:pt x="10637" y="19747"/>
                      <a:pt x="10618" y="19803"/>
                      <a:pt x="10608" y="19859"/>
                    </a:cubicBezTo>
                    <a:cubicBezTo>
                      <a:pt x="10599" y="19887"/>
                      <a:pt x="10590" y="19925"/>
                      <a:pt x="10590" y="19953"/>
                    </a:cubicBezTo>
                    <a:lnTo>
                      <a:pt x="10580" y="19962"/>
                    </a:lnTo>
                    <a:lnTo>
                      <a:pt x="10580" y="19971"/>
                    </a:lnTo>
                    <a:cubicBezTo>
                      <a:pt x="10580" y="19990"/>
                      <a:pt x="10571" y="20009"/>
                      <a:pt x="10571" y="20028"/>
                    </a:cubicBezTo>
                    <a:cubicBezTo>
                      <a:pt x="10562" y="20084"/>
                      <a:pt x="10552" y="20149"/>
                      <a:pt x="10552" y="20205"/>
                    </a:cubicBezTo>
                    <a:cubicBezTo>
                      <a:pt x="10543" y="20271"/>
                      <a:pt x="10543" y="20327"/>
                      <a:pt x="10543" y="20374"/>
                    </a:cubicBezTo>
                    <a:cubicBezTo>
                      <a:pt x="10543" y="20402"/>
                      <a:pt x="10543" y="20421"/>
                      <a:pt x="10552" y="20458"/>
                    </a:cubicBezTo>
                    <a:cubicBezTo>
                      <a:pt x="10552" y="20486"/>
                      <a:pt x="10562" y="20514"/>
                      <a:pt x="10571" y="20552"/>
                    </a:cubicBezTo>
                    <a:cubicBezTo>
                      <a:pt x="10590" y="20627"/>
                      <a:pt x="10608" y="20711"/>
                      <a:pt x="10646" y="20805"/>
                    </a:cubicBezTo>
                    <a:lnTo>
                      <a:pt x="10608" y="20777"/>
                    </a:lnTo>
                    <a:cubicBezTo>
                      <a:pt x="10562" y="20739"/>
                      <a:pt x="10524" y="20702"/>
                      <a:pt x="10477" y="20664"/>
                    </a:cubicBezTo>
                    <a:cubicBezTo>
                      <a:pt x="10421" y="20627"/>
                      <a:pt x="10365" y="20589"/>
                      <a:pt x="10318" y="20552"/>
                    </a:cubicBezTo>
                    <a:cubicBezTo>
                      <a:pt x="10262" y="20514"/>
                      <a:pt x="10215" y="20477"/>
                      <a:pt x="10168" y="20439"/>
                    </a:cubicBezTo>
                    <a:lnTo>
                      <a:pt x="10159" y="20430"/>
                    </a:lnTo>
                    <a:cubicBezTo>
                      <a:pt x="10112" y="20402"/>
                      <a:pt x="10065" y="20365"/>
                      <a:pt x="10028" y="20337"/>
                    </a:cubicBezTo>
                    <a:lnTo>
                      <a:pt x="10019" y="20327"/>
                    </a:lnTo>
                    <a:lnTo>
                      <a:pt x="10019" y="20337"/>
                    </a:lnTo>
                    <a:cubicBezTo>
                      <a:pt x="10019" y="20327"/>
                      <a:pt x="10019" y="20327"/>
                      <a:pt x="10009" y="20327"/>
                    </a:cubicBezTo>
                    <a:lnTo>
                      <a:pt x="10009" y="20318"/>
                    </a:lnTo>
                    <a:cubicBezTo>
                      <a:pt x="9991" y="20308"/>
                      <a:pt x="9972" y="20299"/>
                      <a:pt x="9953" y="20280"/>
                    </a:cubicBezTo>
                    <a:cubicBezTo>
                      <a:pt x="9934" y="20262"/>
                      <a:pt x="9906" y="20243"/>
                      <a:pt x="9878" y="20215"/>
                    </a:cubicBezTo>
                    <a:cubicBezTo>
                      <a:pt x="9813" y="20159"/>
                      <a:pt x="9775" y="20121"/>
                      <a:pt x="9728" y="20084"/>
                    </a:cubicBezTo>
                    <a:cubicBezTo>
                      <a:pt x="9691" y="20046"/>
                      <a:pt x="9644" y="20009"/>
                      <a:pt x="9616" y="19981"/>
                    </a:cubicBezTo>
                    <a:lnTo>
                      <a:pt x="9588" y="19962"/>
                    </a:lnTo>
                    <a:cubicBezTo>
                      <a:pt x="9532" y="19906"/>
                      <a:pt x="9476" y="19859"/>
                      <a:pt x="9429" y="19822"/>
                    </a:cubicBezTo>
                    <a:lnTo>
                      <a:pt x="9419" y="19812"/>
                    </a:lnTo>
                    <a:lnTo>
                      <a:pt x="9410" y="19803"/>
                    </a:lnTo>
                    <a:lnTo>
                      <a:pt x="9382" y="19775"/>
                    </a:lnTo>
                    <a:lnTo>
                      <a:pt x="9373" y="19765"/>
                    </a:lnTo>
                    <a:lnTo>
                      <a:pt x="9363" y="19756"/>
                    </a:lnTo>
                    <a:cubicBezTo>
                      <a:pt x="9344" y="19737"/>
                      <a:pt x="9335" y="19728"/>
                      <a:pt x="9316" y="19709"/>
                    </a:cubicBezTo>
                    <a:cubicBezTo>
                      <a:pt x="9298" y="19690"/>
                      <a:pt x="9288" y="19681"/>
                      <a:pt x="9270" y="19672"/>
                    </a:cubicBezTo>
                    <a:lnTo>
                      <a:pt x="9251" y="19653"/>
                    </a:lnTo>
                    <a:lnTo>
                      <a:pt x="9241" y="19644"/>
                    </a:lnTo>
                    <a:lnTo>
                      <a:pt x="9232" y="19634"/>
                    </a:lnTo>
                    <a:lnTo>
                      <a:pt x="9223" y="19625"/>
                    </a:lnTo>
                    <a:cubicBezTo>
                      <a:pt x="9195" y="19597"/>
                      <a:pt x="9176" y="19569"/>
                      <a:pt x="9148" y="19550"/>
                    </a:cubicBezTo>
                    <a:cubicBezTo>
                      <a:pt x="9101" y="19513"/>
                      <a:pt x="9064" y="19466"/>
                      <a:pt x="9017" y="19428"/>
                    </a:cubicBezTo>
                    <a:lnTo>
                      <a:pt x="8989" y="19400"/>
                    </a:lnTo>
                    <a:lnTo>
                      <a:pt x="8979" y="19382"/>
                    </a:lnTo>
                    <a:lnTo>
                      <a:pt x="8942" y="19344"/>
                    </a:lnTo>
                    <a:cubicBezTo>
                      <a:pt x="8933" y="19335"/>
                      <a:pt x="8923" y="19325"/>
                      <a:pt x="8914" y="19316"/>
                    </a:cubicBezTo>
                    <a:lnTo>
                      <a:pt x="8904" y="19307"/>
                    </a:lnTo>
                    <a:cubicBezTo>
                      <a:pt x="8876" y="19269"/>
                      <a:pt x="8848" y="19241"/>
                      <a:pt x="8820" y="19204"/>
                    </a:cubicBezTo>
                    <a:cubicBezTo>
                      <a:pt x="8783" y="19166"/>
                      <a:pt x="8755" y="19129"/>
                      <a:pt x="8727" y="19091"/>
                    </a:cubicBezTo>
                    <a:cubicBezTo>
                      <a:pt x="8698" y="19054"/>
                      <a:pt x="8661" y="19016"/>
                      <a:pt x="8652" y="18998"/>
                    </a:cubicBezTo>
                    <a:lnTo>
                      <a:pt x="8642" y="18988"/>
                    </a:lnTo>
                    <a:lnTo>
                      <a:pt x="8633" y="18979"/>
                    </a:lnTo>
                    <a:lnTo>
                      <a:pt x="8614" y="18960"/>
                    </a:lnTo>
                    <a:lnTo>
                      <a:pt x="8614" y="18951"/>
                    </a:lnTo>
                    <a:cubicBezTo>
                      <a:pt x="8595" y="18932"/>
                      <a:pt x="8577" y="18904"/>
                      <a:pt x="8558" y="18885"/>
                    </a:cubicBezTo>
                    <a:cubicBezTo>
                      <a:pt x="8521" y="18838"/>
                      <a:pt x="8492" y="18801"/>
                      <a:pt x="8455" y="18764"/>
                    </a:cubicBezTo>
                    <a:cubicBezTo>
                      <a:pt x="8399" y="18689"/>
                      <a:pt x="8343" y="18623"/>
                      <a:pt x="8296" y="18567"/>
                    </a:cubicBezTo>
                    <a:cubicBezTo>
                      <a:pt x="8296" y="18558"/>
                      <a:pt x="8286" y="18548"/>
                      <a:pt x="8277" y="18530"/>
                    </a:cubicBezTo>
                    <a:lnTo>
                      <a:pt x="8258" y="18511"/>
                    </a:lnTo>
                    <a:lnTo>
                      <a:pt x="8249" y="18492"/>
                    </a:lnTo>
                    <a:cubicBezTo>
                      <a:pt x="8240" y="18473"/>
                      <a:pt x="8230" y="18455"/>
                      <a:pt x="8221" y="18436"/>
                    </a:cubicBezTo>
                    <a:cubicBezTo>
                      <a:pt x="8193" y="18398"/>
                      <a:pt x="8165" y="18361"/>
                      <a:pt x="8137" y="18314"/>
                    </a:cubicBezTo>
                    <a:lnTo>
                      <a:pt x="8127" y="18305"/>
                    </a:lnTo>
                    <a:lnTo>
                      <a:pt x="8099" y="18267"/>
                    </a:lnTo>
                    <a:lnTo>
                      <a:pt x="8071" y="18221"/>
                    </a:lnTo>
                    <a:cubicBezTo>
                      <a:pt x="7996" y="18118"/>
                      <a:pt x="7921" y="17996"/>
                      <a:pt x="7846" y="17883"/>
                    </a:cubicBezTo>
                    <a:cubicBezTo>
                      <a:pt x="7828" y="17855"/>
                      <a:pt x="7809" y="17827"/>
                      <a:pt x="7790" y="17809"/>
                    </a:cubicBezTo>
                    <a:cubicBezTo>
                      <a:pt x="7772" y="17771"/>
                      <a:pt x="7743" y="17743"/>
                      <a:pt x="7725" y="17706"/>
                    </a:cubicBezTo>
                    <a:cubicBezTo>
                      <a:pt x="7697" y="17677"/>
                      <a:pt x="7678" y="17640"/>
                      <a:pt x="7650" y="17612"/>
                    </a:cubicBezTo>
                    <a:cubicBezTo>
                      <a:pt x="7640" y="17584"/>
                      <a:pt x="7622" y="17565"/>
                      <a:pt x="7612" y="17546"/>
                    </a:cubicBezTo>
                    <a:lnTo>
                      <a:pt x="7603" y="17546"/>
                    </a:lnTo>
                    <a:lnTo>
                      <a:pt x="7584" y="17518"/>
                    </a:lnTo>
                    <a:lnTo>
                      <a:pt x="7566" y="17490"/>
                    </a:lnTo>
                    <a:lnTo>
                      <a:pt x="7556" y="17481"/>
                    </a:lnTo>
                    <a:cubicBezTo>
                      <a:pt x="7547" y="17472"/>
                      <a:pt x="7537" y="17453"/>
                      <a:pt x="7528" y="17434"/>
                    </a:cubicBezTo>
                    <a:cubicBezTo>
                      <a:pt x="7509" y="17415"/>
                      <a:pt x="7491" y="17387"/>
                      <a:pt x="7463" y="17359"/>
                    </a:cubicBezTo>
                    <a:lnTo>
                      <a:pt x="7463" y="17350"/>
                    </a:lnTo>
                    <a:cubicBezTo>
                      <a:pt x="7453" y="17331"/>
                      <a:pt x="7444" y="17312"/>
                      <a:pt x="7425" y="17294"/>
                    </a:cubicBezTo>
                    <a:lnTo>
                      <a:pt x="7416" y="17275"/>
                    </a:lnTo>
                    <a:lnTo>
                      <a:pt x="7406" y="17266"/>
                    </a:lnTo>
                    <a:cubicBezTo>
                      <a:pt x="7388" y="17228"/>
                      <a:pt x="7369" y="17200"/>
                      <a:pt x="7350" y="17181"/>
                    </a:cubicBezTo>
                    <a:lnTo>
                      <a:pt x="7332" y="17144"/>
                    </a:lnTo>
                    <a:lnTo>
                      <a:pt x="7322" y="17125"/>
                    </a:lnTo>
                    <a:lnTo>
                      <a:pt x="7313" y="17106"/>
                    </a:lnTo>
                    <a:lnTo>
                      <a:pt x="7303" y="17097"/>
                    </a:lnTo>
                    <a:cubicBezTo>
                      <a:pt x="7275" y="17050"/>
                      <a:pt x="7238" y="16994"/>
                      <a:pt x="7210" y="16938"/>
                    </a:cubicBezTo>
                    <a:lnTo>
                      <a:pt x="7200" y="16910"/>
                    </a:lnTo>
                    <a:lnTo>
                      <a:pt x="7191" y="16910"/>
                    </a:lnTo>
                    <a:cubicBezTo>
                      <a:pt x="7172" y="16872"/>
                      <a:pt x="7154" y="16844"/>
                      <a:pt x="7135" y="16816"/>
                    </a:cubicBezTo>
                    <a:cubicBezTo>
                      <a:pt x="7116" y="16769"/>
                      <a:pt x="7088" y="16732"/>
                      <a:pt x="7069" y="16704"/>
                    </a:cubicBezTo>
                    <a:lnTo>
                      <a:pt x="7060" y="16694"/>
                    </a:lnTo>
                    <a:lnTo>
                      <a:pt x="7060" y="16685"/>
                    </a:lnTo>
                    <a:cubicBezTo>
                      <a:pt x="7051" y="16676"/>
                      <a:pt x="7041" y="16666"/>
                      <a:pt x="7032" y="16648"/>
                    </a:cubicBezTo>
                    <a:cubicBezTo>
                      <a:pt x="7032" y="16629"/>
                      <a:pt x="7032" y="16620"/>
                      <a:pt x="7032" y="16610"/>
                    </a:cubicBezTo>
                    <a:cubicBezTo>
                      <a:pt x="7041" y="16573"/>
                      <a:pt x="7041" y="16545"/>
                      <a:pt x="7051" y="16517"/>
                    </a:cubicBezTo>
                    <a:cubicBezTo>
                      <a:pt x="7051" y="16488"/>
                      <a:pt x="7069" y="16460"/>
                      <a:pt x="7079" y="16442"/>
                    </a:cubicBezTo>
                    <a:lnTo>
                      <a:pt x="7079" y="16432"/>
                    </a:lnTo>
                    <a:lnTo>
                      <a:pt x="7079" y="16423"/>
                    </a:lnTo>
                    <a:cubicBezTo>
                      <a:pt x="7088" y="16414"/>
                      <a:pt x="7097" y="16395"/>
                      <a:pt x="7107" y="16376"/>
                    </a:cubicBezTo>
                    <a:cubicBezTo>
                      <a:pt x="7126" y="16320"/>
                      <a:pt x="7135" y="16264"/>
                      <a:pt x="7144" y="16217"/>
                    </a:cubicBezTo>
                    <a:cubicBezTo>
                      <a:pt x="7144" y="16198"/>
                      <a:pt x="7144" y="16189"/>
                      <a:pt x="7144" y="16179"/>
                    </a:cubicBezTo>
                    <a:lnTo>
                      <a:pt x="7154" y="16170"/>
                    </a:lnTo>
                    <a:cubicBezTo>
                      <a:pt x="7154" y="16161"/>
                      <a:pt x="7154" y="16151"/>
                      <a:pt x="7154" y="16142"/>
                    </a:cubicBezTo>
                    <a:cubicBezTo>
                      <a:pt x="7154" y="16133"/>
                      <a:pt x="7154" y="16123"/>
                      <a:pt x="7154" y="16123"/>
                    </a:cubicBezTo>
                    <a:cubicBezTo>
                      <a:pt x="7172" y="16067"/>
                      <a:pt x="7172" y="16011"/>
                      <a:pt x="7182" y="15945"/>
                    </a:cubicBezTo>
                    <a:cubicBezTo>
                      <a:pt x="7182" y="15899"/>
                      <a:pt x="7191" y="15852"/>
                      <a:pt x="7191" y="15814"/>
                    </a:cubicBezTo>
                    <a:lnTo>
                      <a:pt x="7191" y="15786"/>
                    </a:lnTo>
                    <a:cubicBezTo>
                      <a:pt x="7191" y="15739"/>
                      <a:pt x="7191" y="15693"/>
                      <a:pt x="7191" y="15636"/>
                    </a:cubicBezTo>
                    <a:lnTo>
                      <a:pt x="7191" y="15627"/>
                    </a:lnTo>
                    <a:cubicBezTo>
                      <a:pt x="7191" y="15590"/>
                      <a:pt x="7191" y="15543"/>
                      <a:pt x="7191" y="15505"/>
                    </a:cubicBezTo>
                    <a:lnTo>
                      <a:pt x="7191" y="15496"/>
                    </a:lnTo>
                    <a:lnTo>
                      <a:pt x="7200" y="15477"/>
                    </a:lnTo>
                    <a:cubicBezTo>
                      <a:pt x="7210" y="15477"/>
                      <a:pt x="7219" y="15487"/>
                      <a:pt x="7238" y="15487"/>
                    </a:cubicBezTo>
                    <a:lnTo>
                      <a:pt x="7247" y="15487"/>
                    </a:lnTo>
                    <a:cubicBezTo>
                      <a:pt x="7294" y="15505"/>
                      <a:pt x="7322" y="15505"/>
                      <a:pt x="7360" y="15515"/>
                    </a:cubicBezTo>
                    <a:lnTo>
                      <a:pt x="7406" y="15515"/>
                    </a:lnTo>
                    <a:cubicBezTo>
                      <a:pt x="7444" y="15515"/>
                      <a:pt x="7481" y="15524"/>
                      <a:pt x="7519" y="15524"/>
                    </a:cubicBezTo>
                    <a:cubicBezTo>
                      <a:pt x="7566" y="15533"/>
                      <a:pt x="7612" y="15533"/>
                      <a:pt x="7659" y="15533"/>
                    </a:cubicBezTo>
                    <a:cubicBezTo>
                      <a:pt x="7715" y="15533"/>
                      <a:pt x="7818" y="15515"/>
                      <a:pt x="7818" y="15515"/>
                    </a:cubicBezTo>
                    <a:lnTo>
                      <a:pt x="7837" y="15515"/>
                    </a:lnTo>
                    <a:cubicBezTo>
                      <a:pt x="7837" y="15515"/>
                      <a:pt x="7846" y="15515"/>
                      <a:pt x="7846" y="15505"/>
                    </a:cubicBezTo>
                    <a:lnTo>
                      <a:pt x="7903" y="15505"/>
                    </a:lnTo>
                    <a:lnTo>
                      <a:pt x="7921" y="15496"/>
                    </a:lnTo>
                    <a:lnTo>
                      <a:pt x="7968" y="15496"/>
                    </a:lnTo>
                    <a:cubicBezTo>
                      <a:pt x="7978" y="15487"/>
                      <a:pt x="7987" y="15487"/>
                      <a:pt x="7987" y="15487"/>
                    </a:cubicBezTo>
                    <a:lnTo>
                      <a:pt x="7996" y="15487"/>
                    </a:lnTo>
                    <a:cubicBezTo>
                      <a:pt x="8015" y="15477"/>
                      <a:pt x="8034" y="15468"/>
                      <a:pt x="8043" y="15468"/>
                    </a:cubicBezTo>
                    <a:lnTo>
                      <a:pt x="8052" y="15468"/>
                    </a:lnTo>
                    <a:lnTo>
                      <a:pt x="8062" y="15459"/>
                    </a:lnTo>
                    <a:cubicBezTo>
                      <a:pt x="8081" y="15449"/>
                      <a:pt x="8099" y="15440"/>
                      <a:pt x="8118" y="15430"/>
                    </a:cubicBezTo>
                    <a:cubicBezTo>
                      <a:pt x="8127" y="15430"/>
                      <a:pt x="8146" y="15421"/>
                      <a:pt x="8155" y="15412"/>
                    </a:cubicBezTo>
                    <a:lnTo>
                      <a:pt x="8165" y="15412"/>
                    </a:lnTo>
                    <a:lnTo>
                      <a:pt x="8174" y="15402"/>
                    </a:lnTo>
                    <a:cubicBezTo>
                      <a:pt x="8202" y="15393"/>
                      <a:pt x="8230" y="15384"/>
                      <a:pt x="8258" y="15374"/>
                    </a:cubicBezTo>
                    <a:lnTo>
                      <a:pt x="8268" y="15374"/>
                    </a:lnTo>
                    <a:lnTo>
                      <a:pt x="8277" y="15365"/>
                    </a:lnTo>
                    <a:lnTo>
                      <a:pt x="8286" y="15365"/>
                    </a:lnTo>
                    <a:cubicBezTo>
                      <a:pt x="8296" y="15365"/>
                      <a:pt x="8296" y="15356"/>
                      <a:pt x="8305" y="15356"/>
                    </a:cubicBezTo>
                    <a:lnTo>
                      <a:pt x="8315" y="15356"/>
                    </a:lnTo>
                    <a:lnTo>
                      <a:pt x="8324" y="15346"/>
                    </a:lnTo>
                    <a:lnTo>
                      <a:pt x="8333" y="15346"/>
                    </a:lnTo>
                    <a:cubicBezTo>
                      <a:pt x="8352" y="15337"/>
                      <a:pt x="8361" y="15337"/>
                      <a:pt x="8380" y="15327"/>
                    </a:cubicBezTo>
                    <a:cubicBezTo>
                      <a:pt x="8399" y="15327"/>
                      <a:pt x="8418" y="15318"/>
                      <a:pt x="8446" y="15309"/>
                    </a:cubicBezTo>
                    <a:lnTo>
                      <a:pt x="8455" y="15309"/>
                    </a:lnTo>
                    <a:cubicBezTo>
                      <a:pt x="8492" y="15299"/>
                      <a:pt x="8539" y="15281"/>
                      <a:pt x="8595" y="15271"/>
                    </a:cubicBezTo>
                    <a:cubicBezTo>
                      <a:pt x="8605" y="15271"/>
                      <a:pt x="8624" y="15262"/>
                      <a:pt x="8633" y="15262"/>
                    </a:cubicBezTo>
                    <a:lnTo>
                      <a:pt x="8642" y="15262"/>
                    </a:lnTo>
                    <a:cubicBezTo>
                      <a:pt x="8652" y="15262"/>
                      <a:pt x="8661" y="15253"/>
                      <a:pt x="8661" y="15253"/>
                    </a:cubicBezTo>
                    <a:lnTo>
                      <a:pt x="8680" y="15253"/>
                    </a:lnTo>
                    <a:lnTo>
                      <a:pt x="8689" y="15243"/>
                    </a:lnTo>
                    <a:lnTo>
                      <a:pt x="8698" y="15243"/>
                    </a:lnTo>
                    <a:cubicBezTo>
                      <a:pt x="8708" y="15243"/>
                      <a:pt x="8717" y="15243"/>
                      <a:pt x="8727" y="15234"/>
                    </a:cubicBezTo>
                    <a:lnTo>
                      <a:pt x="8755" y="15234"/>
                    </a:lnTo>
                    <a:cubicBezTo>
                      <a:pt x="8773" y="15234"/>
                      <a:pt x="8783" y="15224"/>
                      <a:pt x="8792" y="15224"/>
                    </a:cubicBezTo>
                    <a:close/>
                    <a:moveTo>
                      <a:pt x="15088" y="24063"/>
                    </a:moveTo>
                    <a:lnTo>
                      <a:pt x="15088" y="24063"/>
                    </a:lnTo>
                    <a:cubicBezTo>
                      <a:pt x="15090" y="24066"/>
                      <a:pt x="15092" y="24069"/>
                      <a:pt x="15093" y="24072"/>
                    </a:cubicBezTo>
                    <a:lnTo>
                      <a:pt x="15093" y="24063"/>
                    </a:lnTo>
                    <a:close/>
                    <a:moveTo>
                      <a:pt x="6826" y="26516"/>
                    </a:moveTo>
                    <a:cubicBezTo>
                      <a:pt x="6827" y="26519"/>
                      <a:pt x="6829" y="26521"/>
                      <a:pt x="6830" y="26523"/>
                    </a:cubicBezTo>
                    <a:lnTo>
                      <a:pt x="6830" y="26523"/>
                    </a:lnTo>
                    <a:cubicBezTo>
                      <a:pt x="6829" y="26521"/>
                      <a:pt x="6827" y="26518"/>
                      <a:pt x="6826" y="26516"/>
                    </a:cubicBezTo>
                    <a:close/>
                    <a:moveTo>
                      <a:pt x="5141" y="13399"/>
                    </a:moveTo>
                    <a:cubicBezTo>
                      <a:pt x="5159" y="13399"/>
                      <a:pt x="5178" y="13399"/>
                      <a:pt x="5197" y="13408"/>
                    </a:cubicBezTo>
                    <a:cubicBezTo>
                      <a:pt x="5216" y="13408"/>
                      <a:pt x="5225" y="13417"/>
                      <a:pt x="5244" y="13427"/>
                    </a:cubicBezTo>
                    <a:cubicBezTo>
                      <a:pt x="5253" y="13436"/>
                      <a:pt x="5272" y="13436"/>
                      <a:pt x="5281" y="13446"/>
                    </a:cubicBezTo>
                    <a:cubicBezTo>
                      <a:pt x="5300" y="13455"/>
                      <a:pt x="5319" y="13474"/>
                      <a:pt x="5337" y="13492"/>
                    </a:cubicBezTo>
                    <a:cubicBezTo>
                      <a:pt x="5347" y="13492"/>
                      <a:pt x="5356" y="13502"/>
                      <a:pt x="5365" y="13511"/>
                    </a:cubicBezTo>
                    <a:cubicBezTo>
                      <a:pt x="5375" y="13520"/>
                      <a:pt x="5375" y="13520"/>
                      <a:pt x="5384" y="13520"/>
                    </a:cubicBezTo>
                    <a:cubicBezTo>
                      <a:pt x="5384" y="13530"/>
                      <a:pt x="5393" y="13530"/>
                      <a:pt x="5403" y="13539"/>
                    </a:cubicBezTo>
                    <a:lnTo>
                      <a:pt x="5422" y="13558"/>
                    </a:lnTo>
                    <a:cubicBezTo>
                      <a:pt x="5440" y="13567"/>
                      <a:pt x="5459" y="13595"/>
                      <a:pt x="5487" y="13614"/>
                    </a:cubicBezTo>
                    <a:cubicBezTo>
                      <a:pt x="5515" y="13633"/>
                      <a:pt x="5553" y="13652"/>
                      <a:pt x="5590" y="13680"/>
                    </a:cubicBezTo>
                    <a:cubicBezTo>
                      <a:pt x="5609" y="13689"/>
                      <a:pt x="5627" y="13689"/>
                      <a:pt x="5637" y="13698"/>
                    </a:cubicBezTo>
                    <a:lnTo>
                      <a:pt x="5646" y="13698"/>
                    </a:lnTo>
                    <a:cubicBezTo>
                      <a:pt x="5665" y="13708"/>
                      <a:pt x="5684" y="13717"/>
                      <a:pt x="5702" y="13726"/>
                    </a:cubicBezTo>
                    <a:lnTo>
                      <a:pt x="5721" y="13736"/>
                    </a:lnTo>
                    <a:lnTo>
                      <a:pt x="5730" y="13736"/>
                    </a:lnTo>
                    <a:cubicBezTo>
                      <a:pt x="5740" y="13745"/>
                      <a:pt x="5768" y="13755"/>
                      <a:pt x="5787" y="13773"/>
                    </a:cubicBezTo>
                    <a:lnTo>
                      <a:pt x="5796" y="13773"/>
                    </a:lnTo>
                    <a:cubicBezTo>
                      <a:pt x="5815" y="13783"/>
                      <a:pt x="5833" y="13792"/>
                      <a:pt x="5843" y="13811"/>
                    </a:cubicBezTo>
                    <a:cubicBezTo>
                      <a:pt x="5862" y="13820"/>
                      <a:pt x="5871" y="13829"/>
                      <a:pt x="5880" y="13839"/>
                    </a:cubicBezTo>
                    <a:cubicBezTo>
                      <a:pt x="5908" y="13867"/>
                      <a:pt x="5927" y="13895"/>
                      <a:pt x="5955" y="13932"/>
                    </a:cubicBezTo>
                    <a:cubicBezTo>
                      <a:pt x="5965" y="13951"/>
                      <a:pt x="5965" y="13970"/>
                      <a:pt x="5974" y="13989"/>
                    </a:cubicBezTo>
                    <a:cubicBezTo>
                      <a:pt x="5983" y="14017"/>
                      <a:pt x="5983" y="14035"/>
                      <a:pt x="5983" y="14054"/>
                    </a:cubicBezTo>
                    <a:cubicBezTo>
                      <a:pt x="5983" y="14073"/>
                      <a:pt x="5983" y="14092"/>
                      <a:pt x="5983" y="14110"/>
                    </a:cubicBezTo>
                    <a:lnTo>
                      <a:pt x="5983" y="14120"/>
                    </a:lnTo>
                    <a:cubicBezTo>
                      <a:pt x="5983" y="14148"/>
                      <a:pt x="5983" y="14176"/>
                      <a:pt x="5974" y="14195"/>
                    </a:cubicBezTo>
                    <a:cubicBezTo>
                      <a:pt x="5974" y="14204"/>
                      <a:pt x="5974" y="14223"/>
                      <a:pt x="5965" y="14232"/>
                    </a:cubicBezTo>
                    <a:cubicBezTo>
                      <a:pt x="5955" y="14241"/>
                      <a:pt x="5955" y="14241"/>
                      <a:pt x="5946" y="14251"/>
                    </a:cubicBezTo>
                    <a:cubicBezTo>
                      <a:pt x="5946" y="14251"/>
                      <a:pt x="5946" y="14260"/>
                      <a:pt x="5936" y="14260"/>
                    </a:cubicBezTo>
                    <a:cubicBezTo>
                      <a:pt x="5927" y="14279"/>
                      <a:pt x="5908" y="14288"/>
                      <a:pt x="5899" y="14298"/>
                    </a:cubicBezTo>
                    <a:cubicBezTo>
                      <a:pt x="5890" y="14298"/>
                      <a:pt x="5880" y="14307"/>
                      <a:pt x="5862" y="14307"/>
                    </a:cubicBezTo>
                    <a:cubicBezTo>
                      <a:pt x="5852" y="14307"/>
                      <a:pt x="5843" y="14307"/>
                      <a:pt x="5843" y="14316"/>
                    </a:cubicBezTo>
                    <a:lnTo>
                      <a:pt x="5824" y="14316"/>
                    </a:lnTo>
                    <a:cubicBezTo>
                      <a:pt x="5824" y="14316"/>
                      <a:pt x="5824" y="14307"/>
                      <a:pt x="5815" y="14307"/>
                    </a:cubicBezTo>
                    <a:lnTo>
                      <a:pt x="5815" y="14298"/>
                    </a:lnTo>
                    <a:lnTo>
                      <a:pt x="5805" y="14298"/>
                    </a:lnTo>
                    <a:lnTo>
                      <a:pt x="5796" y="14288"/>
                    </a:lnTo>
                    <a:lnTo>
                      <a:pt x="5787" y="14279"/>
                    </a:lnTo>
                    <a:cubicBezTo>
                      <a:pt x="5777" y="14279"/>
                      <a:pt x="5768" y="14269"/>
                      <a:pt x="5759" y="14260"/>
                    </a:cubicBezTo>
                    <a:cubicBezTo>
                      <a:pt x="5749" y="14251"/>
                      <a:pt x="5730" y="14241"/>
                      <a:pt x="5721" y="14232"/>
                    </a:cubicBezTo>
                    <a:cubicBezTo>
                      <a:pt x="5702" y="14223"/>
                      <a:pt x="5684" y="14213"/>
                      <a:pt x="5665" y="14204"/>
                    </a:cubicBezTo>
                    <a:lnTo>
                      <a:pt x="5656" y="14195"/>
                    </a:lnTo>
                    <a:cubicBezTo>
                      <a:pt x="5627" y="14176"/>
                      <a:pt x="5609" y="14166"/>
                      <a:pt x="5581" y="14148"/>
                    </a:cubicBezTo>
                    <a:cubicBezTo>
                      <a:pt x="5571" y="14148"/>
                      <a:pt x="5562" y="14138"/>
                      <a:pt x="5553" y="14129"/>
                    </a:cubicBezTo>
                    <a:lnTo>
                      <a:pt x="5553" y="14138"/>
                    </a:lnTo>
                    <a:lnTo>
                      <a:pt x="5543" y="14129"/>
                    </a:lnTo>
                    <a:cubicBezTo>
                      <a:pt x="5515" y="14110"/>
                      <a:pt x="5496" y="14092"/>
                      <a:pt x="5468" y="14082"/>
                    </a:cubicBezTo>
                    <a:cubicBezTo>
                      <a:pt x="5459" y="14082"/>
                      <a:pt x="5450" y="14073"/>
                      <a:pt x="5440" y="14063"/>
                    </a:cubicBezTo>
                    <a:lnTo>
                      <a:pt x="5431" y="14054"/>
                    </a:lnTo>
                    <a:cubicBezTo>
                      <a:pt x="5422" y="14045"/>
                      <a:pt x="5412" y="14026"/>
                      <a:pt x="5403" y="14017"/>
                    </a:cubicBezTo>
                    <a:cubicBezTo>
                      <a:pt x="5393" y="13998"/>
                      <a:pt x="5384" y="13970"/>
                      <a:pt x="5375" y="13951"/>
                    </a:cubicBezTo>
                    <a:lnTo>
                      <a:pt x="5375" y="13942"/>
                    </a:lnTo>
                    <a:cubicBezTo>
                      <a:pt x="5365" y="13923"/>
                      <a:pt x="5356" y="13904"/>
                      <a:pt x="5347" y="13886"/>
                    </a:cubicBezTo>
                    <a:cubicBezTo>
                      <a:pt x="5337" y="13858"/>
                      <a:pt x="5319" y="13839"/>
                      <a:pt x="5309" y="13820"/>
                    </a:cubicBezTo>
                    <a:cubicBezTo>
                      <a:pt x="5290" y="13811"/>
                      <a:pt x="5281" y="13792"/>
                      <a:pt x="5253" y="13773"/>
                    </a:cubicBezTo>
                    <a:cubicBezTo>
                      <a:pt x="5234" y="13755"/>
                      <a:pt x="5216" y="13745"/>
                      <a:pt x="5197" y="13736"/>
                    </a:cubicBezTo>
                    <a:cubicBezTo>
                      <a:pt x="5178" y="13726"/>
                      <a:pt x="5159" y="13708"/>
                      <a:pt x="5141" y="13708"/>
                    </a:cubicBezTo>
                    <a:cubicBezTo>
                      <a:pt x="5122" y="13698"/>
                      <a:pt x="5103" y="13689"/>
                      <a:pt x="5075" y="13680"/>
                    </a:cubicBezTo>
                    <a:cubicBezTo>
                      <a:pt x="5066" y="13680"/>
                      <a:pt x="5056" y="13670"/>
                      <a:pt x="5047" y="13670"/>
                    </a:cubicBezTo>
                    <a:lnTo>
                      <a:pt x="5010" y="13670"/>
                    </a:lnTo>
                    <a:cubicBezTo>
                      <a:pt x="5010" y="13680"/>
                      <a:pt x="5019" y="13680"/>
                      <a:pt x="5028" y="13680"/>
                    </a:cubicBezTo>
                    <a:lnTo>
                      <a:pt x="5028" y="13689"/>
                    </a:lnTo>
                    <a:cubicBezTo>
                      <a:pt x="5038" y="13689"/>
                      <a:pt x="5047" y="13698"/>
                      <a:pt x="5056" y="13698"/>
                    </a:cubicBezTo>
                    <a:cubicBezTo>
                      <a:pt x="5084" y="13717"/>
                      <a:pt x="5113" y="13736"/>
                      <a:pt x="5131" y="13755"/>
                    </a:cubicBezTo>
                    <a:cubicBezTo>
                      <a:pt x="5159" y="13773"/>
                      <a:pt x="5178" y="13792"/>
                      <a:pt x="5206" y="13811"/>
                    </a:cubicBezTo>
                    <a:cubicBezTo>
                      <a:pt x="5216" y="13829"/>
                      <a:pt x="5244" y="13848"/>
                      <a:pt x="5253" y="13876"/>
                    </a:cubicBezTo>
                    <a:cubicBezTo>
                      <a:pt x="5272" y="13895"/>
                      <a:pt x="5281" y="13914"/>
                      <a:pt x="5300" y="13942"/>
                    </a:cubicBezTo>
                    <a:lnTo>
                      <a:pt x="5300" y="13951"/>
                    </a:lnTo>
                    <a:lnTo>
                      <a:pt x="5309" y="13951"/>
                    </a:lnTo>
                    <a:cubicBezTo>
                      <a:pt x="5319" y="13970"/>
                      <a:pt x="5328" y="13979"/>
                      <a:pt x="5337" y="13998"/>
                    </a:cubicBezTo>
                    <a:cubicBezTo>
                      <a:pt x="5356" y="14026"/>
                      <a:pt x="5375" y="14054"/>
                      <a:pt x="5403" y="14073"/>
                    </a:cubicBezTo>
                    <a:cubicBezTo>
                      <a:pt x="5403" y="14073"/>
                      <a:pt x="5403" y="14073"/>
                      <a:pt x="5412" y="14082"/>
                    </a:cubicBezTo>
                    <a:cubicBezTo>
                      <a:pt x="5422" y="14092"/>
                      <a:pt x="5431" y="14101"/>
                      <a:pt x="5440" y="14120"/>
                    </a:cubicBezTo>
                    <a:lnTo>
                      <a:pt x="5450" y="14120"/>
                    </a:lnTo>
                    <a:cubicBezTo>
                      <a:pt x="5468" y="14157"/>
                      <a:pt x="5496" y="14176"/>
                      <a:pt x="5524" y="14204"/>
                    </a:cubicBezTo>
                    <a:cubicBezTo>
                      <a:pt x="5543" y="14213"/>
                      <a:pt x="5553" y="14223"/>
                      <a:pt x="5562" y="14232"/>
                    </a:cubicBezTo>
                    <a:cubicBezTo>
                      <a:pt x="5590" y="14260"/>
                      <a:pt x="5618" y="14288"/>
                      <a:pt x="5637" y="14316"/>
                    </a:cubicBezTo>
                    <a:cubicBezTo>
                      <a:pt x="5665" y="14354"/>
                      <a:pt x="5693" y="14382"/>
                      <a:pt x="5721" y="14410"/>
                    </a:cubicBezTo>
                    <a:cubicBezTo>
                      <a:pt x="5749" y="14438"/>
                      <a:pt x="5777" y="14475"/>
                      <a:pt x="5815" y="14504"/>
                    </a:cubicBezTo>
                    <a:cubicBezTo>
                      <a:pt x="5843" y="14522"/>
                      <a:pt x="5880" y="14550"/>
                      <a:pt x="5918" y="14569"/>
                    </a:cubicBezTo>
                    <a:cubicBezTo>
                      <a:pt x="5974" y="14597"/>
                      <a:pt x="6021" y="14625"/>
                      <a:pt x="6068" y="14644"/>
                    </a:cubicBezTo>
                    <a:cubicBezTo>
                      <a:pt x="6086" y="14653"/>
                      <a:pt x="6096" y="14663"/>
                      <a:pt x="6114" y="14663"/>
                    </a:cubicBezTo>
                    <a:cubicBezTo>
                      <a:pt x="6124" y="14672"/>
                      <a:pt x="6142" y="14681"/>
                      <a:pt x="6161" y="14681"/>
                    </a:cubicBezTo>
                    <a:cubicBezTo>
                      <a:pt x="6171" y="14681"/>
                      <a:pt x="6180" y="14681"/>
                      <a:pt x="6189" y="14691"/>
                    </a:cubicBezTo>
                    <a:lnTo>
                      <a:pt x="6217" y="14691"/>
                    </a:lnTo>
                    <a:cubicBezTo>
                      <a:pt x="6245" y="14700"/>
                      <a:pt x="6264" y="14700"/>
                      <a:pt x="6283" y="14700"/>
                    </a:cubicBezTo>
                    <a:cubicBezTo>
                      <a:pt x="6286" y="14703"/>
                      <a:pt x="6290" y="14704"/>
                      <a:pt x="6295" y="14704"/>
                    </a:cubicBezTo>
                    <a:cubicBezTo>
                      <a:pt x="6305" y="14704"/>
                      <a:pt x="6317" y="14700"/>
                      <a:pt x="6330" y="14700"/>
                    </a:cubicBezTo>
                    <a:cubicBezTo>
                      <a:pt x="6358" y="14700"/>
                      <a:pt x="6377" y="14691"/>
                      <a:pt x="6405" y="14681"/>
                    </a:cubicBezTo>
                    <a:cubicBezTo>
                      <a:pt x="6433" y="14663"/>
                      <a:pt x="6451" y="14625"/>
                      <a:pt x="6470" y="14588"/>
                    </a:cubicBezTo>
                    <a:lnTo>
                      <a:pt x="6470" y="14588"/>
                    </a:lnTo>
                    <a:cubicBezTo>
                      <a:pt x="6461" y="14597"/>
                      <a:pt x="6451" y="14607"/>
                      <a:pt x="6442" y="14607"/>
                    </a:cubicBezTo>
                    <a:cubicBezTo>
                      <a:pt x="6433" y="14616"/>
                      <a:pt x="6414" y="14625"/>
                      <a:pt x="6405" y="14625"/>
                    </a:cubicBezTo>
                    <a:lnTo>
                      <a:pt x="6367" y="14625"/>
                    </a:lnTo>
                    <a:cubicBezTo>
                      <a:pt x="6348" y="14625"/>
                      <a:pt x="6339" y="14625"/>
                      <a:pt x="6320" y="14616"/>
                    </a:cubicBezTo>
                    <a:lnTo>
                      <a:pt x="6311" y="14616"/>
                    </a:lnTo>
                    <a:cubicBezTo>
                      <a:pt x="6283" y="14607"/>
                      <a:pt x="6255" y="14597"/>
                      <a:pt x="6227" y="14588"/>
                    </a:cubicBezTo>
                    <a:cubicBezTo>
                      <a:pt x="6199" y="14569"/>
                      <a:pt x="6161" y="14560"/>
                      <a:pt x="6133" y="14550"/>
                    </a:cubicBezTo>
                    <a:cubicBezTo>
                      <a:pt x="6105" y="14541"/>
                      <a:pt x="6077" y="14532"/>
                      <a:pt x="6049" y="14522"/>
                    </a:cubicBezTo>
                    <a:cubicBezTo>
                      <a:pt x="6039" y="14513"/>
                      <a:pt x="6039" y="14513"/>
                      <a:pt x="6030" y="14504"/>
                    </a:cubicBezTo>
                    <a:lnTo>
                      <a:pt x="6068" y="14504"/>
                    </a:lnTo>
                    <a:cubicBezTo>
                      <a:pt x="6086" y="14504"/>
                      <a:pt x="6096" y="14494"/>
                      <a:pt x="6114" y="14494"/>
                    </a:cubicBezTo>
                    <a:cubicBezTo>
                      <a:pt x="6124" y="14485"/>
                      <a:pt x="6133" y="14475"/>
                      <a:pt x="6142" y="14475"/>
                    </a:cubicBezTo>
                    <a:cubicBezTo>
                      <a:pt x="6171" y="14457"/>
                      <a:pt x="6199" y="14438"/>
                      <a:pt x="6217" y="14419"/>
                    </a:cubicBezTo>
                    <a:cubicBezTo>
                      <a:pt x="6236" y="14410"/>
                      <a:pt x="6255" y="14391"/>
                      <a:pt x="6283" y="14372"/>
                    </a:cubicBezTo>
                    <a:cubicBezTo>
                      <a:pt x="6292" y="14363"/>
                      <a:pt x="6302" y="14363"/>
                      <a:pt x="6311" y="14354"/>
                    </a:cubicBezTo>
                    <a:cubicBezTo>
                      <a:pt x="6330" y="14344"/>
                      <a:pt x="6339" y="14326"/>
                      <a:pt x="6348" y="14316"/>
                    </a:cubicBezTo>
                    <a:cubicBezTo>
                      <a:pt x="6358" y="14307"/>
                      <a:pt x="6358" y="14298"/>
                      <a:pt x="6367" y="14288"/>
                    </a:cubicBezTo>
                    <a:lnTo>
                      <a:pt x="6377" y="14288"/>
                    </a:lnTo>
                    <a:cubicBezTo>
                      <a:pt x="6377" y="14279"/>
                      <a:pt x="6386" y="14260"/>
                      <a:pt x="6395" y="14251"/>
                    </a:cubicBezTo>
                    <a:cubicBezTo>
                      <a:pt x="6405" y="14232"/>
                      <a:pt x="6414" y="14223"/>
                      <a:pt x="6433" y="14204"/>
                    </a:cubicBezTo>
                    <a:cubicBezTo>
                      <a:pt x="6442" y="14176"/>
                      <a:pt x="6470" y="14148"/>
                      <a:pt x="6489" y="14110"/>
                    </a:cubicBezTo>
                    <a:cubicBezTo>
                      <a:pt x="6489" y="14110"/>
                      <a:pt x="6489" y="14101"/>
                      <a:pt x="6498" y="14101"/>
                    </a:cubicBezTo>
                    <a:lnTo>
                      <a:pt x="6498" y="14092"/>
                    </a:lnTo>
                    <a:lnTo>
                      <a:pt x="6508" y="14082"/>
                    </a:lnTo>
                    <a:lnTo>
                      <a:pt x="6508" y="14073"/>
                    </a:lnTo>
                    <a:lnTo>
                      <a:pt x="6517" y="14063"/>
                    </a:lnTo>
                    <a:cubicBezTo>
                      <a:pt x="6517" y="14054"/>
                      <a:pt x="6526" y="14045"/>
                      <a:pt x="6526" y="14045"/>
                    </a:cubicBezTo>
                    <a:lnTo>
                      <a:pt x="6536" y="14035"/>
                    </a:lnTo>
                    <a:lnTo>
                      <a:pt x="6536" y="14026"/>
                    </a:lnTo>
                    <a:lnTo>
                      <a:pt x="6545" y="14026"/>
                    </a:lnTo>
                    <a:lnTo>
                      <a:pt x="6545" y="14017"/>
                    </a:lnTo>
                    <a:cubicBezTo>
                      <a:pt x="6554" y="13998"/>
                      <a:pt x="6564" y="13989"/>
                      <a:pt x="6573" y="13970"/>
                    </a:cubicBezTo>
                    <a:cubicBezTo>
                      <a:pt x="6601" y="13932"/>
                      <a:pt x="6620" y="13895"/>
                      <a:pt x="6648" y="13858"/>
                    </a:cubicBezTo>
                    <a:cubicBezTo>
                      <a:pt x="6648" y="13848"/>
                      <a:pt x="6657" y="13839"/>
                      <a:pt x="6657" y="13839"/>
                    </a:cubicBezTo>
                    <a:lnTo>
                      <a:pt x="6667" y="13829"/>
                    </a:lnTo>
                    <a:lnTo>
                      <a:pt x="6667" y="13820"/>
                    </a:lnTo>
                    <a:lnTo>
                      <a:pt x="6676" y="13811"/>
                    </a:lnTo>
                    <a:cubicBezTo>
                      <a:pt x="6685" y="13792"/>
                      <a:pt x="6704" y="13773"/>
                      <a:pt x="6714" y="13764"/>
                    </a:cubicBezTo>
                    <a:cubicBezTo>
                      <a:pt x="6742" y="13726"/>
                      <a:pt x="6770" y="13698"/>
                      <a:pt x="6788" y="13680"/>
                    </a:cubicBezTo>
                    <a:cubicBezTo>
                      <a:pt x="6807" y="13661"/>
                      <a:pt x="6826" y="13642"/>
                      <a:pt x="6845" y="13623"/>
                    </a:cubicBezTo>
                    <a:lnTo>
                      <a:pt x="6854" y="13623"/>
                    </a:lnTo>
                    <a:cubicBezTo>
                      <a:pt x="6863" y="13605"/>
                      <a:pt x="6882" y="13595"/>
                      <a:pt x="6891" y="13586"/>
                    </a:cubicBezTo>
                    <a:cubicBezTo>
                      <a:pt x="6901" y="13577"/>
                      <a:pt x="6910" y="13567"/>
                      <a:pt x="6920" y="13558"/>
                    </a:cubicBezTo>
                    <a:cubicBezTo>
                      <a:pt x="6929" y="13549"/>
                      <a:pt x="6938" y="13539"/>
                      <a:pt x="6948" y="13530"/>
                    </a:cubicBezTo>
                    <a:cubicBezTo>
                      <a:pt x="6966" y="13520"/>
                      <a:pt x="6985" y="13502"/>
                      <a:pt x="7004" y="13492"/>
                    </a:cubicBezTo>
                    <a:cubicBezTo>
                      <a:pt x="7032" y="13474"/>
                      <a:pt x="7069" y="13464"/>
                      <a:pt x="7097" y="13455"/>
                    </a:cubicBezTo>
                    <a:cubicBezTo>
                      <a:pt x="7116" y="13446"/>
                      <a:pt x="7144" y="13446"/>
                      <a:pt x="7163" y="13446"/>
                    </a:cubicBezTo>
                    <a:lnTo>
                      <a:pt x="7229" y="13446"/>
                    </a:lnTo>
                    <a:cubicBezTo>
                      <a:pt x="7257" y="13436"/>
                      <a:pt x="7275" y="13436"/>
                      <a:pt x="7303" y="13427"/>
                    </a:cubicBezTo>
                    <a:lnTo>
                      <a:pt x="7322" y="13427"/>
                    </a:lnTo>
                    <a:cubicBezTo>
                      <a:pt x="7313" y="13427"/>
                      <a:pt x="7313" y="13436"/>
                      <a:pt x="7294" y="13446"/>
                    </a:cubicBezTo>
                    <a:lnTo>
                      <a:pt x="7285" y="13464"/>
                    </a:lnTo>
                    <a:cubicBezTo>
                      <a:pt x="7275" y="13474"/>
                      <a:pt x="7266" y="13492"/>
                      <a:pt x="7257" y="13502"/>
                    </a:cubicBezTo>
                    <a:cubicBezTo>
                      <a:pt x="7247" y="13502"/>
                      <a:pt x="7238" y="13511"/>
                      <a:pt x="7229" y="13520"/>
                    </a:cubicBezTo>
                    <a:cubicBezTo>
                      <a:pt x="7229" y="13530"/>
                      <a:pt x="7219" y="13539"/>
                      <a:pt x="7219" y="13549"/>
                    </a:cubicBezTo>
                    <a:lnTo>
                      <a:pt x="7210" y="13549"/>
                    </a:lnTo>
                    <a:cubicBezTo>
                      <a:pt x="7200" y="13567"/>
                      <a:pt x="7191" y="13586"/>
                      <a:pt x="7172" y="13614"/>
                    </a:cubicBezTo>
                    <a:cubicBezTo>
                      <a:pt x="7163" y="13633"/>
                      <a:pt x="7154" y="13661"/>
                      <a:pt x="7144" y="13680"/>
                    </a:cubicBezTo>
                    <a:cubicBezTo>
                      <a:pt x="7144" y="13689"/>
                      <a:pt x="7144" y="13698"/>
                      <a:pt x="7144" y="13708"/>
                    </a:cubicBezTo>
                    <a:cubicBezTo>
                      <a:pt x="7144" y="13717"/>
                      <a:pt x="7144" y="13726"/>
                      <a:pt x="7144" y="13745"/>
                    </a:cubicBezTo>
                    <a:cubicBezTo>
                      <a:pt x="7144" y="13764"/>
                      <a:pt x="7144" y="13773"/>
                      <a:pt x="7154" y="13792"/>
                    </a:cubicBezTo>
                    <a:cubicBezTo>
                      <a:pt x="7154" y="13801"/>
                      <a:pt x="7154" y="13811"/>
                      <a:pt x="7163" y="13820"/>
                    </a:cubicBezTo>
                    <a:cubicBezTo>
                      <a:pt x="7182" y="13858"/>
                      <a:pt x="7200" y="13886"/>
                      <a:pt x="7229" y="13904"/>
                    </a:cubicBezTo>
                    <a:cubicBezTo>
                      <a:pt x="7238" y="13914"/>
                      <a:pt x="7247" y="13914"/>
                      <a:pt x="7247" y="13923"/>
                    </a:cubicBezTo>
                    <a:lnTo>
                      <a:pt x="7257" y="13923"/>
                    </a:lnTo>
                    <a:cubicBezTo>
                      <a:pt x="7266" y="13923"/>
                      <a:pt x="7266" y="13932"/>
                      <a:pt x="7266" y="13932"/>
                    </a:cubicBezTo>
                    <a:lnTo>
                      <a:pt x="7275" y="13932"/>
                    </a:lnTo>
                    <a:cubicBezTo>
                      <a:pt x="7285" y="13942"/>
                      <a:pt x="7285" y="13942"/>
                      <a:pt x="7294" y="13942"/>
                    </a:cubicBezTo>
                    <a:lnTo>
                      <a:pt x="7303" y="13942"/>
                    </a:lnTo>
                    <a:cubicBezTo>
                      <a:pt x="7313" y="13951"/>
                      <a:pt x="7313" y="13951"/>
                      <a:pt x="7322" y="13951"/>
                    </a:cubicBezTo>
                    <a:cubicBezTo>
                      <a:pt x="7350" y="13970"/>
                      <a:pt x="7378" y="13998"/>
                      <a:pt x="7397" y="14017"/>
                    </a:cubicBezTo>
                    <a:lnTo>
                      <a:pt x="7416" y="14026"/>
                    </a:lnTo>
                    <a:lnTo>
                      <a:pt x="7425" y="14045"/>
                    </a:lnTo>
                    <a:lnTo>
                      <a:pt x="7434" y="14045"/>
                    </a:lnTo>
                    <a:cubicBezTo>
                      <a:pt x="7444" y="14054"/>
                      <a:pt x="7453" y="14054"/>
                      <a:pt x="7463" y="14063"/>
                    </a:cubicBezTo>
                    <a:cubicBezTo>
                      <a:pt x="7472" y="14082"/>
                      <a:pt x="7491" y="14092"/>
                      <a:pt x="7500" y="14101"/>
                    </a:cubicBezTo>
                    <a:cubicBezTo>
                      <a:pt x="7519" y="14120"/>
                      <a:pt x="7528" y="14138"/>
                      <a:pt x="7547" y="14166"/>
                    </a:cubicBezTo>
                    <a:cubicBezTo>
                      <a:pt x="7547" y="14176"/>
                      <a:pt x="7556" y="14185"/>
                      <a:pt x="7566" y="14204"/>
                    </a:cubicBezTo>
                    <a:lnTo>
                      <a:pt x="7556" y="14213"/>
                    </a:lnTo>
                    <a:lnTo>
                      <a:pt x="7556" y="14223"/>
                    </a:lnTo>
                    <a:lnTo>
                      <a:pt x="7556" y="14232"/>
                    </a:lnTo>
                    <a:cubicBezTo>
                      <a:pt x="7547" y="14260"/>
                      <a:pt x="7537" y="14288"/>
                      <a:pt x="7519" y="14316"/>
                    </a:cubicBezTo>
                    <a:lnTo>
                      <a:pt x="7509" y="14344"/>
                    </a:lnTo>
                    <a:lnTo>
                      <a:pt x="7509" y="14354"/>
                    </a:lnTo>
                    <a:cubicBezTo>
                      <a:pt x="7500" y="14372"/>
                      <a:pt x="7491" y="14391"/>
                      <a:pt x="7481" y="14410"/>
                    </a:cubicBezTo>
                    <a:cubicBezTo>
                      <a:pt x="7453" y="14466"/>
                      <a:pt x="7425" y="14522"/>
                      <a:pt x="7397" y="14560"/>
                    </a:cubicBezTo>
                    <a:lnTo>
                      <a:pt x="7388" y="14578"/>
                    </a:lnTo>
                    <a:cubicBezTo>
                      <a:pt x="7378" y="14597"/>
                      <a:pt x="7360" y="14625"/>
                      <a:pt x="7341" y="14663"/>
                    </a:cubicBezTo>
                    <a:cubicBezTo>
                      <a:pt x="7332" y="14681"/>
                      <a:pt x="7313" y="14710"/>
                      <a:pt x="7303" y="14738"/>
                    </a:cubicBezTo>
                    <a:cubicBezTo>
                      <a:pt x="7294" y="14747"/>
                      <a:pt x="7285" y="14756"/>
                      <a:pt x="7275" y="14766"/>
                    </a:cubicBezTo>
                    <a:lnTo>
                      <a:pt x="7275" y="14775"/>
                    </a:lnTo>
                    <a:cubicBezTo>
                      <a:pt x="7266" y="14794"/>
                      <a:pt x="7257" y="14803"/>
                      <a:pt x="7247" y="14813"/>
                    </a:cubicBezTo>
                    <a:cubicBezTo>
                      <a:pt x="7238" y="14831"/>
                      <a:pt x="7229" y="14850"/>
                      <a:pt x="7219" y="14869"/>
                    </a:cubicBezTo>
                    <a:cubicBezTo>
                      <a:pt x="7210" y="14878"/>
                      <a:pt x="7210" y="14887"/>
                      <a:pt x="7210" y="14887"/>
                    </a:cubicBezTo>
                    <a:lnTo>
                      <a:pt x="7210" y="14897"/>
                    </a:lnTo>
                    <a:lnTo>
                      <a:pt x="7200" y="14897"/>
                    </a:lnTo>
                    <a:cubicBezTo>
                      <a:pt x="7200" y="14906"/>
                      <a:pt x="7200" y="14916"/>
                      <a:pt x="7200" y="14934"/>
                    </a:cubicBezTo>
                    <a:cubicBezTo>
                      <a:pt x="7182" y="14981"/>
                      <a:pt x="7172" y="15028"/>
                      <a:pt x="7163" y="15065"/>
                    </a:cubicBezTo>
                    <a:lnTo>
                      <a:pt x="7163" y="15075"/>
                    </a:lnTo>
                    <a:lnTo>
                      <a:pt x="7154" y="15093"/>
                    </a:lnTo>
                    <a:cubicBezTo>
                      <a:pt x="7154" y="15121"/>
                      <a:pt x="7144" y="15140"/>
                      <a:pt x="7144" y="15168"/>
                    </a:cubicBezTo>
                    <a:lnTo>
                      <a:pt x="7144" y="15178"/>
                    </a:lnTo>
                    <a:lnTo>
                      <a:pt x="7135" y="15196"/>
                    </a:lnTo>
                    <a:cubicBezTo>
                      <a:pt x="7135" y="15215"/>
                      <a:pt x="7126" y="15234"/>
                      <a:pt x="7126" y="15262"/>
                    </a:cubicBezTo>
                    <a:cubicBezTo>
                      <a:pt x="7116" y="15309"/>
                      <a:pt x="7116" y="15365"/>
                      <a:pt x="7116" y="15412"/>
                    </a:cubicBezTo>
                    <a:lnTo>
                      <a:pt x="7116" y="15430"/>
                    </a:lnTo>
                    <a:cubicBezTo>
                      <a:pt x="7107" y="15487"/>
                      <a:pt x="7107" y="15543"/>
                      <a:pt x="7107" y="15590"/>
                    </a:cubicBezTo>
                    <a:lnTo>
                      <a:pt x="7107" y="15636"/>
                    </a:lnTo>
                    <a:cubicBezTo>
                      <a:pt x="7097" y="15683"/>
                      <a:pt x="7097" y="15721"/>
                      <a:pt x="7097" y="15758"/>
                    </a:cubicBezTo>
                    <a:cubicBezTo>
                      <a:pt x="7097" y="15777"/>
                      <a:pt x="7097" y="15786"/>
                      <a:pt x="7097" y="15805"/>
                    </a:cubicBezTo>
                    <a:cubicBezTo>
                      <a:pt x="7097" y="15824"/>
                      <a:pt x="7097" y="15833"/>
                      <a:pt x="7088" y="15842"/>
                    </a:cubicBezTo>
                    <a:lnTo>
                      <a:pt x="7088" y="15861"/>
                    </a:lnTo>
                    <a:cubicBezTo>
                      <a:pt x="7088" y="15880"/>
                      <a:pt x="7088" y="15899"/>
                      <a:pt x="7088" y="15927"/>
                    </a:cubicBezTo>
                    <a:cubicBezTo>
                      <a:pt x="7088" y="15936"/>
                      <a:pt x="7079" y="15955"/>
                      <a:pt x="7079" y="15964"/>
                    </a:cubicBezTo>
                    <a:lnTo>
                      <a:pt x="7079" y="15973"/>
                    </a:lnTo>
                    <a:lnTo>
                      <a:pt x="7079" y="16011"/>
                    </a:lnTo>
                    <a:cubicBezTo>
                      <a:pt x="7079" y="16020"/>
                      <a:pt x="7079" y="16030"/>
                      <a:pt x="7069" y="16039"/>
                    </a:cubicBezTo>
                    <a:lnTo>
                      <a:pt x="7069" y="16048"/>
                    </a:lnTo>
                    <a:cubicBezTo>
                      <a:pt x="7069" y="16067"/>
                      <a:pt x="7069" y="16076"/>
                      <a:pt x="7069" y="16095"/>
                    </a:cubicBezTo>
                    <a:cubicBezTo>
                      <a:pt x="7069" y="16133"/>
                      <a:pt x="7060" y="16170"/>
                      <a:pt x="7051" y="16198"/>
                    </a:cubicBezTo>
                    <a:lnTo>
                      <a:pt x="7051" y="16208"/>
                    </a:lnTo>
                    <a:cubicBezTo>
                      <a:pt x="7051" y="16217"/>
                      <a:pt x="7051" y="16236"/>
                      <a:pt x="7041" y="16254"/>
                    </a:cubicBezTo>
                    <a:cubicBezTo>
                      <a:pt x="7041" y="16264"/>
                      <a:pt x="7041" y="16273"/>
                      <a:pt x="7041" y="16282"/>
                    </a:cubicBezTo>
                    <a:lnTo>
                      <a:pt x="7041" y="16292"/>
                    </a:lnTo>
                    <a:cubicBezTo>
                      <a:pt x="7032" y="16320"/>
                      <a:pt x="7032" y="16348"/>
                      <a:pt x="7023" y="16376"/>
                    </a:cubicBezTo>
                    <a:cubicBezTo>
                      <a:pt x="7013" y="16395"/>
                      <a:pt x="6994" y="16414"/>
                      <a:pt x="6994" y="16423"/>
                    </a:cubicBezTo>
                    <a:lnTo>
                      <a:pt x="6985" y="16423"/>
                    </a:lnTo>
                    <a:lnTo>
                      <a:pt x="6985" y="16432"/>
                    </a:lnTo>
                    <a:cubicBezTo>
                      <a:pt x="6976" y="16442"/>
                      <a:pt x="6976" y="16451"/>
                      <a:pt x="6966" y="16470"/>
                    </a:cubicBezTo>
                    <a:cubicBezTo>
                      <a:pt x="6966" y="16479"/>
                      <a:pt x="6957" y="16488"/>
                      <a:pt x="6957" y="16498"/>
                    </a:cubicBezTo>
                    <a:cubicBezTo>
                      <a:pt x="6957" y="16507"/>
                      <a:pt x="6948" y="16517"/>
                      <a:pt x="6948" y="16526"/>
                    </a:cubicBezTo>
                    <a:cubicBezTo>
                      <a:pt x="6929" y="16488"/>
                      <a:pt x="6920" y="16451"/>
                      <a:pt x="6910" y="16423"/>
                    </a:cubicBezTo>
                    <a:cubicBezTo>
                      <a:pt x="6910" y="16414"/>
                      <a:pt x="6910" y="16404"/>
                      <a:pt x="6901" y="16395"/>
                    </a:cubicBezTo>
                    <a:cubicBezTo>
                      <a:pt x="6891" y="16367"/>
                      <a:pt x="6882" y="16329"/>
                      <a:pt x="6882" y="16311"/>
                    </a:cubicBezTo>
                    <a:lnTo>
                      <a:pt x="6882" y="16301"/>
                    </a:lnTo>
                    <a:lnTo>
                      <a:pt x="6873" y="16301"/>
                    </a:lnTo>
                    <a:lnTo>
                      <a:pt x="6873" y="16273"/>
                    </a:lnTo>
                    <a:lnTo>
                      <a:pt x="6863" y="16264"/>
                    </a:lnTo>
                    <a:cubicBezTo>
                      <a:pt x="6863" y="16282"/>
                      <a:pt x="6863" y="16306"/>
                      <a:pt x="6863" y="16329"/>
                    </a:cubicBezTo>
                    <a:cubicBezTo>
                      <a:pt x="6863" y="16376"/>
                      <a:pt x="6873" y="16423"/>
                      <a:pt x="6873" y="16460"/>
                    </a:cubicBezTo>
                    <a:cubicBezTo>
                      <a:pt x="6873" y="16479"/>
                      <a:pt x="6882" y="16498"/>
                      <a:pt x="6882" y="16507"/>
                    </a:cubicBezTo>
                    <a:cubicBezTo>
                      <a:pt x="6882" y="16517"/>
                      <a:pt x="6891" y="16535"/>
                      <a:pt x="6891" y="16535"/>
                    </a:cubicBezTo>
                    <a:cubicBezTo>
                      <a:pt x="6882" y="16526"/>
                      <a:pt x="6863" y="16507"/>
                      <a:pt x="6845" y="16488"/>
                    </a:cubicBezTo>
                    <a:lnTo>
                      <a:pt x="6845" y="16488"/>
                    </a:lnTo>
                    <a:cubicBezTo>
                      <a:pt x="6863" y="16526"/>
                      <a:pt x="6891" y="16573"/>
                      <a:pt x="6920" y="16620"/>
                    </a:cubicBezTo>
                    <a:cubicBezTo>
                      <a:pt x="6929" y="16629"/>
                      <a:pt x="6929" y="16648"/>
                      <a:pt x="6938" y="16657"/>
                    </a:cubicBezTo>
                    <a:lnTo>
                      <a:pt x="6938" y="16666"/>
                    </a:lnTo>
                    <a:lnTo>
                      <a:pt x="6948" y="16666"/>
                    </a:lnTo>
                    <a:cubicBezTo>
                      <a:pt x="6957" y="16685"/>
                      <a:pt x="6966" y="16694"/>
                      <a:pt x="6966" y="16713"/>
                    </a:cubicBezTo>
                    <a:cubicBezTo>
                      <a:pt x="7004" y="16779"/>
                      <a:pt x="7041" y="16844"/>
                      <a:pt x="7088" y="16919"/>
                    </a:cubicBezTo>
                    <a:cubicBezTo>
                      <a:pt x="7126" y="16985"/>
                      <a:pt x="7163" y="17041"/>
                      <a:pt x="7200" y="17097"/>
                    </a:cubicBezTo>
                    <a:cubicBezTo>
                      <a:pt x="7219" y="17106"/>
                      <a:pt x="7229" y="17125"/>
                      <a:pt x="7238" y="17144"/>
                    </a:cubicBezTo>
                    <a:lnTo>
                      <a:pt x="7238" y="17153"/>
                    </a:lnTo>
                    <a:lnTo>
                      <a:pt x="7247" y="17153"/>
                    </a:lnTo>
                    <a:lnTo>
                      <a:pt x="7257" y="17181"/>
                    </a:lnTo>
                    <a:cubicBezTo>
                      <a:pt x="7266" y="17191"/>
                      <a:pt x="7275" y="17209"/>
                      <a:pt x="7285" y="17219"/>
                    </a:cubicBezTo>
                    <a:lnTo>
                      <a:pt x="7285" y="17228"/>
                    </a:lnTo>
                    <a:lnTo>
                      <a:pt x="7303" y="17247"/>
                    </a:lnTo>
                    <a:cubicBezTo>
                      <a:pt x="7303" y="17256"/>
                      <a:pt x="7313" y="17266"/>
                      <a:pt x="7322" y="17275"/>
                    </a:cubicBezTo>
                    <a:lnTo>
                      <a:pt x="7322" y="17284"/>
                    </a:lnTo>
                    <a:lnTo>
                      <a:pt x="7341" y="17303"/>
                    </a:lnTo>
                    <a:cubicBezTo>
                      <a:pt x="7350" y="17322"/>
                      <a:pt x="7360" y="17340"/>
                      <a:pt x="7369" y="17359"/>
                    </a:cubicBezTo>
                    <a:lnTo>
                      <a:pt x="7378" y="17359"/>
                    </a:lnTo>
                    <a:lnTo>
                      <a:pt x="7378" y="17369"/>
                    </a:lnTo>
                    <a:lnTo>
                      <a:pt x="7388" y="17369"/>
                    </a:lnTo>
                    <a:cubicBezTo>
                      <a:pt x="7397" y="17387"/>
                      <a:pt x="7397" y="17397"/>
                      <a:pt x="7406" y="17415"/>
                    </a:cubicBezTo>
                    <a:lnTo>
                      <a:pt x="7425" y="17443"/>
                    </a:lnTo>
                    <a:cubicBezTo>
                      <a:pt x="7453" y="17472"/>
                      <a:pt x="7463" y="17500"/>
                      <a:pt x="7481" y="17528"/>
                    </a:cubicBezTo>
                    <a:cubicBezTo>
                      <a:pt x="7537" y="17603"/>
                      <a:pt x="7584" y="17677"/>
                      <a:pt x="7650" y="17762"/>
                    </a:cubicBezTo>
                    <a:lnTo>
                      <a:pt x="7669" y="17799"/>
                    </a:lnTo>
                    <a:cubicBezTo>
                      <a:pt x="7687" y="17827"/>
                      <a:pt x="7706" y="17846"/>
                      <a:pt x="7715" y="17874"/>
                    </a:cubicBezTo>
                    <a:lnTo>
                      <a:pt x="7725" y="17883"/>
                    </a:lnTo>
                    <a:cubicBezTo>
                      <a:pt x="7743" y="17912"/>
                      <a:pt x="7772" y="17949"/>
                      <a:pt x="7800" y="17986"/>
                    </a:cubicBezTo>
                    <a:cubicBezTo>
                      <a:pt x="7818" y="18015"/>
                      <a:pt x="7837" y="18043"/>
                      <a:pt x="7856" y="18061"/>
                    </a:cubicBezTo>
                    <a:lnTo>
                      <a:pt x="7856" y="18071"/>
                    </a:lnTo>
                    <a:lnTo>
                      <a:pt x="7865" y="18080"/>
                    </a:lnTo>
                    <a:lnTo>
                      <a:pt x="7875" y="18089"/>
                    </a:lnTo>
                    <a:lnTo>
                      <a:pt x="7875" y="18099"/>
                    </a:lnTo>
                    <a:lnTo>
                      <a:pt x="7884" y="18099"/>
                    </a:lnTo>
                    <a:cubicBezTo>
                      <a:pt x="7903" y="18127"/>
                      <a:pt x="7931" y="18174"/>
                      <a:pt x="7959" y="18211"/>
                    </a:cubicBezTo>
                    <a:lnTo>
                      <a:pt x="7987" y="18249"/>
                    </a:lnTo>
                    <a:cubicBezTo>
                      <a:pt x="8015" y="18295"/>
                      <a:pt x="8071" y="18370"/>
                      <a:pt x="8118" y="18436"/>
                    </a:cubicBezTo>
                    <a:lnTo>
                      <a:pt x="8146" y="18473"/>
                    </a:lnTo>
                    <a:cubicBezTo>
                      <a:pt x="8184" y="18530"/>
                      <a:pt x="8240" y="18595"/>
                      <a:pt x="8286" y="18661"/>
                    </a:cubicBezTo>
                    <a:cubicBezTo>
                      <a:pt x="8315" y="18698"/>
                      <a:pt x="8343" y="18735"/>
                      <a:pt x="8380" y="18782"/>
                    </a:cubicBezTo>
                    <a:lnTo>
                      <a:pt x="8399" y="18801"/>
                    </a:lnTo>
                    <a:lnTo>
                      <a:pt x="8427" y="18848"/>
                    </a:lnTo>
                    <a:lnTo>
                      <a:pt x="8446" y="18876"/>
                    </a:lnTo>
                    <a:lnTo>
                      <a:pt x="8455" y="18885"/>
                    </a:lnTo>
                    <a:lnTo>
                      <a:pt x="8464" y="18895"/>
                    </a:lnTo>
                    <a:cubicBezTo>
                      <a:pt x="8464" y="18904"/>
                      <a:pt x="8474" y="18923"/>
                      <a:pt x="8483" y="18932"/>
                    </a:cubicBezTo>
                    <a:cubicBezTo>
                      <a:pt x="8521" y="18988"/>
                      <a:pt x="8567" y="19054"/>
                      <a:pt x="8614" y="19110"/>
                    </a:cubicBezTo>
                    <a:cubicBezTo>
                      <a:pt x="8717" y="19250"/>
                      <a:pt x="8801" y="19353"/>
                      <a:pt x="8886" y="19447"/>
                    </a:cubicBezTo>
                    <a:cubicBezTo>
                      <a:pt x="8914" y="19485"/>
                      <a:pt x="8933" y="19513"/>
                      <a:pt x="8961" y="19531"/>
                    </a:cubicBezTo>
                    <a:lnTo>
                      <a:pt x="8970" y="19541"/>
                    </a:lnTo>
                    <a:lnTo>
                      <a:pt x="8970" y="19550"/>
                    </a:lnTo>
                    <a:cubicBezTo>
                      <a:pt x="8989" y="19569"/>
                      <a:pt x="9007" y="19587"/>
                      <a:pt x="9026" y="19606"/>
                    </a:cubicBezTo>
                    <a:cubicBezTo>
                      <a:pt x="9082" y="19662"/>
                      <a:pt x="9129" y="19719"/>
                      <a:pt x="9185" y="19775"/>
                    </a:cubicBezTo>
                    <a:cubicBezTo>
                      <a:pt x="9241" y="19831"/>
                      <a:pt x="9298" y="19878"/>
                      <a:pt x="9344" y="19925"/>
                    </a:cubicBezTo>
                    <a:cubicBezTo>
                      <a:pt x="9382" y="19953"/>
                      <a:pt x="9401" y="19971"/>
                      <a:pt x="9429" y="19990"/>
                    </a:cubicBezTo>
                    <a:cubicBezTo>
                      <a:pt x="9438" y="19999"/>
                      <a:pt x="9457" y="20009"/>
                      <a:pt x="9466" y="20028"/>
                    </a:cubicBezTo>
                    <a:cubicBezTo>
                      <a:pt x="9485" y="20037"/>
                      <a:pt x="9494" y="20046"/>
                      <a:pt x="9504" y="20056"/>
                    </a:cubicBezTo>
                    <a:cubicBezTo>
                      <a:pt x="9541" y="20084"/>
                      <a:pt x="9560" y="20102"/>
                      <a:pt x="9588" y="20131"/>
                    </a:cubicBezTo>
                    <a:cubicBezTo>
                      <a:pt x="9588" y="20131"/>
                      <a:pt x="9597" y="20131"/>
                      <a:pt x="9597" y="20140"/>
                    </a:cubicBezTo>
                    <a:cubicBezTo>
                      <a:pt x="9607" y="20149"/>
                      <a:pt x="9616" y="20149"/>
                      <a:pt x="9625" y="20159"/>
                    </a:cubicBezTo>
                    <a:cubicBezTo>
                      <a:pt x="9644" y="20177"/>
                      <a:pt x="9653" y="20187"/>
                      <a:pt x="9672" y="20196"/>
                    </a:cubicBezTo>
                    <a:cubicBezTo>
                      <a:pt x="9682" y="20215"/>
                      <a:pt x="9700" y="20224"/>
                      <a:pt x="9710" y="20234"/>
                    </a:cubicBezTo>
                    <a:cubicBezTo>
                      <a:pt x="9728" y="20243"/>
                      <a:pt x="9738" y="20252"/>
                      <a:pt x="9756" y="20271"/>
                    </a:cubicBezTo>
                    <a:cubicBezTo>
                      <a:pt x="9766" y="20280"/>
                      <a:pt x="9775" y="20280"/>
                      <a:pt x="9785" y="20290"/>
                    </a:cubicBezTo>
                    <a:cubicBezTo>
                      <a:pt x="9803" y="20308"/>
                      <a:pt x="9822" y="20318"/>
                      <a:pt x="9841" y="20337"/>
                    </a:cubicBezTo>
                    <a:cubicBezTo>
                      <a:pt x="9888" y="20374"/>
                      <a:pt x="9925" y="20411"/>
                      <a:pt x="9962" y="20439"/>
                    </a:cubicBezTo>
                    <a:lnTo>
                      <a:pt x="9972" y="20439"/>
                    </a:lnTo>
                    <a:lnTo>
                      <a:pt x="9972" y="20449"/>
                    </a:lnTo>
                    <a:lnTo>
                      <a:pt x="10009" y="20477"/>
                    </a:lnTo>
                    <a:cubicBezTo>
                      <a:pt x="10037" y="20505"/>
                      <a:pt x="10065" y="20533"/>
                      <a:pt x="10094" y="20552"/>
                    </a:cubicBezTo>
                    <a:cubicBezTo>
                      <a:pt x="10122" y="20580"/>
                      <a:pt x="10150" y="20599"/>
                      <a:pt x="10187" y="20627"/>
                    </a:cubicBezTo>
                    <a:cubicBezTo>
                      <a:pt x="10243" y="20683"/>
                      <a:pt x="10299" y="20730"/>
                      <a:pt x="10356" y="20777"/>
                    </a:cubicBezTo>
                    <a:cubicBezTo>
                      <a:pt x="10421" y="20833"/>
                      <a:pt x="10468" y="20870"/>
                      <a:pt x="10524" y="20917"/>
                    </a:cubicBezTo>
                    <a:cubicBezTo>
                      <a:pt x="10552" y="20936"/>
                      <a:pt x="10580" y="20964"/>
                      <a:pt x="10608" y="20983"/>
                    </a:cubicBezTo>
                    <a:lnTo>
                      <a:pt x="10627" y="20992"/>
                    </a:lnTo>
                    <a:cubicBezTo>
                      <a:pt x="10646" y="21011"/>
                      <a:pt x="10674" y="21029"/>
                      <a:pt x="10693" y="21048"/>
                    </a:cubicBezTo>
                    <a:cubicBezTo>
                      <a:pt x="10711" y="21057"/>
                      <a:pt x="10721" y="21067"/>
                      <a:pt x="10740" y="21067"/>
                    </a:cubicBezTo>
                    <a:lnTo>
                      <a:pt x="10740" y="21076"/>
                    </a:lnTo>
                    <a:lnTo>
                      <a:pt x="10749" y="21076"/>
                    </a:lnTo>
                    <a:cubicBezTo>
                      <a:pt x="10758" y="21086"/>
                      <a:pt x="10777" y="21095"/>
                      <a:pt x="10796" y="21114"/>
                    </a:cubicBezTo>
                    <a:cubicBezTo>
                      <a:pt x="10805" y="21114"/>
                      <a:pt x="10814" y="21123"/>
                      <a:pt x="10824" y="21132"/>
                    </a:cubicBezTo>
                    <a:cubicBezTo>
                      <a:pt x="10843" y="21142"/>
                      <a:pt x="10861" y="21151"/>
                      <a:pt x="10871" y="21170"/>
                    </a:cubicBezTo>
                    <a:cubicBezTo>
                      <a:pt x="10908" y="21189"/>
                      <a:pt x="10936" y="21207"/>
                      <a:pt x="10964" y="21235"/>
                    </a:cubicBezTo>
                    <a:cubicBezTo>
                      <a:pt x="10992" y="21245"/>
                      <a:pt x="11011" y="21263"/>
                      <a:pt x="11030" y="21273"/>
                    </a:cubicBezTo>
                    <a:cubicBezTo>
                      <a:pt x="11039" y="21282"/>
                      <a:pt x="11048" y="21282"/>
                      <a:pt x="11058" y="21292"/>
                    </a:cubicBezTo>
                    <a:cubicBezTo>
                      <a:pt x="11067" y="21301"/>
                      <a:pt x="11086" y="21310"/>
                      <a:pt x="11095" y="21320"/>
                    </a:cubicBezTo>
                    <a:lnTo>
                      <a:pt x="11105" y="21320"/>
                    </a:lnTo>
                    <a:cubicBezTo>
                      <a:pt x="11114" y="21329"/>
                      <a:pt x="11123" y="21338"/>
                      <a:pt x="11142" y="21338"/>
                    </a:cubicBezTo>
                    <a:lnTo>
                      <a:pt x="11189" y="21376"/>
                    </a:lnTo>
                    <a:lnTo>
                      <a:pt x="11208" y="21385"/>
                    </a:lnTo>
                    <a:lnTo>
                      <a:pt x="11236" y="21404"/>
                    </a:lnTo>
                    <a:cubicBezTo>
                      <a:pt x="11245" y="21413"/>
                      <a:pt x="11264" y="21423"/>
                      <a:pt x="11283" y="21432"/>
                    </a:cubicBezTo>
                    <a:cubicBezTo>
                      <a:pt x="11329" y="21460"/>
                      <a:pt x="11376" y="21497"/>
                      <a:pt x="11423" y="21526"/>
                    </a:cubicBezTo>
                    <a:cubicBezTo>
                      <a:pt x="11451" y="21544"/>
                      <a:pt x="11489" y="21572"/>
                      <a:pt x="11517" y="21591"/>
                    </a:cubicBezTo>
                    <a:cubicBezTo>
                      <a:pt x="11535" y="21600"/>
                      <a:pt x="11545" y="21610"/>
                      <a:pt x="11563" y="21629"/>
                    </a:cubicBezTo>
                    <a:cubicBezTo>
                      <a:pt x="11573" y="21638"/>
                      <a:pt x="11582" y="21647"/>
                      <a:pt x="11601" y="21647"/>
                    </a:cubicBezTo>
                    <a:cubicBezTo>
                      <a:pt x="11610" y="21657"/>
                      <a:pt x="11620" y="21666"/>
                      <a:pt x="11629" y="21675"/>
                    </a:cubicBezTo>
                    <a:cubicBezTo>
                      <a:pt x="11638" y="21675"/>
                      <a:pt x="11638" y="21685"/>
                      <a:pt x="11648" y="21694"/>
                    </a:cubicBezTo>
                    <a:lnTo>
                      <a:pt x="11676" y="21713"/>
                    </a:lnTo>
                    <a:lnTo>
                      <a:pt x="11685" y="21722"/>
                    </a:lnTo>
                    <a:cubicBezTo>
                      <a:pt x="11723" y="21750"/>
                      <a:pt x="11760" y="21788"/>
                      <a:pt x="11807" y="21816"/>
                    </a:cubicBezTo>
                    <a:lnTo>
                      <a:pt x="11826" y="21835"/>
                    </a:lnTo>
                    <a:cubicBezTo>
                      <a:pt x="11844" y="21844"/>
                      <a:pt x="11863" y="21863"/>
                      <a:pt x="11882" y="21872"/>
                    </a:cubicBezTo>
                    <a:cubicBezTo>
                      <a:pt x="11891" y="21881"/>
                      <a:pt x="11901" y="21891"/>
                      <a:pt x="11910" y="21900"/>
                    </a:cubicBezTo>
                    <a:lnTo>
                      <a:pt x="11919" y="21909"/>
                    </a:lnTo>
                    <a:cubicBezTo>
                      <a:pt x="11929" y="21909"/>
                      <a:pt x="11938" y="21919"/>
                      <a:pt x="11947" y="21928"/>
                    </a:cubicBezTo>
                    <a:lnTo>
                      <a:pt x="11957" y="21938"/>
                    </a:lnTo>
                    <a:cubicBezTo>
                      <a:pt x="12060" y="22022"/>
                      <a:pt x="12163" y="22106"/>
                      <a:pt x="12247" y="22172"/>
                    </a:cubicBezTo>
                    <a:cubicBezTo>
                      <a:pt x="12266" y="22190"/>
                      <a:pt x="12284" y="22200"/>
                      <a:pt x="12303" y="22218"/>
                    </a:cubicBezTo>
                    <a:lnTo>
                      <a:pt x="12312" y="22218"/>
                    </a:lnTo>
                    <a:lnTo>
                      <a:pt x="12312" y="22228"/>
                    </a:lnTo>
                    <a:lnTo>
                      <a:pt x="12322" y="22228"/>
                    </a:lnTo>
                    <a:lnTo>
                      <a:pt x="12341" y="22246"/>
                    </a:lnTo>
                    <a:cubicBezTo>
                      <a:pt x="12359" y="22265"/>
                      <a:pt x="12387" y="22284"/>
                      <a:pt x="12406" y="22303"/>
                    </a:cubicBezTo>
                    <a:cubicBezTo>
                      <a:pt x="12453" y="22331"/>
                      <a:pt x="12509" y="22368"/>
                      <a:pt x="12565" y="22415"/>
                    </a:cubicBezTo>
                    <a:cubicBezTo>
                      <a:pt x="12612" y="22452"/>
                      <a:pt x="12668" y="22490"/>
                      <a:pt x="12715" y="22518"/>
                    </a:cubicBezTo>
                    <a:cubicBezTo>
                      <a:pt x="12724" y="22527"/>
                      <a:pt x="12734" y="22537"/>
                      <a:pt x="12743" y="22546"/>
                    </a:cubicBezTo>
                    <a:lnTo>
                      <a:pt x="12771" y="22565"/>
                    </a:lnTo>
                    <a:cubicBezTo>
                      <a:pt x="12818" y="22602"/>
                      <a:pt x="12865" y="22640"/>
                      <a:pt x="12912" y="22677"/>
                    </a:cubicBezTo>
                    <a:lnTo>
                      <a:pt x="12912" y="22687"/>
                    </a:lnTo>
                    <a:lnTo>
                      <a:pt x="12949" y="22705"/>
                    </a:lnTo>
                    <a:lnTo>
                      <a:pt x="12977" y="22733"/>
                    </a:lnTo>
                    <a:lnTo>
                      <a:pt x="13033" y="22780"/>
                    </a:lnTo>
                    <a:lnTo>
                      <a:pt x="13043" y="22790"/>
                    </a:lnTo>
                    <a:cubicBezTo>
                      <a:pt x="13071" y="22808"/>
                      <a:pt x="13090" y="22827"/>
                      <a:pt x="13118" y="22846"/>
                    </a:cubicBezTo>
                    <a:cubicBezTo>
                      <a:pt x="13127" y="22855"/>
                      <a:pt x="13146" y="22864"/>
                      <a:pt x="13155" y="22874"/>
                    </a:cubicBezTo>
                    <a:cubicBezTo>
                      <a:pt x="13174" y="22883"/>
                      <a:pt x="13193" y="22902"/>
                      <a:pt x="13202" y="22911"/>
                    </a:cubicBezTo>
                    <a:cubicBezTo>
                      <a:pt x="13230" y="22921"/>
                      <a:pt x="13249" y="22939"/>
                      <a:pt x="13258" y="22949"/>
                    </a:cubicBezTo>
                    <a:lnTo>
                      <a:pt x="13267" y="22949"/>
                    </a:lnTo>
                    <a:lnTo>
                      <a:pt x="13286" y="22967"/>
                    </a:lnTo>
                    <a:cubicBezTo>
                      <a:pt x="13352" y="23005"/>
                      <a:pt x="13417" y="23052"/>
                      <a:pt x="13483" y="23089"/>
                    </a:cubicBezTo>
                    <a:cubicBezTo>
                      <a:pt x="13511" y="23108"/>
                      <a:pt x="13548" y="23127"/>
                      <a:pt x="13586" y="23145"/>
                    </a:cubicBezTo>
                    <a:cubicBezTo>
                      <a:pt x="13614" y="23164"/>
                      <a:pt x="13642" y="23183"/>
                      <a:pt x="13670" y="23192"/>
                    </a:cubicBezTo>
                    <a:cubicBezTo>
                      <a:pt x="13689" y="23201"/>
                      <a:pt x="13708" y="23211"/>
                      <a:pt x="13726" y="23220"/>
                    </a:cubicBezTo>
                    <a:cubicBezTo>
                      <a:pt x="13745" y="23230"/>
                      <a:pt x="13754" y="23239"/>
                      <a:pt x="13773" y="23248"/>
                    </a:cubicBezTo>
                    <a:cubicBezTo>
                      <a:pt x="13782" y="23258"/>
                      <a:pt x="13792" y="23258"/>
                      <a:pt x="13801" y="23267"/>
                    </a:cubicBezTo>
                    <a:lnTo>
                      <a:pt x="13792" y="23258"/>
                    </a:lnTo>
                    <a:lnTo>
                      <a:pt x="13801" y="23258"/>
                    </a:lnTo>
                    <a:lnTo>
                      <a:pt x="13810" y="23267"/>
                    </a:lnTo>
                    <a:cubicBezTo>
                      <a:pt x="13820" y="23276"/>
                      <a:pt x="13839" y="23276"/>
                      <a:pt x="13848" y="23286"/>
                    </a:cubicBezTo>
                    <a:lnTo>
                      <a:pt x="13867" y="23295"/>
                    </a:lnTo>
                    <a:cubicBezTo>
                      <a:pt x="13885" y="23304"/>
                      <a:pt x="13904" y="23314"/>
                      <a:pt x="13923" y="23333"/>
                    </a:cubicBezTo>
                    <a:cubicBezTo>
                      <a:pt x="13942" y="23342"/>
                      <a:pt x="13960" y="23351"/>
                      <a:pt x="13979" y="23361"/>
                    </a:cubicBezTo>
                    <a:lnTo>
                      <a:pt x="14007" y="23379"/>
                    </a:lnTo>
                    <a:cubicBezTo>
                      <a:pt x="14054" y="23407"/>
                      <a:pt x="14101" y="23426"/>
                      <a:pt x="14129" y="23445"/>
                    </a:cubicBezTo>
                    <a:lnTo>
                      <a:pt x="14138" y="23454"/>
                    </a:lnTo>
                    <a:lnTo>
                      <a:pt x="14176" y="23473"/>
                    </a:lnTo>
                    <a:cubicBezTo>
                      <a:pt x="14194" y="23482"/>
                      <a:pt x="14222" y="23492"/>
                      <a:pt x="14241" y="23510"/>
                    </a:cubicBezTo>
                    <a:lnTo>
                      <a:pt x="14251" y="23510"/>
                    </a:lnTo>
                    <a:lnTo>
                      <a:pt x="14251" y="23520"/>
                    </a:lnTo>
                    <a:lnTo>
                      <a:pt x="14260" y="23520"/>
                    </a:lnTo>
                    <a:cubicBezTo>
                      <a:pt x="14288" y="23529"/>
                      <a:pt x="14316" y="23548"/>
                      <a:pt x="14344" y="23567"/>
                    </a:cubicBezTo>
                    <a:cubicBezTo>
                      <a:pt x="14372" y="23576"/>
                      <a:pt x="14400" y="23595"/>
                      <a:pt x="14419" y="23604"/>
                    </a:cubicBezTo>
                    <a:lnTo>
                      <a:pt x="14419" y="23613"/>
                    </a:lnTo>
                    <a:lnTo>
                      <a:pt x="14428" y="23613"/>
                    </a:lnTo>
                    <a:cubicBezTo>
                      <a:pt x="14447" y="23632"/>
                      <a:pt x="14475" y="23642"/>
                      <a:pt x="14503" y="23670"/>
                    </a:cubicBezTo>
                    <a:cubicBezTo>
                      <a:pt x="14522" y="23679"/>
                      <a:pt x="14531" y="23688"/>
                      <a:pt x="14550" y="23698"/>
                    </a:cubicBezTo>
                    <a:lnTo>
                      <a:pt x="14550" y="23707"/>
                    </a:lnTo>
                    <a:cubicBezTo>
                      <a:pt x="14588" y="23726"/>
                      <a:pt x="14625" y="23763"/>
                      <a:pt x="14681" y="23791"/>
                    </a:cubicBezTo>
                    <a:cubicBezTo>
                      <a:pt x="14691" y="23801"/>
                      <a:pt x="14709" y="23810"/>
                      <a:pt x="14719" y="23829"/>
                    </a:cubicBezTo>
                    <a:cubicBezTo>
                      <a:pt x="14747" y="23848"/>
                      <a:pt x="14765" y="23866"/>
                      <a:pt x="14794" y="23876"/>
                    </a:cubicBezTo>
                    <a:lnTo>
                      <a:pt x="14803" y="23885"/>
                    </a:lnTo>
                    <a:lnTo>
                      <a:pt x="14822" y="23894"/>
                    </a:lnTo>
                    <a:lnTo>
                      <a:pt x="14822" y="23904"/>
                    </a:lnTo>
                    <a:cubicBezTo>
                      <a:pt x="14840" y="23922"/>
                      <a:pt x="14859" y="23941"/>
                      <a:pt x="14868" y="23960"/>
                    </a:cubicBezTo>
                    <a:cubicBezTo>
                      <a:pt x="14868" y="23960"/>
                      <a:pt x="14878" y="23969"/>
                      <a:pt x="14878" y="23969"/>
                    </a:cubicBezTo>
                    <a:lnTo>
                      <a:pt x="14878" y="23979"/>
                    </a:lnTo>
                    <a:lnTo>
                      <a:pt x="14887" y="23979"/>
                    </a:lnTo>
                    <a:cubicBezTo>
                      <a:pt x="14887" y="23988"/>
                      <a:pt x="14897" y="23988"/>
                      <a:pt x="14897" y="23997"/>
                    </a:cubicBezTo>
                    <a:cubicBezTo>
                      <a:pt x="14906" y="24016"/>
                      <a:pt x="14915" y="24025"/>
                      <a:pt x="14925" y="24044"/>
                    </a:cubicBezTo>
                    <a:cubicBezTo>
                      <a:pt x="14962" y="24110"/>
                      <a:pt x="15000" y="24175"/>
                      <a:pt x="15037" y="24241"/>
                    </a:cubicBezTo>
                    <a:cubicBezTo>
                      <a:pt x="15056" y="24269"/>
                      <a:pt x="15074" y="24288"/>
                      <a:pt x="15093" y="24316"/>
                    </a:cubicBezTo>
                    <a:lnTo>
                      <a:pt x="15093" y="24325"/>
                    </a:lnTo>
                    <a:lnTo>
                      <a:pt x="15103" y="24334"/>
                    </a:lnTo>
                    <a:cubicBezTo>
                      <a:pt x="15121" y="24362"/>
                      <a:pt x="15140" y="24391"/>
                      <a:pt x="15159" y="24419"/>
                    </a:cubicBezTo>
                    <a:lnTo>
                      <a:pt x="15159" y="24428"/>
                    </a:lnTo>
                    <a:lnTo>
                      <a:pt x="15168" y="24437"/>
                    </a:lnTo>
                    <a:cubicBezTo>
                      <a:pt x="15187" y="24475"/>
                      <a:pt x="15206" y="24512"/>
                      <a:pt x="15224" y="24550"/>
                    </a:cubicBezTo>
                    <a:lnTo>
                      <a:pt x="15234" y="24568"/>
                    </a:lnTo>
                    <a:lnTo>
                      <a:pt x="15234" y="24578"/>
                    </a:lnTo>
                    <a:lnTo>
                      <a:pt x="15243" y="24578"/>
                    </a:lnTo>
                    <a:cubicBezTo>
                      <a:pt x="15243" y="24587"/>
                      <a:pt x="15252" y="24606"/>
                      <a:pt x="15262" y="24625"/>
                    </a:cubicBezTo>
                    <a:lnTo>
                      <a:pt x="15271" y="24653"/>
                    </a:lnTo>
                    <a:cubicBezTo>
                      <a:pt x="15280" y="24671"/>
                      <a:pt x="15280" y="24681"/>
                      <a:pt x="15290" y="24700"/>
                    </a:cubicBezTo>
                    <a:cubicBezTo>
                      <a:pt x="15337" y="24793"/>
                      <a:pt x="15374" y="24896"/>
                      <a:pt x="15421" y="24990"/>
                    </a:cubicBezTo>
                    <a:lnTo>
                      <a:pt x="15449" y="25037"/>
                    </a:lnTo>
                    <a:lnTo>
                      <a:pt x="15468" y="25074"/>
                    </a:lnTo>
                    <a:cubicBezTo>
                      <a:pt x="15477" y="25093"/>
                      <a:pt x="15486" y="25111"/>
                      <a:pt x="15486" y="25121"/>
                    </a:cubicBezTo>
                    <a:lnTo>
                      <a:pt x="15496" y="25130"/>
                    </a:lnTo>
                    <a:lnTo>
                      <a:pt x="15496" y="25140"/>
                    </a:lnTo>
                    <a:lnTo>
                      <a:pt x="15496" y="25149"/>
                    </a:lnTo>
                    <a:lnTo>
                      <a:pt x="15505" y="25158"/>
                    </a:lnTo>
                    <a:cubicBezTo>
                      <a:pt x="15515" y="25186"/>
                      <a:pt x="15524" y="25205"/>
                      <a:pt x="15533" y="25233"/>
                    </a:cubicBezTo>
                    <a:cubicBezTo>
                      <a:pt x="15543" y="25261"/>
                      <a:pt x="15552" y="25299"/>
                      <a:pt x="15561" y="25317"/>
                    </a:cubicBezTo>
                    <a:cubicBezTo>
                      <a:pt x="15589" y="25374"/>
                      <a:pt x="15608" y="25420"/>
                      <a:pt x="15627" y="25467"/>
                    </a:cubicBezTo>
                    <a:cubicBezTo>
                      <a:pt x="15636" y="25505"/>
                      <a:pt x="15646" y="25533"/>
                      <a:pt x="15664" y="25561"/>
                    </a:cubicBezTo>
                    <a:cubicBezTo>
                      <a:pt x="15674" y="25589"/>
                      <a:pt x="15674" y="25617"/>
                      <a:pt x="15683" y="25636"/>
                    </a:cubicBezTo>
                    <a:cubicBezTo>
                      <a:pt x="15702" y="25711"/>
                      <a:pt x="15720" y="25804"/>
                      <a:pt x="15739" y="25861"/>
                    </a:cubicBezTo>
                    <a:lnTo>
                      <a:pt x="15739" y="25870"/>
                    </a:lnTo>
                    <a:lnTo>
                      <a:pt x="15739" y="25879"/>
                    </a:lnTo>
                    <a:cubicBezTo>
                      <a:pt x="15749" y="25917"/>
                      <a:pt x="15758" y="25954"/>
                      <a:pt x="15767" y="25982"/>
                    </a:cubicBezTo>
                    <a:cubicBezTo>
                      <a:pt x="15777" y="26020"/>
                      <a:pt x="15786" y="26048"/>
                      <a:pt x="15795" y="26076"/>
                    </a:cubicBezTo>
                    <a:lnTo>
                      <a:pt x="15795" y="26085"/>
                    </a:lnTo>
                    <a:lnTo>
                      <a:pt x="15795" y="26095"/>
                    </a:lnTo>
                    <a:cubicBezTo>
                      <a:pt x="15814" y="26160"/>
                      <a:pt x="15833" y="26244"/>
                      <a:pt x="15852" y="26319"/>
                    </a:cubicBezTo>
                    <a:cubicBezTo>
                      <a:pt x="15889" y="26441"/>
                      <a:pt x="15917" y="26563"/>
                      <a:pt x="15936" y="26666"/>
                    </a:cubicBezTo>
                    <a:lnTo>
                      <a:pt x="15955" y="26713"/>
                    </a:lnTo>
                    <a:lnTo>
                      <a:pt x="15955" y="26741"/>
                    </a:lnTo>
                    <a:lnTo>
                      <a:pt x="15955" y="26750"/>
                    </a:lnTo>
                    <a:lnTo>
                      <a:pt x="15964" y="26750"/>
                    </a:lnTo>
                    <a:cubicBezTo>
                      <a:pt x="15983" y="26825"/>
                      <a:pt x="16001" y="26909"/>
                      <a:pt x="16020" y="26984"/>
                    </a:cubicBezTo>
                    <a:cubicBezTo>
                      <a:pt x="16048" y="27087"/>
                      <a:pt x="16067" y="27190"/>
                      <a:pt x="16086" y="27302"/>
                    </a:cubicBezTo>
                    <a:cubicBezTo>
                      <a:pt x="16114" y="27405"/>
                      <a:pt x="16123" y="27518"/>
                      <a:pt x="16132" y="27639"/>
                    </a:cubicBezTo>
                    <a:cubicBezTo>
                      <a:pt x="16142" y="27696"/>
                      <a:pt x="16142" y="27761"/>
                      <a:pt x="16151" y="27817"/>
                    </a:cubicBezTo>
                    <a:lnTo>
                      <a:pt x="16151" y="27827"/>
                    </a:lnTo>
                    <a:lnTo>
                      <a:pt x="16151" y="27855"/>
                    </a:lnTo>
                    <a:lnTo>
                      <a:pt x="16151" y="27864"/>
                    </a:lnTo>
                    <a:cubicBezTo>
                      <a:pt x="16161" y="27902"/>
                      <a:pt x="16161" y="27948"/>
                      <a:pt x="16161" y="27986"/>
                    </a:cubicBezTo>
                    <a:lnTo>
                      <a:pt x="16170" y="28005"/>
                    </a:lnTo>
                    <a:lnTo>
                      <a:pt x="16170" y="28014"/>
                    </a:lnTo>
                    <a:cubicBezTo>
                      <a:pt x="16170" y="28033"/>
                      <a:pt x="16170" y="28051"/>
                      <a:pt x="16170" y="28079"/>
                    </a:cubicBezTo>
                    <a:cubicBezTo>
                      <a:pt x="16170" y="28098"/>
                      <a:pt x="16170" y="28117"/>
                      <a:pt x="16170" y="28136"/>
                    </a:cubicBezTo>
                    <a:cubicBezTo>
                      <a:pt x="16161" y="28192"/>
                      <a:pt x="16151" y="28257"/>
                      <a:pt x="16132" y="28332"/>
                    </a:cubicBezTo>
                    <a:cubicBezTo>
                      <a:pt x="16123" y="28370"/>
                      <a:pt x="16123" y="28398"/>
                      <a:pt x="16114" y="28426"/>
                    </a:cubicBezTo>
                    <a:cubicBezTo>
                      <a:pt x="16104" y="28454"/>
                      <a:pt x="16095" y="28473"/>
                      <a:pt x="16095" y="28501"/>
                    </a:cubicBezTo>
                    <a:lnTo>
                      <a:pt x="16086" y="28520"/>
                    </a:lnTo>
                    <a:cubicBezTo>
                      <a:pt x="16067" y="28538"/>
                      <a:pt x="16048" y="28557"/>
                      <a:pt x="16029" y="28576"/>
                    </a:cubicBezTo>
                    <a:lnTo>
                      <a:pt x="15992" y="28613"/>
                    </a:lnTo>
                    <a:cubicBezTo>
                      <a:pt x="15973" y="28632"/>
                      <a:pt x="15964" y="28651"/>
                      <a:pt x="15945" y="28669"/>
                    </a:cubicBezTo>
                    <a:cubicBezTo>
                      <a:pt x="15926" y="28688"/>
                      <a:pt x="15908" y="28707"/>
                      <a:pt x="15889" y="28725"/>
                    </a:cubicBezTo>
                    <a:cubicBezTo>
                      <a:pt x="15870" y="28744"/>
                      <a:pt x="15861" y="28763"/>
                      <a:pt x="15852" y="28772"/>
                    </a:cubicBezTo>
                    <a:cubicBezTo>
                      <a:pt x="15842" y="28782"/>
                      <a:pt x="15833" y="28791"/>
                      <a:pt x="15823" y="28800"/>
                    </a:cubicBezTo>
                    <a:cubicBezTo>
                      <a:pt x="15814" y="28810"/>
                      <a:pt x="15805" y="28819"/>
                      <a:pt x="15795" y="28828"/>
                    </a:cubicBezTo>
                    <a:cubicBezTo>
                      <a:pt x="15786" y="28847"/>
                      <a:pt x="15767" y="28866"/>
                      <a:pt x="15749" y="28885"/>
                    </a:cubicBezTo>
                    <a:cubicBezTo>
                      <a:pt x="15739" y="28885"/>
                      <a:pt x="15739" y="28894"/>
                      <a:pt x="15730" y="28903"/>
                    </a:cubicBezTo>
                    <a:lnTo>
                      <a:pt x="15720" y="28913"/>
                    </a:lnTo>
                    <a:cubicBezTo>
                      <a:pt x="15711" y="28922"/>
                      <a:pt x="15702" y="28931"/>
                      <a:pt x="15692" y="28941"/>
                    </a:cubicBezTo>
                    <a:lnTo>
                      <a:pt x="15683" y="28950"/>
                    </a:lnTo>
                    <a:cubicBezTo>
                      <a:pt x="15683" y="28950"/>
                      <a:pt x="15674" y="28960"/>
                      <a:pt x="15664" y="28969"/>
                    </a:cubicBezTo>
                    <a:lnTo>
                      <a:pt x="15655" y="28978"/>
                    </a:lnTo>
                    <a:lnTo>
                      <a:pt x="15636" y="28997"/>
                    </a:lnTo>
                    <a:lnTo>
                      <a:pt x="15627" y="29006"/>
                    </a:lnTo>
                    <a:lnTo>
                      <a:pt x="15589" y="29006"/>
                    </a:lnTo>
                    <a:cubicBezTo>
                      <a:pt x="15552" y="29016"/>
                      <a:pt x="15505" y="29025"/>
                      <a:pt x="15458" y="29034"/>
                    </a:cubicBezTo>
                    <a:cubicBezTo>
                      <a:pt x="15430" y="29034"/>
                      <a:pt x="15412" y="29044"/>
                      <a:pt x="15383" y="29044"/>
                    </a:cubicBezTo>
                    <a:lnTo>
                      <a:pt x="15299" y="29044"/>
                    </a:lnTo>
                    <a:lnTo>
                      <a:pt x="15252" y="29053"/>
                    </a:lnTo>
                    <a:lnTo>
                      <a:pt x="15028" y="29053"/>
                    </a:lnTo>
                    <a:lnTo>
                      <a:pt x="14971" y="29034"/>
                    </a:lnTo>
                    <a:lnTo>
                      <a:pt x="14953" y="29025"/>
                    </a:lnTo>
                    <a:lnTo>
                      <a:pt x="14934" y="29025"/>
                    </a:lnTo>
                    <a:lnTo>
                      <a:pt x="14878" y="29006"/>
                    </a:lnTo>
                    <a:cubicBezTo>
                      <a:pt x="14868" y="29006"/>
                      <a:pt x="14850" y="28997"/>
                      <a:pt x="14840" y="28997"/>
                    </a:cubicBezTo>
                    <a:lnTo>
                      <a:pt x="14831" y="28988"/>
                    </a:lnTo>
                    <a:lnTo>
                      <a:pt x="14822" y="28988"/>
                    </a:lnTo>
                    <a:cubicBezTo>
                      <a:pt x="14794" y="28978"/>
                      <a:pt x="14747" y="28969"/>
                      <a:pt x="14700" y="28950"/>
                    </a:cubicBezTo>
                    <a:lnTo>
                      <a:pt x="14681" y="28941"/>
                    </a:lnTo>
                    <a:lnTo>
                      <a:pt x="14672" y="28941"/>
                    </a:lnTo>
                    <a:lnTo>
                      <a:pt x="14653" y="28931"/>
                    </a:lnTo>
                    <a:lnTo>
                      <a:pt x="14644" y="28931"/>
                    </a:lnTo>
                    <a:cubicBezTo>
                      <a:pt x="14606" y="28913"/>
                      <a:pt x="14569" y="28903"/>
                      <a:pt x="14522" y="28885"/>
                    </a:cubicBezTo>
                    <a:cubicBezTo>
                      <a:pt x="14466" y="28866"/>
                      <a:pt x="14400" y="28857"/>
                      <a:pt x="14344" y="28847"/>
                    </a:cubicBezTo>
                    <a:cubicBezTo>
                      <a:pt x="14269" y="28828"/>
                      <a:pt x="14204" y="28819"/>
                      <a:pt x="14138" y="28800"/>
                    </a:cubicBezTo>
                    <a:cubicBezTo>
                      <a:pt x="14082" y="28791"/>
                      <a:pt x="14026" y="28772"/>
                      <a:pt x="13979" y="28754"/>
                    </a:cubicBezTo>
                    <a:cubicBezTo>
                      <a:pt x="13942" y="28744"/>
                      <a:pt x="13904" y="28735"/>
                      <a:pt x="13876" y="28725"/>
                    </a:cubicBezTo>
                    <a:lnTo>
                      <a:pt x="13867" y="28725"/>
                    </a:lnTo>
                    <a:lnTo>
                      <a:pt x="13857" y="28716"/>
                    </a:lnTo>
                    <a:lnTo>
                      <a:pt x="13829" y="28716"/>
                    </a:lnTo>
                    <a:lnTo>
                      <a:pt x="13810" y="28707"/>
                    </a:lnTo>
                    <a:lnTo>
                      <a:pt x="13792" y="28697"/>
                    </a:lnTo>
                    <a:cubicBezTo>
                      <a:pt x="13745" y="28679"/>
                      <a:pt x="13698" y="28669"/>
                      <a:pt x="13651" y="28651"/>
                    </a:cubicBezTo>
                    <a:cubicBezTo>
                      <a:pt x="13595" y="28622"/>
                      <a:pt x="13548" y="28604"/>
                      <a:pt x="13483" y="28576"/>
                    </a:cubicBezTo>
                    <a:cubicBezTo>
                      <a:pt x="13455" y="28557"/>
                      <a:pt x="13427" y="28548"/>
                      <a:pt x="13408" y="28538"/>
                    </a:cubicBezTo>
                    <a:cubicBezTo>
                      <a:pt x="13380" y="28529"/>
                      <a:pt x="13361" y="28520"/>
                      <a:pt x="13342" y="28520"/>
                    </a:cubicBezTo>
                    <a:lnTo>
                      <a:pt x="13342" y="28510"/>
                    </a:lnTo>
                    <a:lnTo>
                      <a:pt x="13324" y="28510"/>
                    </a:lnTo>
                    <a:cubicBezTo>
                      <a:pt x="13267" y="28491"/>
                      <a:pt x="13211" y="28463"/>
                      <a:pt x="13155" y="28445"/>
                    </a:cubicBezTo>
                    <a:cubicBezTo>
                      <a:pt x="13061" y="28398"/>
                      <a:pt x="12968" y="28351"/>
                      <a:pt x="12884" y="28295"/>
                    </a:cubicBezTo>
                    <a:lnTo>
                      <a:pt x="12827" y="28267"/>
                    </a:lnTo>
                    <a:lnTo>
                      <a:pt x="12790" y="28239"/>
                    </a:lnTo>
                    <a:cubicBezTo>
                      <a:pt x="12743" y="28211"/>
                      <a:pt x="12715" y="28192"/>
                      <a:pt x="12678" y="28173"/>
                    </a:cubicBezTo>
                    <a:lnTo>
                      <a:pt x="12659" y="28154"/>
                    </a:lnTo>
                    <a:cubicBezTo>
                      <a:pt x="12612" y="28126"/>
                      <a:pt x="12575" y="28098"/>
                      <a:pt x="12528" y="28070"/>
                    </a:cubicBezTo>
                    <a:cubicBezTo>
                      <a:pt x="12472" y="28042"/>
                      <a:pt x="12425" y="28005"/>
                      <a:pt x="12369" y="27967"/>
                    </a:cubicBezTo>
                    <a:cubicBezTo>
                      <a:pt x="12331" y="27948"/>
                      <a:pt x="12294" y="27920"/>
                      <a:pt x="12256" y="27902"/>
                    </a:cubicBezTo>
                    <a:lnTo>
                      <a:pt x="12256" y="27892"/>
                    </a:lnTo>
                    <a:lnTo>
                      <a:pt x="12238" y="27883"/>
                    </a:lnTo>
                    <a:lnTo>
                      <a:pt x="12209" y="27864"/>
                    </a:lnTo>
                    <a:cubicBezTo>
                      <a:pt x="12172" y="27836"/>
                      <a:pt x="12135" y="27817"/>
                      <a:pt x="12097" y="27789"/>
                    </a:cubicBezTo>
                    <a:lnTo>
                      <a:pt x="12078" y="27780"/>
                    </a:lnTo>
                    <a:lnTo>
                      <a:pt x="12050" y="27761"/>
                    </a:lnTo>
                    <a:cubicBezTo>
                      <a:pt x="12013" y="27733"/>
                      <a:pt x="11957" y="27705"/>
                      <a:pt x="11919" y="27677"/>
                    </a:cubicBezTo>
                    <a:lnTo>
                      <a:pt x="11919" y="27668"/>
                    </a:lnTo>
                    <a:lnTo>
                      <a:pt x="11910" y="27668"/>
                    </a:lnTo>
                    <a:lnTo>
                      <a:pt x="11901" y="27658"/>
                    </a:lnTo>
                    <a:cubicBezTo>
                      <a:pt x="11863" y="27630"/>
                      <a:pt x="11816" y="27602"/>
                      <a:pt x="11779" y="27574"/>
                    </a:cubicBezTo>
                    <a:lnTo>
                      <a:pt x="11751" y="27555"/>
                    </a:lnTo>
                    <a:cubicBezTo>
                      <a:pt x="11723" y="27536"/>
                      <a:pt x="11685" y="27508"/>
                      <a:pt x="11648" y="27480"/>
                    </a:cubicBezTo>
                    <a:lnTo>
                      <a:pt x="11638" y="27471"/>
                    </a:lnTo>
                    <a:cubicBezTo>
                      <a:pt x="11629" y="27462"/>
                      <a:pt x="11620" y="27452"/>
                      <a:pt x="11601" y="27443"/>
                    </a:cubicBezTo>
                    <a:cubicBezTo>
                      <a:pt x="11582" y="27433"/>
                      <a:pt x="11563" y="27415"/>
                      <a:pt x="11545" y="27405"/>
                    </a:cubicBezTo>
                    <a:lnTo>
                      <a:pt x="11545" y="27396"/>
                    </a:lnTo>
                    <a:lnTo>
                      <a:pt x="11535" y="27396"/>
                    </a:lnTo>
                    <a:lnTo>
                      <a:pt x="11526" y="27387"/>
                    </a:lnTo>
                    <a:cubicBezTo>
                      <a:pt x="11507" y="27368"/>
                      <a:pt x="11479" y="27349"/>
                      <a:pt x="11460" y="27340"/>
                    </a:cubicBezTo>
                    <a:cubicBezTo>
                      <a:pt x="11423" y="27312"/>
                      <a:pt x="11386" y="27284"/>
                      <a:pt x="11367" y="27265"/>
                    </a:cubicBezTo>
                    <a:lnTo>
                      <a:pt x="11357" y="27256"/>
                    </a:lnTo>
                    <a:lnTo>
                      <a:pt x="11329" y="27227"/>
                    </a:lnTo>
                    <a:cubicBezTo>
                      <a:pt x="11217" y="27143"/>
                      <a:pt x="11123" y="27068"/>
                      <a:pt x="11030" y="27012"/>
                    </a:cubicBezTo>
                    <a:cubicBezTo>
                      <a:pt x="11011" y="26993"/>
                      <a:pt x="10983" y="26975"/>
                      <a:pt x="10955" y="26956"/>
                    </a:cubicBezTo>
                    <a:lnTo>
                      <a:pt x="10936" y="26947"/>
                    </a:lnTo>
                    <a:cubicBezTo>
                      <a:pt x="10917" y="26937"/>
                      <a:pt x="10908" y="26918"/>
                      <a:pt x="10889" y="26909"/>
                    </a:cubicBezTo>
                    <a:cubicBezTo>
                      <a:pt x="10861" y="26890"/>
                      <a:pt x="10833" y="26872"/>
                      <a:pt x="10814" y="26853"/>
                    </a:cubicBezTo>
                    <a:cubicBezTo>
                      <a:pt x="10796" y="26844"/>
                      <a:pt x="10786" y="26844"/>
                      <a:pt x="10777" y="26834"/>
                    </a:cubicBezTo>
                    <a:lnTo>
                      <a:pt x="10777" y="26825"/>
                    </a:lnTo>
                    <a:cubicBezTo>
                      <a:pt x="10758" y="26815"/>
                      <a:pt x="10749" y="26806"/>
                      <a:pt x="10740" y="26797"/>
                    </a:cubicBezTo>
                    <a:cubicBezTo>
                      <a:pt x="10711" y="26778"/>
                      <a:pt x="10693" y="26759"/>
                      <a:pt x="10674" y="26741"/>
                    </a:cubicBezTo>
                    <a:cubicBezTo>
                      <a:pt x="10655" y="26731"/>
                      <a:pt x="10637" y="26722"/>
                      <a:pt x="10627" y="26713"/>
                    </a:cubicBezTo>
                    <a:lnTo>
                      <a:pt x="10618" y="26703"/>
                    </a:lnTo>
                    <a:lnTo>
                      <a:pt x="10599" y="26684"/>
                    </a:lnTo>
                    <a:cubicBezTo>
                      <a:pt x="10580" y="26675"/>
                      <a:pt x="10571" y="26666"/>
                      <a:pt x="10552" y="26647"/>
                    </a:cubicBezTo>
                    <a:lnTo>
                      <a:pt x="10534" y="26638"/>
                    </a:lnTo>
                    <a:lnTo>
                      <a:pt x="10515" y="26619"/>
                    </a:lnTo>
                    <a:lnTo>
                      <a:pt x="10505" y="26619"/>
                    </a:lnTo>
                    <a:lnTo>
                      <a:pt x="10505" y="26610"/>
                    </a:lnTo>
                    <a:lnTo>
                      <a:pt x="10496" y="26610"/>
                    </a:lnTo>
                    <a:cubicBezTo>
                      <a:pt x="10487" y="26600"/>
                      <a:pt x="10477" y="26591"/>
                      <a:pt x="10459" y="26581"/>
                    </a:cubicBezTo>
                    <a:lnTo>
                      <a:pt x="10449" y="26563"/>
                    </a:lnTo>
                    <a:lnTo>
                      <a:pt x="10440" y="26563"/>
                    </a:lnTo>
                    <a:cubicBezTo>
                      <a:pt x="10412" y="26544"/>
                      <a:pt x="10393" y="26525"/>
                      <a:pt x="10374" y="26507"/>
                    </a:cubicBezTo>
                    <a:cubicBezTo>
                      <a:pt x="10356" y="26488"/>
                      <a:pt x="10337" y="26478"/>
                      <a:pt x="10318" y="26460"/>
                    </a:cubicBezTo>
                    <a:lnTo>
                      <a:pt x="10309" y="26460"/>
                    </a:lnTo>
                    <a:lnTo>
                      <a:pt x="10299" y="26450"/>
                    </a:lnTo>
                    <a:lnTo>
                      <a:pt x="10290" y="26441"/>
                    </a:lnTo>
                    <a:lnTo>
                      <a:pt x="10281" y="26432"/>
                    </a:lnTo>
                    <a:lnTo>
                      <a:pt x="10271" y="26432"/>
                    </a:lnTo>
                    <a:lnTo>
                      <a:pt x="10262" y="26413"/>
                    </a:lnTo>
                    <a:lnTo>
                      <a:pt x="10225" y="26394"/>
                    </a:lnTo>
                    <a:lnTo>
                      <a:pt x="10215" y="26385"/>
                    </a:lnTo>
                    <a:lnTo>
                      <a:pt x="10215" y="26375"/>
                    </a:lnTo>
                    <a:cubicBezTo>
                      <a:pt x="10206" y="26366"/>
                      <a:pt x="10187" y="26366"/>
                      <a:pt x="10187" y="26357"/>
                    </a:cubicBezTo>
                    <a:cubicBezTo>
                      <a:pt x="10159" y="26329"/>
                      <a:pt x="10131" y="26310"/>
                      <a:pt x="10103" y="26282"/>
                    </a:cubicBezTo>
                    <a:cubicBezTo>
                      <a:pt x="10056" y="26226"/>
                      <a:pt x="10009" y="26179"/>
                      <a:pt x="9962" y="26141"/>
                    </a:cubicBezTo>
                    <a:cubicBezTo>
                      <a:pt x="9953" y="26132"/>
                      <a:pt x="9953" y="26132"/>
                      <a:pt x="9944" y="26132"/>
                    </a:cubicBezTo>
                    <a:cubicBezTo>
                      <a:pt x="9906" y="26076"/>
                      <a:pt x="9859" y="26029"/>
                      <a:pt x="9822" y="25973"/>
                    </a:cubicBezTo>
                    <a:lnTo>
                      <a:pt x="9803" y="25963"/>
                    </a:lnTo>
                    <a:lnTo>
                      <a:pt x="9700" y="25842"/>
                    </a:lnTo>
                    <a:cubicBezTo>
                      <a:pt x="9663" y="25795"/>
                      <a:pt x="9616" y="25748"/>
                      <a:pt x="9569" y="25692"/>
                    </a:cubicBezTo>
                    <a:cubicBezTo>
                      <a:pt x="9494" y="25608"/>
                      <a:pt x="9419" y="25514"/>
                      <a:pt x="9354" y="25420"/>
                    </a:cubicBezTo>
                    <a:cubicBezTo>
                      <a:pt x="9326" y="25383"/>
                      <a:pt x="9298" y="25346"/>
                      <a:pt x="9270" y="25299"/>
                    </a:cubicBezTo>
                    <a:lnTo>
                      <a:pt x="9260" y="25299"/>
                    </a:lnTo>
                    <a:lnTo>
                      <a:pt x="9260" y="25289"/>
                    </a:lnTo>
                    <a:lnTo>
                      <a:pt x="9241" y="25271"/>
                    </a:lnTo>
                    <a:cubicBezTo>
                      <a:pt x="9213" y="25233"/>
                      <a:pt x="9185" y="25186"/>
                      <a:pt x="9148" y="25149"/>
                    </a:cubicBezTo>
                    <a:lnTo>
                      <a:pt x="9148" y="25130"/>
                    </a:lnTo>
                    <a:lnTo>
                      <a:pt x="9139" y="25130"/>
                    </a:lnTo>
                    <a:lnTo>
                      <a:pt x="9139" y="25121"/>
                    </a:lnTo>
                    <a:cubicBezTo>
                      <a:pt x="9110" y="25083"/>
                      <a:pt x="9073" y="25046"/>
                      <a:pt x="9045" y="24999"/>
                    </a:cubicBezTo>
                    <a:cubicBezTo>
                      <a:pt x="9007" y="24952"/>
                      <a:pt x="8961" y="24906"/>
                      <a:pt x="8923" y="24849"/>
                    </a:cubicBezTo>
                    <a:lnTo>
                      <a:pt x="8895" y="24821"/>
                    </a:lnTo>
                    <a:cubicBezTo>
                      <a:pt x="8820" y="24718"/>
                      <a:pt x="8764" y="24643"/>
                      <a:pt x="8698" y="24568"/>
                    </a:cubicBezTo>
                    <a:cubicBezTo>
                      <a:pt x="8689" y="24559"/>
                      <a:pt x="8680" y="24540"/>
                      <a:pt x="8670" y="24531"/>
                    </a:cubicBezTo>
                    <a:cubicBezTo>
                      <a:pt x="8652" y="24512"/>
                      <a:pt x="8624" y="24475"/>
                      <a:pt x="8605" y="24447"/>
                    </a:cubicBezTo>
                    <a:cubicBezTo>
                      <a:pt x="8558" y="24391"/>
                      <a:pt x="8521" y="24334"/>
                      <a:pt x="8483" y="24288"/>
                    </a:cubicBezTo>
                    <a:cubicBezTo>
                      <a:pt x="8427" y="24203"/>
                      <a:pt x="8352" y="24100"/>
                      <a:pt x="8286" y="24007"/>
                    </a:cubicBezTo>
                    <a:cubicBezTo>
                      <a:pt x="8258" y="23960"/>
                      <a:pt x="8221" y="23904"/>
                      <a:pt x="8184" y="23848"/>
                    </a:cubicBezTo>
                    <a:cubicBezTo>
                      <a:pt x="8155" y="23801"/>
                      <a:pt x="8118" y="23754"/>
                      <a:pt x="8099" y="23716"/>
                    </a:cubicBezTo>
                    <a:lnTo>
                      <a:pt x="8090" y="23716"/>
                    </a:lnTo>
                    <a:lnTo>
                      <a:pt x="8090" y="23707"/>
                    </a:lnTo>
                    <a:lnTo>
                      <a:pt x="8081" y="23698"/>
                    </a:lnTo>
                    <a:cubicBezTo>
                      <a:pt x="8015" y="23604"/>
                      <a:pt x="7949" y="23510"/>
                      <a:pt x="7884" y="23426"/>
                    </a:cubicBezTo>
                    <a:cubicBezTo>
                      <a:pt x="7837" y="23361"/>
                      <a:pt x="7809" y="23314"/>
                      <a:pt x="7772" y="23267"/>
                    </a:cubicBezTo>
                    <a:cubicBezTo>
                      <a:pt x="7753" y="23239"/>
                      <a:pt x="7734" y="23220"/>
                      <a:pt x="7715" y="23192"/>
                    </a:cubicBezTo>
                    <a:lnTo>
                      <a:pt x="7715" y="23183"/>
                    </a:lnTo>
                    <a:lnTo>
                      <a:pt x="7706" y="23173"/>
                    </a:lnTo>
                    <a:cubicBezTo>
                      <a:pt x="7697" y="23155"/>
                      <a:pt x="7678" y="23136"/>
                      <a:pt x="7669" y="23117"/>
                    </a:cubicBezTo>
                    <a:cubicBezTo>
                      <a:pt x="7659" y="23108"/>
                      <a:pt x="7659" y="23108"/>
                      <a:pt x="7650" y="23099"/>
                    </a:cubicBezTo>
                    <a:cubicBezTo>
                      <a:pt x="7631" y="23052"/>
                      <a:pt x="7603" y="23014"/>
                      <a:pt x="7575" y="22967"/>
                    </a:cubicBezTo>
                    <a:cubicBezTo>
                      <a:pt x="7547" y="22911"/>
                      <a:pt x="7509" y="22855"/>
                      <a:pt x="7481" y="22808"/>
                    </a:cubicBezTo>
                    <a:lnTo>
                      <a:pt x="7472" y="22808"/>
                    </a:lnTo>
                    <a:cubicBezTo>
                      <a:pt x="7444" y="22752"/>
                      <a:pt x="7406" y="22705"/>
                      <a:pt x="7369" y="22649"/>
                    </a:cubicBezTo>
                    <a:cubicBezTo>
                      <a:pt x="7341" y="22602"/>
                      <a:pt x="7313" y="22565"/>
                      <a:pt x="7294" y="22527"/>
                    </a:cubicBezTo>
                    <a:lnTo>
                      <a:pt x="7285" y="22518"/>
                    </a:lnTo>
                    <a:lnTo>
                      <a:pt x="7266" y="22490"/>
                    </a:lnTo>
                    <a:lnTo>
                      <a:pt x="7266" y="22481"/>
                    </a:lnTo>
                    <a:cubicBezTo>
                      <a:pt x="7266" y="22481"/>
                      <a:pt x="7257" y="22471"/>
                      <a:pt x="7257" y="22471"/>
                    </a:cubicBezTo>
                    <a:cubicBezTo>
                      <a:pt x="7238" y="22443"/>
                      <a:pt x="7219" y="22406"/>
                      <a:pt x="7200" y="22378"/>
                    </a:cubicBezTo>
                    <a:lnTo>
                      <a:pt x="7172" y="22340"/>
                    </a:lnTo>
                    <a:cubicBezTo>
                      <a:pt x="7154" y="22312"/>
                      <a:pt x="7135" y="22275"/>
                      <a:pt x="7107" y="22228"/>
                    </a:cubicBezTo>
                    <a:lnTo>
                      <a:pt x="7097" y="22218"/>
                    </a:lnTo>
                    <a:cubicBezTo>
                      <a:pt x="7097" y="22209"/>
                      <a:pt x="7088" y="22200"/>
                      <a:pt x="7079" y="22190"/>
                    </a:cubicBezTo>
                    <a:cubicBezTo>
                      <a:pt x="7060" y="22153"/>
                      <a:pt x="7032" y="22115"/>
                      <a:pt x="7013" y="22087"/>
                    </a:cubicBezTo>
                    <a:cubicBezTo>
                      <a:pt x="7004" y="22078"/>
                      <a:pt x="6994" y="22059"/>
                      <a:pt x="6985" y="22050"/>
                    </a:cubicBezTo>
                    <a:cubicBezTo>
                      <a:pt x="6966" y="22022"/>
                      <a:pt x="6948" y="21994"/>
                      <a:pt x="6929" y="21966"/>
                    </a:cubicBezTo>
                    <a:lnTo>
                      <a:pt x="6920" y="21947"/>
                    </a:lnTo>
                    <a:lnTo>
                      <a:pt x="6910" y="21928"/>
                    </a:lnTo>
                    <a:lnTo>
                      <a:pt x="6891" y="21909"/>
                    </a:lnTo>
                    <a:cubicBezTo>
                      <a:pt x="6845" y="21853"/>
                      <a:pt x="6807" y="21788"/>
                      <a:pt x="6760" y="21722"/>
                    </a:cubicBezTo>
                    <a:lnTo>
                      <a:pt x="6751" y="21703"/>
                    </a:lnTo>
                    <a:lnTo>
                      <a:pt x="6676" y="21591"/>
                    </a:lnTo>
                    <a:cubicBezTo>
                      <a:pt x="6601" y="21488"/>
                      <a:pt x="6536" y="21385"/>
                      <a:pt x="6470" y="21301"/>
                    </a:cubicBezTo>
                    <a:cubicBezTo>
                      <a:pt x="6451" y="21273"/>
                      <a:pt x="6433" y="21245"/>
                      <a:pt x="6414" y="21217"/>
                    </a:cubicBezTo>
                    <a:lnTo>
                      <a:pt x="6405" y="21207"/>
                    </a:lnTo>
                    <a:lnTo>
                      <a:pt x="6405" y="21198"/>
                    </a:lnTo>
                    <a:cubicBezTo>
                      <a:pt x="6395" y="21189"/>
                      <a:pt x="6386" y="21179"/>
                      <a:pt x="6386" y="21170"/>
                    </a:cubicBezTo>
                    <a:lnTo>
                      <a:pt x="6367" y="21142"/>
                    </a:lnTo>
                    <a:lnTo>
                      <a:pt x="6358" y="21142"/>
                    </a:lnTo>
                    <a:lnTo>
                      <a:pt x="6358" y="21132"/>
                    </a:lnTo>
                    <a:lnTo>
                      <a:pt x="6348" y="21132"/>
                    </a:lnTo>
                    <a:cubicBezTo>
                      <a:pt x="6330" y="21095"/>
                      <a:pt x="6302" y="21057"/>
                      <a:pt x="6283" y="21020"/>
                    </a:cubicBezTo>
                    <a:lnTo>
                      <a:pt x="6227" y="20945"/>
                    </a:lnTo>
                    <a:lnTo>
                      <a:pt x="6217" y="20936"/>
                    </a:lnTo>
                    <a:lnTo>
                      <a:pt x="6208" y="20926"/>
                    </a:lnTo>
                    <a:lnTo>
                      <a:pt x="6208" y="20917"/>
                    </a:lnTo>
                    <a:cubicBezTo>
                      <a:pt x="6161" y="20861"/>
                      <a:pt x="6114" y="20786"/>
                      <a:pt x="6068" y="20711"/>
                    </a:cubicBezTo>
                    <a:cubicBezTo>
                      <a:pt x="6030" y="20664"/>
                      <a:pt x="5993" y="20608"/>
                      <a:pt x="5965" y="20561"/>
                    </a:cubicBezTo>
                    <a:cubicBezTo>
                      <a:pt x="5936" y="20533"/>
                      <a:pt x="5918" y="20496"/>
                      <a:pt x="5899" y="20468"/>
                    </a:cubicBezTo>
                    <a:lnTo>
                      <a:pt x="5890" y="20468"/>
                    </a:lnTo>
                    <a:lnTo>
                      <a:pt x="5880" y="20449"/>
                    </a:lnTo>
                    <a:cubicBezTo>
                      <a:pt x="5871" y="20439"/>
                      <a:pt x="5862" y="20430"/>
                      <a:pt x="5852" y="20411"/>
                    </a:cubicBezTo>
                    <a:cubicBezTo>
                      <a:pt x="5787" y="20318"/>
                      <a:pt x="5721" y="20224"/>
                      <a:pt x="5656" y="20121"/>
                    </a:cubicBezTo>
                    <a:cubicBezTo>
                      <a:pt x="5646" y="20102"/>
                      <a:pt x="5627" y="20084"/>
                      <a:pt x="5618" y="20065"/>
                    </a:cubicBezTo>
                    <a:lnTo>
                      <a:pt x="5609" y="20046"/>
                    </a:lnTo>
                    <a:cubicBezTo>
                      <a:pt x="5599" y="20028"/>
                      <a:pt x="5590" y="20009"/>
                      <a:pt x="5571" y="19999"/>
                    </a:cubicBezTo>
                    <a:lnTo>
                      <a:pt x="5571" y="19990"/>
                    </a:lnTo>
                    <a:lnTo>
                      <a:pt x="5562" y="19971"/>
                    </a:lnTo>
                    <a:cubicBezTo>
                      <a:pt x="5524" y="19915"/>
                      <a:pt x="5487" y="19868"/>
                      <a:pt x="5459" y="19822"/>
                    </a:cubicBezTo>
                    <a:lnTo>
                      <a:pt x="5440" y="19793"/>
                    </a:lnTo>
                    <a:lnTo>
                      <a:pt x="5412" y="19756"/>
                    </a:lnTo>
                    <a:cubicBezTo>
                      <a:pt x="5403" y="19747"/>
                      <a:pt x="5403" y="19737"/>
                      <a:pt x="5393" y="19737"/>
                    </a:cubicBezTo>
                    <a:lnTo>
                      <a:pt x="5393" y="19728"/>
                    </a:lnTo>
                    <a:lnTo>
                      <a:pt x="5384" y="19719"/>
                    </a:lnTo>
                    <a:cubicBezTo>
                      <a:pt x="5375" y="19709"/>
                      <a:pt x="5375" y="19700"/>
                      <a:pt x="5365" y="19690"/>
                    </a:cubicBezTo>
                    <a:cubicBezTo>
                      <a:pt x="5337" y="19644"/>
                      <a:pt x="5300" y="19597"/>
                      <a:pt x="5262" y="19531"/>
                    </a:cubicBezTo>
                    <a:cubicBezTo>
                      <a:pt x="5244" y="19503"/>
                      <a:pt x="5216" y="19466"/>
                      <a:pt x="5197" y="19428"/>
                    </a:cubicBezTo>
                    <a:lnTo>
                      <a:pt x="5187" y="19419"/>
                    </a:lnTo>
                    <a:lnTo>
                      <a:pt x="5159" y="19382"/>
                    </a:lnTo>
                    <a:cubicBezTo>
                      <a:pt x="5131" y="19344"/>
                      <a:pt x="5103" y="19297"/>
                      <a:pt x="5066" y="19241"/>
                    </a:cubicBezTo>
                    <a:cubicBezTo>
                      <a:pt x="5066" y="19232"/>
                      <a:pt x="5056" y="19222"/>
                      <a:pt x="5047" y="19213"/>
                    </a:cubicBezTo>
                    <a:lnTo>
                      <a:pt x="5038" y="19194"/>
                    </a:lnTo>
                    <a:lnTo>
                      <a:pt x="5038" y="19185"/>
                    </a:lnTo>
                    <a:lnTo>
                      <a:pt x="5019" y="19166"/>
                    </a:lnTo>
                    <a:lnTo>
                      <a:pt x="5010" y="19157"/>
                    </a:lnTo>
                    <a:lnTo>
                      <a:pt x="5000" y="19138"/>
                    </a:lnTo>
                    <a:cubicBezTo>
                      <a:pt x="4991" y="19129"/>
                      <a:pt x="4981" y="19110"/>
                      <a:pt x="4972" y="19101"/>
                    </a:cubicBezTo>
                    <a:cubicBezTo>
                      <a:pt x="4963" y="19082"/>
                      <a:pt x="4944" y="19054"/>
                      <a:pt x="4925" y="19035"/>
                    </a:cubicBezTo>
                    <a:lnTo>
                      <a:pt x="4925" y="19026"/>
                    </a:lnTo>
                    <a:cubicBezTo>
                      <a:pt x="4907" y="18998"/>
                      <a:pt x="4888" y="18979"/>
                      <a:pt x="4869" y="18951"/>
                    </a:cubicBezTo>
                    <a:cubicBezTo>
                      <a:pt x="4841" y="18923"/>
                      <a:pt x="4813" y="18904"/>
                      <a:pt x="4785" y="18885"/>
                    </a:cubicBezTo>
                    <a:lnTo>
                      <a:pt x="4775" y="18885"/>
                    </a:lnTo>
                    <a:cubicBezTo>
                      <a:pt x="4747" y="18857"/>
                      <a:pt x="4719" y="18838"/>
                      <a:pt x="4701" y="18829"/>
                    </a:cubicBezTo>
                    <a:cubicBezTo>
                      <a:pt x="4682" y="18820"/>
                      <a:pt x="4654" y="18801"/>
                      <a:pt x="4616" y="18782"/>
                    </a:cubicBezTo>
                    <a:cubicBezTo>
                      <a:pt x="4598" y="18773"/>
                      <a:pt x="4579" y="18764"/>
                      <a:pt x="4560" y="18754"/>
                    </a:cubicBezTo>
                    <a:cubicBezTo>
                      <a:pt x="4560" y="18745"/>
                      <a:pt x="4551" y="18745"/>
                      <a:pt x="4541" y="18735"/>
                    </a:cubicBezTo>
                    <a:cubicBezTo>
                      <a:pt x="4485" y="18670"/>
                      <a:pt x="4410" y="18614"/>
                      <a:pt x="4326" y="18548"/>
                    </a:cubicBezTo>
                    <a:cubicBezTo>
                      <a:pt x="4298" y="18530"/>
                      <a:pt x="4279" y="18511"/>
                      <a:pt x="4251" y="18492"/>
                    </a:cubicBezTo>
                    <a:cubicBezTo>
                      <a:pt x="4232" y="18473"/>
                      <a:pt x="4204" y="18455"/>
                      <a:pt x="4186" y="18445"/>
                    </a:cubicBezTo>
                    <a:cubicBezTo>
                      <a:pt x="4176" y="18436"/>
                      <a:pt x="4158" y="18436"/>
                      <a:pt x="4148" y="18427"/>
                    </a:cubicBezTo>
                    <a:lnTo>
                      <a:pt x="4148" y="18417"/>
                    </a:lnTo>
                    <a:lnTo>
                      <a:pt x="4129" y="18417"/>
                    </a:lnTo>
                    <a:cubicBezTo>
                      <a:pt x="4120" y="18408"/>
                      <a:pt x="4111" y="18398"/>
                      <a:pt x="4101" y="18389"/>
                    </a:cubicBezTo>
                    <a:cubicBezTo>
                      <a:pt x="4073" y="18370"/>
                      <a:pt x="4045" y="18352"/>
                      <a:pt x="4008" y="18333"/>
                    </a:cubicBezTo>
                    <a:cubicBezTo>
                      <a:pt x="3998" y="18324"/>
                      <a:pt x="3989" y="18314"/>
                      <a:pt x="3970" y="18314"/>
                    </a:cubicBezTo>
                    <a:lnTo>
                      <a:pt x="3970" y="18305"/>
                    </a:lnTo>
                    <a:cubicBezTo>
                      <a:pt x="3961" y="18295"/>
                      <a:pt x="3942" y="18286"/>
                      <a:pt x="3923" y="18277"/>
                    </a:cubicBezTo>
                    <a:cubicBezTo>
                      <a:pt x="3923" y="18277"/>
                      <a:pt x="3914" y="18267"/>
                      <a:pt x="3905" y="18258"/>
                    </a:cubicBezTo>
                    <a:lnTo>
                      <a:pt x="3895" y="18258"/>
                    </a:lnTo>
                    <a:cubicBezTo>
                      <a:pt x="3895" y="18249"/>
                      <a:pt x="3886" y="18249"/>
                      <a:pt x="3877" y="18239"/>
                    </a:cubicBezTo>
                    <a:cubicBezTo>
                      <a:pt x="3867" y="18230"/>
                      <a:pt x="3849" y="18221"/>
                      <a:pt x="3839" y="18211"/>
                    </a:cubicBezTo>
                    <a:lnTo>
                      <a:pt x="3820" y="18202"/>
                    </a:lnTo>
                    <a:cubicBezTo>
                      <a:pt x="3820" y="18202"/>
                      <a:pt x="3811" y="18202"/>
                      <a:pt x="3811" y="18192"/>
                    </a:cubicBezTo>
                    <a:cubicBezTo>
                      <a:pt x="3802" y="18183"/>
                      <a:pt x="3792" y="18174"/>
                      <a:pt x="3783" y="18174"/>
                    </a:cubicBezTo>
                    <a:lnTo>
                      <a:pt x="3783" y="18164"/>
                    </a:lnTo>
                    <a:lnTo>
                      <a:pt x="3774" y="18164"/>
                    </a:lnTo>
                    <a:cubicBezTo>
                      <a:pt x="3764" y="18146"/>
                      <a:pt x="3764" y="18146"/>
                      <a:pt x="3755" y="18136"/>
                    </a:cubicBezTo>
                    <a:lnTo>
                      <a:pt x="3736" y="18118"/>
                    </a:lnTo>
                    <a:lnTo>
                      <a:pt x="3717" y="18089"/>
                    </a:lnTo>
                    <a:cubicBezTo>
                      <a:pt x="3699" y="18071"/>
                      <a:pt x="3689" y="18043"/>
                      <a:pt x="3671" y="18024"/>
                    </a:cubicBezTo>
                    <a:lnTo>
                      <a:pt x="3661" y="18005"/>
                    </a:lnTo>
                    <a:cubicBezTo>
                      <a:pt x="3643" y="17986"/>
                      <a:pt x="3633" y="17968"/>
                      <a:pt x="3615" y="17949"/>
                    </a:cubicBezTo>
                    <a:lnTo>
                      <a:pt x="3615" y="17940"/>
                    </a:lnTo>
                    <a:lnTo>
                      <a:pt x="3615" y="17930"/>
                    </a:lnTo>
                    <a:lnTo>
                      <a:pt x="3586" y="17883"/>
                    </a:lnTo>
                    <a:cubicBezTo>
                      <a:pt x="3568" y="17855"/>
                      <a:pt x="3549" y="17818"/>
                      <a:pt x="3530" y="17780"/>
                    </a:cubicBezTo>
                    <a:cubicBezTo>
                      <a:pt x="3502" y="17734"/>
                      <a:pt x="3474" y="17696"/>
                      <a:pt x="3437" y="17649"/>
                    </a:cubicBezTo>
                    <a:lnTo>
                      <a:pt x="3427" y="17640"/>
                    </a:lnTo>
                    <a:lnTo>
                      <a:pt x="3427" y="17631"/>
                    </a:lnTo>
                    <a:cubicBezTo>
                      <a:pt x="3409" y="17612"/>
                      <a:pt x="3399" y="17603"/>
                      <a:pt x="3380" y="17584"/>
                    </a:cubicBezTo>
                    <a:cubicBezTo>
                      <a:pt x="3362" y="17565"/>
                      <a:pt x="3343" y="17537"/>
                      <a:pt x="3324" y="17518"/>
                    </a:cubicBezTo>
                    <a:cubicBezTo>
                      <a:pt x="3287" y="17481"/>
                      <a:pt x="3259" y="17434"/>
                      <a:pt x="3231" y="17397"/>
                    </a:cubicBezTo>
                    <a:lnTo>
                      <a:pt x="3221" y="17378"/>
                    </a:lnTo>
                    <a:cubicBezTo>
                      <a:pt x="3174" y="17322"/>
                      <a:pt x="3137" y="17256"/>
                      <a:pt x="3090" y="17172"/>
                    </a:cubicBezTo>
                    <a:cubicBezTo>
                      <a:pt x="3062" y="17125"/>
                      <a:pt x="3034" y="17078"/>
                      <a:pt x="3015" y="17041"/>
                    </a:cubicBezTo>
                    <a:cubicBezTo>
                      <a:pt x="2997" y="16994"/>
                      <a:pt x="2978" y="16938"/>
                      <a:pt x="2959" y="16891"/>
                    </a:cubicBezTo>
                    <a:cubicBezTo>
                      <a:pt x="2931" y="16760"/>
                      <a:pt x="2912" y="16620"/>
                      <a:pt x="2912" y="16470"/>
                    </a:cubicBezTo>
                    <a:cubicBezTo>
                      <a:pt x="2912" y="16460"/>
                      <a:pt x="2912" y="16451"/>
                      <a:pt x="2912" y="16432"/>
                    </a:cubicBezTo>
                    <a:cubicBezTo>
                      <a:pt x="2912" y="16414"/>
                      <a:pt x="2912" y="16395"/>
                      <a:pt x="2922" y="16376"/>
                    </a:cubicBezTo>
                    <a:cubicBezTo>
                      <a:pt x="2922" y="16376"/>
                      <a:pt x="2922" y="16367"/>
                      <a:pt x="2922" y="16357"/>
                    </a:cubicBezTo>
                    <a:lnTo>
                      <a:pt x="2922" y="16348"/>
                    </a:lnTo>
                    <a:cubicBezTo>
                      <a:pt x="2940" y="16376"/>
                      <a:pt x="2959" y="16414"/>
                      <a:pt x="2978" y="16460"/>
                    </a:cubicBezTo>
                    <a:cubicBezTo>
                      <a:pt x="2987" y="16479"/>
                      <a:pt x="3006" y="16498"/>
                      <a:pt x="3015" y="16526"/>
                    </a:cubicBezTo>
                    <a:cubicBezTo>
                      <a:pt x="3034" y="16554"/>
                      <a:pt x="3053" y="16582"/>
                      <a:pt x="3062" y="16610"/>
                    </a:cubicBezTo>
                    <a:cubicBezTo>
                      <a:pt x="3062" y="16573"/>
                      <a:pt x="3053" y="16526"/>
                      <a:pt x="3043" y="16488"/>
                    </a:cubicBezTo>
                    <a:cubicBezTo>
                      <a:pt x="3034" y="16451"/>
                      <a:pt x="3034" y="16414"/>
                      <a:pt x="3025" y="16376"/>
                    </a:cubicBezTo>
                    <a:cubicBezTo>
                      <a:pt x="3015" y="16339"/>
                      <a:pt x="2997" y="16301"/>
                      <a:pt x="2997" y="16282"/>
                    </a:cubicBezTo>
                    <a:lnTo>
                      <a:pt x="2997" y="16273"/>
                    </a:lnTo>
                    <a:lnTo>
                      <a:pt x="2987" y="16273"/>
                    </a:lnTo>
                    <a:lnTo>
                      <a:pt x="2987" y="16254"/>
                    </a:lnTo>
                    <a:cubicBezTo>
                      <a:pt x="2978" y="16236"/>
                      <a:pt x="2978" y="16217"/>
                      <a:pt x="2968" y="16208"/>
                    </a:cubicBezTo>
                    <a:lnTo>
                      <a:pt x="2968" y="16189"/>
                    </a:lnTo>
                    <a:lnTo>
                      <a:pt x="2968" y="16179"/>
                    </a:lnTo>
                    <a:lnTo>
                      <a:pt x="2959" y="16151"/>
                    </a:lnTo>
                    <a:lnTo>
                      <a:pt x="2950" y="16142"/>
                    </a:lnTo>
                    <a:lnTo>
                      <a:pt x="2950" y="16133"/>
                    </a:lnTo>
                    <a:cubicBezTo>
                      <a:pt x="2940" y="16105"/>
                      <a:pt x="2940" y="16076"/>
                      <a:pt x="2931" y="16048"/>
                    </a:cubicBezTo>
                    <a:cubicBezTo>
                      <a:pt x="2922" y="16020"/>
                      <a:pt x="2922" y="16002"/>
                      <a:pt x="2912" y="15983"/>
                    </a:cubicBezTo>
                    <a:cubicBezTo>
                      <a:pt x="2912" y="15964"/>
                      <a:pt x="2912" y="15945"/>
                      <a:pt x="2912" y="15936"/>
                    </a:cubicBezTo>
                    <a:lnTo>
                      <a:pt x="2903" y="15917"/>
                    </a:lnTo>
                    <a:cubicBezTo>
                      <a:pt x="2894" y="15824"/>
                      <a:pt x="2884" y="15739"/>
                      <a:pt x="2884" y="15655"/>
                    </a:cubicBezTo>
                    <a:lnTo>
                      <a:pt x="2884" y="15646"/>
                    </a:lnTo>
                    <a:lnTo>
                      <a:pt x="2884" y="15608"/>
                    </a:lnTo>
                    <a:cubicBezTo>
                      <a:pt x="2884" y="15571"/>
                      <a:pt x="2884" y="15533"/>
                      <a:pt x="2894" y="15496"/>
                    </a:cubicBezTo>
                    <a:cubicBezTo>
                      <a:pt x="2903" y="15459"/>
                      <a:pt x="2912" y="15430"/>
                      <a:pt x="2922" y="15393"/>
                    </a:cubicBezTo>
                    <a:cubicBezTo>
                      <a:pt x="2931" y="15356"/>
                      <a:pt x="2931" y="15318"/>
                      <a:pt x="2940" y="15271"/>
                    </a:cubicBezTo>
                    <a:cubicBezTo>
                      <a:pt x="2940" y="15274"/>
                      <a:pt x="2940" y="15276"/>
                      <a:pt x="2940" y="15281"/>
                    </a:cubicBezTo>
                    <a:lnTo>
                      <a:pt x="2940" y="15290"/>
                    </a:lnTo>
                    <a:lnTo>
                      <a:pt x="2940" y="15299"/>
                    </a:lnTo>
                    <a:cubicBezTo>
                      <a:pt x="2950" y="15309"/>
                      <a:pt x="2950" y="15318"/>
                      <a:pt x="2950" y="15327"/>
                    </a:cubicBezTo>
                    <a:cubicBezTo>
                      <a:pt x="2950" y="15393"/>
                      <a:pt x="2959" y="15459"/>
                      <a:pt x="2978" y="15533"/>
                    </a:cubicBezTo>
                    <a:cubicBezTo>
                      <a:pt x="2978" y="15543"/>
                      <a:pt x="2978" y="15552"/>
                      <a:pt x="2987" y="15571"/>
                    </a:cubicBezTo>
                    <a:lnTo>
                      <a:pt x="2987" y="15580"/>
                    </a:lnTo>
                    <a:cubicBezTo>
                      <a:pt x="2987" y="15599"/>
                      <a:pt x="2997" y="15608"/>
                      <a:pt x="2997" y="15627"/>
                    </a:cubicBezTo>
                    <a:cubicBezTo>
                      <a:pt x="3006" y="15655"/>
                      <a:pt x="3006" y="15683"/>
                      <a:pt x="3015" y="15702"/>
                    </a:cubicBezTo>
                    <a:cubicBezTo>
                      <a:pt x="3015" y="15711"/>
                      <a:pt x="3015" y="15721"/>
                      <a:pt x="3025" y="15730"/>
                    </a:cubicBezTo>
                    <a:cubicBezTo>
                      <a:pt x="3025" y="15711"/>
                      <a:pt x="3025" y="15683"/>
                      <a:pt x="3025" y="15665"/>
                    </a:cubicBezTo>
                    <a:lnTo>
                      <a:pt x="3025" y="15655"/>
                    </a:lnTo>
                    <a:lnTo>
                      <a:pt x="3025" y="15627"/>
                    </a:lnTo>
                    <a:lnTo>
                      <a:pt x="3025" y="15618"/>
                    </a:lnTo>
                    <a:lnTo>
                      <a:pt x="3025" y="15599"/>
                    </a:lnTo>
                    <a:lnTo>
                      <a:pt x="3025" y="15590"/>
                    </a:lnTo>
                    <a:lnTo>
                      <a:pt x="3025" y="15580"/>
                    </a:lnTo>
                    <a:cubicBezTo>
                      <a:pt x="3025" y="15543"/>
                      <a:pt x="3025" y="15496"/>
                      <a:pt x="3025" y="15421"/>
                    </a:cubicBezTo>
                    <a:cubicBezTo>
                      <a:pt x="3025" y="15384"/>
                      <a:pt x="3025" y="15346"/>
                      <a:pt x="3025" y="15309"/>
                    </a:cubicBezTo>
                    <a:lnTo>
                      <a:pt x="3025" y="15281"/>
                    </a:lnTo>
                    <a:cubicBezTo>
                      <a:pt x="3025" y="15262"/>
                      <a:pt x="3025" y="15234"/>
                      <a:pt x="3025" y="15206"/>
                    </a:cubicBezTo>
                    <a:lnTo>
                      <a:pt x="3025" y="15196"/>
                    </a:lnTo>
                    <a:lnTo>
                      <a:pt x="3025" y="15187"/>
                    </a:lnTo>
                    <a:lnTo>
                      <a:pt x="3025" y="15178"/>
                    </a:lnTo>
                    <a:cubicBezTo>
                      <a:pt x="3025" y="15159"/>
                      <a:pt x="3015" y="15150"/>
                      <a:pt x="3015" y="15131"/>
                    </a:cubicBezTo>
                    <a:lnTo>
                      <a:pt x="3015" y="15121"/>
                    </a:lnTo>
                    <a:lnTo>
                      <a:pt x="3015" y="15112"/>
                    </a:lnTo>
                    <a:cubicBezTo>
                      <a:pt x="3015" y="15093"/>
                      <a:pt x="3025" y="15084"/>
                      <a:pt x="3025" y="15075"/>
                    </a:cubicBezTo>
                    <a:cubicBezTo>
                      <a:pt x="3025" y="15037"/>
                      <a:pt x="3025" y="15000"/>
                      <a:pt x="3025" y="14962"/>
                    </a:cubicBezTo>
                    <a:cubicBezTo>
                      <a:pt x="3025" y="14944"/>
                      <a:pt x="3034" y="14916"/>
                      <a:pt x="3034" y="14897"/>
                    </a:cubicBezTo>
                    <a:cubicBezTo>
                      <a:pt x="3034" y="14878"/>
                      <a:pt x="3043" y="14859"/>
                      <a:pt x="3043" y="14841"/>
                    </a:cubicBezTo>
                    <a:cubicBezTo>
                      <a:pt x="3053" y="14822"/>
                      <a:pt x="3062" y="14803"/>
                      <a:pt x="3071" y="14784"/>
                    </a:cubicBezTo>
                    <a:cubicBezTo>
                      <a:pt x="3081" y="14766"/>
                      <a:pt x="3090" y="14747"/>
                      <a:pt x="3100" y="14738"/>
                    </a:cubicBezTo>
                    <a:cubicBezTo>
                      <a:pt x="3109" y="14719"/>
                      <a:pt x="3128" y="14710"/>
                      <a:pt x="3146" y="14691"/>
                    </a:cubicBezTo>
                    <a:cubicBezTo>
                      <a:pt x="3174" y="14663"/>
                      <a:pt x="3203" y="14635"/>
                      <a:pt x="3231" y="14616"/>
                    </a:cubicBezTo>
                    <a:cubicBezTo>
                      <a:pt x="3268" y="14588"/>
                      <a:pt x="3296" y="14569"/>
                      <a:pt x="3324" y="14550"/>
                    </a:cubicBezTo>
                    <a:lnTo>
                      <a:pt x="3334" y="14550"/>
                    </a:lnTo>
                    <a:lnTo>
                      <a:pt x="3352" y="14532"/>
                    </a:lnTo>
                    <a:cubicBezTo>
                      <a:pt x="3380" y="14513"/>
                      <a:pt x="3418" y="14485"/>
                      <a:pt x="3465" y="14457"/>
                    </a:cubicBezTo>
                    <a:cubicBezTo>
                      <a:pt x="3465" y="14447"/>
                      <a:pt x="3474" y="14447"/>
                      <a:pt x="3483" y="14438"/>
                    </a:cubicBezTo>
                    <a:lnTo>
                      <a:pt x="3493" y="14438"/>
                    </a:lnTo>
                    <a:lnTo>
                      <a:pt x="3493" y="14429"/>
                    </a:lnTo>
                    <a:cubicBezTo>
                      <a:pt x="3502" y="14429"/>
                      <a:pt x="3512" y="14419"/>
                      <a:pt x="3521" y="14419"/>
                    </a:cubicBezTo>
                    <a:cubicBezTo>
                      <a:pt x="3530" y="14401"/>
                      <a:pt x="3549" y="14391"/>
                      <a:pt x="3568" y="14382"/>
                    </a:cubicBezTo>
                    <a:lnTo>
                      <a:pt x="3586" y="14372"/>
                    </a:lnTo>
                    <a:cubicBezTo>
                      <a:pt x="3596" y="14363"/>
                      <a:pt x="3615" y="14363"/>
                      <a:pt x="3624" y="14354"/>
                    </a:cubicBezTo>
                    <a:cubicBezTo>
                      <a:pt x="3643" y="14344"/>
                      <a:pt x="3661" y="14335"/>
                      <a:pt x="3680" y="14316"/>
                    </a:cubicBezTo>
                    <a:lnTo>
                      <a:pt x="3689" y="14307"/>
                    </a:lnTo>
                    <a:lnTo>
                      <a:pt x="3699" y="14298"/>
                    </a:lnTo>
                    <a:cubicBezTo>
                      <a:pt x="3717" y="14279"/>
                      <a:pt x="3746" y="14260"/>
                      <a:pt x="3764" y="14241"/>
                    </a:cubicBezTo>
                    <a:cubicBezTo>
                      <a:pt x="3774" y="14232"/>
                      <a:pt x="3774" y="14232"/>
                      <a:pt x="3783" y="14223"/>
                    </a:cubicBezTo>
                    <a:lnTo>
                      <a:pt x="3783" y="14223"/>
                    </a:lnTo>
                    <a:cubicBezTo>
                      <a:pt x="3783" y="14232"/>
                      <a:pt x="3774" y="14232"/>
                      <a:pt x="3774" y="14241"/>
                    </a:cubicBezTo>
                    <a:lnTo>
                      <a:pt x="3774" y="14260"/>
                    </a:lnTo>
                    <a:cubicBezTo>
                      <a:pt x="3774" y="14307"/>
                      <a:pt x="3764" y="14354"/>
                      <a:pt x="3764" y="14401"/>
                    </a:cubicBezTo>
                    <a:lnTo>
                      <a:pt x="3764" y="14410"/>
                    </a:lnTo>
                    <a:cubicBezTo>
                      <a:pt x="3764" y="14457"/>
                      <a:pt x="3755" y="14494"/>
                      <a:pt x="3746" y="14541"/>
                    </a:cubicBezTo>
                    <a:cubicBezTo>
                      <a:pt x="3764" y="14513"/>
                      <a:pt x="3774" y="14475"/>
                      <a:pt x="3783" y="14447"/>
                    </a:cubicBezTo>
                    <a:cubicBezTo>
                      <a:pt x="3792" y="14419"/>
                      <a:pt x="3802" y="14391"/>
                      <a:pt x="3811" y="14363"/>
                    </a:cubicBezTo>
                    <a:lnTo>
                      <a:pt x="3811" y="14354"/>
                    </a:lnTo>
                    <a:lnTo>
                      <a:pt x="3830" y="14298"/>
                    </a:lnTo>
                    <a:lnTo>
                      <a:pt x="3849" y="14232"/>
                    </a:lnTo>
                    <a:cubicBezTo>
                      <a:pt x="3849" y="14223"/>
                      <a:pt x="3858" y="14204"/>
                      <a:pt x="3867" y="14185"/>
                    </a:cubicBezTo>
                    <a:lnTo>
                      <a:pt x="3867" y="14176"/>
                    </a:lnTo>
                    <a:lnTo>
                      <a:pt x="3867" y="14166"/>
                    </a:lnTo>
                    <a:cubicBezTo>
                      <a:pt x="3867" y="14166"/>
                      <a:pt x="3877" y="14157"/>
                      <a:pt x="3877" y="14157"/>
                    </a:cubicBezTo>
                    <a:cubicBezTo>
                      <a:pt x="3877" y="14148"/>
                      <a:pt x="3877" y="14138"/>
                      <a:pt x="3886" y="14129"/>
                    </a:cubicBezTo>
                    <a:lnTo>
                      <a:pt x="3886" y="14120"/>
                    </a:lnTo>
                    <a:cubicBezTo>
                      <a:pt x="3895" y="14101"/>
                      <a:pt x="3895" y="14082"/>
                      <a:pt x="3905" y="14063"/>
                    </a:cubicBezTo>
                    <a:cubicBezTo>
                      <a:pt x="3914" y="14045"/>
                      <a:pt x="3923" y="14026"/>
                      <a:pt x="3933" y="14007"/>
                    </a:cubicBezTo>
                    <a:cubicBezTo>
                      <a:pt x="3942" y="13970"/>
                      <a:pt x="3961" y="13923"/>
                      <a:pt x="3970" y="13886"/>
                    </a:cubicBezTo>
                    <a:cubicBezTo>
                      <a:pt x="3980" y="13858"/>
                      <a:pt x="3989" y="13820"/>
                      <a:pt x="4008" y="13792"/>
                    </a:cubicBezTo>
                    <a:cubicBezTo>
                      <a:pt x="4017" y="13773"/>
                      <a:pt x="4036" y="13745"/>
                      <a:pt x="4045" y="13726"/>
                    </a:cubicBezTo>
                    <a:lnTo>
                      <a:pt x="4055" y="13726"/>
                    </a:lnTo>
                    <a:lnTo>
                      <a:pt x="4055" y="13717"/>
                    </a:lnTo>
                    <a:cubicBezTo>
                      <a:pt x="4073" y="13698"/>
                      <a:pt x="4073" y="13689"/>
                      <a:pt x="4083" y="13680"/>
                    </a:cubicBezTo>
                    <a:cubicBezTo>
                      <a:pt x="4092" y="13670"/>
                      <a:pt x="4101" y="13652"/>
                      <a:pt x="4120" y="13642"/>
                    </a:cubicBezTo>
                    <a:cubicBezTo>
                      <a:pt x="4129" y="13633"/>
                      <a:pt x="4139" y="13623"/>
                      <a:pt x="4148" y="13623"/>
                    </a:cubicBezTo>
                    <a:cubicBezTo>
                      <a:pt x="4158" y="13614"/>
                      <a:pt x="4167" y="13605"/>
                      <a:pt x="4176" y="13595"/>
                    </a:cubicBezTo>
                    <a:cubicBezTo>
                      <a:pt x="4195" y="13586"/>
                      <a:pt x="4214" y="13586"/>
                      <a:pt x="4232" y="13577"/>
                    </a:cubicBezTo>
                    <a:cubicBezTo>
                      <a:pt x="4242" y="13567"/>
                      <a:pt x="4261" y="13567"/>
                      <a:pt x="4279" y="13558"/>
                    </a:cubicBezTo>
                    <a:cubicBezTo>
                      <a:pt x="4335" y="13549"/>
                      <a:pt x="4382" y="13539"/>
                      <a:pt x="4420" y="13530"/>
                    </a:cubicBezTo>
                    <a:cubicBezTo>
                      <a:pt x="4467" y="13520"/>
                      <a:pt x="4513" y="13511"/>
                      <a:pt x="4560" y="13502"/>
                    </a:cubicBezTo>
                    <a:cubicBezTo>
                      <a:pt x="4579" y="13502"/>
                      <a:pt x="4607" y="13492"/>
                      <a:pt x="4626" y="13492"/>
                    </a:cubicBezTo>
                    <a:cubicBezTo>
                      <a:pt x="4644" y="13492"/>
                      <a:pt x="4663" y="13483"/>
                      <a:pt x="4682" y="13483"/>
                    </a:cubicBezTo>
                    <a:lnTo>
                      <a:pt x="4710" y="13483"/>
                    </a:lnTo>
                    <a:cubicBezTo>
                      <a:pt x="4729" y="13483"/>
                      <a:pt x="4747" y="13483"/>
                      <a:pt x="4766" y="13474"/>
                    </a:cubicBezTo>
                    <a:cubicBezTo>
                      <a:pt x="4785" y="13474"/>
                      <a:pt x="4813" y="13464"/>
                      <a:pt x="4832" y="13464"/>
                    </a:cubicBezTo>
                    <a:cubicBezTo>
                      <a:pt x="4860" y="13455"/>
                      <a:pt x="4878" y="13455"/>
                      <a:pt x="4897" y="13446"/>
                    </a:cubicBezTo>
                    <a:lnTo>
                      <a:pt x="4925" y="13446"/>
                    </a:lnTo>
                    <a:cubicBezTo>
                      <a:pt x="4944" y="13436"/>
                      <a:pt x="4953" y="13436"/>
                      <a:pt x="4963" y="13427"/>
                    </a:cubicBezTo>
                    <a:cubicBezTo>
                      <a:pt x="4981" y="13427"/>
                      <a:pt x="4991" y="13427"/>
                      <a:pt x="5000" y="13417"/>
                    </a:cubicBezTo>
                    <a:cubicBezTo>
                      <a:pt x="5028" y="13417"/>
                      <a:pt x="5047" y="13408"/>
                      <a:pt x="5066" y="13408"/>
                    </a:cubicBezTo>
                    <a:lnTo>
                      <a:pt x="5075" y="13408"/>
                    </a:lnTo>
                    <a:cubicBezTo>
                      <a:pt x="5084" y="13408"/>
                      <a:pt x="5094" y="13399"/>
                      <a:pt x="5103" y="13399"/>
                    </a:cubicBezTo>
                    <a:close/>
                    <a:moveTo>
                      <a:pt x="4766" y="19962"/>
                    </a:moveTo>
                    <a:cubicBezTo>
                      <a:pt x="4785" y="19962"/>
                      <a:pt x="4813" y="19962"/>
                      <a:pt x="4841" y="19971"/>
                    </a:cubicBezTo>
                    <a:lnTo>
                      <a:pt x="4907" y="19971"/>
                    </a:lnTo>
                    <a:cubicBezTo>
                      <a:pt x="4925" y="19981"/>
                      <a:pt x="4944" y="19981"/>
                      <a:pt x="4953" y="19981"/>
                    </a:cubicBezTo>
                    <a:cubicBezTo>
                      <a:pt x="4972" y="19990"/>
                      <a:pt x="4991" y="19999"/>
                      <a:pt x="5010" y="19999"/>
                    </a:cubicBezTo>
                    <a:cubicBezTo>
                      <a:pt x="5028" y="20009"/>
                      <a:pt x="5038" y="20018"/>
                      <a:pt x="5056" y="20028"/>
                    </a:cubicBezTo>
                    <a:lnTo>
                      <a:pt x="5066" y="20028"/>
                    </a:lnTo>
                    <a:lnTo>
                      <a:pt x="5075" y="20037"/>
                    </a:lnTo>
                    <a:cubicBezTo>
                      <a:pt x="5131" y="20065"/>
                      <a:pt x="5178" y="20112"/>
                      <a:pt x="5216" y="20140"/>
                    </a:cubicBezTo>
                    <a:cubicBezTo>
                      <a:pt x="5253" y="20177"/>
                      <a:pt x="5290" y="20215"/>
                      <a:pt x="5328" y="20243"/>
                    </a:cubicBezTo>
                    <a:lnTo>
                      <a:pt x="5337" y="20252"/>
                    </a:lnTo>
                    <a:lnTo>
                      <a:pt x="5356" y="20271"/>
                    </a:lnTo>
                    <a:cubicBezTo>
                      <a:pt x="5393" y="20308"/>
                      <a:pt x="5431" y="20346"/>
                      <a:pt x="5468" y="20383"/>
                    </a:cubicBezTo>
                    <a:lnTo>
                      <a:pt x="5506" y="20421"/>
                    </a:lnTo>
                    <a:cubicBezTo>
                      <a:pt x="5571" y="20477"/>
                      <a:pt x="5637" y="20552"/>
                      <a:pt x="5712" y="20636"/>
                    </a:cubicBezTo>
                    <a:cubicBezTo>
                      <a:pt x="5740" y="20664"/>
                      <a:pt x="5768" y="20702"/>
                      <a:pt x="5796" y="20730"/>
                    </a:cubicBezTo>
                    <a:cubicBezTo>
                      <a:pt x="5833" y="20767"/>
                      <a:pt x="5871" y="20814"/>
                      <a:pt x="5908" y="20861"/>
                    </a:cubicBezTo>
                    <a:cubicBezTo>
                      <a:pt x="5936" y="20889"/>
                      <a:pt x="5965" y="20926"/>
                      <a:pt x="5993" y="20954"/>
                    </a:cubicBezTo>
                    <a:lnTo>
                      <a:pt x="6002" y="20964"/>
                    </a:lnTo>
                    <a:cubicBezTo>
                      <a:pt x="6030" y="21001"/>
                      <a:pt x="6058" y="21029"/>
                      <a:pt x="6086" y="21067"/>
                    </a:cubicBezTo>
                    <a:cubicBezTo>
                      <a:pt x="6152" y="21132"/>
                      <a:pt x="6208" y="21207"/>
                      <a:pt x="6255" y="21273"/>
                    </a:cubicBezTo>
                    <a:lnTo>
                      <a:pt x="6264" y="21282"/>
                    </a:lnTo>
                    <a:lnTo>
                      <a:pt x="6283" y="21310"/>
                    </a:lnTo>
                    <a:cubicBezTo>
                      <a:pt x="6339" y="21376"/>
                      <a:pt x="6395" y="21451"/>
                      <a:pt x="6470" y="21535"/>
                    </a:cubicBezTo>
                    <a:cubicBezTo>
                      <a:pt x="6498" y="21572"/>
                      <a:pt x="6526" y="21610"/>
                      <a:pt x="6564" y="21647"/>
                    </a:cubicBezTo>
                    <a:lnTo>
                      <a:pt x="6573" y="21666"/>
                    </a:lnTo>
                    <a:lnTo>
                      <a:pt x="6611" y="21713"/>
                    </a:lnTo>
                    <a:lnTo>
                      <a:pt x="6639" y="21750"/>
                    </a:lnTo>
                    <a:lnTo>
                      <a:pt x="6639" y="21760"/>
                    </a:lnTo>
                    <a:lnTo>
                      <a:pt x="6648" y="21769"/>
                    </a:lnTo>
                    <a:lnTo>
                      <a:pt x="6657" y="21788"/>
                    </a:lnTo>
                    <a:lnTo>
                      <a:pt x="6667" y="21797"/>
                    </a:lnTo>
                    <a:lnTo>
                      <a:pt x="6676" y="21816"/>
                    </a:lnTo>
                    <a:cubicBezTo>
                      <a:pt x="6714" y="21872"/>
                      <a:pt x="6751" y="21928"/>
                      <a:pt x="6788" y="21984"/>
                    </a:cubicBezTo>
                    <a:lnTo>
                      <a:pt x="6798" y="21994"/>
                    </a:lnTo>
                    <a:lnTo>
                      <a:pt x="6798" y="22003"/>
                    </a:lnTo>
                    <a:lnTo>
                      <a:pt x="6807" y="22003"/>
                    </a:lnTo>
                    <a:cubicBezTo>
                      <a:pt x="6891" y="22134"/>
                      <a:pt x="6976" y="22256"/>
                      <a:pt x="7060" y="22396"/>
                    </a:cubicBezTo>
                    <a:lnTo>
                      <a:pt x="7069" y="22415"/>
                    </a:lnTo>
                    <a:lnTo>
                      <a:pt x="7079" y="22424"/>
                    </a:lnTo>
                    <a:lnTo>
                      <a:pt x="7079" y="22434"/>
                    </a:lnTo>
                    <a:lnTo>
                      <a:pt x="7088" y="22434"/>
                    </a:lnTo>
                    <a:lnTo>
                      <a:pt x="7107" y="22481"/>
                    </a:lnTo>
                    <a:lnTo>
                      <a:pt x="7135" y="22527"/>
                    </a:lnTo>
                    <a:lnTo>
                      <a:pt x="7144" y="22537"/>
                    </a:lnTo>
                    <a:cubicBezTo>
                      <a:pt x="7144" y="22537"/>
                      <a:pt x="7144" y="22537"/>
                      <a:pt x="7154" y="22546"/>
                    </a:cubicBezTo>
                    <a:lnTo>
                      <a:pt x="7154" y="22555"/>
                    </a:lnTo>
                    <a:lnTo>
                      <a:pt x="7163" y="22574"/>
                    </a:lnTo>
                    <a:lnTo>
                      <a:pt x="7182" y="22602"/>
                    </a:lnTo>
                    <a:cubicBezTo>
                      <a:pt x="7210" y="22649"/>
                      <a:pt x="7247" y="22705"/>
                      <a:pt x="7285" y="22771"/>
                    </a:cubicBezTo>
                    <a:cubicBezTo>
                      <a:pt x="7313" y="22808"/>
                      <a:pt x="7341" y="22846"/>
                      <a:pt x="7360" y="22893"/>
                    </a:cubicBezTo>
                    <a:lnTo>
                      <a:pt x="7369" y="22893"/>
                    </a:lnTo>
                    <a:lnTo>
                      <a:pt x="7369" y="22902"/>
                    </a:lnTo>
                    <a:lnTo>
                      <a:pt x="7388" y="22930"/>
                    </a:lnTo>
                    <a:cubicBezTo>
                      <a:pt x="7416" y="22977"/>
                      <a:pt x="7453" y="23024"/>
                      <a:pt x="7481" y="23080"/>
                    </a:cubicBezTo>
                    <a:cubicBezTo>
                      <a:pt x="7519" y="23127"/>
                      <a:pt x="7566" y="23183"/>
                      <a:pt x="7603" y="23239"/>
                    </a:cubicBezTo>
                    <a:lnTo>
                      <a:pt x="7612" y="23258"/>
                    </a:lnTo>
                    <a:lnTo>
                      <a:pt x="7622" y="23258"/>
                    </a:lnTo>
                    <a:cubicBezTo>
                      <a:pt x="7650" y="23304"/>
                      <a:pt x="7687" y="23351"/>
                      <a:pt x="7715" y="23398"/>
                    </a:cubicBezTo>
                    <a:lnTo>
                      <a:pt x="7725" y="23398"/>
                    </a:lnTo>
                    <a:lnTo>
                      <a:pt x="7725" y="23407"/>
                    </a:lnTo>
                    <a:cubicBezTo>
                      <a:pt x="7734" y="23426"/>
                      <a:pt x="7753" y="23445"/>
                      <a:pt x="7772" y="23464"/>
                    </a:cubicBezTo>
                    <a:lnTo>
                      <a:pt x="7772" y="23473"/>
                    </a:lnTo>
                    <a:cubicBezTo>
                      <a:pt x="7790" y="23492"/>
                      <a:pt x="7800" y="23510"/>
                      <a:pt x="7818" y="23539"/>
                    </a:cubicBezTo>
                    <a:cubicBezTo>
                      <a:pt x="7893" y="23642"/>
                      <a:pt x="7968" y="23745"/>
                      <a:pt x="8034" y="23848"/>
                    </a:cubicBezTo>
                    <a:cubicBezTo>
                      <a:pt x="8062" y="23885"/>
                      <a:pt x="8081" y="23922"/>
                      <a:pt x="8109" y="23951"/>
                    </a:cubicBezTo>
                    <a:lnTo>
                      <a:pt x="8109" y="23960"/>
                    </a:lnTo>
                    <a:lnTo>
                      <a:pt x="8137" y="23997"/>
                    </a:lnTo>
                    <a:cubicBezTo>
                      <a:pt x="8155" y="24025"/>
                      <a:pt x="8174" y="24053"/>
                      <a:pt x="8193" y="24082"/>
                    </a:cubicBezTo>
                    <a:lnTo>
                      <a:pt x="8202" y="24091"/>
                    </a:lnTo>
                    <a:lnTo>
                      <a:pt x="8212" y="24110"/>
                    </a:lnTo>
                    <a:lnTo>
                      <a:pt x="8230" y="24128"/>
                    </a:lnTo>
                    <a:cubicBezTo>
                      <a:pt x="8240" y="24147"/>
                      <a:pt x="8249" y="24166"/>
                      <a:pt x="8268" y="24185"/>
                    </a:cubicBezTo>
                    <a:lnTo>
                      <a:pt x="8268" y="24194"/>
                    </a:lnTo>
                    <a:lnTo>
                      <a:pt x="8286" y="24213"/>
                    </a:lnTo>
                    <a:lnTo>
                      <a:pt x="8305" y="24241"/>
                    </a:lnTo>
                    <a:lnTo>
                      <a:pt x="8324" y="24269"/>
                    </a:lnTo>
                    <a:cubicBezTo>
                      <a:pt x="8361" y="24325"/>
                      <a:pt x="8399" y="24372"/>
                      <a:pt x="8436" y="24428"/>
                    </a:cubicBezTo>
                    <a:cubicBezTo>
                      <a:pt x="8492" y="24494"/>
                      <a:pt x="8539" y="24559"/>
                      <a:pt x="8595" y="24625"/>
                    </a:cubicBezTo>
                    <a:lnTo>
                      <a:pt x="8595" y="24634"/>
                    </a:lnTo>
                    <a:cubicBezTo>
                      <a:pt x="8614" y="24653"/>
                      <a:pt x="8633" y="24681"/>
                      <a:pt x="8652" y="24700"/>
                    </a:cubicBezTo>
                    <a:cubicBezTo>
                      <a:pt x="8698" y="24765"/>
                      <a:pt x="8745" y="24831"/>
                      <a:pt x="8801" y="24887"/>
                    </a:cubicBezTo>
                    <a:lnTo>
                      <a:pt x="8801" y="24896"/>
                    </a:lnTo>
                    <a:lnTo>
                      <a:pt x="8830" y="24934"/>
                    </a:lnTo>
                    <a:lnTo>
                      <a:pt x="8876" y="24990"/>
                    </a:lnTo>
                    <a:cubicBezTo>
                      <a:pt x="8942" y="25065"/>
                      <a:pt x="8998" y="25149"/>
                      <a:pt x="9073" y="25252"/>
                    </a:cubicBezTo>
                    <a:cubicBezTo>
                      <a:pt x="9110" y="25308"/>
                      <a:pt x="9148" y="25364"/>
                      <a:pt x="9185" y="25420"/>
                    </a:cubicBezTo>
                    <a:lnTo>
                      <a:pt x="9213" y="25449"/>
                    </a:lnTo>
                    <a:lnTo>
                      <a:pt x="9213" y="25458"/>
                    </a:lnTo>
                    <a:lnTo>
                      <a:pt x="9223" y="25458"/>
                    </a:lnTo>
                    <a:cubicBezTo>
                      <a:pt x="9241" y="25486"/>
                      <a:pt x="9260" y="25523"/>
                      <a:pt x="9279" y="25552"/>
                    </a:cubicBezTo>
                    <a:lnTo>
                      <a:pt x="9288" y="25552"/>
                    </a:lnTo>
                    <a:lnTo>
                      <a:pt x="9288" y="25561"/>
                    </a:lnTo>
                    <a:cubicBezTo>
                      <a:pt x="9316" y="25598"/>
                      <a:pt x="9354" y="25645"/>
                      <a:pt x="9391" y="25692"/>
                    </a:cubicBezTo>
                    <a:cubicBezTo>
                      <a:pt x="9401" y="25701"/>
                      <a:pt x="9401" y="25701"/>
                      <a:pt x="9410" y="25711"/>
                    </a:cubicBezTo>
                    <a:lnTo>
                      <a:pt x="9410" y="25720"/>
                    </a:lnTo>
                    <a:cubicBezTo>
                      <a:pt x="9419" y="25729"/>
                      <a:pt x="9438" y="25748"/>
                      <a:pt x="9447" y="25758"/>
                    </a:cubicBezTo>
                    <a:lnTo>
                      <a:pt x="9485" y="25804"/>
                    </a:lnTo>
                    <a:lnTo>
                      <a:pt x="9513" y="25842"/>
                    </a:lnTo>
                    <a:cubicBezTo>
                      <a:pt x="9541" y="25870"/>
                      <a:pt x="9560" y="25889"/>
                      <a:pt x="9579" y="25907"/>
                    </a:cubicBezTo>
                    <a:lnTo>
                      <a:pt x="9579" y="25917"/>
                    </a:lnTo>
                    <a:lnTo>
                      <a:pt x="9588" y="25926"/>
                    </a:lnTo>
                    <a:cubicBezTo>
                      <a:pt x="9597" y="25935"/>
                      <a:pt x="9607" y="25945"/>
                      <a:pt x="9616" y="25954"/>
                    </a:cubicBezTo>
                    <a:cubicBezTo>
                      <a:pt x="9644" y="25982"/>
                      <a:pt x="9663" y="26001"/>
                      <a:pt x="9682" y="26029"/>
                    </a:cubicBezTo>
                    <a:lnTo>
                      <a:pt x="9700" y="26048"/>
                    </a:lnTo>
                    <a:lnTo>
                      <a:pt x="9738" y="26095"/>
                    </a:lnTo>
                    <a:lnTo>
                      <a:pt x="9747" y="26104"/>
                    </a:lnTo>
                    <a:lnTo>
                      <a:pt x="9756" y="26113"/>
                    </a:lnTo>
                    <a:lnTo>
                      <a:pt x="9766" y="26123"/>
                    </a:lnTo>
                    <a:cubicBezTo>
                      <a:pt x="9775" y="26141"/>
                      <a:pt x="9794" y="26160"/>
                      <a:pt x="9813" y="26188"/>
                    </a:cubicBezTo>
                    <a:cubicBezTo>
                      <a:pt x="9831" y="26207"/>
                      <a:pt x="9850" y="26235"/>
                      <a:pt x="9869" y="26254"/>
                    </a:cubicBezTo>
                    <a:cubicBezTo>
                      <a:pt x="9906" y="26310"/>
                      <a:pt x="9953" y="26347"/>
                      <a:pt x="9991" y="26394"/>
                    </a:cubicBezTo>
                    <a:cubicBezTo>
                      <a:pt x="10009" y="26413"/>
                      <a:pt x="10037" y="26441"/>
                      <a:pt x="10075" y="26469"/>
                    </a:cubicBezTo>
                    <a:cubicBezTo>
                      <a:pt x="10084" y="26488"/>
                      <a:pt x="10112" y="26507"/>
                      <a:pt x="10122" y="26516"/>
                    </a:cubicBezTo>
                    <a:lnTo>
                      <a:pt x="10140" y="26525"/>
                    </a:lnTo>
                    <a:cubicBezTo>
                      <a:pt x="10159" y="26544"/>
                      <a:pt x="10187" y="26563"/>
                      <a:pt x="10206" y="26581"/>
                    </a:cubicBezTo>
                    <a:lnTo>
                      <a:pt x="10215" y="26591"/>
                    </a:lnTo>
                    <a:cubicBezTo>
                      <a:pt x="10234" y="26600"/>
                      <a:pt x="10253" y="26619"/>
                      <a:pt x="10271" y="26638"/>
                    </a:cubicBezTo>
                    <a:cubicBezTo>
                      <a:pt x="10365" y="26713"/>
                      <a:pt x="10468" y="26787"/>
                      <a:pt x="10543" y="26853"/>
                    </a:cubicBezTo>
                    <a:cubicBezTo>
                      <a:pt x="10562" y="26862"/>
                      <a:pt x="10571" y="26872"/>
                      <a:pt x="10590" y="26881"/>
                    </a:cubicBezTo>
                    <a:cubicBezTo>
                      <a:pt x="10599" y="26890"/>
                      <a:pt x="10608" y="26900"/>
                      <a:pt x="10618" y="26900"/>
                    </a:cubicBezTo>
                    <a:cubicBezTo>
                      <a:pt x="10637" y="26918"/>
                      <a:pt x="10665" y="26937"/>
                      <a:pt x="10683" y="26956"/>
                    </a:cubicBezTo>
                    <a:lnTo>
                      <a:pt x="10693" y="26965"/>
                    </a:lnTo>
                    <a:cubicBezTo>
                      <a:pt x="10711" y="26975"/>
                      <a:pt x="10730" y="26993"/>
                      <a:pt x="10758" y="27012"/>
                    </a:cubicBezTo>
                    <a:cubicBezTo>
                      <a:pt x="10777" y="27021"/>
                      <a:pt x="10786" y="27031"/>
                      <a:pt x="10805" y="27050"/>
                    </a:cubicBezTo>
                    <a:lnTo>
                      <a:pt x="10814" y="27050"/>
                    </a:lnTo>
                    <a:lnTo>
                      <a:pt x="10824" y="27059"/>
                    </a:lnTo>
                    <a:cubicBezTo>
                      <a:pt x="10946" y="27134"/>
                      <a:pt x="11039" y="27199"/>
                      <a:pt x="11123" y="27265"/>
                    </a:cubicBezTo>
                    <a:cubicBezTo>
                      <a:pt x="11161" y="27293"/>
                      <a:pt x="11189" y="27321"/>
                      <a:pt x="11217" y="27340"/>
                    </a:cubicBezTo>
                    <a:lnTo>
                      <a:pt x="11226" y="27349"/>
                    </a:lnTo>
                    <a:lnTo>
                      <a:pt x="11236" y="27349"/>
                    </a:lnTo>
                    <a:cubicBezTo>
                      <a:pt x="11245" y="27359"/>
                      <a:pt x="11254" y="27377"/>
                      <a:pt x="11273" y="27387"/>
                    </a:cubicBezTo>
                    <a:cubicBezTo>
                      <a:pt x="11311" y="27415"/>
                      <a:pt x="11357" y="27443"/>
                      <a:pt x="11404" y="27490"/>
                    </a:cubicBezTo>
                    <a:cubicBezTo>
                      <a:pt x="11442" y="27536"/>
                      <a:pt x="11479" y="27602"/>
                      <a:pt x="11526" y="27658"/>
                    </a:cubicBezTo>
                    <a:cubicBezTo>
                      <a:pt x="11545" y="27686"/>
                      <a:pt x="11563" y="27714"/>
                      <a:pt x="11592" y="27752"/>
                    </a:cubicBezTo>
                    <a:cubicBezTo>
                      <a:pt x="11620" y="27789"/>
                      <a:pt x="11638" y="27817"/>
                      <a:pt x="11666" y="27855"/>
                    </a:cubicBezTo>
                    <a:cubicBezTo>
                      <a:pt x="11676" y="27864"/>
                      <a:pt x="11676" y="27873"/>
                      <a:pt x="11685" y="27883"/>
                    </a:cubicBezTo>
                    <a:lnTo>
                      <a:pt x="11695" y="27892"/>
                    </a:lnTo>
                    <a:lnTo>
                      <a:pt x="11704" y="27911"/>
                    </a:lnTo>
                    <a:lnTo>
                      <a:pt x="11713" y="27911"/>
                    </a:lnTo>
                    <a:cubicBezTo>
                      <a:pt x="11713" y="27920"/>
                      <a:pt x="11723" y="27930"/>
                      <a:pt x="11723" y="27939"/>
                    </a:cubicBezTo>
                    <a:lnTo>
                      <a:pt x="11732" y="27958"/>
                    </a:lnTo>
                    <a:lnTo>
                      <a:pt x="11741" y="27958"/>
                    </a:lnTo>
                    <a:lnTo>
                      <a:pt x="11741" y="27967"/>
                    </a:lnTo>
                    <a:cubicBezTo>
                      <a:pt x="11760" y="27986"/>
                      <a:pt x="11769" y="28005"/>
                      <a:pt x="11788" y="28033"/>
                    </a:cubicBezTo>
                    <a:cubicBezTo>
                      <a:pt x="11788" y="28042"/>
                      <a:pt x="11798" y="28042"/>
                      <a:pt x="11798" y="28051"/>
                    </a:cubicBezTo>
                    <a:lnTo>
                      <a:pt x="11798" y="28061"/>
                    </a:lnTo>
                    <a:lnTo>
                      <a:pt x="11807" y="28061"/>
                    </a:lnTo>
                    <a:lnTo>
                      <a:pt x="11807" y="28070"/>
                    </a:lnTo>
                    <a:cubicBezTo>
                      <a:pt x="11816" y="28089"/>
                      <a:pt x="11826" y="28098"/>
                      <a:pt x="11835" y="28117"/>
                    </a:cubicBezTo>
                    <a:lnTo>
                      <a:pt x="11854" y="28145"/>
                    </a:lnTo>
                    <a:lnTo>
                      <a:pt x="11863" y="28154"/>
                    </a:lnTo>
                    <a:lnTo>
                      <a:pt x="11863" y="28164"/>
                    </a:lnTo>
                    <a:lnTo>
                      <a:pt x="11882" y="28201"/>
                    </a:lnTo>
                    <a:cubicBezTo>
                      <a:pt x="11891" y="28211"/>
                      <a:pt x="11901" y="28229"/>
                      <a:pt x="11910" y="28239"/>
                    </a:cubicBezTo>
                    <a:lnTo>
                      <a:pt x="11910" y="28248"/>
                    </a:lnTo>
                    <a:lnTo>
                      <a:pt x="11919" y="28248"/>
                    </a:lnTo>
                    <a:cubicBezTo>
                      <a:pt x="11919" y="28257"/>
                      <a:pt x="11929" y="28267"/>
                      <a:pt x="11929" y="28276"/>
                    </a:cubicBezTo>
                    <a:cubicBezTo>
                      <a:pt x="11938" y="28295"/>
                      <a:pt x="11947" y="28304"/>
                      <a:pt x="11957" y="28323"/>
                    </a:cubicBezTo>
                    <a:lnTo>
                      <a:pt x="11957" y="28332"/>
                    </a:lnTo>
                    <a:cubicBezTo>
                      <a:pt x="11966" y="28342"/>
                      <a:pt x="11966" y="28351"/>
                      <a:pt x="11975" y="28360"/>
                    </a:cubicBezTo>
                    <a:lnTo>
                      <a:pt x="11975" y="28370"/>
                    </a:lnTo>
                    <a:lnTo>
                      <a:pt x="11985" y="28379"/>
                    </a:lnTo>
                    <a:lnTo>
                      <a:pt x="11985" y="28388"/>
                    </a:lnTo>
                    <a:cubicBezTo>
                      <a:pt x="11994" y="28398"/>
                      <a:pt x="11994" y="28398"/>
                      <a:pt x="11994" y="28407"/>
                    </a:cubicBezTo>
                    <a:cubicBezTo>
                      <a:pt x="12003" y="28417"/>
                      <a:pt x="12003" y="28426"/>
                      <a:pt x="12003" y="28426"/>
                    </a:cubicBezTo>
                    <a:lnTo>
                      <a:pt x="12013" y="28435"/>
                    </a:lnTo>
                    <a:lnTo>
                      <a:pt x="12022" y="28473"/>
                    </a:lnTo>
                    <a:lnTo>
                      <a:pt x="12022" y="28482"/>
                    </a:lnTo>
                    <a:cubicBezTo>
                      <a:pt x="12032" y="28491"/>
                      <a:pt x="12032" y="28501"/>
                      <a:pt x="12032" y="28510"/>
                    </a:cubicBezTo>
                    <a:lnTo>
                      <a:pt x="12041" y="28510"/>
                    </a:lnTo>
                    <a:cubicBezTo>
                      <a:pt x="12041" y="28510"/>
                      <a:pt x="12041" y="28520"/>
                      <a:pt x="12041" y="28520"/>
                    </a:cubicBezTo>
                    <a:lnTo>
                      <a:pt x="12041" y="28529"/>
                    </a:lnTo>
                    <a:lnTo>
                      <a:pt x="12069" y="28594"/>
                    </a:lnTo>
                    <a:lnTo>
                      <a:pt x="12078" y="28622"/>
                    </a:lnTo>
                    <a:lnTo>
                      <a:pt x="12078" y="28651"/>
                    </a:lnTo>
                    <a:cubicBezTo>
                      <a:pt x="12088" y="28660"/>
                      <a:pt x="12088" y="28669"/>
                      <a:pt x="12088" y="28669"/>
                    </a:cubicBezTo>
                    <a:lnTo>
                      <a:pt x="12088" y="28679"/>
                    </a:lnTo>
                    <a:cubicBezTo>
                      <a:pt x="12088" y="28679"/>
                      <a:pt x="12088" y="28688"/>
                      <a:pt x="12088" y="28688"/>
                    </a:cubicBezTo>
                    <a:cubicBezTo>
                      <a:pt x="12097" y="28697"/>
                      <a:pt x="12097" y="28716"/>
                      <a:pt x="12097" y="28735"/>
                    </a:cubicBezTo>
                    <a:cubicBezTo>
                      <a:pt x="12097" y="28744"/>
                      <a:pt x="12097" y="28763"/>
                      <a:pt x="12106" y="28782"/>
                    </a:cubicBezTo>
                    <a:cubicBezTo>
                      <a:pt x="12106" y="28810"/>
                      <a:pt x="12106" y="28838"/>
                      <a:pt x="12097" y="28875"/>
                    </a:cubicBezTo>
                    <a:cubicBezTo>
                      <a:pt x="12097" y="28894"/>
                      <a:pt x="12097" y="28913"/>
                      <a:pt x="12088" y="28931"/>
                    </a:cubicBezTo>
                    <a:cubicBezTo>
                      <a:pt x="12088" y="28941"/>
                      <a:pt x="12078" y="28960"/>
                      <a:pt x="12078" y="28969"/>
                    </a:cubicBezTo>
                    <a:lnTo>
                      <a:pt x="12078" y="28978"/>
                    </a:lnTo>
                    <a:cubicBezTo>
                      <a:pt x="12069" y="28988"/>
                      <a:pt x="12069" y="28997"/>
                      <a:pt x="12060" y="29006"/>
                    </a:cubicBezTo>
                    <a:cubicBezTo>
                      <a:pt x="12060" y="29016"/>
                      <a:pt x="12060" y="29025"/>
                      <a:pt x="12050" y="29025"/>
                    </a:cubicBezTo>
                    <a:lnTo>
                      <a:pt x="12050" y="29034"/>
                    </a:lnTo>
                    <a:cubicBezTo>
                      <a:pt x="12041" y="29053"/>
                      <a:pt x="12032" y="29072"/>
                      <a:pt x="12013" y="29100"/>
                    </a:cubicBezTo>
                    <a:cubicBezTo>
                      <a:pt x="12013" y="29119"/>
                      <a:pt x="12003" y="29147"/>
                      <a:pt x="11994" y="29156"/>
                    </a:cubicBezTo>
                    <a:lnTo>
                      <a:pt x="11994" y="29166"/>
                    </a:lnTo>
                    <a:lnTo>
                      <a:pt x="11994" y="29175"/>
                    </a:lnTo>
                    <a:cubicBezTo>
                      <a:pt x="11985" y="29194"/>
                      <a:pt x="11985" y="29203"/>
                      <a:pt x="11975" y="29222"/>
                    </a:cubicBezTo>
                    <a:lnTo>
                      <a:pt x="11966" y="29240"/>
                    </a:lnTo>
                    <a:cubicBezTo>
                      <a:pt x="11947" y="29297"/>
                      <a:pt x="11919" y="29362"/>
                      <a:pt x="11882" y="29418"/>
                    </a:cubicBezTo>
                    <a:cubicBezTo>
                      <a:pt x="11882" y="29428"/>
                      <a:pt x="11872" y="29437"/>
                      <a:pt x="11863" y="29446"/>
                    </a:cubicBezTo>
                    <a:lnTo>
                      <a:pt x="11854" y="29456"/>
                    </a:lnTo>
                    <a:lnTo>
                      <a:pt x="11844" y="29465"/>
                    </a:lnTo>
                    <a:lnTo>
                      <a:pt x="11835" y="29484"/>
                    </a:lnTo>
                    <a:lnTo>
                      <a:pt x="11798" y="29531"/>
                    </a:lnTo>
                    <a:lnTo>
                      <a:pt x="11779" y="29549"/>
                    </a:lnTo>
                    <a:cubicBezTo>
                      <a:pt x="11723" y="29531"/>
                      <a:pt x="11676" y="29503"/>
                      <a:pt x="11629" y="29484"/>
                    </a:cubicBezTo>
                    <a:cubicBezTo>
                      <a:pt x="11592" y="29465"/>
                      <a:pt x="11554" y="29446"/>
                      <a:pt x="11526" y="29437"/>
                    </a:cubicBezTo>
                    <a:lnTo>
                      <a:pt x="11526" y="29428"/>
                    </a:lnTo>
                    <a:lnTo>
                      <a:pt x="11507" y="29428"/>
                    </a:lnTo>
                    <a:lnTo>
                      <a:pt x="11498" y="29418"/>
                    </a:lnTo>
                    <a:lnTo>
                      <a:pt x="11414" y="29381"/>
                    </a:lnTo>
                    <a:lnTo>
                      <a:pt x="11395" y="29372"/>
                    </a:lnTo>
                    <a:lnTo>
                      <a:pt x="11348" y="29353"/>
                    </a:lnTo>
                    <a:lnTo>
                      <a:pt x="11292" y="29325"/>
                    </a:lnTo>
                    <a:lnTo>
                      <a:pt x="11283" y="29315"/>
                    </a:lnTo>
                    <a:lnTo>
                      <a:pt x="11273" y="29315"/>
                    </a:lnTo>
                    <a:lnTo>
                      <a:pt x="11264" y="29306"/>
                    </a:lnTo>
                    <a:cubicBezTo>
                      <a:pt x="11245" y="29306"/>
                      <a:pt x="11236" y="29297"/>
                      <a:pt x="11217" y="29287"/>
                    </a:cubicBezTo>
                    <a:cubicBezTo>
                      <a:pt x="11180" y="29269"/>
                      <a:pt x="11142" y="29259"/>
                      <a:pt x="11095" y="29231"/>
                    </a:cubicBezTo>
                    <a:lnTo>
                      <a:pt x="11058" y="29222"/>
                    </a:lnTo>
                    <a:cubicBezTo>
                      <a:pt x="11020" y="29203"/>
                      <a:pt x="10983" y="29184"/>
                      <a:pt x="10946" y="29166"/>
                    </a:cubicBezTo>
                    <a:lnTo>
                      <a:pt x="10936" y="29166"/>
                    </a:lnTo>
                    <a:lnTo>
                      <a:pt x="10936" y="29156"/>
                    </a:lnTo>
                    <a:cubicBezTo>
                      <a:pt x="10880" y="29137"/>
                      <a:pt x="10824" y="29109"/>
                      <a:pt x="10777" y="29091"/>
                    </a:cubicBezTo>
                    <a:cubicBezTo>
                      <a:pt x="10683" y="29053"/>
                      <a:pt x="10590" y="29006"/>
                      <a:pt x="10524" y="28988"/>
                    </a:cubicBezTo>
                    <a:lnTo>
                      <a:pt x="10524" y="28978"/>
                    </a:lnTo>
                    <a:lnTo>
                      <a:pt x="10496" y="28969"/>
                    </a:lnTo>
                    <a:cubicBezTo>
                      <a:pt x="10440" y="28950"/>
                      <a:pt x="10384" y="28922"/>
                      <a:pt x="10337" y="28903"/>
                    </a:cubicBezTo>
                    <a:cubicBezTo>
                      <a:pt x="10318" y="28903"/>
                      <a:pt x="10309" y="28894"/>
                      <a:pt x="10290" y="28894"/>
                    </a:cubicBezTo>
                    <a:lnTo>
                      <a:pt x="10290" y="28885"/>
                    </a:lnTo>
                    <a:cubicBezTo>
                      <a:pt x="10253" y="28875"/>
                      <a:pt x="10225" y="28866"/>
                      <a:pt x="10196" y="28857"/>
                    </a:cubicBezTo>
                    <a:lnTo>
                      <a:pt x="10196" y="28847"/>
                    </a:lnTo>
                    <a:lnTo>
                      <a:pt x="10178" y="28847"/>
                    </a:lnTo>
                    <a:cubicBezTo>
                      <a:pt x="10150" y="28819"/>
                      <a:pt x="10112" y="28800"/>
                      <a:pt x="10084" y="28772"/>
                    </a:cubicBezTo>
                    <a:cubicBezTo>
                      <a:pt x="10065" y="28754"/>
                      <a:pt x="10037" y="28735"/>
                      <a:pt x="10009" y="28716"/>
                    </a:cubicBezTo>
                    <a:lnTo>
                      <a:pt x="10009" y="28707"/>
                    </a:lnTo>
                    <a:lnTo>
                      <a:pt x="9991" y="28688"/>
                    </a:lnTo>
                    <a:cubicBezTo>
                      <a:pt x="9962" y="28669"/>
                      <a:pt x="9934" y="28641"/>
                      <a:pt x="9906" y="28613"/>
                    </a:cubicBezTo>
                    <a:cubicBezTo>
                      <a:pt x="9878" y="28594"/>
                      <a:pt x="9841" y="28566"/>
                      <a:pt x="9813" y="28548"/>
                    </a:cubicBezTo>
                    <a:cubicBezTo>
                      <a:pt x="9794" y="28529"/>
                      <a:pt x="9775" y="28520"/>
                      <a:pt x="9756" y="28501"/>
                    </a:cubicBezTo>
                    <a:lnTo>
                      <a:pt x="9738" y="28482"/>
                    </a:lnTo>
                    <a:lnTo>
                      <a:pt x="9700" y="28454"/>
                    </a:lnTo>
                    <a:lnTo>
                      <a:pt x="9682" y="28435"/>
                    </a:lnTo>
                    <a:cubicBezTo>
                      <a:pt x="9682" y="28435"/>
                      <a:pt x="9672" y="28426"/>
                      <a:pt x="9672" y="28426"/>
                    </a:cubicBezTo>
                    <a:lnTo>
                      <a:pt x="9663" y="28417"/>
                    </a:lnTo>
                    <a:lnTo>
                      <a:pt x="9644" y="28398"/>
                    </a:lnTo>
                    <a:lnTo>
                      <a:pt x="9616" y="28379"/>
                    </a:lnTo>
                    <a:lnTo>
                      <a:pt x="9607" y="28360"/>
                    </a:lnTo>
                    <a:lnTo>
                      <a:pt x="9597" y="28360"/>
                    </a:lnTo>
                    <a:cubicBezTo>
                      <a:pt x="9588" y="28351"/>
                      <a:pt x="9579" y="28342"/>
                      <a:pt x="9560" y="28323"/>
                    </a:cubicBezTo>
                    <a:lnTo>
                      <a:pt x="9541" y="28304"/>
                    </a:lnTo>
                    <a:lnTo>
                      <a:pt x="9485" y="28248"/>
                    </a:lnTo>
                    <a:cubicBezTo>
                      <a:pt x="9476" y="28239"/>
                      <a:pt x="9466" y="28229"/>
                      <a:pt x="9457" y="28220"/>
                    </a:cubicBezTo>
                    <a:lnTo>
                      <a:pt x="9447" y="28211"/>
                    </a:lnTo>
                    <a:lnTo>
                      <a:pt x="9429" y="28182"/>
                    </a:lnTo>
                    <a:lnTo>
                      <a:pt x="9401" y="28164"/>
                    </a:lnTo>
                    <a:lnTo>
                      <a:pt x="9382" y="28136"/>
                    </a:lnTo>
                    <a:cubicBezTo>
                      <a:pt x="9363" y="28108"/>
                      <a:pt x="9335" y="28070"/>
                      <a:pt x="9307" y="28042"/>
                    </a:cubicBezTo>
                    <a:cubicBezTo>
                      <a:pt x="9270" y="27986"/>
                      <a:pt x="9232" y="27939"/>
                      <a:pt x="9195" y="27883"/>
                    </a:cubicBezTo>
                    <a:cubicBezTo>
                      <a:pt x="9176" y="27855"/>
                      <a:pt x="9157" y="27836"/>
                      <a:pt x="9139" y="27817"/>
                    </a:cubicBezTo>
                    <a:lnTo>
                      <a:pt x="9139" y="27808"/>
                    </a:lnTo>
                    <a:cubicBezTo>
                      <a:pt x="9092" y="27742"/>
                      <a:pt x="9036" y="27677"/>
                      <a:pt x="8998" y="27602"/>
                    </a:cubicBezTo>
                    <a:cubicBezTo>
                      <a:pt x="8923" y="27499"/>
                      <a:pt x="8867" y="27415"/>
                      <a:pt x="8792" y="27321"/>
                    </a:cubicBezTo>
                    <a:cubicBezTo>
                      <a:pt x="8783" y="27312"/>
                      <a:pt x="8764" y="27293"/>
                      <a:pt x="8755" y="27274"/>
                    </a:cubicBezTo>
                    <a:lnTo>
                      <a:pt x="8745" y="27265"/>
                    </a:lnTo>
                    <a:lnTo>
                      <a:pt x="8745" y="27256"/>
                    </a:lnTo>
                    <a:lnTo>
                      <a:pt x="8736" y="27256"/>
                    </a:lnTo>
                    <a:cubicBezTo>
                      <a:pt x="8717" y="27237"/>
                      <a:pt x="8708" y="27218"/>
                      <a:pt x="8689" y="27199"/>
                    </a:cubicBezTo>
                    <a:cubicBezTo>
                      <a:pt x="8661" y="27153"/>
                      <a:pt x="8624" y="27106"/>
                      <a:pt x="8586" y="27059"/>
                    </a:cubicBezTo>
                    <a:lnTo>
                      <a:pt x="8586" y="27059"/>
                    </a:lnTo>
                    <a:cubicBezTo>
                      <a:pt x="8595" y="27078"/>
                      <a:pt x="8605" y="27106"/>
                      <a:pt x="8614" y="27143"/>
                    </a:cubicBezTo>
                    <a:cubicBezTo>
                      <a:pt x="8624" y="27171"/>
                      <a:pt x="8642" y="27199"/>
                      <a:pt x="8652" y="27218"/>
                    </a:cubicBezTo>
                    <a:cubicBezTo>
                      <a:pt x="8680" y="27274"/>
                      <a:pt x="8708" y="27330"/>
                      <a:pt x="8736" y="27387"/>
                    </a:cubicBezTo>
                    <a:cubicBezTo>
                      <a:pt x="8755" y="27433"/>
                      <a:pt x="8783" y="27480"/>
                      <a:pt x="8811" y="27536"/>
                    </a:cubicBezTo>
                    <a:cubicBezTo>
                      <a:pt x="8830" y="27565"/>
                      <a:pt x="8839" y="27593"/>
                      <a:pt x="8858" y="27621"/>
                    </a:cubicBezTo>
                    <a:cubicBezTo>
                      <a:pt x="8867" y="27639"/>
                      <a:pt x="8876" y="27658"/>
                      <a:pt x="8895" y="27668"/>
                    </a:cubicBezTo>
                    <a:lnTo>
                      <a:pt x="8895" y="27677"/>
                    </a:lnTo>
                    <a:cubicBezTo>
                      <a:pt x="8904" y="27686"/>
                      <a:pt x="8904" y="27686"/>
                      <a:pt x="8914" y="27696"/>
                    </a:cubicBezTo>
                    <a:cubicBezTo>
                      <a:pt x="8923" y="27714"/>
                      <a:pt x="8933" y="27733"/>
                      <a:pt x="8942" y="27742"/>
                    </a:cubicBezTo>
                    <a:lnTo>
                      <a:pt x="8951" y="27752"/>
                    </a:lnTo>
                    <a:lnTo>
                      <a:pt x="8951" y="27761"/>
                    </a:lnTo>
                    <a:lnTo>
                      <a:pt x="8961" y="27770"/>
                    </a:lnTo>
                    <a:cubicBezTo>
                      <a:pt x="8970" y="27789"/>
                      <a:pt x="8989" y="27808"/>
                      <a:pt x="8998" y="27817"/>
                    </a:cubicBezTo>
                    <a:lnTo>
                      <a:pt x="8998" y="27827"/>
                    </a:lnTo>
                    <a:lnTo>
                      <a:pt x="9007" y="27827"/>
                    </a:lnTo>
                    <a:lnTo>
                      <a:pt x="9017" y="27845"/>
                    </a:lnTo>
                    <a:cubicBezTo>
                      <a:pt x="9036" y="27873"/>
                      <a:pt x="9064" y="27911"/>
                      <a:pt x="9101" y="27958"/>
                    </a:cubicBezTo>
                    <a:lnTo>
                      <a:pt x="9110" y="27976"/>
                    </a:lnTo>
                    <a:cubicBezTo>
                      <a:pt x="9148" y="28023"/>
                      <a:pt x="9185" y="28070"/>
                      <a:pt x="9213" y="28117"/>
                    </a:cubicBezTo>
                    <a:lnTo>
                      <a:pt x="9223" y="28126"/>
                    </a:lnTo>
                    <a:cubicBezTo>
                      <a:pt x="9232" y="28145"/>
                      <a:pt x="9251" y="28154"/>
                      <a:pt x="9260" y="28173"/>
                    </a:cubicBezTo>
                    <a:lnTo>
                      <a:pt x="9260" y="28182"/>
                    </a:lnTo>
                    <a:cubicBezTo>
                      <a:pt x="9270" y="28182"/>
                      <a:pt x="9270" y="28192"/>
                      <a:pt x="9279" y="28192"/>
                    </a:cubicBezTo>
                    <a:lnTo>
                      <a:pt x="9279" y="28201"/>
                    </a:lnTo>
                    <a:lnTo>
                      <a:pt x="9288" y="28201"/>
                    </a:lnTo>
                    <a:cubicBezTo>
                      <a:pt x="9298" y="28220"/>
                      <a:pt x="9316" y="28239"/>
                      <a:pt x="9335" y="28257"/>
                    </a:cubicBezTo>
                    <a:lnTo>
                      <a:pt x="9354" y="28285"/>
                    </a:lnTo>
                    <a:lnTo>
                      <a:pt x="9401" y="28332"/>
                    </a:lnTo>
                    <a:lnTo>
                      <a:pt x="9410" y="28351"/>
                    </a:lnTo>
                    <a:lnTo>
                      <a:pt x="9419" y="28351"/>
                    </a:lnTo>
                    <a:lnTo>
                      <a:pt x="9447" y="28379"/>
                    </a:lnTo>
                    <a:lnTo>
                      <a:pt x="9466" y="28398"/>
                    </a:lnTo>
                    <a:cubicBezTo>
                      <a:pt x="9504" y="28435"/>
                      <a:pt x="9541" y="28473"/>
                      <a:pt x="9560" y="28491"/>
                    </a:cubicBezTo>
                    <a:lnTo>
                      <a:pt x="9569" y="28491"/>
                    </a:lnTo>
                    <a:lnTo>
                      <a:pt x="9569" y="28501"/>
                    </a:lnTo>
                    <a:cubicBezTo>
                      <a:pt x="9579" y="28510"/>
                      <a:pt x="9588" y="28520"/>
                      <a:pt x="9597" y="28529"/>
                    </a:cubicBezTo>
                    <a:cubicBezTo>
                      <a:pt x="9607" y="28538"/>
                      <a:pt x="9625" y="28548"/>
                      <a:pt x="9635" y="28557"/>
                    </a:cubicBezTo>
                    <a:lnTo>
                      <a:pt x="9644" y="28557"/>
                    </a:lnTo>
                    <a:cubicBezTo>
                      <a:pt x="9644" y="28566"/>
                      <a:pt x="9653" y="28566"/>
                      <a:pt x="9653" y="28576"/>
                    </a:cubicBezTo>
                    <a:lnTo>
                      <a:pt x="9682" y="28594"/>
                    </a:lnTo>
                    <a:lnTo>
                      <a:pt x="9682" y="28594"/>
                    </a:lnTo>
                    <a:lnTo>
                      <a:pt x="9663" y="28585"/>
                    </a:lnTo>
                    <a:cubicBezTo>
                      <a:pt x="9653" y="28576"/>
                      <a:pt x="9644" y="28576"/>
                      <a:pt x="9644" y="28576"/>
                    </a:cubicBezTo>
                    <a:cubicBezTo>
                      <a:pt x="9560" y="28529"/>
                      <a:pt x="9476" y="28482"/>
                      <a:pt x="9373" y="28417"/>
                    </a:cubicBezTo>
                    <a:lnTo>
                      <a:pt x="9288" y="28370"/>
                    </a:lnTo>
                    <a:lnTo>
                      <a:pt x="9279" y="28370"/>
                    </a:lnTo>
                    <a:lnTo>
                      <a:pt x="9270" y="28360"/>
                    </a:lnTo>
                    <a:cubicBezTo>
                      <a:pt x="9223" y="28332"/>
                      <a:pt x="9167" y="28295"/>
                      <a:pt x="9101" y="28267"/>
                    </a:cubicBezTo>
                    <a:cubicBezTo>
                      <a:pt x="9045" y="28229"/>
                      <a:pt x="8979" y="28192"/>
                      <a:pt x="8923" y="28164"/>
                    </a:cubicBezTo>
                    <a:lnTo>
                      <a:pt x="8914" y="28164"/>
                    </a:lnTo>
                    <a:lnTo>
                      <a:pt x="8904" y="28154"/>
                    </a:lnTo>
                    <a:lnTo>
                      <a:pt x="8895" y="28154"/>
                    </a:lnTo>
                    <a:cubicBezTo>
                      <a:pt x="8876" y="28145"/>
                      <a:pt x="8858" y="28126"/>
                      <a:pt x="8839" y="28117"/>
                    </a:cubicBezTo>
                    <a:lnTo>
                      <a:pt x="8820" y="28117"/>
                    </a:lnTo>
                    <a:lnTo>
                      <a:pt x="8820" y="28108"/>
                    </a:lnTo>
                    <a:lnTo>
                      <a:pt x="8811" y="28108"/>
                    </a:lnTo>
                    <a:cubicBezTo>
                      <a:pt x="8736" y="28070"/>
                      <a:pt x="8633" y="28014"/>
                      <a:pt x="8539" y="27958"/>
                    </a:cubicBezTo>
                    <a:cubicBezTo>
                      <a:pt x="8427" y="27902"/>
                      <a:pt x="8324" y="27836"/>
                      <a:pt x="8212" y="27770"/>
                    </a:cubicBezTo>
                    <a:lnTo>
                      <a:pt x="8212" y="27761"/>
                    </a:lnTo>
                    <a:lnTo>
                      <a:pt x="8184" y="27752"/>
                    </a:lnTo>
                    <a:lnTo>
                      <a:pt x="8174" y="27742"/>
                    </a:lnTo>
                    <a:cubicBezTo>
                      <a:pt x="8109" y="27696"/>
                      <a:pt x="8015" y="27639"/>
                      <a:pt x="7931" y="27583"/>
                    </a:cubicBezTo>
                    <a:cubicBezTo>
                      <a:pt x="7837" y="27508"/>
                      <a:pt x="7753" y="27452"/>
                      <a:pt x="7687" y="27396"/>
                    </a:cubicBezTo>
                    <a:cubicBezTo>
                      <a:pt x="7669" y="27377"/>
                      <a:pt x="7650" y="27368"/>
                      <a:pt x="7640" y="27359"/>
                    </a:cubicBezTo>
                    <a:cubicBezTo>
                      <a:pt x="7603" y="27312"/>
                      <a:pt x="7575" y="27265"/>
                      <a:pt x="7537" y="27227"/>
                    </a:cubicBezTo>
                    <a:cubicBezTo>
                      <a:pt x="7509" y="27181"/>
                      <a:pt x="7481" y="27153"/>
                      <a:pt x="7453" y="27115"/>
                    </a:cubicBezTo>
                    <a:cubicBezTo>
                      <a:pt x="7416" y="27068"/>
                      <a:pt x="7378" y="27031"/>
                      <a:pt x="7341" y="26993"/>
                    </a:cubicBezTo>
                    <a:cubicBezTo>
                      <a:pt x="7303" y="26947"/>
                      <a:pt x="7266" y="26909"/>
                      <a:pt x="7229" y="26872"/>
                    </a:cubicBezTo>
                    <a:cubicBezTo>
                      <a:pt x="7182" y="26834"/>
                      <a:pt x="7144" y="26797"/>
                      <a:pt x="7097" y="26750"/>
                    </a:cubicBezTo>
                    <a:cubicBezTo>
                      <a:pt x="7060" y="26731"/>
                      <a:pt x="7032" y="26703"/>
                      <a:pt x="7004" y="26675"/>
                    </a:cubicBezTo>
                    <a:cubicBezTo>
                      <a:pt x="6957" y="26638"/>
                      <a:pt x="6910" y="26600"/>
                      <a:pt x="6863" y="26553"/>
                    </a:cubicBezTo>
                    <a:cubicBezTo>
                      <a:pt x="6855" y="26545"/>
                      <a:pt x="6840" y="26537"/>
                      <a:pt x="6830" y="26523"/>
                    </a:cubicBezTo>
                    <a:lnTo>
                      <a:pt x="6830" y="26523"/>
                    </a:lnTo>
                    <a:cubicBezTo>
                      <a:pt x="6857" y="26567"/>
                      <a:pt x="6884" y="26602"/>
                      <a:pt x="6910" y="26638"/>
                    </a:cubicBezTo>
                    <a:lnTo>
                      <a:pt x="6910" y="26647"/>
                    </a:lnTo>
                    <a:lnTo>
                      <a:pt x="6920" y="26656"/>
                    </a:lnTo>
                    <a:cubicBezTo>
                      <a:pt x="6948" y="26703"/>
                      <a:pt x="6985" y="26741"/>
                      <a:pt x="7013" y="26778"/>
                    </a:cubicBezTo>
                    <a:lnTo>
                      <a:pt x="7023" y="26778"/>
                    </a:lnTo>
                    <a:cubicBezTo>
                      <a:pt x="7079" y="26853"/>
                      <a:pt x="7144" y="26928"/>
                      <a:pt x="7210" y="26993"/>
                    </a:cubicBezTo>
                    <a:lnTo>
                      <a:pt x="7210" y="27003"/>
                    </a:lnTo>
                    <a:lnTo>
                      <a:pt x="7219" y="27003"/>
                    </a:lnTo>
                    <a:lnTo>
                      <a:pt x="7219" y="27012"/>
                    </a:lnTo>
                    <a:lnTo>
                      <a:pt x="7229" y="27012"/>
                    </a:lnTo>
                    <a:cubicBezTo>
                      <a:pt x="7238" y="27031"/>
                      <a:pt x="7247" y="27040"/>
                      <a:pt x="7266" y="27059"/>
                    </a:cubicBezTo>
                    <a:cubicBezTo>
                      <a:pt x="7238" y="27031"/>
                      <a:pt x="7210" y="27012"/>
                      <a:pt x="7182" y="26984"/>
                    </a:cubicBezTo>
                    <a:cubicBezTo>
                      <a:pt x="7097" y="26918"/>
                      <a:pt x="7004" y="26844"/>
                      <a:pt x="6920" y="26778"/>
                    </a:cubicBezTo>
                    <a:cubicBezTo>
                      <a:pt x="6854" y="26722"/>
                      <a:pt x="6788" y="26666"/>
                      <a:pt x="6732" y="26619"/>
                    </a:cubicBezTo>
                    <a:lnTo>
                      <a:pt x="6723" y="26619"/>
                    </a:lnTo>
                    <a:lnTo>
                      <a:pt x="6676" y="26581"/>
                    </a:lnTo>
                    <a:cubicBezTo>
                      <a:pt x="6639" y="26544"/>
                      <a:pt x="6601" y="26516"/>
                      <a:pt x="6564" y="26488"/>
                    </a:cubicBezTo>
                    <a:lnTo>
                      <a:pt x="6564" y="26478"/>
                    </a:lnTo>
                    <a:lnTo>
                      <a:pt x="6554" y="26469"/>
                    </a:lnTo>
                    <a:cubicBezTo>
                      <a:pt x="6526" y="26450"/>
                      <a:pt x="6498" y="26422"/>
                      <a:pt x="6479" y="26413"/>
                    </a:cubicBezTo>
                    <a:lnTo>
                      <a:pt x="6470" y="26404"/>
                    </a:lnTo>
                    <a:cubicBezTo>
                      <a:pt x="6461" y="26394"/>
                      <a:pt x="6451" y="26385"/>
                      <a:pt x="6442" y="26375"/>
                    </a:cubicBezTo>
                    <a:cubicBezTo>
                      <a:pt x="6377" y="26329"/>
                      <a:pt x="6320" y="26282"/>
                      <a:pt x="6264" y="26226"/>
                    </a:cubicBezTo>
                    <a:lnTo>
                      <a:pt x="6255" y="26226"/>
                    </a:lnTo>
                    <a:lnTo>
                      <a:pt x="6245" y="26207"/>
                    </a:lnTo>
                    <a:lnTo>
                      <a:pt x="6208" y="26179"/>
                    </a:lnTo>
                    <a:cubicBezTo>
                      <a:pt x="6171" y="26141"/>
                      <a:pt x="6133" y="26113"/>
                      <a:pt x="6077" y="26066"/>
                    </a:cubicBezTo>
                    <a:cubicBezTo>
                      <a:pt x="6077" y="26057"/>
                      <a:pt x="6068" y="26057"/>
                      <a:pt x="6058" y="26048"/>
                    </a:cubicBezTo>
                    <a:lnTo>
                      <a:pt x="6049" y="26048"/>
                    </a:lnTo>
                    <a:cubicBezTo>
                      <a:pt x="6030" y="26029"/>
                      <a:pt x="6002" y="26001"/>
                      <a:pt x="5974" y="25982"/>
                    </a:cubicBezTo>
                    <a:cubicBezTo>
                      <a:pt x="5965" y="25973"/>
                      <a:pt x="5955" y="25963"/>
                      <a:pt x="5946" y="25963"/>
                    </a:cubicBezTo>
                    <a:lnTo>
                      <a:pt x="5946" y="25954"/>
                    </a:lnTo>
                    <a:lnTo>
                      <a:pt x="5936" y="25954"/>
                    </a:lnTo>
                    <a:cubicBezTo>
                      <a:pt x="5908" y="25926"/>
                      <a:pt x="5880" y="25907"/>
                      <a:pt x="5843" y="25879"/>
                    </a:cubicBezTo>
                    <a:cubicBezTo>
                      <a:pt x="5796" y="25851"/>
                      <a:pt x="5749" y="25814"/>
                      <a:pt x="5702" y="25786"/>
                    </a:cubicBezTo>
                    <a:cubicBezTo>
                      <a:pt x="5618" y="25720"/>
                      <a:pt x="5524" y="25655"/>
                      <a:pt x="5431" y="25589"/>
                    </a:cubicBezTo>
                    <a:lnTo>
                      <a:pt x="5375" y="25561"/>
                    </a:lnTo>
                    <a:lnTo>
                      <a:pt x="5375" y="25552"/>
                    </a:lnTo>
                    <a:cubicBezTo>
                      <a:pt x="5319" y="25514"/>
                      <a:pt x="5253" y="25467"/>
                      <a:pt x="5178" y="25420"/>
                    </a:cubicBezTo>
                    <a:cubicBezTo>
                      <a:pt x="5103" y="25364"/>
                      <a:pt x="5019" y="25308"/>
                      <a:pt x="4944" y="25252"/>
                    </a:cubicBezTo>
                    <a:cubicBezTo>
                      <a:pt x="4925" y="25233"/>
                      <a:pt x="4907" y="25224"/>
                      <a:pt x="4897" y="25214"/>
                    </a:cubicBezTo>
                    <a:lnTo>
                      <a:pt x="4878" y="25205"/>
                    </a:lnTo>
                    <a:lnTo>
                      <a:pt x="4850" y="25177"/>
                    </a:lnTo>
                    <a:cubicBezTo>
                      <a:pt x="4841" y="25158"/>
                      <a:pt x="4832" y="25140"/>
                      <a:pt x="4822" y="25121"/>
                    </a:cubicBezTo>
                    <a:cubicBezTo>
                      <a:pt x="4794" y="25065"/>
                      <a:pt x="4775" y="25008"/>
                      <a:pt x="4747" y="24962"/>
                    </a:cubicBezTo>
                    <a:cubicBezTo>
                      <a:pt x="4738" y="24943"/>
                      <a:pt x="4729" y="24915"/>
                      <a:pt x="4710" y="24896"/>
                    </a:cubicBezTo>
                    <a:lnTo>
                      <a:pt x="4710" y="24887"/>
                    </a:lnTo>
                    <a:cubicBezTo>
                      <a:pt x="4691" y="24859"/>
                      <a:pt x="4682" y="24831"/>
                      <a:pt x="4672" y="24812"/>
                    </a:cubicBezTo>
                    <a:lnTo>
                      <a:pt x="4663" y="24793"/>
                    </a:lnTo>
                    <a:lnTo>
                      <a:pt x="4654" y="24784"/>
                    </a:lnTo>
                    <a:cubicBezTo>
                      <a:pt x="4644" y="24765"/>
                      <a:pt x="4635" y="24737"/>
                      <a:pt x="4626" y="24718"/>
                    </a:cubicBezTo>
                    <a:lnTo>
                      <a:pt x="4616" y="24718"/>
                    </a:lnTo>
                    <a:lnTo>
                      <a:pt x="4598" y="24662"/>
                    </a:lnTo>
                    <a:cubicBezTo>
                      <a:pt x="4588" y="24643"/>
                      <a:pt x="4588" y="24634"/>
                      <a:pt x="4579" y="24625"/>
                    </a:cubicBezTo>
                    <a:lnTo>
                      <a:pt x="4579" y="24615"/>
                    </a:lnTo>
                    <a:lnTo>
                      <a:pt x="4579" y="24606"/>
                    </a:lnTo>
                    <a:cubicBezTo>
                      <a:pt x="4551" y="24550"/>
                      <a:pt x="4532" y="24484"/>
                      <a:pt x="4513" y="24419"/>
                    </a:cubicBezTo>
                    <a:cubicBezTo>
                      <a:pt x="4504" y="24400"/>
                      <a:pt x="4495" y="24372"/>
                      <a:pt x="4495" y="24344"/>
                    </a:cubicBezTo>
                    <a:cubicBezTo>
                      <a:pt x="4485" y="24316"/>
                      <a:pt x="4485" y="24288"/>
                      <a:pt x="4476" y="24259"/>
                    </a:cubicBezTo>
                    <a:cubicBezTo>
                      <a:pt x="4467" y="24194"/>
                      <a:pt x="4457" y="24138"/>
                      <a:pt x="4457" y="24091"/>
                    </a:cubicBezTo>
                    <a:cubicBezTo>
                      <a:pt x="4448" y="24035"/>
                      <a:pt x="4438" y="23969"/>
                      <a:pt x="4429" y="23904"/>
                    </a:cubicBezTo>
                    <a:cubicBezTo>
                      <a:pt x="4429" y="23848"/>
                      <a:pt x="4420" y="23782"/>
                      <a:pt x="4420" y="23754"/>
                    </a:cubicBezTo>
                    <a:lnTo>
                      <a:pt x="4420" y="23735"/>
                    </a:lnTo>
                    <a:cubicBezTo>
                      <a:pt x="4420" y="23698"/>
                      <a:pt x="4410" y="23651"/>
                      <a:pt x="4410" y="23613"/>
                    </a:cubicBezTo>
                    <a:lnTo>
                      <a:pt x="4410" y="23604"/>
                    </a:lnTo>
                    <a:cubicBezTo>
                      <a:pt x="4401" y="23576"/>
                      <a:pt x="4401" y="23539"/>
                      <a:pt x="4401" y="23510"/>
                    </a:cubicBezTo>
                    <a:cubicBezTo>
                      <a:pt x="4401" y="23492"/>
                      <a:pt x="4401" y="23464"/>
                      <a:pt x="4392" y="23445"/>
                    </a:cubicBezTo>
                    <a:lnTo>
                      <a:pt x="4392" y="23436"/>
                    </a:lnTo>
                    <a:cubicBezTo>
                      <a:pt x="4392" y="23426"/>
                      <a:pt x="4392" y="23417"/>
                      <a:pt x="4392" y="23407"/>
                    </a:cubicBezTo>
                    <a:cubicBezTo>
                      <a:pt x="4392" y="23379"/>
                      <a:pt x="4392" y="23333"/>
                      <a:pt x="4392" y="23286"/>
                    </a:cubicBezTo>
                    <a:cubicBezTo>
                      <a:pt x="4392" y="23258"/>
                      <a:pt x="4392" y="23220"/>
                      <a:pt x="4401" y="23173"/>
                    </a:cubicBezTo>
                    <a:cubicBezTo>
                      <a:pt x="4401" y="23164"/>
                      <a:pt x="4401" y="23155"/>
                      <a:pt x="4401" y="23136"/>
                    </a:cubicBezTo>
                    <a:lnTo>
                      <a:pt x="4401" y="23127"/>
                    </a:lnTo>
                    <a:lnTo>
                      <a:pt x="4410" y="23108"/>
                    </a:lnTo>
                    <a:cubicBezTo>
                      <a:pt x="4410" y="23089"/>
                      <a:pt x="4410" y="23070"/>
                      <a:pt x="4410" y="23052"/>
                    </a:cubicBezTo>
                    <a:lnTo>
                      <a:pt x="4420" y="23014"/>
                    </a:lnTo>
                    <a:lnTo>
                      <a:pt x="4420" y="23005"/>
                    </a:lnTo>
                    <a:lnTo>
                      <a:pt x="4420" y="22996"/>
                    </a:lnTo>
                    <a:cubicBezTo>
                      <a:pt x="4429" y="22958"/>
                      <a:pt x="4438" y="22921"/>
                      <a:pt x="4438" y="22874"/>
                    </a:cubicBezTo>
                    <a:lnTo>
                      <a:pt x="4448" y="22846"/>
                    </a:lnTo>
                    <a:cubicBezTo>
                      <a:pt x="4448" y="22827"/>
                      <a:pt x="4457" y="22790"/>
                      <a:pt x="4457" y="22752"/>
                    </a:cubicBezTo>
                    <a:lnTo>
                      <a:pt x="4467" y="22724"/>
                    </a:lnTo>
                    <a:cubicBezTo>
                      <a:pt x="4467" y="22715"/>
                      <a:pt x="4467" y="22696"/>
                      <a:pt x="4467" y="22687"/>
                    </a:cubicBezTo>
                    <a:cubicBezTo>
                      <a:pt x="4485" y="22621"/>
                      <a:pt x="4495" y="22546"/>
                      <a:pt x="4504" y="22481"/>
                    </a:cubicBezTo>
                    <a:cubicBezTo>
                      <a:pt x="4504" y="22452"/>
                      <a:pt x="4504" y="22424"/>
                      <a:pt x="4513" y="22406"/>
                    </a:cubicBezTo>
                    <a:lnTo>
                      <a:pt x="4513" y="22396"/>
                    </a:lnTo>
                    <a:lnTo>
                      <a:pt x="4513" y="22368"/>
                    </a:lnTo>
                    <a:lnTo>
                      <a:pt x="4513" y="22359"/>
                    </a:lnTo>
                    <a:cubicBezTo>
                      <a:pt x="4523" y="22293"/>
                      <a:pt x="4532" y="22228"/>
                      <a:pt x="4541" y="22153"/>
                    </a:cubicBezTo>
                    <a:lnTo>
                      <a:pt x="4541" y="22153"/>
                    </a:lnTo>
                    <a:cubicBezTo>
                      <a:pt x="4532" y="22172"/>
                      <a:pt x="4523" y="22200"/>
                      <a:pt x="4504" y="22246"/>
                    </a:cubicBezTo>
                    <a:cubicBezTo>
                      <a:pt x="4495" y="22284"/>
                      <a:pt x="4476" y="22331"/>
                      <a:pt x="4448" y="22387"/>
                    </a:cubicBezTo>
                    <a:lnTo>
                      <a:pt x="4448" y="22396"/>
                    </a:lnTo>
                    <a:cubicBezTo>
                      <a:pt x="4448" y="22406"/>
                      <a:pt x="4438" y="22424"/>
                      <a:pt x="4438" y="22434"/>
                    </a:cubicBezTo>
                    <a:cubicBezTo>
                      <a:pt x="4429" y="22462"/>
                      <a:pt x="4420" y="22499"/>
                      <a:pt x="4401" y="22537"/>
                    </a:cubicBezTo>
                    <a:lnTo>
                      <a:pt x="4401" y="22546"/>
                    </a:lnTo>
                    <a:lnTo>
                      <a:pt x="4401" y="22555"/>
                    </a:lnTo>
                    <a:cubicBezTo>
                      <a:pt x="4392" y="22602"/>
                      <a:pt x="4373" y="22649"/>
                      <a:pt x="4364" y="22696"/>
                    </a:cubicBezTo>
                    <a:cubicBezTo>
                      <a:pt x="4354" y="22752"/>
                      <a:pt x="4345" y="22808"/>
                      <a:pt x="4335" y="22855"/>
                    </a:cubicBezTo>
                    <a:lnTo>
                      <a:pt x="4335" y="22864"/>
                    </a:lnTo>
                    <a:lnTo>
                      <a:pt x="4326" y="22902"/>
                    </a:lnTo>
                    <a:cubicBezTo>
                      <a:pt x="4326" y="22939"/>
                      <a:pt x="4317" y="22986"/>
                      <a:pt x="4307" y="23033"/>
                    </a:cubicBezTo>
                    <a:lnTo>
                      <a:pt x="4307" y="23042"/>
                    </a:lnTo>
                    <a:lnTo>
                      <a:pt x="4307" y="23052"/>
                    </a:lnTo>
                    <a:lnTo>
                      <a:pt x="4307" y="23070"/>
                    </a:lnTo>
                    <a:lnTo>
                      <a:pt x="4307" y="23089"/>
                    </a:lnTo>
                    <a:cubicBezTo>
                      <a:pt x="4298" y="23117"/>
                      <a:pt x="4298" y="23136"/>
                      <a:pt x="4298" y="23155"/>
                    </a:cubicBezTo>
                    <a:cubicBezTo>
                      <a:pt x="4289" y="23136"/>
                      <a:pt x="4279" y="23108"/>
                      <a:pt x="4270" y="23070"/>
                    </a:cubicBezTo>
                    <a:cubicBezTo>
                      <a:pt x="4270" y="23033"/>
                      <a:pt x="4270" y="23005"/>
                      <a:pt x="4270" y="22967"/>
                    </a:cubicBezTo>
                    <a:cubicBezTo>
                      <a:pt x="4270" y="22902"/>
                      <a:pt x="4270" y="22836"/>
                      <a:pt x="4270" y="22771"/>
                    </a:cubicBezTo>
                    <a:cubicBezTo>
                      <a:pt x="4270" y="22733"/>
                      <a:pt x="4270" y="22705"/>
                      <a:pt x="4270" y="22668"/>
                    </a:cubicBezTo>
                    <a:lnTo>
                      <a:pt x="4270" y="22630"/>
                    </a:lnTo>
                    <a:cubicBezTo>
                      <a:pt x="4261" y="22602"/>
                      <a:pt x="4261" y="22565"/>
                      <a:pt x="4261" y="22537"/>
                    </a:cubicBezTo>
                    <a:lnTo>
                      <a:pt x="4261" y="22499"/>
                    </a:lnTo>
                    <a:cubicBezTo>
                      <a:pt x="4261" y="22468"/>
                      <a:pt x="4261" y="22444"/>
                      <a:pt x="4261" y="22415"/>
                    </a:cubicBezTo>
                    <a:lnTo>
                      <a:pt x="4270" y="22415"/>
                    </a:lnTo>
                    <a:cubicBezTo>
                      <a:pt x="4270" y="22387"/>
                      <a:pt x="4270" y="22359"/>
                      <a:pt x="4270" y="22331"/>
                    </a:cubicBezTo>
                    <a:lnTo>
                      <a:pt x="4270" y="22321"/>
                    </a:lnTo>
                    <a:lnTo>
                      <a:pt x="4270" y="22312"/>
                    </a:lnTo>
                    <a:lnTo>
                      <a:pt x="4270" y="22303"/>
                    </a:lnTo>
                    <a:lnTo>
                      <a:pt x="4270" y="22284"/>
                    </a:lnTo>
                    <a:cubicBezTo>
                      <a:pt x="4279" y="22237"/>
                      <a:pt x="4279" y="22190"/>
                      <a:pt x="4279" y="22153"/>
                    </a:cubicBezTo>
                    <a:lnTo>
                      <a:pt x="4279" y="22144"/>
                    </a:lnTo>
                    <a:cubicBezTo>
                      <a:pt x="4279" y="22125"/>
                      <a:pt x="4279" y="22106"/>
                      <a:pt x="4279" y="22097"/>
                    </a:cubicBezTo>
                    <a:lnTo>
                      <a:pt x="4279" y="22087"/>
                    </a:lnTo>
                    <a:cubicBezTo>
                      <a:pt x="4279" y="22078"/>
                      <a:pt x="4279" y="22078"/>
                      <a:pt x="4289" y="22069"/>
                    </a:cubicBezTo>
                    <a:cubicBezTo>
                      <a:pt x="4289" y="22050"/>
                      <a:pt x="4289" y="22031"/>
                      <a:pt x="4298" y="22012"/>
                    </a:cubicBezTo>
                    <a:cubicBezTo>
                      <a:pt x="4307" y="21956"/>
                      <a:pt x="4317" y="21919"/>
                      <a:pt x="4326" y="21881"/>
                    </a:cubicBezTo>
                    <a:cubicBezTo>
                      <a:pt x="4345" y="21797"/>
                      <a:pt x="4373" y="21722"/>
                      <a:pt x="4401" y="21657"/>
                    </a:cubicBezTo>
                    <a:cubicBezTo>
                      <a:pt x="4410" y="21619"/>
                      <a:pt x="4429" y="21582"/>
                      <a:pt x="4448" y="21544"/>
                    </a:cubicBezTo>
                    <a:cubicBezTo>
                      <a:pt x="4457" y="21526"/>
                      <a:pt x="4467" y="21497"/>
                      <a:pt x="4485" y="21479"/>
                    </a:cubicBezTo>
                    <a:lnTo>
                      <a:pt x="4485" y="21469"/>
                    </a:lnTo>
                    <a:cubicBezTo>
                      <a:pt x="4495" y="21451"/>
                      <a:pt x="4495" y="21441"/>
                      <a:pt x="4504" y="21432"/>
                    </a:cubicBezTo>
                    <a:cubicBezTo>
                      <a:pt x="4551" y="21357"/>
                      <a:pt x="4588" y="21273"/>
                      <a:pt x="4626" y="21189"/>
                    </a:cubicBezTo>
                    <a:cubicBezTo>
                      <a:pt x="4672" y="21086"/>
                      <a:pt x="4719" y="20973"/>
                      <a:pt x="4757" y="20851"/>
                    </a:cubicBezTo>
                    <a:lnTo>
                      <a:pt x="4757" y="20851"/>
                    </a:lnTo>
                    <a:cubicBezTo>
                      <a:pt x="4747" y="20870"/>
                      <a:pt x="4729" y="20880"/>
                      <a:pt x="4719" y="20898"/>
                    </a:cubicBezTo>
                    <a:cubicBezTo>
                      <a:pt x="4701" y="20917"/>
                      <a:pt x="4691" y="20936"/>
                      <a:pt x="4672" y="20954"/>
                    </a:cubicBezTo>
                    <a:cubicBezTo>
                      <a:pt x="4607" y="21029"/>
                      <a:pt x="4560" y="21095"/>
                      <a:pt x="4504" y="21170"/>
                    </a:cubicBezTo>
                    <a:cubicBezTo>
                      <a:pt x="4448" y="21245"/>
                      <a:pt x="4382" y="21338"/>
                      <a:pt x="4335" y="21441"/>
                    </a:cubicBezTo>
                    <a:lnTo>
                      <a:pt x="4335" y="21432"/>
                    </a:lnTo>
                    <a:lnTo>
                      <a:pt x="4335" y="21413"/>
                    </a:lnTo>
                    <a:cubicBezTo>
                      <a:pt x="4335" y="21376"/>
                      <a:pt x="4335" y="21329"/>
                      <a:pt x="4345" y="21292"/>
                    </a:cubicBezTo>
                    <a:lnTo>
                      <a:pt x="4345" y="21282"/>
                    </a:lnTo>
                    <a:lnTo>
                      <a:pt x="4345" y="21273"/>
                    </a:lnTo>
                    <a:lnTo>
                      <a:pt x="4345" y="21254"/>
                    </a:lnTo>
                    <a:cubicBezTo>
                      <a:pt x="4345" y="21226"/>
                      <a:pt x="4345" y="21198"/>
                      <a:pt x="4354" y="21170"/>
                    </a:cubicBezTo>
                    <a:lnTo>
                      <a:pt x="4354" y="21160"/>
                    </a:lnTo>
                    <a:cubicBezTo>
                      <a:pt x="4354" y="21151"/>
                      <a:pt x="4354" y="21142"/>
                      <a:pt x="4354" y="21123"/>
                    </a:cubicBezTo>
                    <a:cubicBezTo>
                      <a:pt x="4354" y="21123"/>
                      <a:pt x="4364" y="21114"/>
                      <a:pt x="4364" y="21114"/>
                    </a:cubicBezTo>
                    <a:lnTo>
                      <a:pt x="4364" y="21104"/>
                    </a:lnTo>
                    <a:lnTo>
                      <a:pt x="4364" y="21057"/>
                    </a:lnTo>
                    <a:lnTo>
                      <a:pt x="4373" y="21048"/>
                    </a:lnTo>
                    <a:cubicBezTo>
                      <a:pt x="4373" y="21029"/>
                      <a:pt x="4382" y="21011"/>
                      <a:pt x="4382" y="20992"/>
                    </a:cubicBezTo>
                    <a:lnTo>
                      <a:pt x="4392" y="20954"/>
                    </a:lnTo>
                    <a:lnTo>
                      <a:pt x="4401" y="20908"/>
                    </a:lnTo>
                    <a:lnTo>
                      <a:pt x="4420" y="20851"/>
                    </a:lnTo>
                    <a:lnTo>
                      <a:pt x="4420" y="20842"/>
                    </a:lnTo>
                    <a:cubicBezTo>
                      <a:pt x="4429" y="20823"/>
                      <a:pt x="4429" y="20795"/>
                      <a:pt x="4438" y="20777"/>
                    </a:cubicBezTo>
                    <a:cubicBezTo>
                      <a:pt x="4448" y="20758"/>
                      <a:pt x="4457" y="20730"/>
                      <a:pt x="4476" y="20692"/>
                    </a:cubicBezTo>
                    <a:cubicBezTo>
                      <a:pt x="4476" y="20674"/>
                      <a:pt x="4485" y="20655"/>
                      <a:pt x="4495" y="20636"/>
                    </a:cubicBezTo>
                    <a:lnTo>
                      <a:pt x="4495" y="20627"/>
                    </a:lnTo>
                    <a:lnTo>
                      <a:pt x="4504" y="20617"/>
                    </a:lnTo>
                    <a:lnTo>
                      <a:pt x="4504" y="20608"/>
                    </a:lnTo>
                    <a:cubicBezTo>
                      <a:pt x="4504" y="20599"/>
                      <a:pt x="4513" y="20599"/>
                      <a:pt x="4513" y="20589"/>
                    </a:cubicBezTo>
                    <a:lnTo>
                      <a:pt x="4523" y="20580"/>
                    </a:lnTo>
                    <a:lnTo>
                      <a:pt x="4523" y="20571"/>
                    </a:lnTo>
                    <a:lnTo>
                      <a:pt x="4523" y="20561"/>
                    </a:lnTo>
                    <a:cubicBezTo>
                      <a:pt x="4532" y="20552"/>
                      <a:pt x="4532" y="20542"/>
                      <a:pt x="4532" y="20533"/>
                    </a:cubicBezTo>
                    <a:lnTo>
                      <a:pt x="4541" y="20533"/>
                    </a:lnTo>
                    <a:cubicBezTo>
                      <a:pt x="4560" y="20486"/>
                      <a:pt x="4588" y="20430"/>
                      <a:pt x="4616" y="20383"/>
                    </a:cubicBezTo>
                    <a:cubicBezTo>
                      <a:pt x="4626" y="20355"/>
                      <a:pt x="4644" y="20337"/>
                      <a:pt x="4654" y="20318"/>
                    </a:cubicBezTo>
                    <a:lnTo>
                      <a:pt x="4654" y="20308"/>
                    </a:lnTo>
                    <a:cubicBezTo>
                      <a:pt x="4663" y="20299"/>
                      <a:pt x="4682" y="20262"/>
                      <a:pt x="4701" y="20224"/>
                    </a:cubicBezTo>
                    <a:cubicBezTo>
                      <a:pt x="4729" y="20168"/>
                      <a:pt x="4747" y="20112"/>
                      <a:pt x="4757" y="20037"/>
                    </a:cubicBezTo>
                    <a:lnTo>
                      <a:pt x="4757" y="20028"/>
                    </a:lnTo>
                    <a:cubicBezTo>
                      <a:pt x="4757" y="20009"/>
                      <a:pt x="4766" y="19990"/>
                      <a:pt x="4766" y="19962"/>
                    </a:cubicBezTo>
                    <a:close/>
                    <a:moveTo>
                      <a:pt x="13338" y="29634"/>
                    </a:moveTo>
                    <a:cubicBezTo>
                      <a:pt x="13339" y="29637"/>
                      <a:pt x="13341" y="29640"/>
                      <a:pt x="13342" y="29643"/>
                    </a:cubicBezTo>
                    <a:lnTo>
                      <a:pt x="13342" y="29634"/>
                    </a:lnTo>
                    <a:close/>
                    <a:moveTo>
                      <a:pt x="20196" y="30532"/>
                    </a:moveTo>
                    <a:lnTo>
                      <a:pt x="20187" y="30542"/>
                    </a:lnTo>
                    <a:lnTo>
                      <a:pt x="20177" y="30542"/>
                    </a:lnTo>
                    <a:cubicBezTo>
                      <a:pt x="20177" y="30542"/>
                      <a:pt x="20177" y="30542"/>
                      <a:pt x="20176" y="30542"/>
                    </a:cubicBezTo>
                    <a:lnTo>
                      <a:pt x="20176" y="30542"/>
                    </a:lnTo>
                    <a:cubicBezTo>
                      <a:pt x="20183" y="30539"/>
                      <a:pt x="20190" y="30536"/>
                      <a:pt x="20196" y="30532"/>
                    </a:cubicBezTo>
                    <a:close/>
                    <a:moveTo>
                      <a:pt x="23501" y="12013"/>
                    </a:moveTo>
                    <a:cubicBezTo>
                      <a:pt x="23557" y="12022"/>
                      <a:pt x="23595" y="12022"/>
                      <a:pt x="23632" y="12022"/>
                    </a:cubicBezTo>
                    <a:cubicBezTo>
                      <a:pt x="23688" y="12032"/>
                      <a:pt x="23735" y="12041"/>
                      <a:pt x="23782" y="12051"/>
                    </a:cubicBezTo>
                    <a:cubicBezTo>
                      <a:pt x="23819" y="12051"/>
                      <a:pt x="23857" y="12060"/>
                      <a:pt x="23894" y="12069"/>
                    </a:cubicBezTo>
                    <a:lnTo>
                      <a:pt x="23904" y="12069"/>
                    </a:lnTo>
                    <a:cubicBezTo>
                      <a:pt x="24016" y="12097"/>
                      <a:pt x="24128" y="12125"/>
                      <a:pt x="24231" y="12154"/>
                    </a:cubicBezTo>
                    <a:lnTo>
                      <a:pt x="24241" y="12154"/>
                    </a:lnTo>
                    <a:cubicBezTo>
                      <a:pt x="24250" y="12154"/>
                      <a:pt x="24259" y="12163"/>
                      <a:pt x="24269" y="12163"/>
                    </a:cubicBezTo>
                    <a:lnTo>
                      <a:pt x="24278" y="12163"/>
                    </a:lnTo>
                    <a:lnTo>
                      <a:pt x="24287" y="12172"/>
                    </a:lnTo>
                    <a:cubicBezTo>
                      <a:pt x="24287" y="12172"/>
                      <a:pt x="24306" y="12172"/>
                      <a:pt x="24315" y="12182"/>
                    </a:cubicBezTo>
                    <a:lnTo>
                      <a:pt x="24353" y="12191"/>
                    </a:lnTo>
                    <a:lnTo>
                      <a:pt x="24362" y="12200"/>
                    </a:lnTo>
                    <a:cubicBezTo>
                      <a:pt x="24372" y="12200"/>
                      <a:pt x="24372" y="12200"/>
                      <a:pt x="24381" y="12210"/>
                    </a:cubicBezTo>
                    <a:lnTo>
                      <a:pt x="24390" y="12210"/>
                    </a:lnTo>
                    <a:cubicBezTo>
                      <a:pt x="24437" y="12238"/>
                      <a:pt x="24475" y="12256"/>
                      <a:pt x="24531" y="12285"/>
                    </a:cubicBezTo>
                    <a:lnTo>
                      <a:pt x="24540" y="12285"/>
                    </a:lnTo>
                    <a:lnTo>
                      <a:pt x="24559" y="12294"/>
                    </a:lnTo>
                    <a:cubicBezTo>
                      <a:pt x="24587" y="12313"/>
                      <a:pt x="24615" y="12322"/>
                      <a:pt x="24653" y="12341"/>
                    </a:cubicBezTo>
                    <a:lnTo>
                      <a:pt x="24662" y="12350"/>
                    </a:lnTo>
                    <a:lnTo>
                      <a:pt x="24681" y="12350"/>
                    </a:lnTo>
                    <a:lnTo>
                      <a:pt x="24756" y="12397"/>
                    </a:lnTo>
                    <a:cubicBezTo>
                      <a:pt x="24784" y="12416"/>
                      <a:pt x="24821" y="12434"/>
                      <a:pt x="24849" y="12453"/>
                    </a:cubicBezTo>
                    <a:lnTo>
                      <a:pt x="24858" y="12462"/>
                    </a:lnTo>
                    <a:lnTo>
                      <a:pt x="24877" y="12462"/>
                    </a:lnTo>
                    <a:lnTo>
                      <a:pt x="24877" y="12472"/>
                    </a:lnTo>
                    <a:cubicBezTo>
                      <a:pt x="24887" y="12481"/>
                      <a:pt x="24896" y="12481"/>
                      <a:pt x="24905" y="12491"/>
                    </a:cubicBezTo>
                    <a:lnTo>
                      <a:pt x="24961" y="12537"/>
                    </a:lnTo>
                    <a:cubicBezTo>
                      <a:pt x="24990" y="12556"/>
                      <a:pt x="25027" y="12584"/>
                      <a:pt x="25064" y="12612"/>
                    </a:cubicBezTo>
                    <a:cubicBezTo>
                      <a:pt x="25083" y="12631"/>
                      <a:pt x="25111" y="12659"/>
                      <a:pt x="25130" y="12668"/>
                    </a:cubicBezTo>
                    <a:lnTo>
                      <a:pt x="25130" y="12678"/>
                    </a:lnTo>
                    <a:lnTo>
                      <a:pt x="25149" y="12697"/>
                    </a:lnTo>
                    <a:cubicBezTo>
                      <a:pt x="25186" y="12725"/>
                      <a:pt x="25233" y="12771"/>
                      <a:pt x="25270" y="12809"/>
                    </a:cubicBezTo>
                    <a:cubicBezTo>
                      <a:pt x="25317" y="12856"/>
                      <a:pt x="25364" y="12903"/>
                      <a:pt x="25411" y="12949"/>
                    </a:cubicBezTo>
                    <a:lnTo>
                      <a:pt x="25420" y="12949"/>
                    </a:lnTo>
                    <a:cubicBezTo>
                      <a:pt x="25448" y="12987"/>
                      <a:pt x="25486" y="13024"/>
                      <a:pt x="25523" y="13062"/>
                    </a:cubicBezTo>
                    <a:cubicBezTo>
                      <a:pt x="25542" y="13080"/>
                      <a:pt x="25561" y="13099"/>
                      <a:pt x="25579" y="13127"/>
                    </a:cubicBezTo>
                    <a:cubicBezTo>
                      <a:pt x="25608" y="13155"/>
                      <a:pt x="25617" y="13174"/>
                      <a:pt x="25636" y="13202"/>
                    </a:cubicBezTo>
                    <a:cubicBezTo>
                      <a:pt x="25645" y="13211"/>
                      <a:pt x="25654" y="13221"/>
                      <a:pt x="25664" y="13230"/>
                    </a:cubicBezTo>
                    <a:lnTo>
                      <a:pt x="25664" y="13240"/>
                    </a:lnTo>
                    <a:lnTo>
                      <a:pt x="25673" y="13240"/>
                    </a:lnTo>
                    <a:lnTo>
                      <a:pt x="25673" y="13249"/>
                    </a:lnTo>
                    <a:cubicBezTo>
                      <a:pt x="25692" y="13268"/>
                      <a:pt x="25701" y="13277"/>
                      <a:pt x="25720" y="13296"/>
                    </a:cubicBezTo>
                    <a:lnTo>
                      <a:pt x="25739" y="13324"/>
                    </a:lnTo>
                    <a:lnTo>
                      <a:pt x="25767" y="13361"/>
                    </a:lnTo>
                    <a:cubicBezTo>
                      <a:pt x="25776" y="13371"/>
                      <a:pt x="25785" y="13380"/>
                      <a:pt x="25785" y="13389"/>
                    </a:cubicBezTo>
                    <a:lnTo>
                      <a:pt x="25795" y="13399"/>
                    </a:lnTo>
                    <a:lnTo>
                      <a:pt x="25795" y="13408"/>
                    </a:lnTo>
                    <a:cubicBezTo>
                      <a:pt x="25842" y="13474"/>
                      <a:pt x="25898" y="13539"/>
                      <a:pt x="25945" y="13614"/>
                    </a:cubicBezTo>
                    <a:cubicBezTo>
                      <a:pt x="25963" y="13652"/>
                      <a:pt x="25982" y="13689"/>
                      <a:pt x="26010" y="13736"/>
                    </a:cubicBezTo>
                    <a:lnTo>
                      <a:pt x="26038" y="13792"/>
                    </a:lnTo>
                    <a:lnTo>
                      <a:pt x="26048" y="13801"/>
                    </a:lnTo>
                    <a:cubicBezTo>
                      <a:pt x="26057" y="13820"/>
                      <a:pt x="26066" y="13829"/>
                      <a:pt x="26076" y="13848"/>
                    </a:cubicBezTo>
                    <a:cubicBezTo>
                      <a:pt x="26094" y="13886"/>
                      <a:pt x="26122" y="13932"/>
                      <a:pt x="26141" y="13979"/>
                    </a:cubicBezTo>
                    <a:cubicBezTo>
                      <a:pt x="26160" y="13998"/>
                      <a:pt x="26169" y="14026"/>
                      <a:pt x="26179" y="14045"/>
                    </a:cubicBezTo>
                    <a:lnTo>
                      <a:pt x="26179" y="14054"/>
                    </a:lnTo>
                    <a:cubicBezTo>
                      <a:pt x="26188" y="14063"/>
                      <a:pt x="26197" y="14073"/>
                      <a:pt x="26197" y="14082"/>
                    </a:cubicBezTo>
                    <a:cubicBezTo>
                      <a:pt x="26207" y="14110"/>
                      <a:pt x="26225" y="14138"/>
                      <a:pt x="26225" y="14166"/>
                    </a:cubicBezTo>
                    <a:lnTo>
                      <a:pt x="26235" y="14185"/>
                    </a:lnTo>
                    <a:cubicBezTo>
                      <a:pt x="26244" y="14204"/>
                      <a:pt x="26244" y="14223"/>
                      <a:pt x="26254" y="14241"/>
                    </a:cubicBezTo>
                    <a:lnTo>
                      <a:pt x="26263" y="14260"/>
                    </a:lnTo>
                    <a:lnTo>
                      <a:pt x="26263" y="14288"/>
                    </a:lnTo>
                    <a:lnTo>
                      <a:pt x="26272" y="14288"/>
                    </a:lnTo>
                    <a:lnTo>
                      <a:pt x="26272" y="14298"/>
                    </a:lnTo>
                    <a:cubicBezTo>
                      <a:pt x="26272" y="14307"/>
                      <a:pt x="26272" y="14316"/>
                      <a:pt x="26272" y="14326"/>
                    </a:cubicBezTo>
                    <a:lnTo>
                      <a:pt x="26291" y="14363"/>
                    </a:lnTo>
                    <a:lnTo>
                      <a:pt x="26300" y="14410"/>
                    </a:lnTo>
                    <a:cubicBezTo>
                      <a:pt x="26300" y="14419"/>
                      <a:pt x="26300" y="14429"/>
                      <a:pt x="26300" y="14438"/>
                    </a:cubicBezTo>
                    <a:cubicBezTo>
                      <a:pt x="26310" y="14438"/>
                      <a:pt x="26310" y="14447"/>
                      <a:pt x="26310" y="14447"/>
                    </a:cubicBezTo>
                    <a:lnTo>
                      <a:pt x="26319" y="14513"/>
                    </a:lnTo>
                    <a:cubicBezTo>
                      <a:pt x="26319" y="14532"/>
                      <a:pt x="26328" y="14550"/>
                      <a:pt x="26328" y="14569"/>
                    </a:cubicBezTo>
                    <a:lnTo>
                      <a:pt x="26328" y="14578"/>
                    </a:lnTo>
                    <a:lnTo>
                      <a:pt x="26338" y="14625"/>
                    </a:lnTo>
                    <a:lnTo>
                      <a:pt x="26347" y="14681"/>
                    </a:lnTo>
                    <a:cubicBezTo>
                      <a:pt x="26347" y="14681"/>
                      <a:pt x="26347" y="14691"/>
                      <a:pt x="26347" y="14691"/>
                    </a:cubicBezTo>
                    <a:lnTo>
                      <a:pt x="26347" y="14700"/>
                    </a:lnTo>
                    <a:lnTo>
                      <a:pt x="26357" y="14747"/>
                    </a:lnTo>
                    <a:lnTo>
                      <a:pt x="26357" y="14766"/>
                    </a:lnTo>
                    <a:cubicBezTo>
                      <a:pt x="26357" y="14775"/>
                      <a:pt x="26357" y="14775"/>
                      <a:pt x="26357" y="14784"/>
                    </a:cubicBezTo>
                    <a:lnTo>
                      <a:pt x="26357" y="14794"/>
                    </a:lnTo>
                    <a:cubicBezTo>
                      <a:pt x="26357" y="14813"/>
                      <a:pt x="26366" y="14831"/>
                      <a:pt x="26366" y="14850"/>
                    </a:cubicBezTo>
                    <a:cubicBezTo>
                      <a:pt x="26366" y="14906"/>
                      <a:pt x="26375" y="14962"/>
                      <a:pt x="26375" y="15018"/>
                    </a:cubicBezTo>
                    <a:lnTo>
                      <a:pt x="26375" y="15056"/>
                    </a:lnTo>
                    <a:lnTo>
                      <a:pt x="26375" y="15103"/>
                    </a:lnTo>
                    <a:lnTo>
                      <a:pt x="26375" y="15112"/>
                    </a:lnTo>
                    <a:lnTo>
                      <a:pt x="26375" y="15121"/>
                    </a:lnTo>
                    <a:cubicBezTo>
                      <a:pt x="26375" y="15140"/>
                      <a:pt x="26375" y="15159"/>
                      <a:pt x="26375" y="15168"/>
                    </a:cubicBezTo>
                    <a:lnTo>
                      <a:pt x="26375" y="15178"/>
                    </a:lnTo>
                    <a:lnTo>
                      <a:pt x="26375" y="15187"/>
                    </a:lnTo>
                    <a:lnTo>
                      <a:pt x="26375" y="15196"/>
                    </a:lnTo>
                    <a:lnTo>
                      <a:pt x="26375" y="15356"/>
                    </a:lnTo>
                    <a:lnTo>
                      <a:pt x="26375" y="15374"/>
                    </a:lnTo>
                    <a:lnTo>
                      <a:pt x="26375" y="15384"/>
                    </a:lnTo>
                    <a:cubicBezTo>
                      <a:pt x="26375" y="15402"/>
                      <a:pt x="26375" y="15421"/>
                      <a:pt x="26375" y="15440"/>
                    </a:cubicBezTo>
                    <a:lnTo>
                      <a:pt x="26375" y="15468"/>
                    </a:lnTo>
                    <a:lnTo>
                      <a:pt x="26375" y="15533"/>
                    </a:lnTo>
                    <a:lnTo>
                      <a:pt x="26375" y="15543"/>
                    </a:lnTo>
                    <a:lnTo>
                      <a:pt x="26375" y="15552"/>
                    </a:lnTo>
                    <a:cubicBezTo>
                      <a:pt x="26375" y="15590"/>
                      <a:pt x="26366" y="15636"/>
                      <a:pt x="26366" y="15693"/>
                    </a:cubicBezTo>
                    <a:lnTo>
                      <a:pt x="26366" y="15702"/>
                    </a:lnTo>
                    <a:lnTo>
                      <a:pt x="26366" y="15730"/>
                    </a:lnTo>
                    <a:lnTo>
                      <a:pt x="26366" y="15749"/>
                    </a:lnTo>
                    <a:lnTo>
                      <a:pt x="26366" y="15758"/>
                    </a:lnTo>
                    <a:cubicBezTo>
                      <a:pt x="26366" y="15796"/>
                      <a:pt x="26357" y="15842"/>
                      <a:pt x="26357" y="15889"/>
                    </a:cubicBezTo>
                    <a:cubicBezTo>
                      <a:pt x="26357" y="15927"/>
                      <a:pt x="26357" y="15955"/>
                      <a:pt x="26357" y="15992"/>
                    </a:cubicBezTo>
                    <a:cubicBezTo>
                      <a:pt x="26357" y="16002"/>
                      <a:pt x="26357" y="16020"/>
                      <a:pt x="26357" y="16030"/>
                    </a:cubicBezTo>
                    <a:lnTo>
                      <a:pt x="26357" y="16039"/>
                    </a:lnTo>
                    <a:lnTo>
                      <a:pt x="26357" y="16048"/>
                    </a:lnTo>
                    <a:cubicBezTo>
                      <a:pt x="26357" y="16048"/>
                      <a:pt x="26357" y="16058"/>
                      <a:pt x="26357" y="16067"/>
                    </a:cubicBezTo>
                    <a:lnTo>
                      <a:pt x="26357" y="16086"/>
                    </a:lnTo>
                    <a:lnTo>
                      <a:pt x="26357" y="16095"/>
                    </a:lnTo>
                    <a:cubicBezTo>
                      <a:pt x="26357" y="16142"/>
                      <a:pt x="26357" y="16189"/>
                      <a:pt x="26347" y="16236"/>
                    </a:cubicBezTo>
                    <a:lnTo>
                      <a:pt x="26347" y="16264"/>
                    </a:lnTo>
                    <a:cubicBezTo>
                      <a:pt x="26347" y="16311"/>
                      <a:pt x="26338" y="16367"/>
                      <a:pt x="26338" y="16414"/>
                    </a:cubicBezTo>
                    <a:lnTo>
                      <a:pt x="26338" y="16420"/>
                    </a:lnTo>
                    <a:lnTo>
                      <a:pt x="26338" y="16420"/>
                    </a:lnTo>
                    <a:cubicBezTo>
                      <a:pt x="26369" y="16376"/>
                      <a:pt x="26386" y="16323"/>
                      <a:pt x="26403" y="16254"/>
                    </a:cubicBezTo>
                    <a:cubicBezTo>
                      <a:pt x="26422" y="16208"/>
                      <a:pt x="26431" y="16151"/>
                      <a:pt x="26450" y="16095"/>
                    </a:cubicBezTo>
                    <a:lnTo>
                      <a:pt x="26450" y="16086"/>
                    </a:lnTo>
                    <a:lnTo>
                      <a:pt x="26450" y="16076"/>
                    </a:lnTo>
                    <a:cubicBezTo>
                      <a:pt x="26460" y="16048"/>
                      <a:pt x="26460" y="16030"/>
                      <a:pt x="26469" y="16011"/>
                    </a:cubicBezTo>
                    <a:cubicBezTo>
                      <a:pt x="26469" y="15973"/>
                      <a:pt x="26478" y="15936"/>
                      <a:pt x="26478" y="15899"/>
                    </a:cubicBezTo>
                    <a:cubicBezTo>
                      <a:pt x="26488" y="15852"/>
                      <a:pt x="26497" y="15805"/>
                      <a:pt x="26497" y="15749"/>
                    </a:cubicBezTo>
                    <a:lnTo>
                      <a:pt x="26497" y="15711"/>
                    </a:lnTo>
                    <a:lnTo>
                      <a:pt x="26497" y="15702"/>
                    </a:lnTo>
                    <a:cubicBezTo>
                      <a:pt x="26506" y="15665"/>
                      <a:pt x="26506" y="15618"/>
                      <a:pt x="26506" y="15571"/>
                    </a:cubicBezTo>
                    <a:lnTo>
                      <a:pt x="26516" y="15459"/>
                    </a:lnTo>
                    <a:cubicBezTo>
                      <a:pt x="26516" y="15440"/>
                      <a:pt x="26516" y="15421"/>
                      <a:pt x="26516" y="15402"/>
                    </a:cubicBezTo>
                    <a:lnTo>
                      <a:pt x="26516" y="15384"/>
                    </a:lnTo>
                    <a:cubicBezTo>
                      <a:pt x="26516" y="15318"/>
                      <a:pt x="26516" y="15271"/>
                      <a:pt x="26516" y="15187"/>
                    </a:cubicBezTo>
                    <a:cubicBezTo>
                      <a:pt x="26516" y="15150"/>
                      <a:pt x="26516" y="15112"/>
                      <a:pt x="26516" y="15075"/>
                    </a:cubicBezTo>
                    <a:cubicBezTo>
                      <a:pt x="26506" y="15056"/>
                      <a:pt x="26506" y="15037"/>
                      <a:pt x="26506" y="15018"/>
                    </a:cubicBezTo>
                    <a:cubicBezTo>
                      <a:pt x="26506" y="15000"/>
                      <a:pt x="26506" y="14981"/>
                      <a:pt x="26506" y="14953"/>
                    </a:cubicBezTo>
                    <a:lnTo>
                      <a:pt x="26506" y="14925"/>
                    </a:lnTo>
                    <a:cubicBezTo>
                      <a:pt x="26506" y="14887"/>
                      <a:pt x="26497" y="14859"/>
                      <a:pt x="26497" y="14831"/>
                    </a:cubicBezTo>
                    <a:cubicBezTo>
                      <a:pt x="26497" y="14822"/>
                      <a:pt x="26497" y="14822"/>
                      <a:pt x="26497" y="14813"/>
                    </a:cubicBezTo>
                    <a:lnTo>
                      <a:pt x="26497" y="14803"/>
                    </a:lnTo>
                    <a:lnTo>
                      <a:pt x="26497" y="14794"/>
                    </a:lnTo>
                    <a:cubicBezTo>
                      <a:pt x="26506" y="14813"/>
                      <a:pt x="26516" y="14841"/>
                      <a:pt x="26525" y="14869"/>
                    </a:cubicBezTo>
                    <a:cubicBezTo>
                      <a:pt x="26534" y="14897"/>
                      <a:pt x="26544" y="14925"/>
                      <a:pt x="26553" y="14953"/>
                    </a:cubicBezTo>
                    <a:cubicBezTo>
                      <a:pt x="26572" y="15009"/>
                      <a:pt x="26600" y="15065"/>
                      <a:pt x="26619" y="15131"/>
                    </a:cubicBezTo>
                    <a:lnTo>
                      <a:pt x="26637" y="15168"/>
                    </a:lnTo>
                    <a:lnTo>
                      <a:pt x="26637" y="15178"/>
                    </a:lnTo>
                    <a:lnTo>
                      <a:pt x="26637" y="15187"/>
                    </a:lnTo>
                    <a:cubicBezTo>
                      <a:pt x="26647" y="15215"/>
                      <a:pt x="26656" y="15253"/>
                      <a:pt x="26666" y="15290"/>
                    </a:cubicBezTo>
                    <a:lnTo>
                      <a:pt x="26675" y="15299"/>
                    </a:lnTo>
                    <a:lnTo>
                      <a:pt x="26675" y="15309"/>
                    </a:lnTo>
                    <a:cubicBezTo>
                      <a:pt x="26675" y="15327"/>
                      <a:pt x="26684" y="15337"/>
                      <a:pt x="26684" y="15356"/>
                    </a:cubicBezTo>
                    <a:cubicBezTo>
                      <a:pt x="26684" y="15365"/>
                      <a:pt x="26694" y="15384"/>
                      <a:pt x="26694" y="15402"/>
                    </a:cubicBezTo>
                    <a:lnTo>
                      <a:pt x="26703" y="15421"/>
                    </a:lnTo>
                    <a:cubicBezTo>
                      <a:pt x="26712" y="15468"/>
                      <a:pt x="26722" y="15505"/>
                      <a:pt x="26731" y="15552"/>
                    </a:cubicBezTo>
                    <a:lnTo>
                      <a:pt x="26731" y="15580"/>
                    </a:lnTo>
                    <a:lnTo>
                      <a:pt x="26740" y="15618"/>
                    </a:lnTo>
                    <a:lnTo>
                      <a:pt x="26740" y="15636"/>
                    </a:lnTo>
                    <a:lnTo>
                      <a:pt x="26740" y="15646"/>
                    </a:lnTo>
                    <a:cubicBezTo>
                      <a:pt x="26750" y="15665"/>
                      <a:pt x="26750" y="15683"/>
                      <a:pt x="26759" y="15711"/>
                    </a:cubicBezTo>
                    <a:cubicBezTo>
                      <a:pt x="26759" y="15739"/>
                      <a:pt x="26768" y="15768"/>
                      <a:pt x="26768" y="15805"/>
                    </a:cubicBezTo>
                    <a:cubicBezTo>
                      <a:pt x="26768" y="15899"/>
                      <a:pt x="26768" y="15964"/>
                      <a:pt x="26759" y="16058"/>
                    </a:cubicBezTo>
                    <a:cubicBezTo>
                      <a:pt x="26759" y="16114"/>
                      <a:pt x="26750" y="16179"/>
                      <a:pt x="26740" y="16254"/>
                    </a:cubicBezTo>
                    <a:cubicBezTo>
                      <a:pt x="26731" y="16367"/>
                      <a:pt x="26722" y="16488"/>
                      <a:pt x="26712" y="16601"/>
                    </a:cubicBezTo>
                    <a:cubicBezTo>
                      <a:pt x="26712" y="16648"/>
                      <a:pt x="26703" y="16694"/>
                      <a:pt x="26694" y="16741"/>
                    </a:cubicBezTo>
                    <a:lnTo>
                      <a:pt x="26694" y="16751"/>
                    </a:lnTo>
                    <a:lnTo>
                      <a:pt x="26694" y="16769"/>
                    </a:lnTo>
                    <a:cubicBezTo>
                      <a:pt x="26684" y="16835"/>
                      <a:pt x="26675" y="16891"/>
                      <a:pt x="26675" y="16947"/>
                    </a:cubicBezTo>
                    <a:lnTo>
                      <a:pt x="26666" y="17013"/>
                    </a:lnTo>
                    <a:lnTo>
                      <a:pt x="26656" y="17013"/>
                    </a:lnTo>
                    <a:lnTo>
                      <a:pt x="26656" y="17022"/>
                    </a:lnTo>
                    <a:cubicBezTo>
                      <a:pt x="26647" y="17106"/>
                      <a:pt x="26637" y="17209"/>
                      <a:pt x="26619" y="17303"/>
                    </a:cubicBezTo>
                    <a:lnTo>
                      <a:pt x="26619" y="17322"/>
                    </a:lnTo>
                    <a:lnTo>
                      <a:pt x="26619" y="17331"/>
                    </a:lnTo>
                    <a:cubicBezTo>
                      <a:pt x="26609" y="17340"/>
                      <a:pt x="26609" y="17359"/>
                      <a:pt x="26609" y="17378"/>
                    </a:cubicBezTo>
                    <a:lnTo>
                      <a:pt x="26600" y="17425"/>
                    </a:lnTo>
                    <a:lnTo>
                      <a:pt x="26591" y="17462"/>
                    </a:lnTo>
                    <a:lnTo>
                      <a:pt x="26581" y="17509"/>
                    </a:lnTo>
                    <a:lnTo>
                      <a:pt x="26572" y="17546"/>
                    </a:lnTo>
                    <a:cubicBezTo>
                      <a:pt x="26563" y="17565"/>
                      <a:pt x="26563" y="17593"/>
                      <a:pt x="26553" y="17603"/>
                    </a:cubicBezTo>
                    <a:lnTo>
                      <a:pt x="26553" y="17612"/>
                    </a:lnTo>
                    <a:cubicBezTo>
                      <a:pt x="26553" y="17621"/>
                      <a:pt x="26553" y="17631"/>
                      <a:pt x="26544" y="17640"/>
                    </a:cubicBezTo>
                    <a:cubicBezTo>
                      <a:pt x="26544" y="17640"/>
                      <a:pt x="26544" y="17649"/>
                      <a:pt x="26544" y="17659"/>
                    </a:cubicBezTo>
                    <a:lnTo>
                      <a:pt x="26544" y="17668"/>
                    </a:lnTo>
                    <a:lnTo>
                      <a:pt x="26534" y="17677"/>
                    </a:lnTo>
                    <a:cubicBezTo>
                      <a:pt x="26534" y="17687"/>
                      <a:pt x="26534" y="17696"/>
                      <a:pt x="26525" y="17706"/>
                    </a:cubicBezTo>
                    <a:lnTo>
                      <a:pt x="26516" y="17743"/>
                    </a:lnTo>
                    <a:lnTo>
                      <a:pt x="26516" y="17752"/>
                    </a:lnTo>
                    <a:lnTo>
                      <a:pt x="26506" y="17762"/>
                    </a:lnTo>
                    <a:lnTo>
                      <a:pt x="26506" y="17771"/>
                    </a:lnTo>
                    <a:cubicBezTo>
                      <a:pt x="26506" y="17780"/>
                      <a:pt x="26497" y="17780"/>
                      <a:pt x="26497" y="17790"/>
                    </a:cubicBezTo>
                    <a:lnTo>
                      <a:pt x="26478" y="17855"/>
                    </a:lnTo>
                    <a:lnTo>
                      <a:pt x="26460" y="17883"/>
                    </a:lnTo>
                    <a:cubicBezTo>
                      <a:pt x="26460" y="17902"/>
                      <a:pt x="26450" y="17912"/>
                      <a:pt x="26441" y="17930"/>
                    </a:cubicBezTo>
                    <a:lnTo>
                      <a:pt x="26441" y="17940"/>
                    </a:lnTo>
                    <a:lnTo>
                      <a:pt x="26431" y="17940"/>
                    </a:lnTo>
                    <a:cubicBezTo>
                      <a:pt x="26431" y="17949"/>
                      <a:pt x="26431" y="17958"/>
                      <a:pt x="26422" y="17968"/>
                    </a:cubicBezTo>
                    <a:cubicBezTo>
                      <a:pt x="26403" y="18005"/>
                      <a:pt x="26375" y="18061"/>
                      <a:pt x="26366" y="18080"/>
                    </a:cubicBezTo>
                    <a:lnTo>
                      <a:pt x="26366" y="18089"/>
                    </a:lnTo>
                    <a:lnTo>
                      <a:pt x="26347" y="18118"/>
                    </a:lnTo>
                    <a:lnTo>
                      <a:pt x="26347" y="18127"/>
                    </a:lnTo>
                    <a:cubicBezTo>
                      <a:pt x="26310" y="18183"/>
                      <a:pt x="26272" y="18258"/>
                      <a:pt x="26263" y="18286"/>
                    </a:cubicBezTo>
                    <a:lnTo>
                      <a:pt x="26254" y="18295"/>
                    </a:lnTo>
                    <a:lnTo>
                      <a:pt x="26244" y="18324"/>
                    </a:lnTo>
                    <a:lnTo>
                      <a:pt x="26235" y="18342"/>
                    </a:lnTo>
                    <a:lnTo>
                      <a:pt x="26216" y="18370"/>
                    </a:lnTo>
                    <a:lnTo>
                      <a:pt x="26169" y="18455"/>
                    </a:lnTo>
                    <a:lnTo>
                      <a:pt x="26160" y="18473"/>
                    </a:lnTo>
                    <a:lnTo>
                      <a:pt x="26151" y="18492"/>
                    </a:lnTo>
                    <a:cubicBezTo>
                      <a:pt x="26141" y="18501"/>
                      <a:pt x="26132" y="18520"/>
                      <a:pt x="26132" y="18530"/>
                    </a:cubicBezTo>
                    <a:cubicBezTo>
                      <a:pt x="26104" y="18586"/>
                      <a:pt x="26076" y="18632"/>
                      <a:pt x="26048" y="18698"/>
                    </a:cubicBezTo>
                    <a:lnTo>
                      <a:pt x="26038" y="18707"/>
                    </a:lnTo>
                    <a:cubicBezTo>
                      <a:pt x="26010" y="18764"/>
                      <a:pt x="25991" y="18810"/>
                      <a:pt x="25973" y="18848"/>
                    </a:cubicBezTo>
                    <a:cubicBezTo>
                      <a:pt x="25954" y="18876"/>
                      <a:pt x="25945" y="18913"/>
                      <a:pt x="25935" y="18932"/>
                    </a:cubicBezTo>
                    <a:lnTo>
                      <a:pt x="25926" y="18932"/>
                    </a:lnTo>
                    <a:cubicBezTo>
                      <a:pt x="25916" y="18960"/>
                      <a:pt x="25907" y="18979"/>
                      <a:pt x="25898" y="18998"/>
                    </a:cubicBezTo>
                    <a:cubicBezTo>
                      <a:pt x="25888" y="19035"/>
                      <a:pt x="25870" y="19063"/>
                      <a:pt x="25860" y="19091"/>
                    </a:cubicBezTo>
                    <a:cubicBezTo>
                      <a:pt x="25898" y="19054"/>
                      <a:pt x="25935" y="19016"/>
                      <a:pt x="25982" y="18960"/>
                    </a:cubicBezTo>
                    <a:cubicBezTo>
                      <a:pt x="26019" y="18913"/>
                      <a:pt x="26048" y="18867"/>
                      <a:pt x="26085" y="18820"/>
                    </a:cubicBezTo>
                    <a:lnTo>
                      <a:pt x="26094" y="18820"/>
                    </a:lnTo>
                    <a:cubicBezTo>
                      <a:pt x="26113" y="18792"/>
                      <a:pt x="26122" y="18773"/>
                      <a:pt x="26141" y="18745"/>
                    </a:cubicBezTo>
                    <a:cubicBezTo>
                      <a:pt x="26160" y="18726"/>
                      <a:pt x="26179" y="18698"/>
                      <a:pt x="26188" y="18670"/>
                    </a:cubicBezTo>
                    <a:cubicBezTo>
                      <a:pt x="26216" y="18623"/>
                      <a:pt x="26244" y="18576"/>
                      <a:pt x="26272" y="18530"/>
                    </a:cubicBezTo>
                    <a:lnTo>
                      <a:pt x="26291" y="18492"/>
                    </a:lnTo>
                    <a:cubicBezTo>
                      <a:pt x="26300" y="18473"/>
                      <a:pt x="26310" y="18455"/>
                      <a:pt x="26319" y="18445"/>
                    </a:cubicBezTo>
                    <a:lnTo>
                      <a:pt x="26319" y="18445"/>
                    </a:lnTo>
                    <a:cubicBezTo>
                      <a:pt x="26300" y="18473"/>
                      <a:pt x="26291" y="18511"/>
                      <a:pt x="26282" y="18539"/>
                    </a:cubicBezTo>
                    <a:cubicBezTo>
                      <a:pt x="26272" y="18576"/>
                      <a:pt x="26263" y="18604"/>
                      <a:pt x="26254" y="18632"/>
                    </a:cubicBezTo>
                    <a:lnTo>
                      <a:pt x="26254" y="18642"/>
                    </a:lnTo>
                    <a:lnTo>
                      <a:pt x="26244" y="18651"/>
                    </a:lnTo>
                    <a:cubicBezTo>
                      <a:pt x="26244" y="18661"/>
                      <a:pt x="26244" y="18670"/>
                      <a:pt x="26244" y="18670"/>
                    </a:cubicBezTo>
                    <a:cubicBezTo>
                      <a:pt x="26235" y="18707"/>
                      <a:pt x="26225" y="18745"/>
                      <a:pt x="26216" y="18773"/>
                    </a:cubicBezTo>
                    <a:lnTo>
                      <a:pt x="26216" y="18782"/>
                    </a:lnTo>
                    <a:lnTo>
                      <a:pt x="26207" y="18792"/>
                    </a:lnTo>
                    <a:lnTo>
                      <a:pt x="26207" y="18820"/>
                    </a:lnTo>
                    <a:lnTo>
                      <a:pt x="26197" y="18857"/>
                    </a:lnTo>
                    <a:cubicBezTo>
                      <a:pt x="26188" y="18867"/>
                      <a:pt x="26188" y="18876"/>
                      <a:pt x="26188" y="18895"/>
                    </a:cubicBezTo>
                    <a:lnTo>
                      <a:pt x="26188" y="18904"/>
                    </a:lnTo>
                    <a:lnTo>
                      <a:pt x="26179" y="18913"/>
                    </a:lnTo>
                    <a:lnTo>
                      <a:pt x="26179" y="18951"/>
                    </a:lnTo>
                    <a:lnTo>
                      <a:pt x="26179" y="18960"/>
                    </a:lnTo>
                    <a:lnTo>
                      <a:pt x="26169" y="18960"/>
                    </a:lnTo>
                    <a:lnTo>
                      <a:pt x="26169" y="18970"/>
                    </a:lnTo>
                    <a:lnTo>
                      <a:pt x="26169" y="18979"/>
                    </a:lnTo>
                    <a:cubicBezTo>
                      <a:pt x="26160" y="18998"/>
                      <a:pt x="26160" y="19016"/>
                      <a:pt x="26160" y="19044"/>
                    </a:cubicBezTo>
                    <a:cubicBezTo>
                      <a:pt x="26132" y="19185"/>
                      <a:pt x="26104" y="19325"/>
                      <a:pt x="26076" y="19466"/>
                    </a:cubicBezTo>
                    <a:lnTo>
                      <a:pt x="26066" y="19485"/>
                    </a:lnTo>
                    <a:lnTo>
                      <a:pt x="26066" y="19494"/>
                    </a:lnTo>
                    <a:lnTo>
                      <a:pt x="26066" y="19503"/>
                    </a:lnTo>
                    <a:cubicBezTo>
                      <a:pt x="26057" y="19531"/>
                      <a:pt x="26057" y="19550"/>
                      <a:pt x="26048" y="19578"/>
                    </a:cubicBezTo>
                    <a:lnTo>
                      <a:pt x="26038" y="19616"/>
                    </a:lnTo>
                    <a:cubicBezTo>
                      <a:pt x="26029" y="19653"/>
                      <a:pt x="26019" y="19681"/>
                      <a:pt x="26010" y="19719"/>
                    </a:cubicBezTo>
                    <a:cubicBezTo>
                      <a:pt x="26010" y="19747"/>
                      <a:pt x="26001" y="19765"/>
                      <a:pt x="25991" y="19793"/>
                    </a:cubicBezTo>
                    <a:lnTo>
                      <a:pt x="25991" y="19803"/>
                    </a:lnTo>
                    <a:lnTo>
                      <a:pt x="25982" y="19812"/>
                    </a:lnTo>
                    <a:cubicBezTo>
                      <a:pt x="25982" y="19831"/>
                      <a:pt x="25973" y="19840"/>
                      <a:pt x="25973" y="19859"/>
                    </a:cubicBezTo>
                    <a:cubicBezTo>
                      <a:pt x="25963" y="19887"/>
                      <a:pt x="25954" y="19915"/>
                      <a:pt x="25954" y="19943"/>
                    </a:cubicBezTo>
                    <a:lnTo>
                      <a:pt x="25945" y="19943"/>
                    </a:lnTo>
                    <a:lnTo>
                      <a:pt x="25945" y="19953"/>
                    </a:lnTo>
                    <a:lnTo>
                      <a:pt x="25945" y="19962"/>
                    </a:lnTo>
                    <a:lnTo>
                      <a:pt x="25945" y="19971"/>
                    </a:lnTo>
                    <a:cubicBezTo>
                      <a:pt x="25945" y="19981"/>
                      <a:pt x="25935" y="19981"/>
                      <a:pt x="25935" y="19990"/>
                    </a:cubicBezTo>
                    <a:cubicBezTo>
                      <a:pt x="25916" y="20084"/>
                      <a:pt x="25888" y="20159"/>
                      <a:pt x="25870" y="20224"/>
                    </a:cubicBezTo>
                    <a:cubicBezTo>
                      <a:pt x="25842" y="20318"/>
                      <a:pt x="25814" y="20411"/>
                      <a:pt x="25795" y="20477"/>
                    </a:cubicBezTo>
                    <a:cubicBezTo>
                      <a:pt x="25785" y="20514"/>
                      <a:pt x="25767" y="20561"/>
                      <a:pt x="25757" y="20608"/>
                    </a:cubicBezTo>
                    <a:lnTo>
                      <a:pt x="25757" y="20617"/>
                    </a:lnTo>
                    <a:lnTo>
                      <a:pt x="25748" y="20627"/>
                    </a:lnTo>
                    <a:lnTo>
                      <a:pt x="25748" y="20636"/>
                    </a:lnTo>
                    <a:lnTo>
                      <a:pt x="25748" y="20645"/>
                    </a:lnTo>
                    <a:lnTo>
                      <a:pt x="25739" y="20664"/>
                    </a:lnTo>
                    <a:cubicBezTo>
                      <a:pt x="25729" y="20692"/>
                      <a:pt x="25720" y="20711"/>
                      <a:pt x="25720" y="20730"/>
                    </a:cubicBezTo>
                    <a:cubicBezTo>
                      <a:pt x="25701" y="20777"/>
                      <a:pt x="25692" y="20823"/>
                      <a:pt x="25673" y="20861"/>
                    </a:cubicBezTo>
                    <a:lnTo>
                      <a:pt x="25664" y="20898"/>
                    </a:lnTo>
                    <a:lnTo>
                      <a:pt x="25664" y="20908"/>
                    </a:lnTo>
                    <a:cubicBezTo>
                      <a:pt x="25654" y="20936"/>
                      <a:pt x="25645" y="20964"/>
                      <a:pt x="25645" y="20983"/>
                    </a:cubicBezTo>
                    <a:cubicBezTo>
                      <a:pt x="25626" y="21029"/>
                      <a:pt x="25608" y="21076"/>
                      <a:pt x="25598" y="21114"/>
                    </a:cubicBezTo>
                    <a:cubicBezTo>
                      <a:pt x="25598" y="21123"/>
                      <a:pt x="25589" y="21132"/>
                      <a:pt x="25589" y="21151"/>
                    </a:cubicBezTo>
                    <a:lnTo>
                      <a:pt x="25579" y="21160"/>
                    </a:lnTo>
                    <a:cubicBezTo>
                      <a:pt x="25579" y="21179"/>
                      <a:pt x="25570" y="21207"/>
                      <a:pt x="25561" y="21235"/>
                    </a:cubicBezTo>
                    <a:cubicBezTo>
                      <a:pt x="25551" y="21273"/>
                      <a:pt x="25533" y="21320"/>
                      <a:pt x="25523" y="21357"/>
                    </a:cubicBezTo>
                    <a:lnTo>
                      <a:pt x="25523" y="21366"/>
                    </a:lnTo>
                    <a:lnTo>
                      <a:pt x="25523" y="21376"/>
                    </a:lnTo>
                    <a:lnTo>
                      <a:pt x="25514" y="21385"/>
                    </a:lnTo>
                    <a:lnTo>
                      <a:pt x="25514" y="21394"/>
                    </a:lnTo>
                    <a:lnTo>
                      <a:pt x="25514" y="21404"/>
                    </a:lnTo>
                    <a:lnTo>
                      <a:pt x="25514" y="21413"/>
                    </a:lnTo>
                    <a:cubicBezTo>
                      <a:pt x="25505" y="21432"/>
                      <a:pt x="25495" y="21451"/>
                      <a:pt x="25495" y="21479"/>
                    </a:cubicBezTo>
                    <a:cubicBezTo>
                      <a:pt x="25476" y="21535"/>
                      <a:pt x="25458" y="21600"/>
                      <a:pt x="25439" y="21657"/>
                    </a:cubicBezTo>
                    <a:cubicBezTo>
                      <a:pt x="25439" y="21666"/>
                      <a:pt x="25439" y="21675"/>
                      <a:pt x="25430" y="21694"/>
                    </a:cubicBezTo>
                    <a:cubicBezTo>
                      <a:pt x="25430" y="21713"/>
                      <a:pt x="25420" y="21732"/>
                      <a:pt x="25420" y="21750"/>
                    </a:cubicBezTo>
                    <a:cubicBezTo>
                      <a:pt x="25411" y="21769"/>
                      <a:pt x="25402" y="21797"/>
                      <a:pt x="25392" y="21825"/>
                    </a:cubicBezTo>
                    <a:lnTo>
                      <a:pt x="25392" y="21835"/>
                    </a:lnTo>
                    <a:cubicBezTo>
                      <a:pt x="25373" y="21909"/>
                      <a:pt x="25355" y="21984"/>
                      <a:pt x="25345" y="22031"/>
                    </a:cubicBezTo>
                    <a:cubicBezTo>
                      <a:pt x="25345" y="22050"/>
                      <a:pt x="25336" y="22069"/>
                      <a:pt x="25336" y="22087"/>
                    </a:cubicBezTo>
                    <a:lnTo>
                      <a:pt x="25336" y="22097"/>
                    </a:lnTo>
                    <a:lnTo>
                      <a:pt x="25327" y="22106"/>
                    </a:lnTo>
                    <a:lnTo>
                      <a:pt x="25327" y="22115"/>
                    </a:lnTo>
                    <a:lnTo>
                      <a:pt x="25327" y="22125"/>
                    </a:lnTo>
                    <a:cubicBezTo>
                      <a:pt x="25327" y="22144"/>
                      <a:pt x="25317" y="22172"/>
                      <a:pt x="25308" y="22200"/>
                    </a:cubicBezTo>
                    <a:cubicBezTo>
                      <a:pt x="25308" y="22228"/>
                      <a:pt x="25299" y="22265"/>
                      <a:pt x="25289" y="22293"/>
                    </a:cubicBezTo>
                    <a:cubicBezTo>
                      <a:pt x="25280" y="22312"/>
                      <a:pt x="25280" y="22340"/>
                      <a:pt x="25270" y="22359"/>
                    </a:cubicBezTo>
                    <a:lnTo>
                      <a:pt x="25261" y="22387"/>
                    </a:lnTo>
                    <a:cubicBezTo>
                      <a:pt x="25252" y="22406"/>
                      <a:pt x="25242" y="22434"/>
                      <a:pt x="25233" y="22471"/>
                    </a:cubicBezTo>
                    <a:cubicBezTo>
                      <a:pt x="25233" y="22481"/>
                      <a:pt x="25233" y="22490"/>
                      <a:pt x="25224" y="22499"/>
                    </a:cubicBezTo>
                    <a:cubicBezTo>
                      <a:pt x="25214" y="22518"/>
                      <a:pt x="25214" y="22546"/>
                      <a:pt x="25205" y="22565"/>
                    </a:cubicBezTo>
                    <a:cubicBezTo>
                      <a:pt x="25196" y="22574"/>
                      <a:pt x="25196" y="22584"/>
                      <a:pt x="25196" y="22593"/>
                    </a:cubicBezTo>
                    <a:lnTo>
                      <a:pt x="25186" y="22593"/>
                    </a:lnTo>
                    <a:lnTo>
                      <a:pt x="25186" y="22602"/>
                    </a:lnTo>
                    <a:cubicBezTo>
                      <a:pt x="25177" y="22621"/>
                      <a:pt x="25177" y="22640"/>
                      <a:pt x="25167" y="22658"/>
                    </a:cubicBezTo>
                    <a:lnTo>
                      <a:pt x="25158" y="22677"/>
                    </a:lnTo>
                    <a:lnTo>
                      <a:pt x="25158" y="22687"/>
                    </a:lnTo>
                    <a:cubicBezTo>
                      <a:pt x="25149" y="22705"/>
                      <a:pt x="25139" y="22724"/>
                      <a:pt x="25130" y="22743"/>
                    </a:cubicBezTo>
                    <a:cubicBezTo>
                      <a:pt x="25130" y="22752"/>
                      <a:pt x="25121" y="22761"/>
                      <a:pt x="25121" y="22771"/>
                    </a:cubicBezTo>
                    <a:lnTo>
                      <a:pt x="25111" y="22780"/>
                    </a:lnTo>
                    <a:lnTo>
                      <a:pt x="25111" y="22790"/>
                    </a:lnTo>
                    <a:cubicBezTo>
                      <a:pt x="25102" y="22799"/>
                      <a:pt x="25093" y="22818"/>
                      <a:pt x="25083" y="22836"/>
                    </a:cubicBezTo>
                    <a:lnTo>
                      <a:pt x="25074" y="22874"/>
                    </a:lnTo>
                    <a:lnTo>
                      <a:pt x="25036" y="22930"/>
                    </a:lnTo>
                    <a:lnTo>
                      <a:pt x="25027" y="22949"/>
                    </a:lnTo>
                    <a:lnTo>
                      <a:pt x="25027" y="22958"/>
                    </a:lnTo>
                    <a:lnTo>
                      <a:pt x="25018" y="22967"/>
                    </a:lnTo>
                    <a:cubicBezTo>
                      <a:pt x="25008" y="22986"/>
                      <a:pt x="24999" y="23014"/>
                      <a:pt x="24980" y="23033"/>
                    </a:cubicBezTo>
                    <a:lnTo>
                      <a:pt x="24961" y="23061"/>
                    </a:lnTo>
                    <a:cubicBezTo>
                      <a:pt x="24943" y="23099"/>
                      <a:pt x="24924" y="23117"/>
                      <a:pt x="24915" y="23145"/>
                    </a:cubicBezTo>
                    <a:cubicBezTo>
                      <a:pt x="24905" y="23155"/>
                      <a:pt x="24905" y="23155"/>
                      <a:pt x="24896" y="23164"/>
                    </a:cubicBezTo>
                    <a:cubicBezTo>
                      <a:pt x="24887" y="23183"/>
                      <a:pt x="24887" y="23192"/>
                      <a:pt x="24877" y="23201"/>
                    </a:cubicBezTo>
                    <a:lnTo>
                      <a:pt x="24858" y="23220"/>
                    </a:lnTo>
                    <a:lnTo>
                      <a:pt x="24830" y="23267"/>
                    </a:lnTo>
                    <a:cubicBezTo>
                      <a:pt x="24812" y="23295"/>
                      <a:pt x="24793" y="23314"/>
                      <a:pt x="24774" y="23342"/>
                    </a:cubicBezTo>
                    <a:lnTo>
                      <a:pt x="24765" y="23351"/>
                    </a:lnTo>
                    <a:lnTo>
                      <a:pt x="24756" y="23370"/>
                    </a:lnTo>
                    <a:cubicBezTo>
                      <a:pt x="24746" y="23379"/>
                      <a:pt x="24746" y="23389"/>
                      <a:pt x="24737" y="23389"/>
                    </a:cubicBezTo>
                    <a:lnTo>
                      <a:pt x="24737" y="23398"/>
                    </a:lnTo>
                    <a:lnTo>
                      <a:pt x="24727" y="23398"/>
                    </a:lnTo>
                    <a:lnTo>
                      <a:pt x="24718" y="23407"/>
                    </a:lnTo>
                    <a:cubicBezTo>
                      <a:pt x="24718" y="23417"/>
                      <a:pt x="24718" y="23417"/>
                      <a:pt x="24709" y="23426"/>
                    </a:cubicBezTo>
                    <a:cubicBezTo>
                      <a:pt x="24699" y="23445"/>
                      <a:pt x="24690" y="23454"/>
                      <a:pt x="24681" y="23464"/>
                    </a:cubicBezTo>
                    <a:lnTo>
                      <a:pt x="24662" y="23492"/>
                    </a:lnTo>
                    <a:cubicBezTo>
                      <a:pt x="24643" y="23520"/>
                      <a:pt x="24624" y="23539"/>
                      <a:pt x="24606" y="23557"/>
                    </a:cubicBezTo>
                    <a:cubicBezTo>
                      <a:pt x="24540" y="23642"/>
                      <a:pt x="24484" y="23707"/>
                      <a:pt x="24428" y="23773"/>
                    </a:cubicBezTo>
                    <a:lnTo>
                      <a:pt x="24372" y="23848"/>
                    </a:lnTo>
                    <a:lnTo>
                      <a:pt x="24344" y="23876"/>
                    </a:lnTo>
                    <a:cubicBezTo>
                      <a:pt x="24334" y="23885"/>
                      <a:pt x="24325" y="23894"/>
                      <a:pt x="24315" y="23904"/>
                    </a:cubicBezTo>
                    <a:lnTo>
                      <a:pt x="24306" y="23913"/>
                    </a:lnTo>
                    <a:lnTo>
                      <a:pt x="24297" y="23922"/>
                    </a:lnTo>
                    <a:cubicBezTo>
                      <a:pt x="24287" y="23941"/>
                      <a:pt x="24269" y="23951"/>
                      <a:pt x="24259" y="23960"/>
                    </a:cubicBezTo>
                    <a:lnTo>
                      <a:pt x="24250" y="23969"/>
                    </a:lnTo>
                    <a:lnTo>
                      <a:pt x="24250" y="23979"/>
                    </a:lnTo>
                    <a:cubicBezTo>
                      <a:pt x="24222" y="24007"/>
                      <a:pt x="24194" y="24035"/>
                      <a:pt x="24175" y="24063"/>
                    </a:cubicBezTo>
                    <a:lnTo>
                      <a:pt x="24156" y="24082"/>
                    </a:lnTo>
                    <a:lnTo>
                      <a:pt x="24147" y="24091"/>
                    </a:lnTo>
                    <a:cubicBezTo>
                      <a:pt x="24128" y="24110"/>
                      <a:pt x="24109" y="24138"/>
                      <a:pt x="24091" y="24156"/>
                    </a:cubicBezTo>
                    <a:cubicBezTo>
                      <a:pt x="24016" y="24250"/>
                      <a:pt x="23932" y="24344"/>
                      <a:pt x="23857" y="24437"/>
                    </a:cubicBezTo>
                    <a:lnTo>
                      <a:pt x="23829" y="24465"/>
                    </a:lnTo>
                    <a:lnTo>
                      <a:pt x="23735" y="24578"/>
                    </a:lnTo>
                    <a:cubicBezTo>
                      <a:pt x="23632" y="24709"/>
                      <a:pt x="23520" y="24831"/>
                      <a:pt x="23407" y="24962"/>
                    </a:cubicBezTo>
                    <a:cubicBezTo>
                      <a:pt x="23351" y="25027"/>
                      <a:pt x="23286" y="25093"/>
                      <a:pt x="23220" y="25177"/>
                    </a:cubicBezTo>
                    <a:cubicBezTo>
                      <a:pt x="23183" y="25205"/>
                      <a:pt x="23154" y="25243"/>
                      <a:pt x="23126" y="25271"/>
                    </a:cubicBezTo>
                    <a:cubicBezTo>
                      <a:pt x="23098" y="25308"/>
                      <a:pt x="23070" y="25336"/>
                      <a:pt x="23042" y="25364"/>
                    </a:cubicBezTo>
                    <a:lnTo>
                      <a:pt x="23023" y="25383"/>
                    </a:lnTo>
                    <a:cubicBezTo>
                      <a:pt x="22986" y="25430"/>
                      <a:pt x="22939" y="25477"/>
                      <a:pt x="22902" y="25523"/>
                    </a:cubicBezTo>
                    <a:lnTo>
                      <a:pt x="22892" y="25542"/>
                    </a:lnTo>
                    <a:cubicBezTo>
                      <a:pt x="22874" y="25561"/>
                      <a:pt x="22846" y="25589"/>
                      <a:pt x="22827" y="25617"/>
                    </a:cubicBezTo>
                    <a:cubicBezTo>
                      <a:pt x="22808" y="25655"/>
                      <a:pt x="22780" y="25683"/>
                      <a:pt x="22752" y="25720"/>
                    </a:cubicBezTo>
                    <a:cubicBezTo>
                      <a:pt x="22705" y="25786"/>
                      <a:pt x="22668" y="25851"/>
                      <a:pt x="22630" y="25907"/>
                    </a:cubicBezTo>
                    <a:cubicBezTo>
                      <a:pt x="22583" y="25982"/>
                      <a:pt x="22546" y="26048"/>
                      <a:pt x="22518" y="26113"/>
                    </a:cubicBezTo>
                    <a:lnTo>
                      <a:pt x="22527" y="26113"/>
                    </a:lnTo>
                    <a:lnTo>
                      <a:pt x="22527" y="26104"/>
                    </a:lnTo>
                    <a:lnTo>
                      <a:pt x="22537" y="26104"/>
                    </a:lnTo>
                    <a:cubicBezTo>
                      <a:pt x="22546" y="26085"/>
                      <a:pt x="22565" y="26066"/>
                      <a:pt x="22574" y="26057"/>
                    </a:cubicBezTo>
                    <a:cubicBezTo>
                      <a:pt x="22602" y="26029"/>
                      <a:pt x="22640" y="25992"/>
                      <a:pt x="22658" y="25963"/>
                    </a:cubicBezTo>
                    <a:lnTo>
                      <a:pt x="22668" y="25963"/>
                    </a:lnTo>
                    <a:lnTo>
                      <a:pt x="22677" y="25954"/>
                    </a:lnTo>
                    <a:lnTo>
                      <a:pt x="22686" y="25945"/>
                    </a:lnTo>
                    <a:cubicBezTo>
                      <a:pt x="22705" y="25917"/>
                      <a:pt x="22733" y="25898"/>
                      <a:pt x="22761" y="25870"/>
                    </a:cubicBezTo>
                    <a:cubicBezTo>
                      <a:pt x="22789" y="25842"/>
                      <a:pt x="22817" y="25804"/>
                      <a:pt x="22836" y="25776"/>
                    </a:cubicBezTo>
                    <a:cubicBezTo>
                      <a:pt x="22855" y="25767"/>
                      <a:pt x="22864" y="25748"/>
                      <a:pt x="22883" y="25729"/>
                    </a:cubicBezTo>
                    <a:lnTo>
                      <a:pt x="22883" y="25720"/>
                    </a:lnTo>
                    <a:lnTo>
                      <a:pt x="22892" y="25720"/>
                    </a:lnTo>
                    <a:lnTo>
                      <a:pt x="22902" y="25711"/>
                    </a:lnTo>
                    <a:cubicBezTo>
                      <a:pt x="22911" y="25701"/>
                      <a:pt x="22920" y="25692"/>
                      <a:pt x="22930" y="25683"/>
                    </a:cubicBezTo>
                    <a:cubicBezTo>
                      <a:pt x="22939" y="25664"/>
                      <a:pt x="22949" y="25645"/>
                      <a:pt x="22967" y="25636"/>
                    </a:cubicBezTo>
                    <a:lnTo>
                      <a:pt x="22967" y="25626"/>
                    </a:lnTo>
                    <a:cubicBezTo>
                      <a:pt x="22986" y="25608"/>
                      <a:pt x="22995" y="25589"/>
                      <a:pt x="23014" y="25580"/>
                    </a:cubicBezTo>
                    <a:cubicBezTo>
                      <a:pt x="23042" y="25542"/>
                      <a:pt x="23070" y="25505"/>
                      <a:pt x="23108" y="25467"/>
                    </a:cubicBezTo>
                    <a:cubicBezTo>
                      <a:pt x="23183" y="25392"/>
                      <a:pt x="23239" y="25327"/>
                      <a:pt x="23295" y="25261"/>
                    </a:cubicBezTo>
                    <a:cubicBezTo>
                      <a:pt x="23407" y="25140"/>
                      <a:pt x="23520" y="25008"/>
                      <a:pt x="23623" y="24906"/>
                    </a:cubicBezTo>
                    <a:lnTo>
                      <a:pt x="23623" y="24896"/>
                    </a:lnTo>
                    <a:lnTo>
                      <a:pt x="23641" y="24877"/>
                    </a:lnTo>
                    <a:cubicBezTo>
                      <a:pt x="23679" y="24840"/>
                      <a:pt x="23716" y="24793"/>
                      <a:pt x="23763" y="24737"/>
                    </a:cubicBezTo>
                    <a:lnTo>
                      <a:pt x="23772" y="24728"/>
                    </a:lnTo>
                    <a:lnTo>
                      <a:pt x="23772" y="24728"/>
                    </a:lnTo>
                    <a:cubicBezTo>
                      <a:pt x="23716" y="24812"/>
                      <a:pt x="23669" y="24896"/>
                      <a:pt x="23604" y="24999"/>
                    </a:cubicBezTo>
                    <a:lnTo>
                      <a:pt x="23557" y="25083"/>
                    </a:lnTo>
                    <a:cubicBezTo>
                      <a:pt x="23482" y="25196"/>
                      <a:pt x="23417" y="25317"/>
                      <a:pt x="23351" y="25439"/>
                    </a:cubicBezTo>
                    <a:lnTo>
                      <a:pt x="23342" y="25458"/>
                    </a:lnTo>
                    <a:cubicBezTo>
                      <a:pt x="23314" y="25514"/>
                      <a:pt x="23276" y="25580"/>
                      <a:pt x="23248" y="25636"/>
                    </a:cubicBezTo>
                    <a:lnTo>
                      <a:pt x="23220" y="25701"/>
                    </a:lnTo>
                    <a:lnTo>
                      <a:pt x="23192" y="25758"/>
                    </a:lnTo>
                    <a:cubicBezTo>
                      <a:pt x="23183" y="25776"/>
                      <a:pt x="23164" y="25795"/>
                      <a:pt x="23154" y="25814"/>
                    </a:cubicBezTo>
                    <a:lnTo>
                      <a:pt x="23154" y="25823"/>
                    </a:lnTo>
                    <a:cubicBezTo>
                      <a:pt x="23154" y="25832"/>
                      <a:pt x="23145" y="25842"/>
                      <a:pt x="23145" y="25851"/>
                    </a:cubicBezTo>
                    <a:cubicBezTo>
                      <a:pt x="23108" y="25926"/>
                      <a:pt x="23070" y="26010"/>
                      <a:pt x="23042" y="26076"/>
                    </a:cubicBezTo>
                    <a:cubicBezTo>
                      <a:pt x="23014" y="26132"/>
                      <a:pt x="22986" y="26198"/>
                      <a:pt x="22967" y="26254"/>
                    </a:cubicBezTo>
                    <a:lnTo>
                      <a:pt x="22958" y="26254"/>
                    </a:lnTo>
                    <a:lnTo>
                      <a:pt x="22958" y="26263"/>
                    </a:lnTo>
                    <a:lnTo>
                      <a:pt x="22949" y="26282"/>
                    </a:lnTo>
                    <a:cubicBezTo>
                      <a:pt x="22911" y="26375"/>
                      <a:pt x="22864" y="26478"/>
                      <a:pt x="22827" y="26572"/>
                    </a:cubicBezTo>
                    <a:lnTo>
                      <a:pt x="22827" y="26581"/>
                    </a:lnTo>
                    <a:lnTo>
                      <a:pt x="22817" y="26591"/>
                    </a:lnTo>
                    <a:lnTo>
                      <a:pt x="22817" y="26600"/>
                    </a:lnTo>
                    <a:lnTo>
                      <a:pt x="22780" y="26684"/>
                    </a:lnTo>
                    <a:cubicBezTo>
                      <a:pt x="22733" y="26787"/>
                      <a:pt x="22696" y="26890"/>
                      <a:pt x="22649" y="26984"/>
                    </a:cubicBezTo>
                    <a:lnTo>
                      <a:pt x="22640" y="26993"/>
                    </a:lnTo>
                    <a:lnTo>
                      <a:pt x="22640" y="27003"/>
                    </a:lnTo>
                    <a:lnTo>
                      <a:pt x="22630" y="27021"/>
                    </a:lnTo>
                    <a:lnTo>
                      <a:pt x="22602" y="27087"/>
                    </a:lnTo>
                    <a:cubicBezTo>
                      <a:pt x="22583" y="27124"/>
                      <a:pt x="22565" y="27162"/>
                      <a:pt x="22555" y="27190"/>
                    </a:cubicBezTo>
                    <a:lnTo>
                      <a:pt x="22537" y="27227"/>
                    </a:lnTo>
                    <a:cubicBezTo>
                      <a:pt x="22471" y="27349"/>
                      <a:pt x="22415" y="27480"/>
                      <a:pt x="22340" y="27602"/>
                    </a:cubicBezTo>
                    <a:cubicBezTo>
                      <a:pt x="22302" y="27686"/>
                      <a:pt x="22265" y="27752"/>
                      <a:pt x="22228" y="27827"/>
                    </a:cubicBezTo>
                    <a:lnTo>
                      <a:pt x="22190" y="27902"/>
                    </a:lnTo>
                    <a:lnTo>
                      <a:pt x="22190" y="27911"/>
                    </a:lnTo>
                    <a:cubicBezTo>
                      <a:pt x="22171" y="27939"/>
                      <a:pt x="22153" y="27967"/>
                      <a:pt x="22143" y="27995"/>
                    </a:cubicBezTo>
                    <a:lnTo>
                      <a:pt x="22143" y="28005"/>
                    </a:lnTo>
                    <a:cubicBezTo>
                      <a:pt x="22078" y="28136"/>
                      <a:pt x="22003" y="28267"/>
                      <a:pt x="21937" y="28388"/>
                    </a:cubicBezTo>
                    <a:cubicBezTo>
                      <a:pt x="21853" y="28529"/>
                      <a:pt x="21788" y="28660"/>
                      <a:pt x="21713" y="28782"/>
                    </a:cubicBezTo>
                    <a:cubicBezTo>
                      <a:pt x="21694" y="28810"/>
                      <a:pt x="21675" y="28838"/>
                      <a:pt x="21656" y="28866"/>
                    </a:cubicBezTo>
                    <a:lnTo>
                      <a:pt x="21647" y="28894"/>
                    </a:lnTo>
                    <a:lnTo>
                      <a:pt x="21638" y="28894"/>
                    </a:lnTo>
                    <a:lnTo>
                      <a:pt x="21638" y="28903"/>
                    </a:lnTo>
                    <a:cubicBezTo>
                      <a:pt x="21628" y="28913"/>
                      <a:pt x="21619" y="28941"/>
                      <a:pt x="21600" y="28960"/>
                    </a:cubicBezTo>
                    <a:lnTo>
                      <a:pt x="21563" y="29016"/>
                    </a:lnTo>
                    <a:lnTo>
                      <a:pt x="21525" y="29072"/>
                    </a:lnTo>
                    <a:cubicBezTo>
                      <a:pt x="21516" y="29091"/>
                      <a:pt x="21497" y="29109"/>
                      <a:pt x="21488" y="29119"/>
                    </a:cubicBezTo>
                    <a:lnTo>
                      <a:pt x="21488" y="29128"/>
                    </a:lnTo>
                    <a:lnTo>
                      <a:pt x="21479" y="29128"/>
                    </a:lnTo>
                    <a:cubicBezTo>
                      <a:pt x="21479" y="29137"/>
                      <a:pt x="21469" y="29147"/>
                      <a:pt x="21460" y="29156"/>
                    </a:cubicBezTo>
                    <a:cubicBezTo>
                      <a:pt x="21413" y="29222"/>
                      <a:pt x="21366" y="29278"/>
                      <a:pt x="21329" y="29325"/>
                    </a:cubicBezTo>
                    <a:lnTo>
                      <a:pt x="21329" y="29334"/>
                    </a:lnTo>
                    <a:cubicBezTo>
                      <a:pt x="21301" y="29372"/>
                      <a:pt x="21263" y="29409"/>
                      <a:pt x="21244" y="29437"/>
                    </a:cubicBezTo>
                    <a:lnTo>
                      <a:pt x="21235" y="29437"/>
                    </a:lnTo>
                    <a:lnTo>
                      <a:pt x="21235" y="29446"/>
                    </a:lnTo>
                    <a:cubicBezTo>
                      <a:pt x="21226" y="29465"/>
                      <a:pt x="21207" y="29475"/>
                      <a:pt x="21198" y="29493"/>
                    </a:cubicBezTo>
                    <a:cubicBezTo>
                      <a:pt x="21151" y="29540"/>
                      <a:pt x="21113" y="29596"/>
                      <a:pt x="21057" y="29671"/>
                    </a:cubicBezTo>
                    <a:cubicBezTo>
                      <a:pt x="21010" y="29727"/>
                      <a:pt x="20954" y="29793"/>
                      <a:pt x="20898" y="29858"/>
                    </a:cubicBezTo>
                    <a:lnTo>
                      <a:pt x="20861" y="29905"/>
                    </a:lnTo>
                    <a:lnTo>
                      <a:pt x="20833" y="29933"/>
                    </a:lnTo>
                    <a:cubicBezTo>
                      <a:pt x="20814" y="29952"/>
                      <a:pt x="20795" y="29971"/>
                      <a:pt x="20786" y="29989"/>
                    </a:cubicBezTo>
                    <a:lnTo>
                      <a:pt x="20776" y="29989"/>
                    </a:lnTo>
                    <a:lnTo>
                      <a:pt x="20776" y="29999"/>
                    </a:lnTo>
                    <a:lnTo>
                      <a:pt x="20748" y="30018"/>
                    </a:lnTo>
                    <a:cubicBezTo>
                      <a:pt x="20739" y="30036"/>
                      <a:pt x="20720" y="30046"/>
                      <a:pt x="20701" y="30074"/>
                    </a:cubicBezTo>
                    <a:lnTo>
                      <a:pt x="20683" y="30083"/>
                    </a:lnTo>
                    <a:lnTo>
                      <a:pt x="20683" y="30092"/>
                    </a:lnTo>
                    <a:lnTo>
                      <a:pt x="20664" y="30102"/>
                    </a:lnTo>
                    <a:lnTo>
                      <a:pt x="20664" y="30111"/>
                    </a:lnTo>
                    <a:cubicBezTo>
                      <a:pt x="20645" y="30121"/>
                      <a:pt x="20627" y="30139"/>
                      <a:pt x="20617" y="30158"/>
                    </a:cubicBezTo>
                    <a:lnTo>
                      <a:pt x="20598" y="30167"/>
                    </a:lnTo>
                    <a:cubicBezTo>
                      <a:pt x="20580" y="30186"/>
                      <a:pt x="20561" y="30205"/>
                      <a:pt x="20533" y="30224"/>
                    </a:cubicBezTo>
                    <a:cubicBezTo>
                      <a:pt x="20505" y="30252"/>
                      <a:pt x="20458" y="30270"/>
                      <a:pt x="20430" y="30289"/>
                    </a:cubicBezTo>
                    <a:lnTo>
                      <a:pt x="20439" y="30280"/>
                    </a:lnTo>
                    <a:lnTo>
                      <a:pt x="20439" y="30280"/>
                    </a:lnTo>
                    <a:cubicBezTo>
                      <a:pt x="20402" y="30308"/>
                      <a:pt x="20355" y="30327"/>
                      <a:pt x="20318" y="30345"/>
                    </a:cubicBezTo>
                    <a:lnTo>
                      <a:pt x="20299" y="30345"/>
                    </a:lnTo>
                    <a:lnTo>
                      <a:pt x="20299" y="30355"/>
                    </a:lnTo>
                    <a:lnTo>
                      <a:pt x="20289" y="30355"/>
                    </a:lnTo>
                    <a:cubicBezTo>
                      <a:pt x="20252" y="30373"/>
                      <a:pt x="20205" y="30392"/>
                      <a:pt x="20168" y="30420"/>
                    </a:cubicBezTo>
                    <a:cubicBezTo>
                      <a:pt x="20243" y="30336"/>
                      <a:pt x="20308" y="30261"/>
                      <a:pt x="20364" y="30177"/>
                    </a:cubicBezTo>
                    <a:cubicBezTo>
                      <a:pt x="20421" y="30111"/>
                      <a:pt x="20467" y="30046"/>
                      <a:pt x="20514" y="29971"/>
                    </a:cubicBezTo>
                    <a:cubicBezTo>
                      <a:pt x="20542" y="29933"/>
                      <a:pt x="20570" y="29886"/>
                      <a:pt x="20589" y="29858"/>
                    </a:cubicBezTo>
                    <a:cubicBezTo>
                      <a:pt x="20598" y="29840"/>
                      <a:pt x="20617" y="29821"/>
                      <a:pt x="20627" y="29812"/>
                    </a:cubicBezTo>
                    <a:lnTo>
                      <a:pt x="20627" y="29802"/>
                    </a:lnTo>
                    <a:lnTo>
                      <a:pt x="20636" y="29793"/>
                    </a:lnTo>
                    <a:cubicBezTo>
                      <a:pt x="20645" y="29783"/>
                      <a:pt x="20655" y="29765"/>
                      <a:pt x="20655" y="29755"/>
                    </a:cubicBezTo>
                    <a:lnTo>
                      <a:pt x="20655" y="29755"/>
                    </a:lnTo>
                    <a:lnTo>
                      <a:pt x="20636" y="29765"/>
                    </a:lnTo>
                    <a:lnTo>
                      <a:pt x="20627" y="29774"/>
                    </a:lnTo>
                    <a:lnTo>
                      <a:pt x="20617" y="29774"/>
                    </a:lnTo>
                    <a:lnTo>
                      <a:pt x="20617" y="29783"/>
                    </a:lnTo>
                    <a:cubicBezTo>
                      <a:pt x="20598" y="29783"/>
                      <a:pt x="20580" y="29793"/>
                      <a:pt x="20570" y="29802"/>
                    </a:cubicBezTo>
                    <a:cubicBezTo>
                      <a:pt x="20542" y="29821"/>
                      <a:pt x="20524" y="29830"/>
                      <a:pt x="20495" y="29858"/>
                    </a:cubicBezTo>
                    <a:cubicBezTo>
                      <a:pt x="20449" y="29886"/>
                      <a:pt x="20411" y="29915"/>
                      <a:pt x="20364" y="29952"/>
                    </a:cubicBezTo>
                    <a:cubicBezTo>
                      <a:pt x="20271" y="30027"/>
                      <a:pt x="20177" y="30121"/>
                      <a:pt x="20084" y="30214"/>
                    </a:cubicBezTo>
                    <a:cubicBezTo>
                      <a:pt x="20009" y="30298"/>
                      <a:pt x="19934" y="30373"/>
                      <a:pt x="19859" y="30448"/>
                    </a:cubicBezTo>
                    <a:cubicBezTo>
                      <a:pt x="19765" y="30532"/>
                      <a:pt x="19681" y="30598"/>
                      <a:pt x="19597" y="30645"/>
                    </a:cubicBezTo>
                    <a:cubicBezTo>
                      <a:pt x="19587" y="30654"/>
                      <a:pt x="19578" y="30654"/>
                      <a:pt x="19578" y="30654"/>
                    </a:cubicBezTo>
                    <a:lnTo>
                      <a:pt x="19569" y="30654"/>
                    </a:lnTo>
                    <a:lnTo>
                      <a:pt x="19569" y="30664"/>
                    </a:lnTo>
                    <a:cubicBezTo>
                      <a:pt x="19559" y="30664"/>
                      <a:pt x="19550" y="30673"/>
                      <a:pt x="19531" y="30682"/>
                    </a:cubicBezTo>
                    <a:lnTo>
                      <a:pt x="19522" y="30682"/>
                    </a:lnTo>
                    <a:lnTo>
                      <a:pt x="19522" y="30692"/>
                    </a:lnTo>
                    <a:lnTo>
                      <a:pt x="19503" y="30701"/>
                    </a:lnTo>
                    <a:lnTo>
                      <a:pt x="19437" y="30738"/>
                    </a:lnTo>
                    <a:lnTo>
                      <a:pt x="19419" y="30748"/>
                    </a:lnTo>
                    <a:cubicBezTo>
                      <a:pt x="19409" y="30748"/>
                      <a:pt x="19400" y="30757"/>
                      <a:pt x="19391" y="30757"/>
                    </a:cubicBezTo>
                    <a:cubicBezTo>
                      <a:pt x="19381" y="30757"/>
                      <a:pt x="19381" y="30767"/>
                      <a:pt x="19372" y="30767"/>
                    </a:cubicBezTo>
                    <a:cubicBezTo>
                      <a:pt x="19353" y="30776"/>
                      <a:pt x="19334" y="30776"/>
                      <a:pt x="19316" y="30785"/>
                    </a:cubicBezTo>
                    <a:lnTo>
                      <a:pt x="19297" y="30795"/>
                    </a:lnTo>
                    <a:cubicBezTo>
                      <a:pt x="19241" y="30804"/>
                      <a:pt x="19194" y="30823"/>
                      <a:pt x="19138" y="30841"/>
                    </a:cubicBezTo>
                    <a:cubicBezTo>
                      <a:pt x="19072" y="30860"/>
                      <a:pt x="19016" y="30888"/>
                      <a:pt x="18969" y="30907"/>
                    </a:cubicBezTo>
                    <a:cubicBezTo>
                      <a:pt x="18913" y="30926"/>
                      <a:pt x="18866" y="30944"/>
                      <a:pt x="18810" y="30963"/>
                    </a:cubicBezTo>
                    <a:lnTo>
                      <a:pt x="18801" y="30963"/>
                    </a:lnTo>
                    <a:lnTo>
                      <a:pt x="18791" y="30973"/>
                    </a:lnTo>
                    <a:lnTo>
                      <a:pt x="18782" y="30973"/>
                    </a:lnTo>
                    <a:cubicBezTo>
                      <a:pt x="18763" y="30982"/>
                      <a:pt x="18745" y="30982"/>
                      <a:pt x="18726" y="30991"/>
                    </a:cubicBezTo>
                    <a:lnTo>
                      <a:pt x="18688" y="31001"/>
                    </a:lnTo>
                    <a:lnTo>
                      <a:pt x="18651" y="31001"/>
                    </a:lnTo>
                    <a:cubicBezTo>
                      <a:pt x="18642" y="31010"/>
                      <a:pt x="18632" y="31010"/>
                      <a:pt x="18632" y="31010"/>
                    </a:cubicBezTo>
                    <a:cubicBezTo>
                      <a:pt x="18614" y="31010"/>
                      <a:pt x="18595" y="31019"/>
                      <a:pt x="18576" y="31019"/>
                    </a:cubicBezTo>
                    <a:lnTo>
                      <a:pt x="18539" y="31019"/>
                    </a:lnTo>
                    <a:cubicBezTo>
                      <a:pt x="18520" y="31029"/>
                      <a:pt x="18501" y="31029"/>
                      <a:pt x="18482" y="31029"/>
                    </a:cubicBezTo>
                    <a:cubicBezTo>
                      <a:pt x="18408" y="31038"/>
                      <a:pt x="18351" y="31047"/>
                      <a:pt x="18295" y="31047"/>
                    </a:cubicBezTo>
                    <a:cubicBezTo>
                      <a:pt x="18211" y="31057"/>
                      <a:pt x="18127" y="31066"/>
                      <a:pt x="18014" y="31066"/>
                    </a:cubicBezTo>
                    <a:lnTo>
                      <a:pt x="17677" y="31066"/>
                    </a:lnTo>
                    <a:cubicBezTo>
                      <a:pt x="17659" y="31066"/>
                      <a:pt x="17649" y="31076"/>
                      <a:pt x="17630" y="31076"/>
                    </a:cubicBezTo>
                    <a:lnTo>
                      <a:pt x="17593" y="31076"/>
                    </a:lnTo>
                    <a:cubicBezTo>
                      <a:pt x="17471" y="31085"/>
                      <a:pt x="17359" y="31094"/>
                      <a:pt x="17256" y="31104"/>
                    </a:cubicBezTo>
                    <a:lnTo>
                      <a:pt x="17219" y="31104"/>
                    </a:lnTo>
                    <a:cubicBezTo>
                      <a:pt x="17237" y="31094"/>
                      <a:pt x="17256" y="31085"/>
                      <a:pt x="17275" y="31076"/>
                    </a:cubicBezTo>
                    <a:lnTo>
                      <a:pt x="17340" y="31047"/>
                    </a:lnTo>
                    <a:lnTo>
                      <a:pt x="17368" y="31029"/>
                    </a:lnTo>
                    <a:cubicBezTo>
                      <a:pt x="17425" y="30991"/>
                      <a:pt x="17471" y="30963"/>
                      <a:pt x="17527" y="30935"/>
                    </a:cubicBezTo>
                    <a:cubicBezTo>
                      <a:pt x="17565" y="30907"/>
                      <a:pt x="17612" y="30879"/>
                      <a:pt x="17668" y="30841"/>
                    </a:cubicBezTo>
                    <a:cubicBezTo>
                      <a:pt x="17705" y="30804"/>
                      <a:pt x="17752" y="30767"/>
                      <a:pt x="17808" y="30720"/>
                    </a:cubicBezTo>
                    <a:cubicBezTo>
                      <a:pt x="17846" y="30682"/>
                      <a:pt x="17883" y="30635"/>
                      <a:pt x="17921" y="30589"/>
                    </a:cubicBezTo>
                    <a:cubicBezTo>
                      <a:pt x="17939" y="30570"/>
                      <a:pt x="17958" y="30542"/>
                      <a:pt x="17977" y="30523"/>
                    </a:cubicBezTo>
                    <a:cubicBezTo>
                      <a:pt x="17996" y="30495"/>
                      <a:pt x="18014" y="30458"/>
                      <a:pt x="18024" y="30420"/>
                    </a:cubicBezTo>
                    <a:lnTo>
                      <a:pt x="18024" y="30420"/>
                    </a:lnTo>
                    <a:cubicBezTo>
                      <a:pt x="18014" y="30429"/>
                      <a:pt x="18014" y="30439"/>
                      <a:pt x="18005" y="30439"/>
                    </a:cubicBezTo>
                    <a:cubicBezTo>
                      <a:pt x="17977" y="30467"/>
                      <a:pt x="17949" y="30486"/>
                      <a:pt x="17921" y="30495"/>
                    </a:cubicBezTo>
                    <a:cubicBezTo>
                      <a:pt x="17911" y="30504"/>
                      <a:pt x="17902" y="30504"/>
                      <a:pt x="17902" y="30504"/>
                    </a:cubicBezTo>
                    <a:cubicBezTo>
                      <a:pt x="17883" y="30514"/>
                      <a:pt x="17865" y="30523"/>
                      <a:pt x="17846" y="30542"/>
                    </a:cubicBezTo>
                    <a:cubicBezTo>
                      <a:pt x="17827" y="30551"/>
                      <a:pt x="17799" y="30561"/>
                      <a:pt x="17771" y="30579"/>
                    </a:cubicBezTo>
                    <a:cubicBezTo>
                      <a:pt x="17743" y="30598"/>
                      <a:pt x="17715" y="30607"/>
                      <a:pt x="17677" y="30626"/>
                    </a:cubicBezTo>
                    <a:cubicBezTo>
                      <a:pt x="17649" y="30645"/>
                      <a:pt x="17621" y="30664"/>
                      <a:pt x="17584" y="30682"/>
                    </a:cubicBezTo>
                    <a:cubicBezTo>
                      <a:pt x="17509" y="30720"/>
                      <a:pt x="17434" y="30767"/>
                      <a:pt x="17359" y="30804"/>
                    </a:cubicBezTo>
                    <a:cubicBezTo>
                      <a:pt x="17303" y="30841"/>
                      <a:pt x="17237" y="30879"/>
                      <a:pt x="17181" y="30907"/>
                    </a:cubicBezTo>
                    <a:cubicBezTo>
                      <a:pt x="17116" y="30944"/>
                      <a:pt x="17078" y="30963"/>
                      <a:pt x="17031" y="30982"/>
                    </a:cubicBezTo>
                    <a:cubicBezTo>
                      <a:pt x="17022" y="30982"/>
                      <a:pt x="17013" y="30991"/>
                      <a:pt x="17003" y="30991"/>
                    </a:cubicBezTo>
                    <a:cubicBezTo>
                      <a:pt x="16984" y="31001"/>
                      <a:pt x="16966" y="31010"/>
                      <a:pt x="16947" y="31019"/>
                    </a:cubicBezTo>
                    <a:lnTo>
                      <a:pt x="16900" y="31038"/>
                    </a:lnTo>
                    <a:lnTo>
                      <a:pt x="16853" y="31057"/>
                    </a:lnTo>
                    <a:cubicBezTo>
                      <a:pt x="16835" y="31066"/>
                      <a:pt x="16807" y="31076"/>
                      <a:pt x="16788" y="31085"/>
                    </a:cubicBezTo>
                    <a:cubicBezTo>
                      <a:pt x="16704" y="31122"/>
                      <a:pt x="16610" y="31160"/>
                      <a:pt x="16526" y="31197"/>
                    </a:cubicBezTo>
                    <a:lnTo>
                      <a:pt x="16507" y="31207"/>
                    </a:lnTo>
                    <a:cubicBezTo>
                      <a:pt x="16451" y="31235"/>
                      <a:pt x="16395" y="31263"/>
                      <a:pt x="16329" y="31291"/>
                    </a:cubicBezTo>
                    <a:cubicBezTo>
                      <a:pt x="16301" y="31300"/>
                      <a:pt x="16273" y="31310"/>
                      <a:pt x="16235" y="31328"/>
                    </a:cubicBezTo>
                    <a:cubicBezTo>
                      <a:pt x="16198" y="31338"/>
                      <a:pt x="16170" y="31347"/>
                      <a:pt x="16142" y="31366"/>
                    </a:cubicBezTo>
                    <a:cubicBezTo>
                      <a:pt x="16123" y="31366"/>
                      <a:pt x="16095" y="31356"/>
                      <a:pt x="16086" y="31356"/>
                    </a:cubicBezTo>
                    <a:lnTo>
                      <a:pt x="16067" y="31356"/>
                    </a:lnTo>
                    <a:lnTo>
                      <a:pt x="16058" y="31347"/>
                    </a:lnTo>
                    <a:cubicBezTo>
                      <a:pt x="16011" y="31338"/>
                      <a:pt x="15964" y="31328"/>
                      <a:pt x="15917" y="31310"/>
                    </a:cubicBezTo>
                    <a:cubicBezTo>
                      <a:pt x="15861" y="31291"/>
                      <a:pt x="15795" y="31282"/>
                      <a:pt x="15730" y="31263"/>
                    </a:cubicBezTo>
                    <a:cubicBezTo>
                      <a:pt x="15702" y="31263"/>
                      <a:pt x="15683" y="31253"/>
                      <a:pt x="15664" y="31253"/>
                    </a:cubicBezTo>
                    <a:lnTo>
                      <a:pt x="15655" y="31253"/>
                    </a:lnTo>
                    <a:cubicBezTo>
                      <a:pt x="15636" y="31253"/>
                      <a:pt x="15627" y="31244"/>
                      <a:pt x="15608" y="31244"/>
                    </a:cubicBezTo>
                    <a:lnTo>
                      <a:pt x="15571" y="31244"/>
                    </a:lnTo>
                    <a:cubicBezTo>
                      <a:pt x="15552" y="31235"/>
                      <a:pt x="15533" y="31235"/>
                      <a:pt x="15515" y="31235"/>
                    </a:cubicBezTo>
                    <a:lnTo>
                      <a:pt x="15496" y="31225"/>
                    </a:lnTo>
                    <a:lnTo>
                      <a:pt x="15477" y="31225"/>
                    </a:lnTo>
                    <a:cubicBezTo>
                      <a:pt x="15468" y="31225"/>
                      <a:pt x="15458" y="31225"/>
                      <a:pt x="15449" y="31216"/>
                    </a:cubicBezTo>
                    <a:lnTo>
                      <a:pt x="15440" y="31216"/>
                    </a:lnTo>
                    <a:cubicBezTo>
                      <a:pt x="15383" y="31197"/>
                      <a:pt x="15337" y="31179"/>
                      <a:pt x="15262" y="31160"/>
                    </a:cubicBezTo>
                    <a:cubicBezTo>
                      <a:pt x="15206" y="31141"/>
                      <a:pt x="15140" y="31122"/>
                      <a:pt x="15074" y="31094"/>
                    </a:cubicBezTo>
                    <a:lnTo>
                      <a:pt x="15046" y="31085"/>
                    </a:lnTo>
                    <a:lnTo>
                      <a:pt x="15037" y="31085"/>
                    </a:lnTo>
                    <a:cubicBezTo>
                      <a:pt x="15000" y="31076"/>
                      <a:pt x="14962" y="31066"/>
                      <a:pt x="14925" y="31057"/>
                    </a:cubicBezTo>
                    <a:cubicBezTo>
                      <a:pt x="14925" y="31047"/>
                      <a:pt x="14915" y="31047"/>
                      <a:pt x="14906" y="31047"/>
                    </a:cubicBezTo>
                    <a:lnTo>
                      <a:pt x="14897" y="31047"/>
                    </a:lnTo>
                    <a:lnTo>
                      <a:pt x="14897" y="31038"/>
                    </a:lnTo>
                    <a:cubicBezTo>
                      <a:pt x="14878" y="31038"/>
                      <a:pt x="14859" y="31029"/>
                      <a:pt x="14840" y="31019"/>
                    </a:cubicBezTo>
                    <a:cubicBezTo>
                      <a:pt x="14822" y="31019"/>
                      <a:pt x="14803" y="31010"/>
                      <a:pt x="14784" y="31001"/>
                    </a:cubicBezTo>
                    <a:lnTo>
                      <a:pt x="14765" y="31001"/>
                    </a:lnTo>
                    <a:lnTo>
                      <a:pt x="14747" y="30991"/>
                    </a:lnTo>
                    <a:cubicBezTo>
                      <a:pt x="14747" y="30982"/>
                      <a:pt x="14737" y="30982"/>
                      <a:pt x="14728" y="30982"/>
                    </a:cubicBezTo>
                    <a:cubicBezTo>
                      <a:pt x="14719" y="30973"/>
                      <a:pt x="14719" y="30973"/>
                      <a:pt x="14709" y="30973"/>
                    </a:cubicBezTo>
                    <a:cubicBezTo>
                      <a:pt x="14709" y="30973"/>
                      <a:pt x="14700" y="30963"/>
                      <a:pt x="14700" y="30963"/>
                    </a:cubicBezTo>
                    <a:cubicBezTo>
                      <a:pt x="14691" y="30963"/>
                      <a:pt x="14681" y="30963"/>
                      <a:pt x="14672" y="30954"/>
                    </a:cubicBezTo>
                    <a:lnTo>
                      <a:pt x="14634" y="30935"/>
                    </a:lnTo>
                    <a:lnTo>
                      <a:pt x="14588" y="30916"/>
                    </a:lnTo>
                    <a:cubicBezTo>
                      <a:pt x="14531" y="30888"/>
                      <a:pt x="14485" y="30860"/>
                      <a:pt x="14438" y="30841"/>
                    </a:cubicBezTo>
                    <a:cubicBezTo>
                      <a:pt x="14428" y="30832"/>
                      <a:pt x="14419" y="30832"/>
                      <a:pt x="14410" y="30823"/>
                    </a:cubicBezTo>
                    <a:cubicBezTo>
                      <a:pt x="14391" y="30813"/>
                      <a:pt x="14372" y="30804"/>
                      <a:pt x="14354" y="30795"/>
                    </a:cubicBezTo>
                    <a:lnTo>
                      <a:pt x="14316" y="30776"/>
                    </a:lnTo>
                    <a:lnTo>
                      <a:pt x="14260" y="30748"/>
                    </a:lnTo>
                    <a:lnTo>
                      <a:pt x="14251" y="30738"/>
                    </a:lnTo>
                    <a:lnTo>
                      <a:pt x="14241" y="30729"/>
                    </a:lnTo>
                    <a:lnTo>
                      <a:pt x="14232" y="30729"/>
                    </a:lnTo>
                    <a:lnTo>
                      <a:pt x="14222" y="30720"/>
                    </a:lnTo>
                    <a:cubicBezTo>
                      <a:pt x="14157" y="30682"/>
                      <a:pt x="14073" y="30626"/>
                      <a:pt x="13998" y="30570"/>
                    </a:cubicBezTo>
                    <a:cubicBezTo>
                      <a:pt x="13951" y="30551"/>
                      <a:pt x="13913" y="30514"/>
                      <a:pt x="13867" y="30476"/>
                    </a:cubicBezTo>
                    <a:cubicBezTo>
                      <a:pt x="13829" y="30448"/>
                      <a:pt x="13792" y="30411"/>
                      <a:pt x="13754" y="30383"/>
                    </a:cubicBezTo>
                    <a:cubicBezTo>
                      <a:pt x="13679" y="30298"/>
                      <a:pt x="13623" y="30205"/>
                      <a:pt x="13576" y="30121"/>
                    </a:cubicBezTo>
                    <a:cubicBezTo>
                      <a:pt x="13530" y="30027"/>
                      <a:pt x="13483" y="29924"/>
                      <a:pt x="13436" y="29840"/>
                    </a:cubicBezTo>
                    <a:lnTo>
                      <a:pt x="13436" y="29830"/>
                    </a:lnTo>
                    <a:cubicBezTo>
                      <a:pt x="13417" y="29802"/>
                      <a:pt x="13408" y="29783"/>
                      <a:pt x="13399" y="29755"/>
                    </a:cubicBezTo>
                    <a:lnTo>
                      <a:pt x="13380" y="29727"/>
                    </a:lnTo>
                    <a:lnTo>
                      <a:pt x="13361" y="29690"/>
                    </a:lnTo>
                    <a:lnTo>
                      <a:pt x="13361" y="29680"/>
                    </a:lnTo>
                    <a:lnTo>
                      <a:pt x="13333" y="29634"/>
                    </a:lnTo>
                    <a:lnTo>
                      <a:pt x="13338" y="29634"/>
                    </a:lnTo>
                    <a:cubicBezTo>
                      <a:pt x="13332" y="29621"/>
                      <a:pt x="13330" y="29612"/>
                      <a:pt x="13314" y="29596"/>
                    </a:cubicBezTo>
                    <a:cubicBezTo>
                      <a:pt x="13305" y="29577"/>
                      <a:pt x="13286" y="29549"/>
                      <a:pt x="13277" y="29521"/>
                    </a:cubicBezTo>
                    <a:cubicBezTo>
                      <a:pt x="13249" y="29465"/>
                      <a:pt x="13221" y="29409"/>
                      <a:pt x="13202" y="29372"/>
                    </a:cubicBezTo>
                    <a:lnTo>
                      <a:pt x="13193" y="29343"/>
                    </a:lnTo>
                    <a:lnTo>
                      <a:pt x="13183" y="29343"/>
                    </a:lnTo>
                    <a:cubicBezTo>
                      <a:pt x="13174" y="29325"/>
                      <a:pt x="13164" y="29306"/>
                      <a:pt x="13155" y="29287"/>
                    </a:cubicBezTo>
                    <a:lnTo>
                      <a:pt x="13146" y="29269"/>
                    </a:lnTo>
                    <a:lnTo>
                      <a:pt x="13146" y="29259"/>
                    </a:lnTo>
                    <a:lnTo>
                      <a:pt x="13136" y="29240"/>
                    </a:lnTo>
                    <a:lnTo>
                      <a:pt x="13127" y="29212"/>
                    </a:lnTo>
                    <a:cubicBezTo>
                      <a:pt x="13118" y="29194"/>
                      <a:pt x="13108" y="29184"/>
                      <a:pt x="13099" y="29166"/>
                    </a:cubicBezTo>
                    <a:lnTo>
                      <a:pt x="13099" y="29156"/>
                    </a:lnTo>
                    <a:lnTo>
                      <a:pt x="13099" y="29147"/>
                    </a:lnTo>
                    <a:lnTo>
                      <a:pt x="13090" y="29137"/>
                    </a:lnTo>
                    <a:cubicBezTo>
                      <a:pt x="13071" y="29109"/>
                      <a:pt x="13061" y="29081"/>
                      <a:pt x="13052" y="29053"/>
                    </a:cubicBezTo>
                    <a:cubicBezTo>
                      <a:pt x="13024" y="29006"/>
                      <a:pt x="13005" y="28960"/>
                      <a:pt x="12968" y="28903"/>
                    </a:cubicBezTo>
                    <a:cubicBezTo>
                      <a:pt x="12949" y="28847"/>
                      <a:pt x="12921" y="28800"/>
                      <a:pt x="12884" y="28735"/>
                    </a:cubicBezTo>
                    <a:lnTo>
                      <a:pt x="12884" y="28735"/>
                    </a:lnTo>
                    <a:cubicBezTo>
                      <a:pt x="12902" y="28754"/>
                      <a:pt x="12930" y="28772"/>
                      <a:pt x="12949" y="28791"/>
                    </a:cubicBezTo>
                    <a:cubicBezTo>
                      <a:pt x="12977" y="28810"/>
                      <a:pt x="12996" y="28819"/>
                      <a:pt x="13024" y="28838"/>
                    </a:cubicBezTo>
                    <a:lnTo>
                      <a:pt x="13080" y="28894"/>
                    </a:lnTo>
                    <a:cubicBezTo>
                      <a:pt x="13108" y="28913"/>
                      <a:pt x="13127" y="28922"/>
                      <a:pt x="13155" y="28941"/>
                    </a:cubicBezTo>
                    <a:cubicBezTo>
                      <a:pt x="13183" y="28960"/>
                      <a:pt x="13202" y="28978"/>
                      <a:pt x="13230" y="28997"/>
                    </a:cubicBezTo>
                    <a:cubicBezTo>
                      <a:pt x="13258" y="29016"/>
                      <a:pt x="13286" y="29025"/>
                      <a:pt x="13314" y="29044"/>
                    </a:cubicBezTo>
                    <a:cubicBezTo>
                      <a:pt x="13361" y="29072"/>
                      <a:pt x="13417" y="29100"/>
                      <a:pt x="13473" y="29128"/>
                    </a:cubicBezTo>
                    <a:cubicBezTo>
                      <a:pt x="13520" y="29147"/>
                      <a:pt x="13576" y="29175"/>
                      <a:pt x="13623" y="29203"/>
                    </a:cubicBezTo>
                    <a:cubicBezTo>
                      <a:pt x="13651" y="29212"/>
                      <a:pt x="13679" y="29222"/>
                      <a:pt x="13698" y="29231"/>
                    </a:cubicBezTo>
                    <a:cubicBezTo>
                      <a:pt x="13726" y="29240"/>
                      <a:pt x="13754" y="29259"/>
                      <a:pt x="13782" y="29269"/>
                    </a:cubicBezTo>
                    <a:cubicBezTo>
                      <a:pt x="13782" y="29269"/>
                      <a:pt x="13792" y="29269"/>
                      <a:pt x="13801" y="29278"/>
                    </a:cubicBezTo>
                    <a:lnTo>
                      <a:pt x="13764" y="29278"/>
                    </a:lnTo>
                    <a:cubicBezTo>
                      <a:pt x="13792" y="29278"/>
                      <a:pt x="13820" y="29287"/>
                      <a:pt x="13848" y="29297"/>
                    </a:cubicBezTo>
                    <a:lnTo>
                      <a:pt x="13951" y="29334"/>
                    </a:lnTo>
                    <a:cubicBezTo>
                      <a:pt x="13998" y="29362"/>
                      <a:pt x="14054" y="29381"/>
                      <a:pt x="14110" y="29409"/>
                    </a:cubicBezTo>
                    <a:cubicBezTo>
                      <a:pt x="14148" y="29418"/>
                      <a:pt x="14176" y="29428"/>
                      <a:pt x="14204" y="29437"/>
                    </a:cubicBezTo>
                    <a:lnTo>
                      <a:pt x="14213" y="29437"/>
                    </a:lnTo>
                    <a:cubicBezTo>
                      <a:pt x="14232" y="29446"/>
                      <a:pt x="14251" y="29456"/>
                      <a:pt x="14279" y="29465"/>
                    </a:cubicBezTo>
                    <a:cubicBezTo>
                      <a:pt x="14316" y="29484"/>
                      <a:pt x="14354" y="29493"/>
                      <a:pt x="14382" y="29503"/>
                    </a:cubicBezTo>
                    <a:cubicBezTo>
                      <a:pt x="14391" y="29503"/>
                      <a:pt x="14391" y="29512"/>
                      <a:pt x="14391" y="29512"/>
                    </a:cubicBezTo>
                    <a:lnTo>
                      <a:pt x="14410" y="29512"/>
                    </a:lnTo>
                    <a:cubicBezTo>
                      <a:pt x="14438" y="29521"/>
                      <a:pt x="14457" y="29531"/>
                      <a:pt x="14485" y="29531"/>
                    </a:cubicBezTo>
                    <a:cubicBezTo>
                      <a:pt x="14503" y="29540"/>
                      <a:pt x="14531" y="29549"/>
                      <a:pt x="14550" y="29549"/>
                    </a:cubicBezTo>
                    <a:cubicBezTo>
                      <a:pt x="14597" y="29559"/>
                      <a:pt x="14644" y="29559"/>
                      <a:pt x="14691" y="29568"/>
                    </a:cubicBezTo>
                    <a:lnTo>
                      <a:pt x="14756" y="29568"/>
                    </a:lnTo>
                    <a:cubicBezTo>
                      <a:pt x="14775" y="29559"/>
                      <a:pt x="14803" y="29559"/>
                      <a:pt x="14822" y="29559"/>
                    </a:cubicBezTo>
                    <a:lnTo>
                      <a:pt x="14831" y="29559"/>
                    </a:lnTo>
                    <a:cubicBezTo>
                      <a:pt x="14850" y="29549"/>
                      <a:pt x="14878" y="29549"/>
                      <a:pt x="14897" y="29540"/>
                    </a:cubicBezTo>
                    <a:cubicBezTo>
                      <a:pt x="14925" y="29540"/>
                      <a:pt x="14943" y="29531"/>
                      <a:pt x="14962" y="29531"/>
                    </a:cubicBezTo>
                    <a:lnTo>
                      <a:pt x="14971" y="29521"/>
                    </a:lnTo>
                    <a:lnTo>
                      <a:pt x="15000" y="29512"/>
                    </a:lnTo>
                    <a:cubicBezTo>
                      <a:pt x="15009" y="29512"/>
                      <a:pt x="15018" y="29512"/>
                      <a:pt x="15037" y="29503"/>
                    </a:cubicBezTo>
                    <a:cubicBezTo>
                      <a:pt x="15046" y="29503"/>
                      <a:pt x="15065" y="29503"/>
                      <a:pt x="15074" y="29493"/>
                    </a:cubicBezTo>
                    <a:cubicBezTo>
                      <a:pt x="15103" y="29493"/>
                      <a:pt x="15131" y="29484"/>
                      <a:pt x="15149" y="29475"/>
                    </a:cubicBezTo>
                    <a:lnTo>
                      <a:pt x="15262" y="29446"/>
                    </a:lnTo>
                    <a:cubicBezTo>
                      <a:pt x="15280" y="29446"/>
                      <a:pt x="15290" y="29437"/>
                      <a:pt x="15309" y="29437"/>
                    </a:cubicBezTo>
                    <a:lnTo>
                      <a:pt x="15346" y="29428"/>
                    </a:lnTo>
                    <a:cubicBezTo>
                      <a:pt x="15365" y="29428"/>
                      <a:pt x="15383" y="29418"/>
                      <a:pt x="15402" y="29418"/>
                    </a:cubicBezTo>
                    <a:cubicBezTo>
                      <a:pt x="15430" y="29409"/>
                      <a:pt x="15458" y="29400"/>
                      <a:pt x="15486" y="29400"/>
                    </a:cubicBezTo>
                    <a:cubicBezTo>
                      <a:pt x="15543" y="29381"/>
                      <a:pt x="15599" y="29372"/>
                      <a:pt x="15655" y="29353"/>
                    </a:cubicBezTo>
                    <a:cubicBezTo>
                      <a:pt x="15758" y="29325"/>
                      <a:pt x="15861" y="29287"/>
                      <a:pt x="15964" y="29250"/>
                    </a:cubicBezTo>
                    <a:cubicBezTo>
                      <a:pt x="16011" y="29240"/>
                      <a:pt x="16067" y="29231"/>
                      <a:pt x="16132" y="29203"/>
                    </a:cubicBezTo>
                    <a:cubicBezTo>
                      <a:pt x="16198" y="29184"/>
                      <a:pt x="16245" y="29156"/>
                      <a:pt x="16292" y="29137"/>
                    </a:cubicBezTo>
                    <a:cubicBezTo>
                      <a:pt x="16310" y="29128"/>
                      <a:pt x="16329" y="29119"/>
                      <a:pt x="16348" y="29109"/>
                    </a:cubicBezTo>
                    <a:lnTo>
                      <a:pt x="16357" y="29109"/>
                    </a:lnTo>
                    <a:cubicBezTo>
                      <a:pt x="16413" y="29081"/>
                      <a:pt x="16479" y="29053"/>
                      <a:pt x="16544" y="29034"/>
                    </a:cubicBezTo>
                    <a:cubicBezTo>
                      <a:pt x="16516" y="29025"/>
                      <a:pt x="16488" y="29025"/>
                      <a:pt x="16451" y="29025"/>
                    </a:cubicBezTo>
                    <a:lnTo>
                      <a:pt x="16395" y="29025"/>
                    </a:lnTo>
                    <a:cubicBezTo>
                      <a:pt x="16357" y="29025"/>
                      <a:pt x="16329" y="29034"/>
                      <a:pt x="16301" y="29034"/>
                    </a:cubicBezTo>
                    <a:lnTo>
                      <a:pt x="16254" y="29034"/>
                    </a:lnTo>
                    <a:cubicBezTo>
                      <a:pt x="16198" y="29044"/>
                      <a:pt x="16151" y="29053"/>
                      <a:pt x="16095" y="29053"/>
                    </a:cubicBezTo>
                    <a:lnTo>
                      <a:pt x="16086" y="29063"/>
                    </a:lnTo>
                    <a:lnTo>
                      <a:pt x="16076" y="29063"/>
                    </a:lnTo>
                    <a:cubicBezTo>
                      <a:pt x="16048" y="29063"/>
                      <a:pt x="16011" y="29072"/>
                      <a:pt x="15964" y="29072"/>
                    </a:cubicBezTo>
                    <a:cubicBezTo>
                      <a:pt x="15908" y="29081"/>
                      <a:pt x="15852" y="29081"/>
                      <a:pt x="15795" y="29081"/>
                    </a:cubicBezTo>
                    <a:lnTo>
                      <a:pt x="15739" y="29081"/>
                    </a:lnTo>
                    <a:cubicBezTo>
                      <a:pt x="15749" y="29081"/>
                      <a:pt x="15758" y="29081"/>
                      <a:pt x="15767" y="29072"/>
                    </a:cubicBezTo>
                    <a:cubicBezTo>
                      <a:pt x="15795" y="29063"/>
                      <a:pt x="15814" y="29044"/>
                      <a:pt x="15842" y="29025"/>
                    </a:cubicBezTo>
                    <a:cubicBezTo>
                      <a:pt x="15861" y="29006"/>
                      <a:pt x="15880" y="28997"/>
                      <a:pt x="15908" y="28978"/>
                    </a:cubicBezTo>
                    <a:cubicBezTo>
                      <a:pt x="15936" y="28950"/>
                      <a:pt x="15955" y="28931"/>
                      <a:pt x="15983" y="28913"/>
                    </a:cubicBezTo>
                    <a:cubicBezTo>
                      <a:pt x="16020" y="28875"/>
                      <a:pt x="16058" y="28828"/>
                      <a:pt x="16095" y="28763"/>
                    </a:cubicBezTo>
                    <a:cubicBezTo>
                      <a:pt x="16104" y="28754"/>
                      <a:pt x="16123" y="28725"/>
                      <a:pt x="16132" y="28697"/>
                    </a:cubicBezTo>
                    <a:lnTo>
                      <a:pt x="16161" y="28660"/>
                    </a:lnTo>
                    <a:cubicBezTo>
                      <a:pt x="16161" y="28651"/>
                      <a:pt x="16170" y="28641"/>
                      <a:pt x="16170" y="28632"/>
                    </a:cubicBezTo>
                    <a:cubicBezTo>
                      <a:pt x="16179" y="28622"/>
                      <a:pt x="16179" y="28622"/>
                      <a:pt x="16179" y="28613"/>
                    </a:cubicBezTo>
                    <a:cubicBezTo>
                      <a:pt x="16189" y="28604"/>
                      <a:pt x="16189" y="28594"/>
                      <a:pt x="16189" y="28585"/>
                    </a:cubicBezTo>
                    <a:cubicBezTo>
                      <a:pt x="16198" y="28585"/>
                      <a:pt x="16198" y="28585"/>
                      <a:pt x="16198" y="28576"/>
                    </a:cubicBezTo>
                    <a:lnTo>
                      <a:pt x="16207" y="28557"/>
                    </a:lnTo>
                    <a:lnTo>
                      <a:pt x="16217" y="28538"/>
                    </a:lnTo>
                    <a:cubicBezTo>
                      <a:pt x="16226" y="28510"/>
                      <a:pt x="16235" y="28473"/>
                      <a:pt x="16245" y="28435"/>
                    </a:cubicBezTo>
                    <a:cubicBezTo>
                      <a:pt x="16254" y="28417"/>
                      <a:pt x="16254" y="28388"/>
                      <a:pt x="16254" y="28370"/>
                    </a:cubicBezTo>
                    <a:cubicBezTo>
                      <a:pt x="16264" y="28360"/>
                      <a:pt x="16264" y="28360"/>
                      <a:pt x="16264" y="28351"/>
                    </a:cubicBezTo>
                    <a:cubicBezTo>
                      <a:pt x="16264" y="28323"/>
                      <a:pt x="16273" y="28295"/>
                      <a:pt x="16273" y="28267"/>
                    </a:cubicBezTo>
                    <a:lnTo>
                      <a:pt x="16282" y="28192"/>
                    </a:lnTo>
                    <a:lnTo>
                      <a:pt x="16292" y="28192"/>
                    </a:lnTo>
                    <a:lnTo>
                      <a:pt x="16292" y="28182"/>
                    </a:lnTo>
                    <a:cubicBezTo>
                      <a:pt x="16292" y="28154"/>
                      <a:pt x="16301" y="28117"/>
                      <a:pt x="16301" y="28079"/>
                    </a:cubicBezTo>
                    <a:cubicBezTo>
                      <a:pt x="16301" y="28033"/>
                      <a:pt x="16292" y="27986"/>
                      <a:pt x="16282" y="27948"/>
                    </a:cubicBezTo>
                    <a:cubicBezTo>
                      <a:pt x="16282" y="27930"/>
                      <a:pt x="16282" y="27920"/>
                      <a:pt x="16282" y="27911"/>
                    </a:cubicBezTo>
                    <a:cubicBezTo>
                      <a:pt x="16273" y="27855"/>
                      <a:pt x="16273" y="27808"/>
                      <a:pt x="16264" y="27761"/>
                    </a:cubicBezTo>
                    <a:cubicBezTo>
                      <a:pt x="16254" y="27668"/>
                      <a:pt x="16254" y="27611"/>
                      <a:pt x="16245" y="27555"/>
                    </a:cubicBezTo>
                    <a:cubicBezTo>
                      <a:pt x="16245" y="27536"/>
                      <a:pt x="16245" y="27527"/>
                      <a:pt x="16235" y="27508"/>
                    </a:cubicBezTo>
                    <a:lnTo>
                      <a:pt x="16235" y="27499"/>
                    </a:lnTo>
                    <a:cubicBezTo>
                      <a:pt x="16235" y="27490"/>
                      <a:pt x="16235" y="27480"/>
                      <a:pt x="16235" y="27480"/>
                    </a:cubicBezTo>
                    <a:cubicBezTo>
                      <a:pt x="16226" y="27452"/>
                      <a:pt x="16226" y="27433"/>
                      <a:pt x="16226" y="27415"/>
                    </a:cubicBezTo>
                    <a:lnTo>
                      <a:pt x="16226" y="27405"/>
                    </a:lnTo>
                    <a:lnTo>
                      <a:pt x="16217" y="27396"/>
                    </a:lnTo>
                    <a:lnTo>
                      <a:pt x="16217" y="27387"/>
                    </a:lnTo>
                    <a:cubicBezTo>
                      <a:pt x="16207" y="27330"/>
                      <a:pt x="16198" y="27274"/>
                      <a:pt x="16189" y="27237"/>
                    </a:cubicBezTo>
                    <a:lnTo>
                      <a:pt x="16189" y="27227"/>
                    </a:lnTo>
                    <a:lnTo>
                      <a:pt x="16189" y="27209"/>
                    </a:lnTo>
                    <a:cubicBezTo>
                      <a:pt x="16161" y="27087"/>
                      <a:pt x="16132" y="26965"/>
                      <a:pt x="16104" y="26853"/>
                    </a:cubicBezTo>
                    <a:cubicBezTo>
                      <a:pt x="16086" y="26787"/>
                      <a:pt x="16067" y="26703"/>
                      <a:pt x="16048" y="26647"/>
                    </a:cubicBezTo>
                    <a:lnTo>
                      <a:pt x="16048" y="26638"/>
                    </a:lnTo>
                    <a:cubicBezTo>
                      <a:pt x="16039" y="26600"/>
                      <a:pt x="16029" y="26563"/>
                      <a:pt x="16020" y="26525"/>
                    </a:cubicBezTo>
                    <a:lnTo>
                      <a:pt x="16011" y="26488"/>
                    </a:lnTo>
                    <a:lnTo>
                      <a:pt x="16011" y="26478"/>
                    </a:lnTo>
                    <a:lnTo>
                      <a:pt x="16011" y="26469"/>
                    </a:lnTo>
                    <a:cubicBezTo>
                      <a:pt x="16001" y="26432"/>
                      <a:pt x="15992" y="26394"/>
                      <a:pt x="15983" y="26357"/>
                    </a:cubicBezTo>
                    <a:cubicBezTo>
                      <a:pt x="15973" y="26319"/>
                      <a:pt x="15964" y="26291"/>
                      <a:pt x="15955" y="26263"/>
                    </a:cubicBezTo>
                    <a:lnTo>
                      <a:pt x="15955" y="26254"/>
                    </a:lnTo>
                    <a:lnTo>
                      <a:pt x="15945" y="26226"/>
                    </a:lnTo>
                    <a:lnTo>
                      <a:pt x="15945" y="26216"/>
                    </a:lnTo>
                    <a:cubicBezTo>
                      <a:pt x="15945" y="26207"/>
                      <a:pt x="15936" y="26198"/>
                      <a:pt x="15936" y="26188"/>
                    </a:cubicBezTo>
                    <a:cubicBezTo>
                      <a:pt x="15917" y="26113"/>
                      <a:pt x="15898" y="26038"/>
                      <a:pt x="15880" y="25963"/>
                    </a:cubicBezTo>
                    <a:lnTo>
                      <a:pt x="15880" y="25954"/>
                    </a:lnTo>
                    <a:lnTo>
                      <a:pt x="15880" y="25945"/>
                    </a:lnTo>
                    <a:lnTo>
                      <a:pt x="15870" y="25926"/>
                    </a:lnTo>
                    <a:cubicBezTo>
                      <a:pt x="15861" y="25898"/>
                      <a:pt x="15861" y="25879"/>
                      <a:pt x="15852" y="25851"/>
                    </a:cubicBezTo>
                    <a:lnTo>
                      <a:pt x="15842" y="25804"/>
                    </a:lnTo>
                    <a:lnTo>
                      <a:pt x="15833" y="25786"/>
                    </a:lnTo>
                    <a:lnTo>
                      <a:pt x="15833" y="25776"/>
                    </a:lnTo>
                    <a:lnTo>
                      <a:pt x="15833" y="25758"/>
                    </a:lnTo>
                    <a:lnTo>
                      <a:pt x="15823" y="25739"/>
                    </a:lnTo>
                    <a:lnTo>
                      <a:pt x="15814" y="25683"/>
                    </a:lnTo>
                    <a:cubicBezTo>
                      <a:pt x="15805" y="25636"/>
                      <a:pt x="15795" y="25608"/>
                      <a:pt x="15786" y="25589"/>
                    </a:cubicBezTo>
                    <a:cubicBezTo>
                      <a:pt x="15786" y="25561"/>
                      <a:pt x="15777" y="25533"/>
                      <a:pt x="15758" y="25505"/>
                    </a:cubicBezTo>
                    <a:cubicBezTo>
                      <a:pt x="15749" y="25477"/>
                      <a:pt x="15739" y="25449"/>
                      <a:pt x="15730" y="25420"/>
                    </a:cubicBezTo>
                    <a:lnTo>
                      <a:pt x="15730" y="25411"/>
                    </a:lnTo>
                    <a:lnTo>
                      <a:pt x="15730" y="25402"/>
                    </a:lnTo>
                    <a:lnTo>
                      <a:pt x="15720" y="25402"/>
                    </a:lnTo>
                    <a:cubicBezTo>
                      <a:pt x="15720" y="25383"/>
                      <a:pt x="15711" y="25364"/>
                      <a:pt x="15702" y="25346"/>
                    </a:cubicBezTo>
                    <a:cubicBezTo>
                      <a:pt x="15692" y="25317"/>
                      <a:pt x="15674" y="25280"/>
                      <a:pt x="15664" y="25252"/>
                    </a:cubicBezTo>
                    <a:cubicBezTo>
                      <a:pt x="15664" y="25252"/>
                      <a:pt x="15664" y="25252"/>
                      <a:pt x="15664" y="25243"/>
                    </a:cubicBezTo>
                    <a:lnTo>
                      <a:pt x="15655" y="25243"/>
                    </a:lnTo>
                    <a:lnTo>
                      <a:pt x="15655" y="25233"/>
                    </a:lnTo>
                    <a:lnTo>
                      <a:pt x="15655" y="25224"/>
                    </a:lnTo>
                    <a:cubicBezTo>
                      <a:pt x="15646" y="25205"/>
                      <a:pt x="15636" y="25196"/>
                      <a:pt x="15636" y="25177"/>
                    </a:cubicBezTo>
                    <a:cubicBezTo>
                      <a:pt x="15627" y="25168"/>
                      <a:pt x="15618" y="25149"/>
                      <a:pt x="15618" y="25140"/>
                    </a:cubicBezTo>
                    <a:cubicBezTo>
                      <a:pt x="15608" y="25130"/>
                      <a:pt x="15608" y="25111"/>
                      <a:pt x="15608" y="25102"/>
                    </a:cubicBezTo>
                    <a:lnTo>
                      <a:pt x="15599" y="25083"/>
                    </a:lnTo>
                    <a:cubicBezTo>
                      <a:pt x="15589" y="25065"/>
                      <a:pt x="15580" y="25037"/>
                      <a:pt x="15571" y="25018"/>
                    </a:cubicBezTo>
                    <a:cubicBezTo>
                      <a:pt x="15552" y="24971"/>
                      <a:pt x="15533" y="24924"/>
                      <a:pt x="15505" y="24868"/>
                    </a:cubicBezTo>
                    <a:cubicBezTo>
                      <a:pt x="15496" y="24840"/>
                      <a:pt x="15477" y="24803"/>
                      <a:pt x="15458" y="24774"/>
                    </a:cubicBezTo>
                    <a:cubicBezTo>
                      <a:pt x="15449" y="24746"/>
                      <a:pt x="15440" y="24728"/>
                      <a:pt x="15430" y="24709"/>
                    </a:cubicBezTo>
                    <a:lnTo>
                      <a:pt x="15421" y="24709"/>
                    </a:lnTo>
                    <a:lnTo>
                      <a:pt x="15421" y="24700"/>
                    </a:lnTo>
                    <a:cubicBezTo>
                      <a:pt x="15412" y="24681"/>
                      <a:pt x="15402" y="24671"/>
                      <a:pt x="15393" y="24653"/>
                    </a:cubicBezTo>
                    <a:cubicBezTo>
                      <a:pt x="15374" y="24625"/>
                      <a:pt x="15365" y="24597"/>
                      <a:pt x="15355" y="24568"/>
                    </a:cubicBezTo>
                    <a:lnTo>
                      <a:pt x="15337" y="24540"/>
                    </a:lnTo>
                    <a:cubicBezTo>
                      <a:pt x="15337" y="24531"/>
                      <a:pt x="15337" y="24531"/>
                      <a:pt x="15337" y="24522"/>
                    </a:cubicBezTo>
                    <a:lnTo>
                      <a:pt x="15327" y="24522"/>
                    </a:lnTo>
                    <a:lnTo>
                      <a:pt x="15327" y="24512"/>
                    </a:lnTo>
                    <a:lnTo>
                      <a:pt x="15327" y="24503"/>
                    </a:lnTo>
                    <a:lnTo>
                      <a:pt x="15318" y="24494"/>
                    </a:lnTo>
                    <a:cubicBezTo>
                      <a:pt x="15318" y="24484"/>
                      <a:pt x="15309" y="24475"/>
                      <a:pt x="15309" y="24465"/>
                    </a:cubicBezTo>
                    <a:lnTo>
                      <a:pt x="15299" y="24447"/>
                    </a:lnTo>
                    <a:cubicBezTo>
                      <a:pt x="15290" y="24428"/>
                      <a:pt x="15280" y="24419"/>
                      <a:pt x="15271" y="24400"/>
                    </a:cubicBezTo>
                    <a:lnTo>
                      <a:pt x="15262" y="24391"/>
                    </a:lnTo>
                    <a:cubicBezTo>
                      <a:pt x="15252" y="24372"/>
                      <a:pt x="15243" y="24344"/>
                      <a:pt x="15224" y="24325"/>
                    </a:cubicBezTo>
                    <a:lnTo>
                      <a:pt x="15224" y="24316"/>
                    </a:lnTo>
                    <a:lnTo>
                      <a:pt x="15206" y="24288"/>
                    </a:lnTo>
                    <a:cubicBezTo>
                      <a:pt x="15196" y="24259"/>
                      <a:pt x="15187" y="24231"/>
                      <a:pt x="15168" y="24213"/>
                    </a:cubicBezTo>
                    <a:cubicBezTo>
                      <a:pt x="15149" y="24166"/>
                      <a:pt x="15121" y="24110"/>
                      <a:pt x="15084" y="24063"/>
                    </a:cubicBezTo>
                    <a:lnTo>
                      <a:pt x="15088" y="24063"/>
                    </a:lnTo>
                    <a:cubicBezTo>
                      <a:pt x="15071" y="24030"/>
                      <a:pt x="15053" y="24004"/>
                      <a:pt x="15028" y="23969"/>
                    </a:cubicBezTo>
                    <a:cubicBezTo>
                      <a:pt x="14981" y="23904"/>
                      <a:pt x="14943" y="23857"/>
                      <a:pt x="14897" y="23810"/>
                    </a:cubicBezTo>
                    <a:cubicBezTo>
                      <a:pt x="14859" y="23773"/>
                      <a:pt x="14822" y="23735"/>
                      <a:pt x="14784" y="23707"/>
                    </a:cubicBezTo>
                    <a:cubicBezTo>
                      <a:pt x="14737" y="23660"/>
                      <a:pt x="14691" y="23623"/>
                      <a:pt x="14653" y="23595"/>
                    </a:cubicBezTo>
                    <a:lnTo>
                      <a:pt x="14653" y="23595"/>
                    </a:lnTo>
                    <a:lnTo>
                      <a:pt x="14663" y="23604"/>
                    </a:lnTo>
                    <a:cubicBezTo>
                      <a:pt x="14634" y="23585"/>
                      <a:pt x="14606" y="23557"/>
                      <a:pt x="14578" y="23539"/>
                    </a:cubicBezTo>
                    <a:cubicBezTo>
                      <a:pt x="14560" y="23529"/>
                      <a:pt x="14541" y="23520"/>
                      <a:pt x="14531" y="23510"/>
                    </a:cubicBezTo>
                    <a:cubicBezTo>
                      <a:pt x="14550" y="23510"/>
                      <a:pt x="14560" y="23510"/>
                      <a:pt x="14578" y="23520"/>
                    </a:cubicBezTo>
                    <a:lnTo>
                      <a:pt x="14672" y="23520"/>
                    </a:lnTo>
                    <a:cubicBezTo>
                      <a:pt x="14691" y="23529"/>
                      <a:pt x="14719" y="23529"/>
                      <a:pt x="14747" y="23529"/>
                    </a:cubicBezTo>
                    <a:cubicBezTo>
                      <a:pt x="14775" y="23539"/>
                      <a:pt x="14794" y="23539"/>
                      <a:pt x="14812" y="23548"/>
                    </a:cubicBezTo>
                    <a:lnTo>
                      <a:pt x="14822" y="23548"/>
                    </a:lnTo>
                    <a:cubicBezTo>
                      <a:pt x="14831" y="23548"/>
                      <a:pt x="14840" y="23548"/>
                      <a:pt x="14850" y="23557"/>
                    </a:cubicBezTo>
                    <a:cubicBezTo>
                      <a:pt x="14868" y="23557"/>
                      <a:pt x="14878" y="23567"/>
                      <a:pt x="14887" y="23567"/>
                    </a:cubicBezTo>
                    <a:lnTo>
                      <a:pt x="14897" y="23576"/>
                    </a:lnTo>
                    <a:cubicBezTo>
                      <a:pt x="14915" y="23585"/>
                      <a:pt x="14943" y="23595"/>
                      <a:pt x="14962" y="23604"/>
                    </a:cubicBezTo>
                    <a:lnTo>
                      <a:pt x="14971" y="23613"/>
                    </a:lnTo>
                    <a:cubicBezTo>
                      <a:pt x="14981" y="23613"/>
                      <a:pt x="14990" y="23623"/>
                      <a:pt x="14990" y="23623"/>
                    </a:cubicBezTo>
                    <a:cubicBezTo>
                      <a:pt x="15009" y="23632"/>
                      <a:pt x="15018" y="23642"/>
                      <a:pt x="15037" y="23651"/>
                    </a:cubicBezTo>
                    <a:cubicBezTo>
                      <a:pt x="15037" y="23660"/>
                      <a:pt x="15046" y="23670"/>
                      <a:pt x="15065" y="23679"/>
                    </a:cubicBezTo>
                    <a:lnTo>
                      <a:pt x="15065" y="23688"/>
                    </a:lnTo>
                    <a:lnTo>
                      <a:pt x="15084" y="23698"/>
                    </a:lnTo>
                    <a:cubicBezTo>
                      <a:pt x="15093" y="23698"/>
                      <a:pt x="15093" y="23707"/>
                      <a:pt x="15103" y="23707"/>
                    </a:cubicBezTo>
                    <a:lnTo>
                      <a:pt x="15103" y="23716"/>
                    </a:lnTo>
                    <a:cubicBezTo>
                      <a:pt x="15140" y="23745"/>
                      <a:pt x="15177" y="23782"/>
                      <a:pt x="15224" y="23829"/>
                    </a:cubicBezTo>
                    <a:cubicBezTo>
                      <a:pt x="15271" y="23866"/>
                      <a:pt x="15309" y="23904"/>
                      <a:pt x="15346" y="23951"/>
                    </a:cubicBezTo>
                    <a:cubicBezTo>
                      <a:pt x="15374" y="23969"/>
                      <a:pt x="15393" y="23997"/>
                      <a:pt x="15421" y="24025"/>
                    </a:cubicBezTo>
                    <a:lnTo>
                      <a:pt x="15430" y="24035"/>
                    </a:lnTo>
                    <a:cubicBezTo>
                      <a:pt x="15440" y="24044"/>
                      <a:pt x="15449" y="24053"/>
                      <a:pt x="15468" y="24072"/>
                    </a:cubicBezTo>
                    <a:cubicBezTo>
                      <a:pt x="15552" y="24156"/>
                      <a:pt x="15636" y="24250"/>
                      <a:pt x="15702" y="24316"/>
                    </a:cubicBezTo>
                    <a:lnTo>
                      <a:pt x="15711" y="24316"/>
                    </a:lnTo>
                    <a:cubicBezTo>
                      <a:pt x="15739" y="24344"/>
                      <a:pt x="15767" y="24372"/>
                      <a:pt x="15795" y="24400"/>
                    </a:cubicBezTo>
                    <a:lnTo>
                      <a:pt x="15814" y="24419"/>
                    </a:lnTo>
                    <a:lnTo>
                      <a:pt x="15852" y="24456"/>
                    </a:lnTo>
                    <a:cubicBezTo>
                      <a:pt x="15889" y="24484"/>
                      <a:pt x="15917" y="24522"/>
                      <a:pt x="15936" y="24540"/>
                    </a:cubicBezTo>
                    <a:lnTo>
                      <a:pt x="15945" y="24550"/>
                    </a:lnTo>
                    <a:lnTo>
                      <a:pt x="15955" y="24559"/>
                    </a:lnTo>
                    <a:lnTo>
                      <a:pt x="15983" y="24587"/>
                    </a:lnTo>
                    <a:cubicBezTo>
                      <a:pt x="16011" y="24615"/>
                      <a:pt x="16039" y="24653"/>
                      <a:pt x="16067" y="24681"/>
                    </a:cubicBezTo>
                    <a:lnTo>
                      <a:pt x="16095" y="24709"/>
                    </a:lnTo>
                    <a:lnTo>
                      <a:pt x="16114" y="24728"/>
                    </a:lnTo>
                    <a:lnTo>
                      <a:pt x="16151" y="24774"/>
                    </a:lnTo>
                    <a:cubicBezTo>
                      <a:pt x="16161" y="24784"/>
                      <a:pt x="16170" y="24793"/>
                      <a:pt x="16179" y="24803"/>
                    </a:cubicBezTo>
                    <a:cubicBezTo>
                      <a:pt x="16189" y="24812"/>
                      <a:pt x="16189" y="24812"/>
                      <a:pt x="16198" y="24821"/>
                    </a:cubicBezTo>
                    <a:cubicBezTo>
                      <a:pt x="16273" y="24915"/>
                      <a:pt x="16357" y="25008"/>
                      <a:pt x="16441" y="25111"/>
                    </a:cubicBezTo>
                    <a:cubicBezTo>
                      <a:pt x="16460" y="25130"/>
                      <a:pt x="16488" y="25168"/>
                      <a:pt x="16516" y="25205"/>
                    </a:cubicBezTo>
                    <a:lnTo>
                      <a:pt x="16526" y="25214"/>
                    </a:lnTo>
                    <a:lnTo>
                      <a:pt x="16535" y="25224"/>
                    </a:lnTo>
                    <a:lnTo>
                      <a:pt x="16554" y="25252"/>
                    </a:lnTo>
                    <a:cubicBezTo>
                      <a:pt x="16582" y="25280"/>
                      <a:pt x="16610" y="25317"/>
                      <a:pt x="16629" y="25346"/>
                    </a:cubicBezTo>
                    <a:lnTo>
                      <a:pt x="16638" y="25346"/>
                    </a:lnTo>
                    <a:lnTo>
                      <a:pt x="16647" y="25355"/>
                    </a:lnTo>
                    <a:lnTo>
                      <a:pt x="16666" y="25383"/>
                    </a:lnTo>
                    <a:cubicBezTo>
                      <a:pt x="16694" y="25420"/>
                      <a:pt x="16732" y="25467"/>
                      <a:pt x="16778" y="25514"/>
                    </a:cubicBezTo>
                    <a:cubicBezTo>
                      <a:pt x="16807" y="25552"/>
                      <a:pt x="16844" y="25589"/>
                      <a:pt x="16891" y="25636"/>
                    </a:cubicBezTo>
                    <a:lnTo>
                      <a:pt x="16900" y="25655"/>
                    </a:lnTo>
                    <a:lnTo>
                      <a:pt x="16910" y="25655"/>
                    </a:lnTo>
                    <a:cubicBezTo>
                      <a:pt x="16919" y="25673"/>
                      <a:pt x="16938" y="25683"/>
                      <a:pt x="16947" y="25701"/>
                    </a:cubicBezTo>
                    <a:lnTo>
                      <a:pt x="16966" y="25711"/>
                    </a:lnTo>
                    <a:lnTo>
                      <a:pt x="16966" y="25720"/>
                    </a:lnTo>
                    <a:lnTo>
                      <a:pt x="16975" y="25720"/>
                    </a:lnTo>
                    <a:cubicBezTo>
                      <a:pt x="16984" y="25739"/>
                      <a:pt x="16994" y="25748"/>
                      <a:pt x="17013" y="25758"/>
                    </a:cubicBezTo>
                    <a:cubicBezTo>
                      <a:pt x="17050" y="25795"/>
                      <a:pt x="17087" y="25842"/>
                      <a:pt x="17134" y="25889"/>
                    </a:cubicBezTo>
                    <a:cubicBezTo>
                      <a:pt x="17134" y="25898"/>
                      <a:pt x="17144" y="25898"/>
                      <a:pt x="17144" y="25898"/>
                    </a:cubicBezTo>
                    <a:lnTo>
                      <a:pt x="17144" y="25907"/>
                    </a:lnTo>
                    <a:lnTo>
                      <a:pt x="17153" y="25907"/>
                    </a:lnTo>
                    <a:cubicBezTo>
                      <a:pt x="17125" y="25861"/>
                      <a:pt x="17097" y="25814"/>
                      <a:pt x="17059" y="25748"/>
                    </a:cubicBezTo>
                    <a:cubicBezTo>
                      <a:pt x="17050" y="25720"/>
                      <a:pt x="17031" y="25701"/>
                      <a:pt x="17013" y="25664"/>
                    </a:cubicBezTo>
                    <a:cubicBezTo>
                      <a:pt x="17003" y="25655"/>
                      <a:pt x="16984" y="25636"/>
                      <a:pt x="16975" y="25626"/>
                    </a:cubicBezTo>
                    <a:lnTo>
                      <a:pt x="16975" y="25617"/>
                    </a:lnTo>
                    <a:cubicBezTo>
                      <a:pt x="16975" y="25608"/>
                      <a:pt x="16966" y="25598"/>
                      <a:pt x="16956" y="25598"/>
                    </a:cubicBezTo>
                    <a:cubicBezTo>
                      <a:pt x="16891" y="25495"/>
                      <a:pt x="16835" y="25402"/>
                      <a:pt x="16769" y="25327"/>
                    </a:cubicBezTo>
                    <a:cubicBezTo>
                      <a:pt x="16760" y="25317"/>
                      <a:pt x="16750" y="25308"/>
                      <a:pt x="16750" y="25299"/>
                    </a:cubicBezTo>
                    <a:lnTo>
                      <a:pt x="16741" y="25289"/>
                    </a:lnTo>
                    <a:cubicBezTo>
                      <a:pt x="16713" y="25252"/>
                      <a:pt x="16685" y="25224"/>
                      <a:pt x="16666" y="25186"/>
                    </a:cubicBezTo>
                    <a:lnTo>
                      <a:pt x="16619" y="25140"/>
                    </a:lnTo>
                    <a:lnTo>
                      <a:pt x="16535" y="25037"/>
                    </a:lnTo>
                    <a:cubicBezTo>
                      <a:pt x="16507" y="25008"/>
                      <a:pt x="16488" y="24971"/>
                      <a:pt x="16451" y="24934"/>
                    </a:cubicBezTo>
                    <a:cubicBezTo>
                      <a:pt x="16441" y="24915"/>
                      <a:pt x="16423" y="24906"/>
                      <a:pt x="16413" y="24887"/>
                    </a:cubicBezTo>
                    <a:lnTo>
                      <a:pt x="16367" y="24840"/>
                    </a:lnTo>
                    <a:lnTo>
                      <a:pt x="16367" y="24831"/>
                    </a:lnTo>
                    <a:lnTo>
                      <a:pt x="16348" y="24812"/>
                    </a:lnTo>
                    <a:lnTo>
                      <a:pt x="16338" y="24793"/>
                    </a:lnTo>
                    <a:lnTo>
                      <a:pt x="16320" y="24774"/>
                    </a:lnTo>
                    <a:lnTo>
                      <a:pt x="16301" y="24765"/>
                    </a:lnTo>
                    <a:cubicBezTo>
                      <a:pt x="16282" y="24709"/>
                      <a:pt x="16264" y="24671"/>
                      <a:pt x="16245" y="24634"/>
                    </a:cubicBezTo>
                    <a:cubicBezTo>
                      <a:pt x="16226" y="24587"/>
                      <a:pt x="16207" y="24550"/>
                      <a:pt x="16189" y="24522"/>
                    </a:cubicBezTo>
                    <a:cubicBezTo>
                      <a:pt x="16170" y="24503"/>
                      <a:pt x="16161" y="24484"/>
                      <a:pt x="16142" y="24465"/>
                    </a:cubicBezTo>
                    <a:cubicBezTo>
                      <a:pt x="16104" y="24409"/>
                      <a:pt x="16067" y="24362"/>
                      <a:pt x="16029" y="24325"/>
                    </a:cubicBezTo>
                    <a:lnTo>
                      <a:pt x="16020" y="24316"/>
                    </a:lnTo>
                    <a:cubicBezTo>
                      <a:pt x="16001" y="24297"/>
                      <a:pt x="15973" y="24269"/>
                      <a:pt x="15945" y="24250"/>
                    </a:cubicBezTo>
                    <a:lnTo>
                      <a:pt x="15936" y="24241"/>
                    </a:lnTo>
                    <a:lnTo>
                      <a:pt x="15936" y="24231"/>
                    </a:lnTo>
                    <a:cubicBezTo>
                      <a:pt x="15917" y="24222"/>
                      <a:pt x="15898" y="24203"/>
                      <a:pt x="15889" y="24194"/>
                    </a:cubicBezTo>
                    <a:lnTo>
                      <a:pt x="15870" y="24175"/>
                    </a:lnTo>
                    <a:lnTo>
                      <a:pt x="15955" y="24175"/>
                    </a:lnTo>
                    <a:cubicBezTo>
                      <a:pt x="15964" y="24185"/>
                      <a:pt x="15992" y="24185"/>
                      <a:pt x="16011" y="24185"/>
                    </a:cubicBezTo>
                    <a:cubicBezTo>
                      <a:pt x="16048" y="24194"/>
                      <a:pt x="16086" y="24203"/>
                      <a:pt x="16114" y="24203"/>
                    </a:cubicBezTo>
                    <a:lnTo>
                      <a:pt x="16123" y="24213"/>
                    </a:lnTo>
                    <a:cubicBezTo>
                      <a:pt x="16132" y="24213"/>
                      <a:pt x="16142" y="24213"/>
                      <a:pt x="16151" y="24222"/>
                    </a:cubicBezTo>
                    <a:cubicBezTo>
                      <a:pt x="16179" y="24222"/>
                      <a:pt x="16198" y="24231"/>
                      <a:pt x="16217" y="24241"/>
                    </a:cubicBezTo>
                    <a:lnTo>
                      <a:pt x="16254" y="24259"/>
                    </a:lnTo>
                    <a:lnTo>
                      <a:pt x="16273" y="24259"/>
                    </a:lnTo>
                    <a:cubicBezTo>
                      <a:pt x="16292" y="24269"/>
                      <a:pt x="16310" y="24278"/>
                      <a:pt x="16329" y="24288"/>
                    </a:cubicBezTo>
                    <a:cubicBezTo>
                      <a:pt x="16367" y="24306"/>
                      <a:pt x="16404" y="24316"/>
                      <a:pt x="16441" y="24325"/>
                    </a:cubicBezTo>
                    <a:cubicBezTo>
                      <a:pt x="16460" y="24334"/>
                      <a:pt x="16488" y="24353"/>
                      <a:pt x="16516" y="24362"/>
                    </a:cubicBezTo>
                    <a:cubicBezTo>
                      <a:pt x="16572" y="24381"/>
                      <a:pt x="16619" y="24409"/>
                      <a:pt x="16675" y="24437"/>
                    </a:cubicBezTo>
                    <a:cubicBezTo>
                      <a:pt x="16713" y="24456"/>
                      <a:pt x="16741" y="24475"/>
                      <a:pt x="16778" y="24494"/>
                    </a:cubicBezTo>
                    <a:lnTo>
                      <a:pt x="16825" y="24531"/>
                    </a:lnTo>
                    <a:lnTo>
                      <a:pt x="16881" y="24568"/>
                    </a:lnTo>
                    <a:cubicBezTo>
                      <a:pt x="16919" y="24587"/>
                      <a:pt x="16966" y="24625"/>
                      <a:pt x="16984" y="24634"/>
                    </a:cubicBezTo>
                    <a:lnTo>
                      <a:pt x="16994" y="24634"/>
                    </a:lnTo>
                    <a:lnTo>
                      <a:pt x="17003" y="24643"/>
                    </a:lnTo>
                    <a:lnTo>
                      <a:pt x="17022" y="24662"/>
                    </a:lnTo>
                    <a:lnTo>
                      <a:pt x="17041" y="24671"/>
                    </a:lnTo>
                    <a:cubicBezTo>
                      <a:pt x="17078" y="24700"/>
                      <a:pt x="17125" y="24728"/>
                      <a:pt x="17172" y="24756"/>
                    </a:cubicBezTo>
                    <a:cubicBezTo>
                      <a:pt x="17219" y="24793"/>
                      <a:pt x="17265" y="24812"/>
                      <a:pt x="17303" y="24840"/>
                    </a:cubicBezTo>
                    <a:cubicBezTo>
                      <a:pt x="17331" y="24859"/>
                      <a:pt x="17359" y="24868"/>
                      <a:pt x="17396" y="24896"/>
                    </a:cubicBezTo>
                    <a:lnTo>
                      <a:pt x="17406" y="24896"/>
                    </a:lnTo>
                    <a:cubicBezTo>
                      <a:pt x="17434" y="24915"/>
                      <a:pt x="17453" y="24934"/>
                      <a:pt x="17481" y="24943"/>
                    </a:cubicBezTo>
                    <a:cubicBezTo>
                      <a:pt x="17518" y="24962"/>
                      <a:pt x="17556" y="24990"/>
                      <a:pt x="17574" y="25008"/>
                    </a:cubicBezTo>
                    <a:lnTo>
                      <a:pt x="17584" y="25008"/>
                    </a:lnTo>
                    <a:lnTo>
                      <a:pt x="17584" y="25018"/>
                    </a:lnTo>
                    <a:lnTo>
                      <a:pt x="17659" y="25055"/>
                    </a:lnTo>
                    <a:cubicBezTo>
                      <a:pt x="17640" y="25037"/>
                      <a:pt x="17630" y="25018"/>
                      <a:pt x="17612" y="25008"/>
                    </a:cubicBezTo>
                    <a:lnTo>
                      <a:pt x="17612" y="24999"/>
                    </a:lnTo>
                    <a:lnTo>
                      <a:pt x="17593" y="24980"/>
                    </a:lnTo>
                    <a:lnTo>
                      <a:pt x="17584" y="24962"/>
                    </a:lnTo>
                    <a:lnTo>
                      <a:pt x="17574" y="24962"/>
                    </a:lnTo>
                    <a:cubicBezTo>
                      <a:pt x="17565" y="24943"/>
                      <a:pt x="17556" y="24924"/>
                      <a:pt x="17537" y="24915"/>
                    </a:cubicBezTo>
                    <a:cubicBezTo>
                      <a:pt x="17490" y="24868"/>
                      <a:pt x="17453" y="24821"/>
                      <a:pt x="17406" y="24793"/>
                    </a:cubicBezTo>
                    <a:cubicBezTo>
                      <a:pt x="17368" y="24746"/>
                      <a:pt x="17312" y="24709"/>
                      <a:pt x="17265" y="24662"/>
                    </a:cubicBezTo>
                    <a:cubicBezTo>
                      <a:pt x="17219" y="24634"/>
                      <a:pt x="17172" y="24597"/>
                      <a:pt x="17134" y="24568"/>
                    </a:cubicBezTo>
                    <a:lnTo>
                      <a:pt x="17125" y="24568"/>
                    </a:lnTo>
                    <a:lnTo>
                      <a:pt x="17050" y="24512"/>
                    </a:lnTo>
                    <a:lnTo>
                      <a:pt x="17041" y="24503"/>
                    </a:lnTo>
                    <a:lnTo>
                      <a:pt x="17031" y="24503"/>
                    </a:lnTo>
                    <a:cubicBezTo>
                      <a:pt x="17013" y="24484"/>
                      <a:pt x="16994" y="24475"/>
                      <a:pt x="16984" y="24475"/>
                    </a:cubicBezTo>
                    <a:lnTo>
                      <a:pt x="16966" y="24456"/>
                    </a:lnTo>
                    <a:lnTo>
                      <a:pt x="16872" y="24400"/>
                    </a:lnTo>
                    <a:lnTo>
                      <a:pt x="16816" y="24362"/>
                    </a:lnTo>
                    <a:cubicBezTo>
                      <a:pt x="16797" y="24353"/>
                      <a:pt x="16778" y="24334"/>
                      <a:pt x="16760" y="24325"/>
                    </a:cubicBezTo>
                    <a:lnTo>
                      <a:pt x="16741" y="24325"/>
                    </a:lnTo>
                    <a:cubicBezTo>
                      <a:pt x="16713" y="24297"/>
                      <a:pt x="16666" y="24278"/>
                      <a:pt x="16619" y="24259"/>
                    </a:cubicBezTo>
                    <a:cubicBezTo>
                      <a:pt x="16572" y="24231"/>
                      <a:pt x="16526" y="24213"/>
                      <a:pt x="16479" y="24203"/>
                    </a:cubicBezTo>
                    <a:cubicBezTo>
                      <a:pt x="16460" y="24194"/>
                      <a:pt x="16451" y="24194"/>
                      <a:pt x="16441" y="24185"/>
                    </a:cubicBezTo>
                    <a:lnTo>
                      <a:pt x="16432" y="24185"/>
                    </a:lnTo>
                    <a:lnTo>
                      <a:pt x="16413" y="24175"/>
                    </a:lnTo>
                    <a:lnTo>
                      <a:pt x="16395" y="24175"/>
                    </a:lnTo>
                    <a:cubicBezTo>
                      <a:pt x="16367" y="24166"/>
                      <a:pt x="16338" y="24156"/>
                      <a:pt x="16310" y="24147"/>
                    </a:cubicBezTo>
                    <a:lnTo>
                      <a:pt x="16301" y="24138"/>
                    </a:lnTo>
                    <a:lnTo>
                      <a:pt x="16273" y="24128"/>
                    </a:lnTo>
                    <a:cubicBezTo>
                      <a:pt x="16301" y="24128"/>
                      <a:pt x="16329" y="24128"/>
                      <a:pt x="16348" y="24119"/>
                    </a:cubicBezTo>
                    <a:cubicBezTo>
                      <a:pt x="16385" y="24119"/>
                      <a:pt x="16423" y="24110"/>
                      <a:pt x="16451" y="24100"/>
                    </a:cubicBezTo>
                    <a:cubicBezTo>
                      <a:pt x="16507" y="24091"/>
                      <a:pt x="16563" y="24072"/>
                      <a:pt x="16619" y="24044"/>
                    </a:cubicBezTo>
                    <a:cubicBezTo>
                      <a:pt x="16647" y="24035"/>
                      <a:pt x="16675" y="24025"/>
                      <a:pt x="16694" y="24016"/>
                    </a:cubicBezTo>
                    <a:lnTo>
                      <a:pt x="16704" y="24016"/>
                    </a:lnTo>
                    <a:cubicBezTo>
                      <a:pt x="16732" y="23997"/>
                      <a:pt x="16769" y="23988"/>
                      <a:pt x="16797" y="23979"/>
                    </a:cubicBezTo>
                    <a:cubicBezTo>
                      <a:pt x="16825" y="23969"/>
                      <a:pt x="16853" y="23969"/>
                      <a:pt x="16872" y="23960"/>
                    </a:cubicBezTo>
                    <a:cubicBezTo>
                      <a:pt x="16853" y="23960"/>
                      <a:pt x="16825" y="23951"/>
                      <a:pt x="16807" y="23951"/>
                    </a:cubicBezTo>
                    <a:cubicBezTo>
                      <a:pt x="16788" y="23941"/>
                      <a:pt x="16778" y="23941"/>
                      <a:pt x="16760" y="23941"/>
                    </a:cubicBezTo>
                    <a:lnTo>
                      <a:pt x="16741" y="23941"/>
                    </a:lnTo>
                    <a:cubicBezTo>
                      <a:pt x="16713" y="23941"/>
                      <a:pt x="16685" y="23951"/>
                      <a:pt x="16666" y="23951"/>
                    </a:cubicBezTo>
                    <a:lnTo>
                      <a:pt x="16619" y="23951"/>
                    </a:lnTo>
                    <a:cubicBezTo>
                      <a:pt x="16572" y="23951"/>
                      <a:pt x="16526" y="23960"/>
                      <a:pt x="16470" y="23960"/>
                    </a:cubicBezTo>
                    <a:cubicBezTo>
                      <a:pt x="16423" y="23969"/>
                      <a:pt x="16376" y="23969"/>
                      <a:pt x="16320" y="23979"/>
                    </a:cubicBezTo>
                    <a:cubicBezTo>
                      <a:pt x="16264" y="23988"/>
                      <a:pt x="16207" y="23997"/>
                      <a:pt x="16151" y="24016"/>
                    </a:cubicBezTo>
                    <a:cubicBezTo>
                      <a:pt x="16123" y="24025"/>
                      <a:pt x="16104" y="24025"/>
                      <a:pt x="16076" y="24035"/>
                    </a:cubicBezTo>
                    <a:cubicBezTo>
                      <a:pt x="16076" y="24035"/>
                      <a:pt x="16076" y="24035"/>
                      <a:pt x="16076" y="24025"/>
                    </a:cubicBezTo>
                    <a:cubicBezTo>
                      <a:pt x="16104" y="23960"/>
                      <a:pt x="16095" y="23885"/>
                      <a:pt x="16086" y="23829"/>
                    </a:cubicBezTo>
                    <a:cubicBezTo>
                      <a:pt x="16086" y="23819"/>
                      <a:pt x="16086" y="23819"/>
                      <a:pt x="16086" y="23819"/>
                    </a:cubicBezTo>
                    <a:cubicBezTo>
                      <a:pt x="16086" y="23810"/>
                      <a:pt x="16086" y="23801"/>
                      <a:pt x="16086" y="23791"/>
                    </a:cubicBezTo>
                    <a:lnTo>
                      <a:pt x="16076" y="23735"/>
                    </a:lnTo>
                    <a:cubicBezTo>
                      <a:pt x="16067" y="23698"/>
                      <a:pt x="16067" y="23660"/>
                      <a:pt x="16058" y="23623"/>
                    </a:cubicBezTo>
                    <a:lnTo>
                      <a:pt x="16058" y="23613"/>
                    </a:lnTo>
                    <a:lnTo>
                      <a:pt x="16058" y="23604"/>
                    </a:lnTo>
                    <a:cubicBezTo>
                      <a:pt x="16048" y="23595"/>
                      <a:pt x="16048" y="23585"/>
                      <a:pt x="16048" y="23576"/>
                    </a:cubicBezTo>
                    <a:lnTo>
                      <a:pt x="16048" y="23567"/>
                    </a:lnTo>
                    <a:lnTo>
                      <a:pt x="16048" y="23548"/>
                    </a:lnTo>
                    <a:lnTo>
                      <a:pt x="16048" y="23539"/>
                    </a:lnTo>
                    <a:cubicBezTo>
                      <a:pt x="16039" y="23510"/>
                      <a:pt x="16039" y="23492"/>
                      <a:pt x="16029" y="23464"/>
                    </a:cubicBezTo>
                    <a:cubicBezTo>
                      <a:pt x="16029" y="23445"/>
                      <a:pt x="16029" y="23426"/>
                      <a:pt x="16029" y="23407"/>
                    </a:cubicBezTo>
                    <a:cubicBezTo>
                      <a:pt x="16020" y="23398"/>
                      <a:pt x="16020" y="23379"/>
                      <a:pt x="16020" y="23361"/>
                    </a:cubicBezTo>
                    <a:cubicBezTo>
                      <a:pt x="16020" y="23342"/>
                      <a:pt x="16020" y="23333"/>
                      <a:pt x="16029" y="23304"/>
                    </a:cubicBezTo>
                    <a:cubicBezTo>
                      <a:pt x="16029" y="23295"/>
                      <a:pt x="16029" y="23276"/>
                      <a:pt x="16039" y="23267"/>
                    </a:cubicBezTo>
                    <a:lnTo>
                      <a:pt x="16039" y="23258"/>
                    </a:lnTo>
                    <a:cubicBezTo>
                      <a:pt x="16039" y="23248"/>
                      <a:pt x="16039" y="23230"/>
                      <a:pt x="16048" y="23220"/>
                    </a:cubicBezTo>
                    <a:cubicBezTo>
                      <a:pt x="16058" y="23201"/>
                      <a:pt x="16058" y="23192"/>
                      <a:pt x="16067" y="23173"/>
                    </a:cubicBezTo>
                    <a:cubicBezTo>
                      <a:pt x="16095" y="23136"/>
                      <a:pt x="16123" y="23108"/>
                      <a:pt x="16142" y="23080"/>
                    </a:cubicBezTo>
                    <a:lnTo>
                      <a:pt x="16161" y="23070"/>
                    </a:lnTo>
                    <a:cubicBezTo>
                      <a:pt x="16179" y="23052"/>
                      <a:pt x="16207" y="23024"/>
                      <a:pt x="16226" y="23005"/>
                    </a:cubicBezTo>
                    <a:cubicBezTo>
                      <a:pt x="16254" y="22986"/>
                      <a:pt x="16282" y="22958"/>
                      <a:pt x="16310" y="22939"/>
                    </a:cubicBezTo>
                    <a:cubicBezTo>
                      <a:pt x="16338" y="22921"/>
                      <a:pt x="16367" y="22902"/>
                      <a:pt x="16385" y="22883"/>
                    </a:cubicBezTo>
                    <a:lnTo>
                      <a:pt x="16385" y="22874"/>
                    </a:lnTo>
                    <a:lnTo>
                      <a:pt x="16395" y="22874"/>
                    </a:lnTo>
                    <a:cubicBezTo>
                      <a:pt x="16423" y="22855"/>
                      <a:pt x="16451" y="22836"/>
                      <a:pt x="16470" y="22818"/>
                    </a:cubicBezTo>
                    <a:cubicBezTo>
                      <a:pt x="16498" y="22799"/>
                      <a:pt x="16516" y="22790"/>
                      <a:pt x="16535" y="22780"/>
                    </a:cubicBezTo>
                    <a:cubicBezTo>
                      <a:pt x="16563" y="22771"/>
                      <a:pt x="16591" y="22752"/>
                      <a:pt x="16610" y="22743"/>
                    </a:cubicBezTo>
                    <a:lnTo>
                      <a:pt x="16619" y="22743"/>
                    </a:lnTo>
                    <a:cubicBezTo>
                      <a:pt x="16666" y="22715"/>
                      <a:pt x="16722" y="22696"/>
                      <a:pt x="16778" y="22668"/>
                    </a:cubicBezTo>
                    <a:cubicBezTo>
                      <a:pt x="16825" y="22649"/>
                      <a:pt x="16872" y="22630"/>
                      <a:pt x="16938" y="22602"/>
                    </a:cubicBezTo>
                    <a:cubicBezTo>
                      <a:pt x="16975" y="22584"/>
                      <a:pt x="17022" y="22565"/>
                      <a:pt x="17059" y="22546"/>
                    </a:cubicBezTo>
                    <a:lnTo>
                      <a:pt x="17069" y="22546"/>
                    </a:lnTo>
                    <a:lnTo>
                      <a:pt x="17087" y="22537"/>
                    </a:lnTo>
                    <a:cubicBezTo>
                      <a:pt x="17097" y="22527"/>
                      <a:pt x="17116" y="22527"/>
                      <a:pt x="17125" y="22518"/>
                    </a:cubicBezTo>
                    <a:lnTo>
                      <a:pt x="17144" y="22518"/>
                    </a:lnTo>
                    <a:lnTo>
                      <a:pt x="17172" y="22509"/>
                    </a:lnTo>
                    <a:lnTo>
                      <a:pt x="17200" y="22499"/>
                    </a:lnTo>
                    <a:cubicBezTo>
                      <a:pt x="17209" y="22490"/>
                      <a:pt x="17219" y="22490"/>
                      <a:pt x="17228" y="22490"/>
                    </a:cubicBezTo>
                    <a:lnTo>
                      <a:pt x="17237" y="22490"/>
                    </a:lnTo>
                    <a:cubicBezTo>
                      <a:pt x="17247" y="22490"/>
                      <a:pt x="17247" y="22481"/>
                      <a:pt x="17256" y="22481"/>
                    </a:cubicBezTo>
                    <a:lnTo>
                      <a:pt x="17303" y="22471"/>
                    </a:lnTo>
                    <a:lnTo>
                      <a:pt x="17406" y="22443"/>
                    </a:lnTo>
                    <a:lnTo>
                      <a:pt x="17481" y="22424"/>
                    </a:lnTo>
                    <a:cubicBezTo>
                      <a:pt x="17481" y="22424"/>
                      <a:pt x="17490" y="22424"/>
                      <a:pt x="17499" y="22415"/>
                    </a:cubicBezTo>
                    <a:cubicBezTo>
                      <a:pt x="17518" y="22415"/>
                      <a:pt x="17546" y="22406"/>
                      <a:pt x="17565" y="22406"/>
                    </a:cubicBezTo>
                    <a:lnTo>
                      <a:pt x="17593" y="22396"/>
                    </a:lnTo>
                    <a:lnTo>
                      <a:pt x="17612" y="22387"/>
                    </a:lnTo>
                    <a:lnTo>
                      <a:pt x="17621" y="22387"/>
                    </a:lnTo>
                    <a:cubicBezTo>
                      <a:pt x="17630" y="22378"/>
                      <a:pt x="17640" y="22378"/>
                      <a:pt x="17649" y="22378"/>
                    </a:cubicBezTo>
                    <a:lnTo>
                      <a:pt x="17687" y="22359"/>
                    </a:lnTo>
                    <a:cubicBezTo>
                      <a:pt x="17715" y="22349"/>
                      <a:pt x="17762" y="22331"/>
                      <a:pt x="17808" y="22303"/>
                    </a:cubicBezTo>
                    <a:cubicBezTo>
                      <a:pt x="17846" y="22293"/>
                      <a:pt x="17883" y="22275"/>
                      <a:pt x="17911" y="22265"/>
                    </a:cubicBezTo>
                    <a:lnTo>
                      <a:pt x="17921" y="22256"/>
                    </a:lnTo>
                    <a:lnTo>
                      <a:pt x="17958" y="22237"/>
                    </a:lnTo>
                    <a:lnTo>
                      <a:pt x="17977" y="22237"/>
                    </a:lnTo>
                    <a:cubicBezTo>
                      <a:pt x="18024" y="22209"/>
                      <a:pt x="18071" y="22190"/>
                      <a:pt x="18108" y="22172"/>
                    </a:cubicBezTo>
                    <a:lnTo>
                      <a:pt x="18117" y="22172"/>
                    </a:lnTo>
                    <a:lnTo>
                      <a:pt x="18136" y="22162"/>
                    </a:lnTo>
                    <a:cubicBezTo>
                      <a:pt x="18145" y="22153"/>
                      <a:pt x="18164" y="22153"/>
                      <a:pt x="18183" y="22144"/>
                    </a:cubicBezTo>
                    <a:cubicBezTo>
                      <a:pt x="18202" y="22134"/>
                      <a:pt x="18220" y="22125"/>
                      <a:pt x="18230" y="22115"/>
                    </a:cubicBezTo>
                    <a:lnTo>
                      <a:pt x="18248" y="22106"/>
                    </a:lnTo>
                    <a:cubicBezTo>
                      <a:pt x="18286" y="22097"/>
                      <a:pt x="18314" y="22078"/>
                      <a:pt x="18342" y="22059"/>
                    </a:cubicBezTo>
                    <a:cubicBezTo>
                      <a:pt x="18351" y="22059"/>
                      <a:pt x="18361" y="22050"/>
                      <a:pt x="18380" y="22041"/>
                    </a:cubicBezTo>
                    <a:cubicBezTo>
                      <a:pt x="18389" y="22031"/>
                      <a:pt x="18398" y="22031"/>
                      <a:pt x="18417" y="22022"/>
                    </a:cubicBezTo>
                    <a:cubicBezTo>
                      <a:pt x="18426" y="22012"/>
                      <a:pt x="18436" y="22012"/>
                      <a:pt x="18445" y="22003"/>
                    </a:cubicBezTo>
                    <a:lnTo>
                      <a:pt x="18454" y="21994"/>
                    </a:lnTo>
                    <a:cubicBezTo>
                      <a:pt x="18482" y="21984"/>
                      <a:pt x="18501" y="21975"/>
                      <a:pt x="18520" y="21966"/>
                    </a:cubicBezTo>
                    <a:lnTo>
                      <a:pt x="18520" y="21956"/>
                    </a:lnTo>
                    <a:cubicBezTo>
                      <a:pt x="18567" y="21938"/>
                      <a:pt x="18604" y="21909"/>
                      <a:pt x="18651" y="21881"/>
                    </a:cubicBezTo>
                    <a:cubicBezTo>
                      <a:pt x="18679" y="21872"/>
                      <a:pt x="18698" y="21853"/>
                      <a:pt x="18726" y="21844"/>
                    </a:cubicBezTo>
                    <a:lnTo>
                      <a:pt x="18735" y="21835"/>
                    </a:lnTo>
                    <a:lnTo>
                      <a:pt x="18745" y="21835"/>
                    </a:lnTo>
                    <a:lnTo>
                      <a:pt x="18745" y="21825"/>
                    </a:lnTo>
                    <a:cubicBezTo>
                      <a:pt x="18763" y="21816"/>
                      <a:pt x="18773" y="21816"/>
                      <a:pt x="18782" y="21806"/>
                    </a:cubicBezTo>
                    <a:cubicBezTo>
                      <a:pt x="18801" y="21797"/>
                      <a:pt x="18810" y="21797"/>
                      <a:pt x="18820" y="21788"/>
                    </a:cubicBezTo>
                    <a:lnTo>
                      <a:pt x="18829" y="21788"/>
                    </a:lnTo>
                    <a:lnTo>
                      <a:pt x="18838" y="21778"/>
                    </a:lnTo>
                    <a:cubicBezTo>
                      <a:pt x="18866" y="21769"/>
                      <a:pt x="18904" y="21750"/>
                      <a:pt x="18951" y="21722"/>
                    </a:cubicBezTo>
                    <a:lnTo>
                      <a:pt x="18979" y="21713"/>
                    </a:lnTo>
                    <a:lnTo>
                      <a:pt x="19016" y="21694"/>
                    </a:lnTo>
                    <a:lnTo>
                      <a:pt x="19044" y="21685"/>
                    </a:lnTo>
                    <a:lnTo>
                      <a:pt x="19119" y="21647"/>
                    </a:lnTo>
                    <a:lnTo>
                      <a:pt x="19138" y="21638"/>
                    </a:lnTo>
                    <a:lnTo>
                      <a:pt x="19147" y="21638"/>
                    </a:lnTo>
                    <a:lnTo>
                      <a:pt x="19147" y="21629"/>
                    </a:lnTo>
                    <a:cubicBezTo>
                      <a:pt x="19185" y="21619"/>
                      <a:pt x="19232" y="21591"/>
                      <a:pt x="19278" y="21563"/>
                    </a:cubicBezTo>
                    <a:cubicBezTo>
                      <a:pt x="19381" y="21516"/>
                      <a:pt x="19466" y="21469"/>
                      <a:pt x="19540" y="21423"/>
                    </a:cubicBezTo>
                    <a:cubicBezTo>
                      <a:pt x="19578" y="21404"/>
                      <a:pt x="19615" y="21376"/>
                      <a:pt x="19653" y="21348"/>
                    </a:cubicBezTo>
                    <a:cubicBezTo>
                      <a:pt x="19672" y="21338"/>
                      <a:pt x="19690" y="21320"/>
                      <a:pt x="19709" y="21310"/>
                    </a:cubicBezTo>
                    <a:cubicBezTo>
                      <a:pt x="19718" y="21301"/>
                      <a:pt x="19728" y="21282"/>
                      <a:pt x="19737" y="21273"/>
                    </a:cubicBezTo>
                    <a:cubicBezTo>
                      <a:pt x="19746" y="21263"/>
                      <a:pt x="19756" y="21263"/>
                      <a:pt x="19765" y="21254"/>
                    </a:cubicBezTo>
                    <a:cubicBezTo>
                      <a:pt x="19756" y="21254"/>
                      <a:pt x="19737" y="21254"/>
                      <a:pt x="19728" y="21263"/>
                    </a:cubicBezTo>
                    <a:lnTo>
                      <a:pt x="19718" y="21263"/>
                    </a:lnTo>
                    <a:cubicBezTo>
                      <a:pt x="19700" y="21273"/>
                      <a:pt x="19690" y="21282"/>
                      <a:pt x="19672" y="21282"/>
                    </a:cubicBezTo>
                    <a:cubicBezTo>
                      <a:pt x="19643" y="21292"/>
                      <a:pt x="19606" y="21301"/>
                      <a:pt x="19597" y="21310"/>
                    </a:cubicBezTo>
                    <a:lnTo>
                      <a:pt x="19587" y="21310"/>
                    </a:lnTo>
                    <a:cubicBezTo>
                      <a:pt x="19447" y="21348"/>
                      <a:pt x="19344" y="21385"/>
                      <a:pt x="19241" y="21423"/>
                    </a:cubicBezTo>
                    <a:cubicBezTo>
                      <a:pt x="19194" y="21441"/>
                      <a:pt x="19147" y="21460"/>
                      <a:pt x="19100" y="21488"/>
                    </a:cubicBezTo>
                    <a:cubicBezTo>
                      <a:pt x="19044" y="21516"/>
                      <a:pt x="18979" y="21544"/>
                      <a:pt x="18923" y="21572"/>
                    </a:cubicBezTo>
                    <a:cubicBezTo>
                      <a:pt x="18876" y="21591"/>
                      <a:pt x="18848" y="21610"/>
                      <a:pt x="18810" y="21629"/>
                    </a:cubicBezTo>
                    <a:cubicBezTo>
                      <a:pt x="18801" y="21638"/>
                      <a:pt x="18791" y="21638"/>
                      <a:pt x="18782" y="21647"/>
                    </a:cubicBezTo>
                    <a:cubicBezTo>
                      <a:pt x="18754" y="21666"/>
                      <a:pt x="18726" y="21675"/>
                      <a:pt x="18698" y="21694"/>
                    </a:cubicBezTo>
                    <a:cubicBezTo>
                      <a:pt x="18604" y="21750"/>
                      <a:pt x="18520" y="21797"/>
                      <a:pt x="18436" y="21853"/>
                    </a:cubicBezTo>
                    <a:lnTo>
                      <a:pt x="18408" y="21863"/>
                    </a:lnTo>
                    <a:lnTo>
                      <a:pt x="18408" y="21872"/>
                    </a:lnTo>
                    <a:lnTo>
                      <a:pt x="18398" y="21872"/>
                    </a:lnTo>
                    <a:cubicBezTo>
                      <a:pt x="18370" y="21891"/>
                      <a:pt x="18342" y="21909"/>
                      <a:pt x="18305" y="21928"/>
                    </a:cubicBezTo>
                    <a:lnTo>
                      <a:pt x="18267" y="21947"/>
                    </a:lnTo>
                    <a:lnTo>
                      <a:pt x="18211" y="21975"/>
                    </a:lnTo>
                    <a:cubicBezTo>
                      <a:pt x="18202" y="21984"/>
                      <a:pt x="18192" y="21984"/>
                      <a:pt x="18192" y="21994"/>
                    </a:cubicBezTo>
                    <a:lnTo>
                      <a:pt x="18174" y="21994"/>
                    </a:lnTo>
                    <a:cubicBezTo>
                      <a:pt x="18174" y="21994"/>
                      <a:pt x="18174" y="21994"/>
                      <a:pt x="18164" y="22003"/>
                    </a:cubicBezTo>
                    <a:cubicBezTo>
                      <a:pt x="18155" y="22003"/>
                      <a:pt x="18145" y="22012"/>
                      <a:pt x="18136" y="22012"/>
                    </a:cubicBezTo>
                    <a:lnTo>
                      <a:pt x="18108" y="22022"/>
                    </a:lnTo>
                    <a:lnTo>
                      <a:pt x="18108" y="22031"/>
                    </a:lnTo>
                    <a:lnTo>
                      <a:pt x="18099" y="22031"/>
                    </a:lnTo>
                    <a:cubicBezTo>
                      <a:pt x="18071" y="22041"/>
                      <a:pt x="18024" y="22069"/>
                      <a:pt x="17977" y="22087"/>
                    </a:cubicBezTo>
                    <a:cubicBezTo>
                      <a:pt x="17939" y="22097"/>
                      <a:pt x="17911" y="22115"/>
                      <a:pt x="17874" y="22134"/>
                    </a:cubicBezTo>
                    <a:lnTo>
                      <a:pt x="17865" y="22134"/>
                    </a:lnTo>
                    <a:lnTo>
                      <a:pt x="17855" y="22144"/>
                    </a:lnTo>
                    <a:cubicBezTo>
                      <a:pt x="17846" y="22153"/>
                      <a:pt x="17827" y="22153"/>
                      <a:pt x="17808" y="22162"/>
                    </a:cubicBezTo>
                    <a:cubicBezTo>
                      <a:pt x="17762" y="22190"/>
                      <a:pt x="17715" y="22209"/>
                      <a:pt x="17677" y="22228"/>
                    </a:cubicBezTo>
                    <a:cubicBezTo>
                      <a:pt x="17668" y="22228"/>
                      <a:pt x="17659" y="22237"/>
                      <a:pt x="17649" y="22237"/>
                    </a:cubicBezTo>
                    <a:cubicBezTo>
                      <a:pt x="17696" y="22209"/>
                      <a:pt x="17743" y="22181"/>
                      <a:pt x="17790" y="22144"/>
                    </a:cubicBezTo>
                    <a:cubicBezTo>
                      <a:pt x="17818" y="22115"/>
                      <a:pt x="17846" y="22078"/>
                      <a:pt x="17874" y="22050"/>
                    </a:cubicBezTo>
                    <a:cubicBezTo>
                      <a:pt x="17883" y="22041"/>
                      <a:pt x="17893" y="22031"/>
                      <a:pt x="17893" y="22022"/>
                    </a:cubicBezTo>
                    <a:cubicBezTo>
                      <a:pt x="17902" y="22012"/>
                      <a:pt x="17911" y="21994"/>
                      <a:pt x="17921" y="21975"/>
                    </a:cubicBezTo>
                    <a:cubicBezTo>
                      <a:pt x="17949" y="21928"/>
                      <a:pt x="17968" y="21881"/>
                      <a:pt x="17986" y="21825"/>
                    </a:cubicBezTo>
                    <a:cubicBezTo>
                      <a:pt x="17986" y="21816"/>
                      <a:pt x="17986" y="21806"/>
                      <a:pt x="17996" y="21806"/>
                    </a:cubicBezTo>
                    <a:lnTo>
                      <a:pt x="17996" y="21797"/>
                    </a:lnTo>
                    <a:lnTo>
                      <a:pt x="17996" y="21788"/>
                    </a:lnTo>
                    <a:lnTo>
                      <a:pt x="18005" y="21769"/>
                    </a:lnTo>
                    <a:cubicBezTo>
                      <a:pt x="18014" y="21750"/>
                      <a:pt x="18014" y="21722"/>
                      <a:pt x="18024" y="21703"/>
                    </a:cubicBezTo>
                    <a:cubicBezTo>
                      <a:pt x="18024" y="21694"/>
                      <a:pt x="18024" y="21675"/>
                      <a:pt x="18024" y="21666"/>
                    </a:cubicBezTo>
                    <a:cubicBezTo>
                      <a:pt x="18024" y="21657"/>
                      <a:pt x="18024" y="21647"/>
                      <a:pt x="18033" y="21647"/>
                    </a:cubicBezTo>
                    <a:cubicBezTo>
                      <a:pt x="18033" y="21629"/>
                      <a:pt x="18033" y="21610"/>
                      <a:pt x="18033" y="21591"/>
                    </a:cubicBezTo>
                    <a:cubicBezTo>
                      <a:pt x="18033" y="21563"/>
                      <a:pt x="18042" y="21535"/>
                      <a:pt x="18042" y="21497"/>
                    </a:cubicBezTo>
                    <a:lnTo>
                      <a:pt x="18042" y="21479"/>
                    </a:lnTo>
                    <a:cubicBezTo>
                      <a:pt x="18042" y="21451"/>
                      <a:pt x="18042" y="21432"/>
                      <a:pt x="18042" y="21413"/>
                    </a:cubicBezTo>
                    <a:cubicBezTo>
                      <a:pt x="18042" y="21404"/>
                      <a:pt x="18042" y="21404"/>
                      <a:pt x="18042" y="21394"/>
                    </a:cubicBezTo>
                    <a:lnTo>
                      <a:pt x="18042" y="21385"/>
                    </a:lnTo>
                    <a:cubicBezTo>
                      <a:pt x="18042" y="21357"/>
                      <a:pt x="18052" y="21338"/>
                      <a:pt x="18052" y="21320"/>
                    </a:cubicBezTo>
                    <a:cubicBezTo>
                      <a:pt x="18061" y="21301"/>
                      <a:pt x="18071" y="21273"/>
                      <a:pt x="18080" y="21245"/>
                    </a:cubicBezTo>
                    <a:cubicBezTo>
                      <a:pt x="18089" y="21226"/>
                      <a:pt x="18099" y="21207"/>
                      <a:pt x="18108" y="21198"/>
                    </a:cubicBezTo>
                    <a:lnTo>
                      <a:pt x="18108" y="21189"/>
                    </a:lnTo>
                    <a:lnTo>
                      <a:pt x="18117" y="21189"/>
                    </a:lnTo>
                    <a:cubicBezTo>
                      <a:pt x="18127" y="21170"/>
                      <a:pt x="18136" y="21151"/>
                      <a:pt x="18145" y="21132"/>
                    </a:cubicBezTo>
                    <a:cubicBezTo>
                      <a:pt x="18164" y="21104"/>
                      <a:pt x="18183" y="21086"/>
                      <a:pt x="18202" y="21067"/>
                    </a:cubicBezTo>
                    <a:cubicBezTo>
                      <a:pt x="18230" y="21039"/>
                      <a:pt x="18248" y="21011"/>
                      <a:pt x="18267" y="20992"/>
                    </a:cubicBezTo>
                    <a:lnTo>
                      <a:pt x="18277" y="20992"/>
                    </a:lnTo>
                    <a:cubicBezTo>
                      <a:pt x="18286" y="20973"/>
                      <a:pt x="18305" y="20954"/>
                      <a:pt x="18323" y="20936"/>
                    </a:cubicBezTo>
                    <a:cubicBezTo>
                      <a:pt x="18333" y="20917"/>
                      <a:pt x="18351" y="20898"/>
                      <a:pt x="18370" y="20880"/>
                    </a:cubicBezTo>
                    <a:cubicBezTo>
                      <a:pt x="18389" y="20861"/>
                      <a:pt x="18408" y="20842"/>
                      <a:pt x="18436" y="20814"/>
                    </a:cubicBezTo>
                    <a:cubicBezTo>
                      <a:pt x="18454" y="20786"/>
                      <a:pt x="18482" y="20748"/>
                      <a:pt x="18501" y="20711"/>
                    </a:cubicBezTo>
                    <a:cubicBezTo>
                      <a:pt x="18520" y="20674"/>
                      <a:pt x="18529" y="20636"/>
                      <a:pt x="18529" y="20599"/>
                    </a:cubicBezTo>
                    <a:cubicBezTo>
                      <a:pt x="18539" y="20589"/>
                      <a:pt x="18539" y="20571"/>
                      <a:pt x="18539" y="20561"/>
                    </a:cubicBezTo>
                    <a:lnTo>
                      <a:pt x="18539" y="20552"/>
                    </a:lnTo>
                    <a:cubicBezTo>
                      <a:pt x="18539" y="20552"/>
                      <a:pt x="18539" y="20542"/>
                      <a:pt x="18539" y="20542"/>
                    </a:cubicBezTo>
                    <a:cubicBezTo>
                      <a:pt x="18548" y="20496"/>
                      <a:pt x="18548" y="20458"/>
                      <a:pt x="18539" y="20421"/>
                    </a:cubicBezTo>
                    <a:lnTo>
                      <a:pt x="18539" y="20411"/>
                    </a:lnTo>
                    <a:cubicBezTo>
                      <a:pt x="18539" y="20374"/>
                      <a:pt x="18539" y="20346"/>
                      <a:pt x="18548" y="20308"/>
                    </a:cubicBezTo>
                    <a:cubicBezTo>
                      <a:pt x="18548" y="20280"/>
                      <a:pt x="18548" y="20252"/>
                      <a:pt x="18557" y="20215"/>
                    </a:cubicBezTo>
                    <a:cubicBezTo>
                      <a:pt x="18557" y="20205"/>
                      <a:pt x="18557" y="20196"/>
                      <a:pt x="18567" y="20187"/>
                    </a:cubicBezTo>
                    <a:cubicBezTo>
                      <a:pt x="18567" y="20177"/>
                      <a:pt x="18576" y="20168"/>
                      <a:pt x="18576" y="20149"/>
                    </a:cubicBezTo>
                    <a:cubicBezTo>
                      <a:pt x="18585" y="20121"/>
                      <a:pt x="18595" y="20102"/>
                      <a:pt x="18604" y="20084"/>
                    </a:cubicBezTo>
                    <a:lnTo>
                      <a:pt x="18614" y="20074"/>
                    </a:lnTo>
                    <a:cubicBezTo>
                      <a:pt x="18642" y="20028"/>
                      <a:pt x="18670" y="19990"/>
                      <a:pt x="18698" y="19943"/>
                    </a:cubicBezTo>
                    <a:cubicBezTo>
                      <a:pt x="18735" y="19896"/>
                      <a:pt x="18763" y="19840"/>
                      <a:pt x="18782" y="19793"/>
                    </a:cubicBezTo>
                    <a:cubicBezTo>
                      <a:pt x="18801" y="19756"/>
                      <a:pt x="18820" y="19719"/>
                      <a:pt x="18829" y="19681"/>
                    </a:cubicBezTo>
                    <a:lnTo>
                      <a:pt x="18829" y="19672"/>
                    </a:lnTo>
                    <a:cubicBezTo>
                      <a:pt x="18838" y="19662"/>
                      <a:pt x="18838" y="19644"/>
                      <a:pt x="18848" y="19634"/>
                    </a:cubicBezTo>
                    <a:cubicBezTo>
                      <a:pt x="18866" y="19578"/>
                      <a:pt x="18885" y="19531"/>
                      <a:pt x="18913" y="19485"/>
                    </a:cubicBezTo>
                    <a:cubicBezTo>
                      <a:pt x="18923" y="19456"/>
                      <a:pt x="18941" y="19438"/>
                      <a:pt x="18951" y="19419"/>
                    </a:cubicBezTo>
                    <a:lnTo>
                      <a:pt x="18951" y="19410"/>
                    </a:lnTo>
                    <a:lnTo>
                      <a:pt x="18960" y="19400"/>
                    </a:lnTo>
                    <a:lnTo>
                      <a:pt x="18960" y="19391"/>
                    </a:lnTo>
                    <a:lnTo>
                      <a:pt x="18969" y="19391"/>
                    </a:lnTo>
                    <a:cubicBezTo>
                      <a:pt x="18969" y="19372"/>
                      <a:pt x="18979" y="19363"/>
                      <a:pt x="18988" y="19353"/>
                    </a:cubicBezTo>
                    <a:cubicBezTo>
                      <a:pt x="19007" y="19316"/>
                      <a:pt x="19026" y="19279"/>
                      <a:pt x="19044" y="19241"/>
                    </a:cubicBezTo>
                    <a:cubicBezTo>
                      <a:pt x="19082" y="19185"/>
                      <a:pt x="19110" y="19147"/>
                      <a:pt x="19138" y="19101"/>
                    </a:cubicBezTo>
                    <a:cubicBezTo>
                      <a:pt x="19166" y="19054"/>
                      <a:pt x="19194" y="18998"/>
                      <a:pt x="19222" y="18960"/>
                    </a:cubicBezTo>
                    <a:lnTo>
                      <a:pt x="19232" y="18960"/>
                    </a:lnTo>
                    <a:lnTo>
                      <a:pt x="19232" y="18951"/>
                    </a:lnTo>
                    <a:lnTo>
                      <a:pt x="19250" y="18932"/>
                    </a:lnTo>
                    <a:lnTo>
                      <a:pt x="19260" y="18913"/>
                    </a:lnTo>
                    <a:cubicBezTo>
                      <a:pt x="19278" y="18885"/>
                      <a:pt x="19306" y="18848"/>
                      <a:pt x="19334" y="18810"/>
                    </a:cubicBezTo>
                    <a:cubicBezTo>
                      <a:pt x="19334" y="18801"/>
                      <a:pt x="19334" y="18801"/>
                      <a:pt x="19344" y="18792"/>
                    </a:cubicBezTo>
                    <a:lnTo>
                      <a:pt x="19344" y="18782"/>
                    </a:lnTo>
                    <a:lnTo>
                      <a:pt x="19372" y="18745"/>
                    </a:lnTo>
                    <a:lnTo>
                      <a:pt x="19381" y="18726"/>
                    </a:lnTo>
                    <a:lnTo>
                      <a:pt x="19400" y="18707"/>
                    </a:lnTo>
                    <a:cubicBezTo>
                      <a:pt x="19409" y="18698"/>
                      <a:pt x="19409" y="18689"/>
                      <a:pt x="19419" y="18679"/>
                    </a:cubicBezTo>
                    <a:lnTo>
                      <a:pt x="19428" y="18679"/>
                    </a:lnTo>
                    <a:cubicBezTo>
                      <a:pt x="19428" y="18679"/>
                      <a:pt x="19428" y="18670"/>
                      <a:pt x="19437" y="18670"/>
                    </a:cubicBezTo>
                    <a:cubicBezTo>
                      <a:pt x="19475" y="18614"/>
                      <a:pt x="19522" y="18558"/>
                      <a:pt x="19587" y="18501"/>
                    </a:cubicBezTo>
                    <a:cubicBezTo>
                      <a:pt x="19625" y="18455"/>
                      <a:pt x="19662" y="18427"/>
                      <a:pt x="19690" y="18398"/>
                    </a:cubicBezTo>
                    <a:lnTo>
                      <a:pt x="19709" y="18380"/>
                    </a:lnTo>
                    <a:cubicBezTo>
                      <a:pt x="19718" y="18370"/>
                      <a:pt x="19737" y="18361"/>
                      <a:pt x="19746" y="18342"/>
                    </a:cubicBezTo>
                    <a:lnTo>
                      <a:pt x="19784" y="18314"/>
                    </a:lnTo>
                    <a:lnTo>
                      <a:pt x="19784" y="18305"/>
                    </a:lnTo>
                    <a:lnTo>
                      <a:pt x="19793" y="18295"/>
                    </a:lnTo>
                    <a:lnTo>
                      <a:pt x="19803" y="18295"/>
                    </a:lnTo>
                    <a:cubicBezTo>
                      <a:pt x="19812" y="18286"/>
                      <a:pt x="19812" y="18286"/>
                      <a:pt x="19821" y="18277"/>
                    </a:cubicBezTo>
                    <a:cubicBezTo>
                      <a:pt x="19868" y="18249"/>
                      <a:pt x="19906" y="18211"/>
                      <a:pt x="19952" y="18183"/>
                    </a:cubicBezTo>
                    <a:lnTo>
                      <a:pt x="19952" y="18174"/>
                    </a:lnTo>
                    <a:lnTo>
                      <a:pt x="19962" y="18164"/>
                    </a:lnTo>
                    <a:cubicBezTo>
                      <a:pt x="19999" y="18136"/>
                      <a:pt x="20037" y="18108"/>
                      <a:pt x="20065" y="18080"/>
                    </a:cubicBezTo>
                    <a:lnTo>
                      <a:pt x="20074" y="18080"/>
                    </a:lnTo>
                    <a:lnTo>
                      <a:pt x="20074" y="18071"/>
                    </a:lnTo>
                    <a:lnTo>
                      <a:pt x="20084" y="18071"/>
                    </a:lnTo>
                    <a:lnTo>
                      <a:pt x="20084" y="18061"/>
                    </a:lnTo>
                    <a:cubicBezTo>
                      <a:pt x="20130" y="18033"/>
                      <a:pt x="20177" y="17996"/>
                      <a:pt x="20224" y="17958"/>
                    </a:cubicBezTo>
                    <a:cubicBezTo>
                      <a:pt x="20271" y="17912"/>
                      <a:pt x="20318" y="17874"/>
                      <a:pt x="20364" y="17837"/>
                    </a:cubicBezTo>
                    <a:cubicBezTo>
                      <a:pt x="20402" y="17799"/>
                      <a:pt x="20449" y="17762"/>
                      <a:pt x="20486" y="17715"/>
                    </a:cubicBezTo>
                    <a:cubicBezTo>
                      <a:pt x="20514" y="17687"/>
                      <a:pt x="20542" y="17659"/>
                      <a:pt x="20570" y="17631"/>
                    </a:cubicBezTo>
                    <a:cubicBezTo>
                      <a:pt x="20580" y="17621"/>
                      <a:pt x="20580" y="17612"/>
                      <a:pt x="20589" y="17603"/>
                    </a:cubicBezTo>
                    <a:lnTo>
                      <a:pt x="20598" y="17603"/>
                    </a:lnTo>
                    <a:lnTo>
                      <a:pt x="20598" y="17593"/>
                    </a:lnTo>
                    <a:cubicBezTo>
                      <a:pt x="20617" y="17584"/>
                      <a:pt x="20627" y="17565"/>
                      <a:pt x="20636" y="17556"/>
                    </a:cubicBezTo>
                    <a:lnTo>
                      <a:pt x="20645" y="17546"/>
                    </a:lnTo>
                    <a:lnTo>
                      <a:pt x="20655" y="17537"/>
                    </a:lnTo>
                    <a:lnTo>
                      <a:pt x="20664" y="17528"/>
                    </a:lnTo>
                    <a:lnTo>
                      <a:pt x="20673" y="17518"/>
                    </a:lnTo>
                    <a:cubicBezTo>
                      <a:pt x="20683" y="17509"/>
                      <a:pt x="20701" y="17490"/>
                      <a:pt x="20711" y="17481"/>
                    </a:cubicBezTo>
                    <a:cubicBezTo>
                      <a:pt x="20720" y="17472"/>
                      <a:pt x="20730" y="17462"/>
                      <a:pt x="20739" y="17453"/>
                    </a:cubicBezTo>
                    <a:lnTo>
                      <a:pt x="20739" y="17443"/>
                    </a:lnTo>
                    <a:cubicBezTo>
                      <a:pt x="20758" y="17434"/>
                      <a:pt x="20776" y="17415"/>
                      <a:pt x="20786" y="17397"/>
                    </a:cubicBezTo>
                    <a:lnTo>
                      <a:pt x="20786" y="17397"/>
                    </a:lnTo>
                    <a:lnTo>
                      <a:pt x="20767" y="17406"/>
                    </a:lnTo>
                    <a:lnTo>
                      <a:pt x="20758" y="17415"/>
                    </a:lnTo>
                    <a:lnTo>
                      <a:pt x="20748" y="17415"/>
                    </a:lnTo>
                    <a:cubicBezTo>
                      <a:pt x="20739" y="17425"/>
                      <a:pt x="20730" y="17425"/>
                      <a:pt x="20720" y="17434"/>
                    </a:cubicBezTo>
                    <a:lnTo>
                      <a:pt x="20711" y="17434"/>
                    </a:lnTo>
                    <a:cubicBezTo>
                      <a:pt x="20701" y="17443"/>
                      <a:pt x="20683" y="17453"/>
                      <a:pt x="20673" y="17462"/>
                    </a:cubicBezTo>
                    <a:cubicBezTo>
                      <a:pt x="20655" y="17472"/>
                      <a:pt x="20627" y="17490"/>
                      <a:pt x="20608" y="17500"/>
                    </a:cubicBezTo>
                    <a:cubicBezTo>
                      <a:pt x="20580" y="17518"/>
                      <a:pt x="20561" y="17537"/>
                      <a:pt x="20533" y="17546"/>
                    </a:cubicBezTo>
                    <a:cubicBezTo>
                      <a:pt x="20495" y="17575"/>
                      <a:pt x="20449" y="17612"/>
                      <a:pt x="20402" y="17649"/>
                    </a:cubicBezTo>
                    <a:cubicBezTo>
                      <a:pt x="20392" y="17659"/>
                      <a:pt x="20374" y="17668"/>
                      <a:pt x="20364" y="17677"/>
                    </a:cubicBezTo>
                    <a:cubicBezTo>
                      <a:pt x="20355" y="17687"/>
                      <a:pt x="20336" y="17696"/>
                      <a:pt x="20318" y="17706"/>
                    </a:cubicBezTo>
                    <a:cubicBezTo>
                      <a:pt x="20289" y="17724"/>
                      <a:pt x="20252" y="17734"/>
                      <a:pt x="20224" y="17752"/>
                    </a:cubicBezTo>
                    <a:cubicBezTo>
                      <a:pt x="20196" y="17771"/>
                      <a:pt x="20168" y="17790"/>
                      <a:pt x="20149" y="17809"/>
                    </a:cubicBezTo>
                    <a:cubicBezTo>
                      <a:pt x="20121" y="17827"/>
                      <a:pt x="20093" y="17846"/>
                      <a:pt x="20074" y="17865"/>
                    </a:cubicBezTo>
                    <a:cubicBezTo>
                      <a:pt x="20027" y="17893"/>
                      <a:pt x="19990" y="17940"/>
                      <a:pt x="19952" y="17977"/>
                    </a:cubicBezTo>
                    <a:lnTo>
                      <a:pt x="19943" y="17977"/>
                    </a:lnTo>
                    <a:lnTo>
                      <a:pt x="19934" y="17986"/>
                    </a:lnTo>
                    <a:cubicBezTo>
                      <a:pt x="19924" y="18005"/>
                      <a:pt x="19906" y="18015"/>
                      <a:pt x="19896" y="18033"/>
                    </a:cubicBezTo>
                    <a:lnTo>
                      <a:pt x="19887" y="18033"/>
                    </a:lnTo>
                    <a:lnTo>
                      <a:pt x="19887" y="18043"/>
                    </a:lnTo>
                    <a:lnTo>
                      <a:pt x="19868" y="18052"/>
                    </a:lnTo>
                    <a:cubicBezTo>
                      <a:pt x="19859" y="18071"/>
                      <a:pt x="19840" y="18089"/>
                      <a:pt x="19821" y="18108"/>
                    </a:cubicBezTo>
                    <a:lnTo>
                      <a:pt x="19812" y="18118"/>
                    </a:lnTo>
                    <a:lnTo>
                      <a:pt x="19775" y="18164"/>
                    </a:lnTo>
                    <a:lnTo>
                      <a:pt x="19746" y="18183"/>
                    </a:lnTo>
                    <a:cubicBezTo>
                      <a:pt x="19737" y="18192"/>
                      <a:pt x="19728" y="18202"/>
                      <a:pt x="19718" y="18211"/>
                    </a:cubicBezTo>
                    <a:cubicBezTo>
                      <a:pt x="19681" y="18239"/>
                      <a:pt x="19634" y="18286"/>
                      <a:pt x="19597" y="18324"/>
                    </a:cubicBezTo>
                    <a:cubicBezTo>
                      <a:pt x="19569" y="18352"/>
                      <a:pt x="19550" y="18370"/>
                      <a:pt x="19522" y="18398"/>
                    </a:cubicBezTo>
                    <a:cubicBezTo>
                      <a:pt x="19522" y="18405"/>
                      <a:pt x="19517" y="18407"/>
                      <a:pt x="19515" y="18410"/>
                    </a:cubicBezTo>
                    <a:lnTo>
                      <a:pt x="19515" y="18410"/>
                    </a:lnTo>
                    <a:lnTo>
                      <a:pt x="19522" y="18389"/>
                    </a:lnTo>
                    <a:cubicBezTo>
                      <a:pt x="19559" y="18314"/>
                      <a:pt x="19597" y="18230"/>
                      <a:pt x="19634" y="18146"/>
                    </a:cubicBezTo>
                    <a:lnTo>
                      <a:pt x="19634" y="18136"/>
                    </a:lnTo>
                    <a:lnTo>
                      <a:pt x="19643" y="18127"/>
                    </a:lnTo>
                    <a:cubicBezTo>
                      <a:pt x="19643" y="18108"/>
                      <a:pt x="19653" y="18099"/>
                      <a:pt x="19653" y="18089"/>
                    </a:cubicBezTo>
                    <a:cubicBezTo>
                      <a:pt x="19681" y="18043"/>
                      <a:pt x="19700" y="17996"/>
                      <a:pt x="19718" y="17949"/>
                    </a:cubicBezTo>
                    <a:lnTo>
                      <a:pt x="19728" y="17930"/>
                    </a:lnTo>
                    <a:lnTo>
                      <a:pt x="19728" y="17921"/>
                    </a:lnTo>
                    <a:cubicBezTo>
                      <a:pt x="19737" y="17902"/>
                      <a:pt x="19746" y="17893"/>
                      <a:pt x="19756" y="17874"/>
                    </a:cubicBezTo>
                    <a:lnTo>
                      <a:pt x="19775" y="17846"/>
                    </a:lnTo>
                    <a:lnTo>
                      <a:pt x="19803" y="17799"/>
                    </a:lnTo>
                    <a:lnTo>
                      <a:pt x="19803" y="17790"/>
                    </a:lnTo>
                    <a:cubicBezTo>
                      <a:pt x="19859" y="17706"/>
                      <a:pt x="19915" y="17603"/>
                      <a:pt x="19971" y="17509"/>
                    </a:cubicBezTo>
                    <a:cubicBezTo>
                      <a:pt x="20009" y="17453"/>
                      <a:pt x="20046" y="17397"/>
                      <a:pt x="20084" y="17350"/>
                    </a:cubicBezTo>
                    <a:cubicBezTo>
                      <a:pt x="20102" y="17322"/>
                      <a:pt x="20112" y="17303"/>
                      <a:pt x="20130" y="17275"/>
                    </a:cubicBezTo>
                    <a:cubicBezTo>
                      <a:pt x="20149" y="17247"/>
                      <a:pt x="20158" y="17228"/>
                      <a:pt x="20177" y="17209"/>
                    </a:cubicBezTo>
                    <a:lnTo>
                      <a:pt x="20196" y="17181"/>
                    </a:lnTo>
                    <a:cubicBezTo>
                      <a:pt x="20224" y="17144"/>
                      <a:pt x="20252" y="17097"/>
                      <a:pt x="20280" y="17050"/>
                    </a:cubicBezTo>
                    <a:cubicBezTo>
                      <a:pt x="20318" y="16994"/>
                      <a:pt x="20346" y="16947"/>
                      <a:pt x="20374" y="16891"/>
                    </a:cubicBezTo>
                    <a:cubicBezTo>
                      <a:pt x="20411" y="16835"/>
                      <a:pt x="20439" y="16769"/>
                      <a:pt x="20458" y="16713"/>
                    </a:cubicBezTo>
                    <a:lnTo>
                      <a:pt x="20467" y="16713"/>
                    </a:lnTo>
                    <a:lnTo>
                      <a:pt x="20467" y="16704"/>
                    </a:lnTo>
                    <a:cubicBezTo>
                      <a:pt x="20477" y="16676"/>
                      <a:pt x="20495" y="16629"/>
                      <a:pt x="20524" y="16582"/>
                    </a:cubicBezTo>
                    <a:cubicBezTo>
                      <a:pt x="20524" y="16582"/>
                      <a:pt x="20524" y="16582"/>
                      <a:pt x="20524" y="16573"/>
                    </a:cubicBezTo>
                    <a:cubicBezTo>
                      <a:pt x="20514" y="16582"/>
                      <a:pt x="20495" y="16601"/>
                      <a:pt x="20467" y="16629"/>
                    </a:cubicBezTo>
                    <a:cubicBezTo>
                      <a:pt x="20439" y="16666"/>
                      <a:pt x="20411" y="16694"/>
                      <a:pt x="20383" y="16723"/>
                    </a:cubicBezTo>
                    <a:lnTo>
                      <a:pt x="20383" y="16732"/>
                    </a:lnTo>
                    <a:cubicBezTo>
                      <a:pt x="20364" y="16760"/>
                      <a:pt x="20327" y="16797"/>
                      <a:pt x="20299" y="16835"/>
                    </a:cubicBezTo>
                    <a:lnTo>
                      <a:pt x="20289" y="16835"/>
                    </a:lnTo>
                    <a:cubicBezTo>
                      <a:pt x="20252" y="16882"/>
                      <a:pt x="20215" y="16919"/>
                      <a:pt x="20177" y="16966"/>
                    </a:cubicBezTo>
                    <a:cubicBezTo>
                      <a:pt x="20158" y="16994"/>
                      <a:pt x="20130" y="17022"/>
                      <a:pt x="20112" y="17050"/>
                    </a:cubicBezTo>
                    <a:cubicBezTo>
                      <a:pt x="20102" y="17069"/>
                      <a:pt x="20093" y="17078"/>
                      <a:pt x="20084" y="17097"/>
                    </a:cubicBezTo>
                    <a:cubicBezTo>
                      <a:pt x="20074" y="17106"/>
                      <a:pt x="20074" y="17116"/>
                      <a:pt x="20065" y="17116"/>
                    </a:cubicBezTo>
                    <a:cubicBezTo>
                      <a:pt x="20055" y="17134"/>
                      <a:pt x="20037" y="17163"/>
                      <a:pt x="20027" y="17181"/>
                    </a:cubicBezTo>
                    <a:lnTo>
                      <a:pt x="20018" y="17191"/>
                    </a:lnTo>
                    <a:cubicBezTo>
                      <a:pt x="19999" y="17219"/>
                      <a:pt x="19990" y="17237"/>
                      <a:pt x="19971" y="17256"/>
                    </a:cubicBezTo>
                    <a:cubicBezTo>
                      <a:pt x="19934" y="17312"/>
                      <a:pt x="19896" y="17369"/>
                      <a:pt x="19868" y="17415"/>
                    </a:cubicBezTo>
                    <a:cubicBezTo>
                      <a:pt x="19831" y="17472"/>
                      <a:pt x="19803" y="17509"/>
                      <a:pt x="19775" y="17556"/>
                    </a:cubicBezTo>
                    <a:cubicBezTo>
                      <a:pt x="19746" y="17612"/>
                      <a:pt x="19709" y="17668"/>
                      <a:pt x="19681" y="17724"/>
                    </a:cubicBezTo>
                    <a:cubicBezTo>
                      <a:pt x="19653" y="17780"/>
                      <a:pt x="19625" y="17827"/>
                      <a:pt x="19597" y="17893"/>
                    </a:cubicBezTo>
                    <a:cubicBezTo>
                      <a:pt x="19569" y="17940"/>
                      <a:pt x="19550" y="17996"/>
                      <a:pt x="19522" y="18043"/>
                    </a:cubicBezTo>
                    <a:lnTo>
                      <a:pt x="19512" y="18089"/>
                    </a:lnTo>
                    <a:lnTo>
                      <a:pt x="19503" y="18099"/>
                    </a:lnTo>
                    <a:lnTo>
                      <a:pt x="19503" y="18108"/>
                    </a:lnTo>
                    <a:lnTo>
                      <a:pt x="19494" y="18127"/>
                    </a:lnTo>
                    <a:cubicBezTo>
                      <a:pt x="19484" y="18155"/>
                      <a:pt x="19466" y="18183"/>
                      <a:pt x="19456" y="18211"/>
                    </a:cubicBezTo>
                    <a:cubicBezTo>
                      <a:pt x="19437" y="18267"/>
                      <a:pt x="19409" y="18314"/>
                      <a:pt x="19381" y="18380"/>
                    </a:cubicBezTo>
                    <a:lnTo>
                      <a:pt x="19381" y="18398"/>
                    </a:lnTo>
                    <a:lnTo>
                      <a:pt x="19372" y="18408"/>
                    </a:lnTo>
                    <a:lnTo>
                      <a:pt x="19372" y="18417"/>
                    </a:lnTo>
                    <a:lnTo>
                      <a:pt x="19363" y="18436"/>
                    </a:lnTo>
                    <a:cubicBezTo>
                      <a:pt x="19353" y="18455"/>
                      <a:pt x="19334" y="18492"/>
                      <a:pt x="19316" y="18530"/>
                    </a:cubicBezTo>
                    <a:cubicBezTo>
                      <a:pt x="19297" y="18576"/>
                      <a:pt x="19278" y="18632"/>
                      <a:pt x="19260" y="18679"/>
                    </a:cubicBezTo>
                    <a:cubicBezTo>
                      <a:pt x="19241" y="18717"/>
                      <a:pt x="19232" y="18764"/>
                      <a:pt x="19213" y="18801"/>
                    </a:cubicBezTo>
                    <a:cubicBezTo>
                      <a:pt x="19203" y="18820"/>
                      <a:pt x="19185" y="18838"/>
                      <a:pt x="19175" y="18857"/>
                    </a:cubicBezTo>
                    <a:lnTo>
                      <a:pt x="19166" y="18867"/>
                    </a:lnTo>
                    <a:lnTo>
                      <a:pt x="19166" y="18876"/>
                    </a:lnTo>
                    <a:lnTo>
                      <a:pt x="19157" y="18876"/>
                    </a:lnTo>
                    <a:cubicBezTo>
                      <a:pt x="19157" y="18885"/>
                      <a:pt x="19147" y="18895"/>
                      <a:pt x="19138" y="18904"/>
                    </a:cubicBezTo>
                    <a:lnTo>
                      <a:pt x="19129" y="18932"/>
                    </a:lnTo>
                    <a:cubicBezTo>
                      <a:pt x="19100" y="18960"/>
                      <a:pt x="19082" y="18988"/>
                      <a:pt x="19063" y="19026"/>
                    </a:cubicBezTo>
                    <a:cubicBezTo>
                      <a:pt x="19044" y="19063"/>
                      <a:pt x="19016" y="19101"/>
                      <a:pt x="18997" y="19147"/>
                    </a:cubicBezTo>
                    <a:lnTo>
                      <a:pt x="18988" y="19147"/>
                    </a:lnTo>
                    <a:lnTo>
                      <a:pt x="18988" y="19157"/>
                    </a:lnTo>
                    <a:cubicBezTo>
                      <a:pt x="18988" y="19157"/>
                      <a:pt x="18979" y="19166"/>
                      <a:pt x="18979" y="19176"/>
                    </a:cubicBezTo>
                    <a:lnTo>
                      <a:pt x="18969" y="19185"/>
                    </a:lnTo>
                    <a:cubicBezTo>
                      <a:pt x="18960" y="19204"/>
                      <a:pt x="18951" y="19213"/>
                      <a:pt x="18941" y="19232"/>
                    </a:cubicBezTo>
                    <a:lnTo>
                      <a:pt x="18932" y="19241"/>
                    </a:lnTo>
                    <a:lnTo>
                      <a:pt x="18923" y="19269"/>
                    </a:lnTo>
                    <a:cubicBezTo>
                      <a:pt x="18913" y="19288"/>
                      <a:pt x="18894" y="19316"/>
                      <a:pt x="18885" y="19335"/>
                    </a:cubicBezTo>
                    <a:lnTo>
                      <a:pt x="18876" y="19344"/>
                    </a:lnTo>
                    <a:lnTo>
                      <a:pt x="18876" y="19353"/>
                    </a:lnTo>
                    <a:cubicBezTo>
                      <a:pt x="18857" y="19382"/>
                      <a:pt x="18838" y="19419"/>
                      <a:pt x="18820" y="19447"/>
                    </a:cubicBezTo>
                    <a:cubicBezTo>
                      <a:pt x="18801" y="19494"/>
                      <a:pt x="18782" y="19531"/>
                      <a:pt x="18763" y="19569"/>
                    </a:cubicBezTo>
                    <a:cubicBezTo>
                      <a:pt x="18754" y="19597"/>
                      <a:pt x="18745" y="19616"/>
                      <a:pt x="18735" y="19634"/>
                    </a:cubicBezTo>
                    <a:lnTo>
                      <a:pt x="18735" y="19644"/>
                    </a:lnTo>
                    <a:cubicBezTo>
                      <a:pt x="18735" y="19662"/>
                      <a:pt x="18726" y="19681"/>
                      <a:pt x="18717" y="19690"/>
                    </a:cubicBezTo>
                    <a:lnTo>
                      <a:pt x="18717" y="19700"/>
                    </a:lnTo>
                    <a:cubicBezTo>
                      <a:pt x="18707" y="19728"/>
                      <a:pt x="18698" y="19737"/>
                      <a:pt x="18698" y="19756"/>
                    </a:cubicBezTo>
                    <a:cubicBezTo>
                      <a:pt x="18688" y="19775"/>
                      <a:pt x="18679" y="19793"/>
                      <a:pt x="18660" y="19812"/>
                    </a:cubicBezTo>
                    <a:lnTo>
                      <a:pt x="18660" y="19822"/>
                    </a:lnTo>
                    <a:cubicBezTo>
                      <a:pt x="18642" y="19850"/>
                      <a:pt x="18632" y="19868"/>
                      <a:pt x="18614" y="19896"/>
                    </a:cubicBezTo>
                    <a:cubicBezTo>
                      <a:pt x="18595" y="19915"/>
                      <a:pt x="18576" y="19943"/>
                      <a:pt x="18567" y="19962"/>
                    </a:cubicBezTo>
                    <a:cubicBezTo>
                      <a:pt x="18529" y="20018"/>
                      <a:pt x="18501" y="20074"/>
                      <a:pt x="18482" y="20121"/>
                    </a:cubicBezTo>
                    <a:cubicBezTo>
                      <a:pt x="18454" y="20177"/>
                      <a:pt x="18445" y="20234"/>
                      <a:pt x="18436" y="20290"/>
                    </a:cubicBezTo>
                    <a:cubicBezTo>
                      <a:pt x="18436" y="20318"/>
                      <a:pt x="18436" y="20346"/>
                      <a:pt x="18436" y="20374"/>
                    </a:cubicBezTo>
                    <a:lnTo>
                      <a:pt x="18436" y="20383"/>
                    </a:lnTo>
                    <a:cubicBezTo>
                      <a:pt x="18436" y="20421"/>
                      <a:pt x="18436" y="20439"/>
                      <a:pt x="18426" y="20468"/>
                    </a:cubicBezTo>
                    <a:cubicBezTo>
                      <a:pt x="18426" y="20486"/>
                      <a:pt x="18426" y="20505"/>
                      <a:pt x="18426" y="20524"/>
                    </a:cubicBezTo>
                    <a:lnTo>
                      <a:pt x="18426" y="20533"/>
                    </a:lnTo>
                    <a:cubicBezTo>
                      <a:pt x="18417" y="20552"/>
                      <a:pt x="18417" y="20580"/>
                      <a:pt x="18408" y="20599"/>
                    </a:cubicBezTo>
                    <a:cubicBezTo>
                      <a:pt x="18408" y="20627"/>
                      <a:pt x="18398" y="20645"/>
                      <a:pt x="18389" y="20655"/>
                    </a:cubicBezTo>
                    <a:cubicBezTo>
                      <a:pt x="18380" y="20683"/>
                      <a:pt x="18361" y="20702"/>
                      <a:pt x="18333" y="20730"/>
                    </a:cubicBezTo>
                    <a:cubicBezTo>
                      <a:pt x="18314" y="20758"/>
                      <a:pt x="18305" y="20777"/>
                      <a:pt x="18286" y="20795"/>
                    </a:cubicBezTo>
                    <a:cubicBezTo>
                      <a:pt x="18267" y="20814"/>
                      <a:pt x="18239" y="20833"/>
                      <a:pt x="18220" y="20851"/>
                    </a:cubicBezTo>
                    <a:lnTo>
                      <a:pt x="18220" y="20861"/>
                    </a:lnTo>
                    <a:cubicBezTo>
                      <a:pt x="18202" y="20880"/>
                      <a:pt x="18192" y="20889"/>
                      <a:pt x="18183" y="20898"/>
                    </a:cubicBezTo>
                    <a:lnTo>
                      <a:pt x="18174" y="20908"/>
                    </a:lnTo>
                    <a:cubicBezTo>
                      <a:pt x="18145" y="20936"/>
                      <a:pt x="18136" y="20945"/>
                      <a:pt x="18117" y="20964"/>
                    </a:cubicBezTo>
                    <a:cubicBezTo>
                      <a:pt x="18099" y="20983"/>
                      <a:pt x="18080" y="21011"/>
                      <a:pt x="18061" y="21029"/>
                    </a:cubicBezTo>
                    <a:cubicBezTo>
                      <a:pt x="18052" y="21048"/>
                      <a:pt x="18033" y="21067"/>
                      <a:pt x="18024" y="21095"/>
                    </a:cubicBezTo>
                    <a:cubicBezTo>
                      <a:pt x="18005" y="21132"/>
                      <a:pt x="17986" y="21160"/>
                      <a:pt x="17968" y="21189"/>
                    </a:cubicBezTo>
                    <a:cubicBezTo>
                      <a:pt x="17968" y="21198"/>
                      <a:pt x="17958" y="21207"/>
                      <a:pt x="17958" y="21226"/>
                    </a:cubicBezTo>
                    <a:cubicBezTo>
                      <a:pt x="17949" y="21254"/>
                      <a:pt x="17939" y="21282"/>
                      <a:pt x="17930" y="21310"/>
                    </a:cubicBezTo>
                    <a:cubicBezTo>
                      <a:pt x="17930" y="21329"/>
                      <a:pt x="17930" y="21348"/>
                      <a:pt x="17930" y="21376"/>
                    </a:cubicBezTo>
                    <a:cubicBezTo>
                      <a:pt x="17911" y="21413"/>
                      <a:pt x="17893" y="21441"/>
                      <a:pt x="17874" y="21469"/>
                    </a:cubicBezTo>
                    <a:lnTo>
                      <a:pt x="17865" y="21488"/>
                    </a:lnTo>
                    <a:cubicBezTo>
                      <a:pt x="17846" y="21516"/>
                      <a:pt x="17827" y="21554"/>
                      <a:pt x="17808" y="21582"/>
                    </a:cubicBezTo>
                    <a:cubicBezTo>
                      <a:pt x="17780" y="21629"/>
                      <a:pt x="17743" y="21666"/>
                      <a:pt x="17705" y="21703"/>
                    </a:cubicBezTo>
                    <a:cubicBezTo>
                      <a:pt x="17696" y="21713"/>
                      <a:pt x="17677" y="21732"/>
                      <a:pt x="17668" y="21741"/>
                    </a:cubicBezTo>
                    <a:lnTo>
                      <a:pt x="17659" y="21750"/>
                    </a:lnTo>
                    <a:cubicBezTo>
                      <a:pt x="17630" y="21769"/>
                      <a:pt x="17612" y="21778"/>
                      <a:pt x="17593" y="21797"/>
                    </a:cubicBezTo>
                    <a:cubicBezTo>
                      <a:pt x="17574" y="21806"/>
                      <a:pt x="17546" y="21806"/>
                      <a:pt x="17518" y="21816"/>
                    </a:cubicBezTo>
                    <a:lnTo>
                      <a:pt x="17509" y="21816"/>
                    </a:lnTo>
                    <a:cubicBezTo>
                      <a:pt x="17490" y="21825"/>
                      <a:pt x="17471" y="21825"/>
                      <a:pt x="17453" y="21835"/>
                    </a:cubicBezTo>
                    <a:cubicBezTo>
                      <a:pt x="17443" y="21835"/>
                      <a:pt x="17425" y="21844"/>
                      <a:pt x="17406" y="21844"/>
                    </a:cubicBezTo>
                    <a:lnTo>
                      <a:pt x="17378" y="21853"/>
                    </a:lnTo>
                    <a:lnTo>
                      <a:pt x="17350" y="21863"/>
                    </a:lnTo>
                    <a:lnTo>
                      <a:pt x="17340" y="21863"/>
                    </a:lnTo>
                    <a:cubicBezTo>
                      <a:pt x="17312" y="21872"/>
                      <a:pt x="17284" y="21881"/>
                      <a:pt x="17247" y="21891"/>
                    </a:cubicBezTo>
                    <a:lnTo>
                      <a:pt x="17228" y="21900"/>
                    </a:lnTo>
                    <a:lnTo>
                      <a:pt x="17219" y="21900"/>
                    </a:lnTo>
                    <a:cubicBezTo>
                      <a:pt x="17200" y="21909"/>
                      <a:pt x="17172" y="21919"/>
                      <a:pt x="17153" y="21919"/>
                    </a:cubicBezTo>
                    <a:lnTo>
                      <a:pt x="17106" y="21928"/>
                    </a:lnTo>
                    <a:lnTo>
                      <a:pt x="17097" y="21928"/>
                    </a:lnTo>
                    <a:lnTo>
                      <a:pt x="17097" y="21938"/>
                    </a:lnTo>
                    <a:cubicBezTo>
                      <a:pt x="17078" y="21938"/>
                      <a:pt x="17059" y="21938"/>
                      <a:pt x="17041" y="21947"/>
                    </a:cubicBezTo>
                    <a:lnTo>
                      <a:pt x="17031" y="21947"/>
                    </a:lnTo>
                    <a:cubicBezTo>
                      <a:pt x="17013" y="21956"/>
                      <a:pt x="17003" y="21956"/>
                      <a:pt x="16994" y="21956"/>
                    </a:cubicBezTo>
                    <a:cubicBezTo>
                      <a:pt x="16975" y="21966"/>
                      <a:pt x="16956" y="21975"/>
                      <a:pt x="16938" y="21975"/>
                    </a:cubicBezTo>
                    <a:lnTo>
                      <a:pt x="16928" y="21975"/>
                    </a:lnTo>
                    <a:cubicBezTo>
                      <a:pt x="16919" y="21984"/>
                      <a:pt x="16910" y="21984"/>
                      <a:pt x="16900" y="21994"/>
                    </a:cubicBezTo>
                    <a:lnTo>
                      <a:pt x="16881" y="21994"/>
                    </a:lnTo>
                    <a:lnTo>
                      <a:pt x="16853" y="22003"/>
                    </a:lnTo>
                    <a:lnTo>
                      <a:pt x="16844" y="22003"/>
                    </a:lnTo>
                    <a:lnTo>
                      <a:pt x="16835" y="22012"/>
                    </a:lnTo>
                    <a:lnTo>
                      <a:pt x="16816" y="22012"/>
                    </a:lnTo>
                    <a:lnTo>
                      <a:pt x="16816" y="22022"/>
                    </a:lnTo>
                    <a:lnTo>
                      <a:pt x="16807" y="22022"/>
                    </a:lnTo>
                    <a:lnTo>
                      <a:pt x="16788" y="22031"/>
                    </a:lnTo>
                    <a:lnTo>
                      <a:pt x="16778" y="22031"/>
                    </a:lnTo>
                    <a:cubicBezTo>
                      <a:pt x="16769" y="22041"/>
                      <a:pt x="16760" y="22041"/>
                      <a:pt x="16750" y="22050"/>
                    </a:cubicBezTo>
                    <a:lnTo>
                      <a:pt x="16741" y="22050"/>
                    </a:lnTo>
                    <a:lnTo>
                      <a:pt x="16732" y="22059"/>
                    </a:lnTo>
                    <a:cubicBezTo>
                      <a:pt x="16647" y="22097"/>
                      <a:pt x="16563" y="22134"/>
                      <a:pt x="16488" y="22172"/>
                    </a:cubicBezTo>
                    <a:lnTo>
                      <a:pt x="16470" y="22181"/>
                    </a:lnTo>
                    <a:cubicBezTo>
                      <a:pt x="16423" y="22200"/>
                      <a:pt x="16376" y="22218"/>
                      <a:pt x="16329" y="22246"/>
                    </a:cubicBezTo>
                    <a:cubicBezTo>
                      <a:pt x="16282" y="22265"/>
                      <a:pt x="16226" y="22293"/>
                      <a:pt x="16161" y="22321"/>
                    </a:cubicBezTo>
                    <a:lnTo>
                      <a:pt x="16132" y="22331"/>
                    </a:lnTo>
                    <a:cubicBezTo>
                      <a:pt x="16104" y="22349"/>
                      <a:pt x="16067" y="22359"/>
                      <a:pt x="16039" y="22378"/>
                    </a:cubicBezTo>
                    <a:lnTo>
                      <a:pt x="16020" y="22378"/>
                    </a:lnTo>
                    <a:cubicBezTo>
                      <a:pt x="15992" y="22396"/>
                      <a:pt x="15964" y="22406"/>
                      <a:pt x="15936" y="22415"/>
                    </a:cubicBezTo>
                    <a:cubicBezTo>
                      <a:pt x="15880" y="22443"/>
                      <a:pt x="15823" y="22471"/>
                      <a:pt x="15749" y="22499"/>
                    </a:cubicBezTo>
                    <a:cubicBezTo>
                      <a:pt x="15683" y="22518"/>
                      <a:pt x="15618" y="22555"/>
                      <a:pt x="15543" y="22593"/>
                    </a:cubicBezTo>
                    <a:lnTo>
                      <a:pt x="15533" y="22593"/>
                    </a:lnTo>
                    <a:cubicBezTo>
                      <a:pt x="15515" y="22602"/>
                      <a:pt x="15486" y="22621"/>
                      <a:pt x="15468" y="22630"/>
                    </a:cubicBezTo>
                    <a:cubicBezTo>
                      <a:pt x="15440" y="22649"/>
                      <a:pt x="15421" y="22658"/>
                      <a:pt x="15412" y="22668"/>
                    </a:cubicBezTo>
                    <a:lnTo>
                      <a:pt x="15383" y="22677"/>
                    </a:lnTo>
                    <a:lnTo>
                      <a:pt x="15374" y="22687"/>
                    </a:lnTo>
                    <a:lnTo>
                      <a:pt x="15355" y="22687"/>
                    </a:lnTo>
                    <a:lnTo>
                      <a:pt x="15355" y="22696"/>
                    </a:lnTo>
                    <a:cubicBezTo>
                      <a:pt x="15337" y="22705"/>
                      <a:pt x="15318" y="22705"/>
                      <a:pt x="15299" y="22715"/>
                    </a:cubicBezTo>
                    <a:lnTo>
                      <a:pt x="15234" y="22715"/>
                    </a:lnTo>
                    <a:cubicBezTo>
                      <a:pt x="15224" y="22705"/>
                      <a:pt x="15215" y="22696"/>
                      <a:pt x="15215" y="22696"/>
                    </a:cubicBezTo>
                    <a:cubicBezTo>
                      <a:pt x="15206" y="22687"/>
                      <a:pt x="15196" y="22677"/>
                      <a:pt x="15187" y="22668"/>
                    </a:cubicBezTo>
                    <a:cubicBezTo>
                      <a:pt x="15177" y="22658"/>
                      <a:pt x="15168" y="22640"/>
                      <a:pt x="15159" y="22621"/>
                    </a:cubicBezTo>
                    <a:cubicBezTo>
                      <a:pt x="15149" y="22602"/>
                      <a:pt x="15140" y="22574"/>
                      <a:pt x="15140" y="22555"/>
                    </a:cubicBezTo>
                    <a:lnTo>
                      <a:pt x="15131" y="22546"/>
                    </a:lnTo>
                    <a:lnTo>
                      <a:pt x="15131" y="22527"/>
                    </a:lnTo>
                    <a:lnTo>
                      <a:pt x="15121" y="22499"/>
                    </a:lnTo>
                    <a:cubicBezTo>
                      <a:pt x="15112" y="22481"/>
                      <a:pt x="15103" y="22452"/>
                      <a:pt x="15084" y="22415"/>
                    </a:cubicBezTo>
                    <a:cubicBezTo>
                      <a:pt x="15074" y="22396"/>
                      <a:pt x="15065" y="22359"/>
                      <a:pt x="15046" y="22331"/>
                    </a:cubicBezTo>
                    <a:cubicBezTo>
                      <a:pt x="15037" y="22312"/>
                      <a:pt x="15028" y="22293"/>
                      <a:pt x="15018" y="22284"/>
                    </a:cubicBezTo>
                    <a:lnTo>
                      <a:pt x="15018" y="22275"/>
                    </a:lnTo>
                    <a:cubicBezTo>
                      <a:pt x="15009" y="22265"/>
                      <a:pt x="15009" y="22256"/>
                      <a:pt x="15009" y="22256"/>
                    </a:cubicBezTo>
                    <a:cubicBezTo>
                      <a:pt x="14990" y="22228"/>
                      <a:pt x="14981" y="22200"/>
                      <a:pt x="14971" y="22181"/>
                    </a:cubicBezTo>
                    <a:lnTo>
                      <a:pt x="14971" y="22172"/>
                    </a:lnTo>
                    <a:cubicBezTo>
                      <a:pt x="14962" y="22153"/>
                      <a:pt x="14953" y="22125"/>
                      <a:pt x="14943" y="22106"/>
                    </a:cubicBezTo>
                    <a:lnTo>
                      <a:pt x="14943" y="22097"/>
                    </a:lnTo>
                    <a:cubicBezTo>
                      <a:pt x="14943" y="22097"/>
                      <a:pt x="14943" y="22087"/>
                      <a:pt x="14934" y="22087"/>
                    </a:cubicBezTo>
                    <a:lnTo>
                      <a:pt x="14934" y="22078"/>
                    </a:lnTo>
                    <a:cubicBezTo>
                      <a:pt x="14981" y="22050"/>
                      <a:pt x="15028" y="22031"/>
                      <a:pt x="15074" y="21994"/>
                    </a:cubicBezTo>
                    <a:cubicBezTo>
                      <a:pt x="15103" y="21975"/>
                      <a:pt x="15140" y="21956"/>
                      <a:pt x="15159" y="21938"/>
                    </a:cubicBezTo>
                    <a:lnTo>
                      <a:pt x="15168" y="21938"/>
                    </a:lnTo>
                    <a:lnTo>
                      <a:pt x="15177" y="21928"/>
                    </a:lnTo>
                    <a:lnTo>
                      <a:pt x="15187" y="21919"/>
                    </a:lnTo>
                    <a:cubicBezTo>
                      <a:pt x="15196" y="21919"/>
                      <a:pt x="15206" y="21909"/>
                      <a:pt x="15215" y="21900"/>
                    </a:cubicBezTo>
                    <a:lnTo>
                      <a:pt x="15243" y="21891"/>
                    </a:lnTo>
                    <a:cubicBezTo>
                      <a:pt x="15271" y="21863"/>
                      <a:pt x="15318" y="21835"/>
                      <a:pt x="15355" y="21806"/>
                    </a:cubicBezTo>
                    <a:cubicBezTo>
                      <a:pt x="15374" y="21797"/>
                      <a:pt x="15402" y="21778"/>
                      <a:pt x="15430" y="21750"/>
                    </a:cubicBezTo>
                    <a:cubicBezTo>
                      <a:pt x="15449" y="21732"/>
                      <a:pt x="15468" y="21713"/>
                      <a:pt x="15496" y="21694"/>
                    </a:cubicBezTo>
                    <a:lnTo>
                      <a:pt x="15571" y="21629"/>
                    </a:lnTo>
                    <a:cubicBezTo>
                      <a:pt x="15589" y="21610"/>
                      <a:pt x="15608" y="21591"/>
                      <a:pt x="15627" y="21582"/>
                    </a:cubicBezTo>
                    <a:cubicBezTo>
                      <a:pt x="15646" y="21554"/>
                      <a:pt x="15674" y="21535"/>
                      <a:pt x="15683" y="21526"/>
                    </a:cubicBezTo>
                    <a:lnTo>
                      <a:pt x="15692" y="21516"/>
                    </a:lnTo>
                    <a:cubicBezTo>
                      <a:pt x="15720" y="21497"/>
                      <a:pt x="15739" y="21479"/>
                      <a:pt x="15758" y="21460"/>
                    </a:cubicBezTo>
                    <a:cubicBezTo>
                      <a:pt x="15786" y="21423"/>
                      <a:pt x="15805" y="21385"/>
                      <a:pt x="15833" y="21348"/>
                    </a:cubicBezTo>
                    <a:cubicBezTo>
                      <a:pt x="15842" y="21329"/>
                      <a:pt x="15852" y="21310"/>
                      <a:pt x="15852" y="21292"/>
                    </a:cubicBezTo>
                    <a:lnTo>
                      <a:pt x="15861" y="21282"/>
                    </a:lnTo>
                    <a:lnTo>
                      <a:pt x="15861" y="21273"/>
                    </a:lnTo>
                    <a:cubicBezTo>
                      <a:pt x="15870" y="21273"/>
                      <a:pt x="15870" y="21263"/>
                      <a:pt x="15870" y="21254"/>
                    </a:cubicBezTo>
                    <a:lnTo>
                      <a:pt x="15880" y="21245"/>
                    </a:lnTo>
                    <a:lnTo>
                      <a:pt x="15880" y="21235"/>
                    </a:lnTo>
                    <a:cubicBezTo>
                      <a:pt x="15889" y="21226"/>
                      <a:pt x="15889" y="21217"/>
                      <a:pt x="15898" y="21207"/>
                    </a:cubicBezTo>
                    <a:cubicBezTo>
                      <a:pt x="15908" y="21179"/>
                      <a:pt x="15917" y="21142"/>
                      <a:pt x="15936" y="21104"/>
                    </a:cubicBezTo>
                    <a:lnTo>
                      <a:pt x="15936" y="21095"/>
                    </a:lnTo>
                    <a:lnTo>
                      <a:pt x="15945" y="21076"/>
                    </a:lnTo>
                    <a:cubicBezTo>
                      <a:pt x="15955" y="21048"/>
                      <a:pt x="15955" y="21020"/>
                      <a:pt x="15964" y="20992"/>
                    </a:cubicBezTo>
                    <a:cubicBezTo>
                      <a:pt x="15973" y="20964"/>
                      <a:pt x="15983" y="20926"/>
                      <a:pt x="15983" y="20908"/>
                    </a:cubicBezTo>
                    <a:lnTo>
                      <a:pt x="15983" y="20898"/>
                    </a:lnTo>
                    <a:cubicBezTo>
                      <a:pt x="15992" y="20851"/>
                      <a:pt x="16001" y="20805"/>
                      <a:pt x="16011" y="20739"/>
                    </a:cubicBezTo>
                    <a:cubicBezTo>
                      <a:pt x="16011" y="20702"/>
                      <a:pt x="16020" y="20674"/>
                      <a:pt x="16020" y="20636"/>
                    </a:cubicBezTo>
                    <a:lnTo>
                      <a:pt x="16020" y="20589"/>
                    </a:lnTo>
                    <a:cubicBezTo>
                      <a:pt x="16020" y="20580"/>
                      <a:pt x="16020" y="20571"/>
                      <a:pt x="16020" y="20561"/>
                    </a:cubicBezTo>
                    <a:lnTo>
                      <a:pt x="16020" y="20552"/>
                    </a:lnTo>
                    <a:lnTo>
                      <a:pt x="16020" y="20542"/>
                    </a:lnTo>
                    <a:cubicBezTo>
                      <a:pt x="16011" y="20430"/>
                      <a:pt x="16001" y="20327"/>
                      <a:pt x="15983" y="20215"/>
                    </a:cubicBezTo>
                    <a:lnTo>
                      <a:pt x="15983" y="20196"/>
                    </a:lnTo>
                    <a:lnTo>
                      <a:pt x="15973" y="20131"/>
                    </a:lnTo>
                    <a:lnTo>
                      <a:pt x="15973" y="20121"/>
                    </a:lnTo>
                    <a:cubicBezTo>
                      <a:pt x="15964" y="20046"/>
                      <a:pt x="15955" y="19943"/>
                      <a:pt x="15936" y="19840"/>
                    </a:cubicBezTo>
                    <a:cubicBezTo>
                      <a:pt x="15936" y="19831"/>
                      <a:pt x="15936" y="19812"/>
                      <a:pt x="15936" y="19793"/>
                    </a:cubicBezTo>
                    <a:lnTo>
                      <a:pt x="15926" y="19784"/>
                    </a:lnTo>
                    <a:lnTo>
                      <a:pt x="15926" y="19765"/>
                    </a:lnTo>
                    <a:lnTo>
                      <a:pt x="15926" y="19737"/>
                    </a:lnTo>
                    <a:cubicBezTo>
                      <a:pt x="15917" y="19719"/>
                      <a:pt x="15917" y="19700"/>
                      <a:pt x="15917" y="19681"/>
                    </a:cubicBezTo>
                    <a:cubicBezTo>
                      <a:pt x="15908" y="19625"/>
                      <a:pt x="15898" y="19569"/>
                      <a:pt x="15889" y="19513"/>
                    </a:cubicBezTo>
                    <a:lnTo>
                      <a:pt x="15889" y="19494"/>
                    </a:lnTo>
                    <a:cubicBezTo>
                      <a:pt x="15880" y="19438"/>
                      <a:pt x="15870" y="19382"/>
                      <a:pt x="15861" y="19325"/>
                    </a:cubicBezTo>
                    <a:cubicBezTo>
                      <a:pt x="15852" y="19279"/>
                      <a:pt x="15833" y="19213"/>
                      <a:pt x="15814" y="19147"/>
                    </a:cubicBezTo>
                    <a:cubicBezTo>
                      <a:pt x="15805" y="19119"/>
                      <a:pt x="15795" y="19101"/>
                      <a:pt x="15795" y="19091"/>
                    </a:cubicBezTo>
                    <a:lnTo>
                      <a:pt x="15795" y="19082"/>
                    </a:lnTo>
                    <a:lnTo>
                      <a:pt x="15786" y="19063"/>
                    </a:lnTo>
                    <a:cubicBezTo>
                      <a:pt x="15777" y="19044"/>
                      <a:pt x="15767" y="19016"/>
                      <a:pt x="15758" y="18988"/>
                    </a:cubicBezTo>
                    <a:cubicBezTo>
                      <a:pt x="15749" y="18970"/>
                      <a:pt x="15739" y="18951"/>
                      <a:pt x="15730" y="18932"/>
                    </a:cubicBezTo>
                    <a:cubicBezTo>
                      <a:pt x="15720" y="18923"/>
                      <a:pt x="15720" y="18923"/>
                      <a:pt x="15720" y="18913"/>
                    </a:cubicBezTo>
                    <a:cubicBezTo>
                      <a:pt x="15702" y="18885"/>
                      <a:pt x="15683" y="18857"/>
                      <a:pt x="15674" y="18829"/>
                    </a:cubicBezTo>
                    <a:lnTo>
                      <a:pt x="15664" y="18829"/>
                    </a:lnTo>
                    <a:cubicBezTo>
                      <a:pt x="15664" y="18820"/>
                      <a:pt x="15664" y="18820"/>
                      <a:pt x="15655" y="18810"/>
                    </a:cubicBezTo>
                    <a:lnTo>
                      <a:pt x="15655" y="18801"/>
                    </a:lnTo>
                    <a:lnTo>
                      <a:pt x="15646" y="18801"/>
                    </a:lnTo>
                    <a:cubicBezTo>
                      <a:pt x="15636" y="18782"/>
                      <a:pt x="15627" y="18773"/>
                      <a:pt x="15618" y="18764"/>
                    </a:cubicBezTo>
                    <a:cubicBezTo>
                      <a:pt x="15599" y="18745"/>
                      <a:pt x="15580" y="18735"/>
                      <a:pt x="15571" y="18726"/>
                    </a:cubicBezTo>
                    <a:lnTo>
                      <a:pt x="15561" y="18717"/>
                    </a:lnTo>
                    <a:cubicBezTo>
                      <a:pt x="15543" y="18707"/>
                      <a:pt x="15524" y="18698"/>
                      <a:pt x="15515" y="18689"/>
                    </a:cubicBezTo>
                    <a:lnTo>
                      <a:pt x="15505" y="18679"/>
                    </a:lnTo>
                    <a:cubicBezTo>
                      <a:pt x="15486" y="18670"/>
                      <a:pt x="15458" y="18651"/>
                      <a:pt x="15440" y="18642"/>
                    </a:cubicBezTo>
                    <a:cubicBezTo>
                      <a:pt x="15412" y="18623"/>
                      <a:pt x="15374" y="18604"/>
                      <a:pt x="15337" y="18586"/>
                    </a:cubicBezTo>
                    <a:cubicBezTo>
                      <a:pt x="15318" y="18576"/>
                      <a:pt x="15290" y="18567"/>
                      <a:pt x="15271" y="18548"/>
                    </a:cubicBezTo>
                    <a:lnTo>
                      <a:pt x="15262" y="18548"/>
                    </a:lnTo>
                    <a:lnTo>
                      <a:pt x="15243" y="18530"/>
                    </a:lnTo>
                    <a:lnTo>
                      <a:pt x="15196" y="18501"/>
                    </a:lnTo>
                    <a:lnTo>
                      <a:pt x="15187" y="18492"/>
                    </a:lnTo>
                    <a:cubicBezTo>
                      <a:pt x="15159" y="18445"/>
                      <a:pt x="15121" y="18398"/>
                      <a:pt x="15093" y="18352"/>
                    </a:cubicBezTo>
                    <a:cubicBezTo>
                      <a:pt x="15046" y="18295"/>
                      <a:pt x="15018" y="18249"/>
                      <a:pt x="14981" y="18211"/>
                    </a:cubicBezTo>
                    <a:cubicBezTo>
                      <a:pt x="14962" y="18183"/>
                      <a:pt x="14943" y="18164"/>
                      <a:pt x="14925" y="18146"/>
                    </a:cubicBezTo>
                    <a:cubicBezTo>
                      <a:pt x="14906" y="18118"/>
                      <a:pt x="14878" y="18099"/>
                      <a:pt x="14859" y="18080"/>
                    </a:cubicBezTo>
                    <a:cubicBezTo>
                      <a:pt x="14831" y="18052"/>
                      <a:pt x="14794" y="18033"/>
                      <a:pt x="14765" y="18015"/>
                    </a:cubicBezTo>
                    <a:lnTo>
                      <a:pt x="14756" y="18015"/>
                    </a:lnTo>
                    <a:lnTo>
                      <a:pt x="14747" y="17996"/>
                    </a:lnTo>
                    <a:lnTo>
                      <a:pt x="14737" y="17996"/>
                    </a:lnTo>
                    <a:cubicBezTo>
                      <a:pt x="14709" y="17977"/>
                      <a:pt x="14681" y="17958"/>
                      <a:pt x="14653" y="17949"/>
                    </a:cubicBezTo>
                    <a:cubicBezTo>
                      <a:pt x="14634" y="17930"/>
                      <a:pt x="14616" y="17930"/>
                      <a:pt x="14588" y="17921"/>
                    </a:cubicBezTo>
                    <a:cubicBezTo>
                      <a:pt x="14578" y="17902"/>
                      <a:pt x="14569" y="17893"/>
                      <a:pt x="14560" y="17883"/>
                    </a:cubicBezTo>
                    <a:cubicBezTo>
                      <a:pt x="14550" y="17846"/>
                      <a:pt x="14531" y="17827"/>
                      <a:pt x="14522" y="17799"/>
                    </a:cubicBezTo>
                    <a:cubicBezTo>
                      <a:pt x="14513" y="17771"/>
                      <a:pt x="14503" y="17743"/>
                      <a:pt x="14494" y="17715"/>
                    </a:cubicBezTo>
                    <a:cubicBezTo>
                      <a:pt x="14485" y="17677"/>
                      <a:pt x="14475" y="17649"/>
                      <a:pt x="14466" y="17612"/>
                    </a:cubicBezTo>
                    <a:lnTo>
                      <a:pt x="14466" y="17603"/>
                    </a:lnTo>
                    <a:lnTo>
                      <a:pt x="14457" y="17556"/>
                    </a:lnTo>
                    <a:cubicBezTo>
                      <a:pt x="14457" y="17546"/>
                      <a:pt x="14447" y="17537"/>
                      <a:pt x="14447" y="17518"/>
                    </a:cubicBezTo>
                    <a:lnTo>
                      <a:pt x="14447" y="17509"/>
                    </a:lnTo>
                    <a:lnTo>
                      <a:pt x="14447" y="17500"/>
                    </a:lnTo>
                    <a:lnTo>
                      <a:pt x="14438" y="17500"/>
                    </a:lnTo>
                    <a:cubicBezTo>
                      <a:pt x="14438" y="17462"/>
                      <a:pt x="14428" y="17425"/>
                      <a:pt x="14419" y="17387"/>
                    </a:cubicBezTo>
                    <a:cubicBezTo>
                      <a:pt x="14410" y="17369"/>
                      <a:pt x="14410" y="17350"/>
                      <a:pt x="14400" y="17322"/>
                    </a:cubicBezTo>
                    <a:lnTo>
                      <a:pt x="14400" y="17312"/>
                    </a:lnTo>
                    <a:cubicBezTo>
                      <a:pt x="14400" y="17284"/>
                      <a:pt x="14391" y="17247"/>
                      <a:pt x="14382" y="17219"/>
                    </a:cubicBezTo>
                    <a:lnTo>
                      <a:pt x="14382" y="17209"/>
                    </a:lnTo>
                    <a:cubicBezTo>
                      <a:pt x="14372" y="17181"/>
                      <a:pt x="14363" y="17153"/>
                      <a:pt x="14354" y="17125"/>
                    </a:cubicBezTo>
                    <a:cubicBezTo>
                      <a:pt x="14344" y="17097"/>
                      <a:pt x="14335" y="17069"/>
                      <a:pt x="14325" y="17050"/>
                    </a:cubicBezTo>
                    <a:lnTo>
                      <a:pt x="14316" y="17041"/>
                    </a:lnTo>
                    <a:lnTo>
                      <a:pt x="14325" y="17041"/>
                    </a:lnTo>
                    <a:cubicBezTo>
                      <a:pt x="14372" y="17041"/>
                      <a:pt x="14410" y="17041"/>
                      <a:pt x="14447" y="17031"/>
                    </a:cubicBezTo>
                    <a:cubicBezTo>
                      <a:pt x="14494" y="17022"/>
                      <a:pt x="14531" y="17013"/>
                      <a:pt x="14569" y="17003"/>
                    </a:cubicBezTo>
                    <a:cubicBezTo>
                      <a:pt x="14672" y="16975"/>
                      <a:pt x="14756" y="16947"/>
                      <a:pt x="14831" y="16919"/>
                    </a:cubicBezTo>
                    <a:cubicBezTo>
                      <a:pt x="14859" y="16910"/>
                      <a:pt x="14887" y="16900"/>
                      <a:pt x="14915" y="16891"/>
                    </a:cubicBezTo>
                    <a:cubicBezTo>
                      <a:pt x="14925" y="16882"/>
                      <a:pt x="14934" y="16882"/>
                      <a:pt x="14953" y="16872"/>
                    </a:cubicBezTo>
                    <a:cubicBezTo>
                      <a:pt x="14981" y="16863"/>
                      <a:pt x="15009" y="16844"/>
                      <a:pt x="15037" y="16835"/>
                    </a:cubicBezTo>
                    <a:lnTo>
                      <a:pt x="15074" y="16816"/>
                    </a:lnTo>
                    <a:cubicBezTo>
                      <a:pt x="15093" y="16807"/>
                      <a:pt x="15121" y="16797"/>
                      <a:pt x="15159" y="16779"/>
                    </a:cubicBezTo>
                    <a:lnTo>
                      <a:pt x="15168" y="16779"/>
                    </a:lnTo>
                    <a:lnTo>
                      <a:pt x="15187" y="16769"/>
                    </a:lnTo>
                    <a:cubicBezTo>
                      <a:pt x="15234" y="16741"/>
                      <a:pt x="15280" y="16723"/>
                      <a:pt x="15318" y="16704"/>
                    </a:cubicBezTo>
                    <a:cubicBezTo>
                      <a:pt x="15393" y="16676"/>
                      <a:pt x="15458" y="16638"/>
                      <a:pt x="15552" y="16591"/>
                    </a:cubicBezTo>
                    <a:cubicBezTo>
                      <a:pt x="15580" y="16582"/>
                      <a:pt x="15608" y="16563"/>
                      <a:pt x="15636" y="16545"/>
                    </a:cubicBezTo>
                    <a:cubicBezTo>
                      <a:pt x="15674" y="16526"/>
                      <a:pt x="15739" y="16498"/>
                      <a:pt x="15786" y="16460"/>
                    </a:cubicBezTo>
                    <a:lnTo>
                      <a:pt x="15842" y="16432"/>
                    </a:lnTo>
                    <a:lnTo>
                      <a:pt x="15852" y="16432"/>
                    </a:lnTo>
                    <a:lnTo>
                      <a:pt x="15861" y="16423"/>
                    </a:lnTo>
                    <a:cubicBezTo>
                      <a:pt x="15908" y="16395"/>
                      <a:pt x="15973" y="16357"/>
                      <a:pt x="16029" y="16329"/>
                    </a:cubicBezTo>
                    <a:cubicBezTo>
                      <a:pt x="16132" y="16273"/>
                      <a:pt x="16207" y="16226"/>
                      <a:pt x="16282" y="16189"/>
                    </a:cubicBezTo>
                    <a:lnTo>
                      <a:pt x="16320" y="16170"/>
                    </a:lnTo>
                    <a:cubicBezTo>
                      <a:pt x="16385" y="16142"/>
                      <a:pt x="16451" y="16105"/>
                      <a:pt x="16526" y="16067"/>
                    </a:cubicBezTo>
                    <a:cubicBezTo>
                      <a:pt x="16563" y="16048"/>
                      <a:pt x="16591" y="16039"/>
                      <a:pt x="16629" y="16020"/>
                    </a:cubicBezTo>
                    <a:lnTo>
                      <a:pt x="16657" y="16011"/>
                    </a:lnTo>
                    <a:lnTo>
                      <a:pt x="16675" y="16002"/>
                    </a:lnTo>
                    <a:lnTo>
                      <a:pt x="16685" y="15992"/>
                    </a:lnTo>
                    <a:cubicBezTo>
                      <a:pt x="16713" y="15983"/>
                      <a:pt x="16750" y="15964"/>
                      <a:pt x="16788" y="15955"/>
                    </a:cubicBezTo>
                    <a:cubicBezTo>
                      <a:pt x="16863" y="15917"/>
                      <a:pt x="16947" y="15880"/>
                      <a:pt x="17059" y="15833"/>
                    </a:cubicBezTo>
                    <a:cubicBezTo>
                      <a:pt x="17144" y="15796"/>
                      <a:pt x="17219" y="15758"/>
                      <a:pt x="17303" y="15711"/>
                    </a:cubicBezTo>
                    <a:lnTo>
                      <a:pt x="17359" y="15683"/>
                    </a:lnTo>
                    <a:lnTo>
                      <a:pt x="17387" y="15665"/>
                    </a:lnTo>
                    <a:lnTo>
                      <a:pt x="17396" y="15665"/>
                    </a:lnTo>
                    <a:cubicBezTo>
                      <a:pt x="17443" y="15636"/>
                      <a:pt x="17499" y="15608"/>
                      <a:pt x="17556" y="15580"/>
                    </a:cubicBezTo>
                    <a:cubicBezTo>
                      <a:pt x="17584" y="15562"/>
                      <a:pt x="17612" y="15552"/>
                      <a:pt x="17630" y="15533"/>
                    </a:cubicBezTo>
                    <a:lnTo>
                      <a:pt x="17640" y="15533"/>
                    </a:lnTo>
                    <a:lnTo>
                      <a:pt x="17677" y="15515"/>
                    </a:lnTo>
                    <a:lnTo>
                      <a:pt x="17687" y="15515"/>
                    </a:lnTo>
                    <a:lnTo>
                      <a:pt x="17696" y="15505"/>
                    </a:lnTo>
                    <a:cubicBezTo>
                      <a:pt x="17724" y="15487"/>
                      <a:pt x="17762" y="15468"/>
                      <a:pt x="17790" y="15449"/>
                    </a:cubicBezTo>
                    <a:lnTo>
                      <a:pt x="17874" y="15402"/>
                    </a:lnTo>
                    <a:lnTo>
                      <a:pt x="17874" y="15393"/>
                    </a:lnTo>
                    <a:lnTo>
                      <a:pt x="17883" y="15393"/>
                    </a:lnTo>
                    <a:cubicBezTo>
                      <a:pt x="17921" y="15374"/>
                      <a:pt x="17977" y="15337"/>
                      <a:pt x="18033" y="15309"/>
                    </a:cubicBezTo>
                    <a:lnTo>
                      <a:pt x="18052" y="15299"/>
                    </a:lnTo>
                    <a:lnTo>
                      <a:pt x="18061" y="15290"/>
                    </a:lnTo>
                    <a:lnTo>
                      <a:pt x="18071" y="15290"/>
                    </a:lnTo>
                    <a:cubicBezTo>
                      <a:pt x="18108" y="15271"/>
                      <a:pt x="18136" y="15253"/>
                      <a:pt x="18164" y="15234"/>
                    </a:cubicBezTo>
                    <a:cubicBezTo>
                      <a:pt x="18211" y="15215"/>
                      <a:pt x="18258" y="15187"/>
                      <a:pt x="18277" y="15178"/>
                    </a:cubicBezTo>
                    <a:lnTo>
                      <a:pt x="18286" y="15178"/>
                    </a:lnTo>
                    <a:cubicBezTo>
                      <a:pt x="18323" y="15159"/>
                      <a:pt x="18361" y="15140"/>
                      <a:pt x="18398" y="15121"/>
                    </a:cubicBezTo>
                    <a:lnTo>
                      <a:pt x="18417" y="15112"/>
                    </a:lnTo>
                    <a:lnTo>
                      <a:pt x="18426" y="15103"/>
                    </a:lnTo>
                    <a:lnTo>
                      <a:pt x="18539" y="15047"/>
                    </a:lnTo>
                    <a:lnTo>
                      <a:pt x="18567" y="15028"/>
                    </a:lnTo>
                    <a:lnTo>
                      <a:pt x="18576" y="15028"/>
                    </a:lnTo>
                    <a:cubicBezTo>
                      <a:pt x="18614" y="15009"/>
                      <a:pt x="18632" y="15000"/>
                      <a:pt x="18660" y="14981"/>
                    </a:cubicBezTo>
                    <a:cubicBezTo>
                      <a:pt x="18698" y="14962"/>
                      <a:pt x="18745" y="14944"/>
                      <a:pt x="18782" y="14916"/>
                    </a:cubicBezTo>
                    <a:cubicBezTo>
                      <a:pt x="18876" y="14869"/>
                      <a:pt x="18969" y="14822"/>
                      <a:pt x="19054" y="14775"/>
                    </a:cubicBezTo>
                    <a:cubicBezTo>
                      <a:pt x="19091" y="14756"/>
                      <a:pt x="19129" y="14738"/>
                      <a:pt x="19166" y="14719"/>
                    </a:cubicBezTo>
                    <a:cubicBezTo>
                      <a:pt x="19203" y="14700"/>
                      <a:pt x="19241" y="14672"/>
                      <a:pt x="19288" y="14644"/>
                    </a:cubicBezTo>
                    <a:cubicBezTo>
                      <a:pt x="19334" y="14625"/>
                      <a:pt x="19372" y="14597"/>
                      <a:pt x="19409" y="14578"/>
                    </a:cubicBezTo>
                    <a:lnTo>
                      <a:pt x="19419" y="14569"/>
                    </a:lnTo>
                    <a:lnTo>
                      <a:pt x="19428" y="14560"/>
                    </a:lnTo>
                    <a:lnTo>
                      <a:pt x="19437" y="14560"/>
                    </a:lnTo>
                    <a:lnTo>
                      <a:pt x="19447" y="14550"/>
                    </a:lnTo>
                    <a:cubicBezTo>
                      <a:pt x="19475" y="14541"/>
                      <a:pt x="19503" y="14522"/>
                      <a:pt x="19531" y="14504"/>
                    </a:cubicBezTo>
                    <a:cubicBezTo>
                      <a:pt x="19625" y="14447"/>
                      <a:pt x="19728" y="14391"/>
                      <a:pt x="19784" y="14354"/>
                    </a:cubicBezTo>
                    <a:lnTo>
                      <a:pt x="19803" y="14344"/>
                    </a:lnTo>
                    <a:lnTo>
                      <a:pt x="19812" y="14344"/>
                    </a:lnTo>
                    <a:lnTo>
                      <a:pt x="19821" y="14335"/>
                    </a:lnTo>
                    <a:lnTo>
                      <a:pt x="19831" y="14335"/>
                    </a:lnTo>
                    <a:lnTo>
                      <a:pt x="19831" y="14326"/>
                    </a:lnTo>
                    <a:lnTo>
                      <a:pt x="19840" y="14326"/>
                    </a:lnTo>
                    <a:cubicBezTo>
                      <a:pt x="19859" y="14316"/>
                      <a:pt x="19878" y="14307"/>
                      <a:pt x="19896" y="14288"/>
                    </a:cubicBezTo>
                    <a:cubicBezTo>
                      <a:pt x="19943" y="14260"/>
                      <a:pt x="19981" y="14241"/>
                      <a:pt x="20027" y="14213"/>
                    </a:cubicBezTo>
                    <a:cubicBezTo>
                      <a:pt x="20055" y="14195"/>
                      <a:pt x="20084" y="14176"/>
                      <a:pt x="20112" y="14157"/>
                    </a:cubicBezTo>
                    <a:lnTo>
                      <a:pt x="20121" y="14157"/>
                    </a:lnTo>
                    <a:lnTo>
                      <a:pt x="20140" y="14148"/>
                    </a:lnTo>
                    <a:cubicBezTo>
                      <a:pt x="20187" y="14120"/>
                      <a:pt x="20224" y="14092"/>
                      <a:pt x="20271" y="14063"/>
                    </a:cubicBezTo>
                    <a:cubicBezTo>
                      <a:pt x="20346" y="14026"/>
                      <a:pt x="20411" y="13989"/>
                      <a:pt x="20467" y="13961"/>
                    </a:cubicBezTo>
                    <a:lnTo>
                      <a:pt x="20477" y="13951"/>
                    </a:lnTo>
                    <a:lnTo>
                      <a:pt x="20486" y="13951"/>
                    </a:lnTo>
                    <a:lnTo>
                      <a:pt x="20495" y="13942"/>
                    </a:lnTo>
                    <a:lnTo>
                      <a:pt x="20505" y="13932"/>
                    </a:lnTo>
                    <a:lnTo>
                      <a:pt x="20524" y="13923"/>
                    </a:lnTo>
                    <a:cubicBezTo>
                      <a:pt x="20570" y="13904"/>
                      <a:pt x="20608" y="13876"/>
                      <a:pt x="20645" y="13858"/>
                    </a:cubicBezTo>
                    <a:lnTo>
                      <a:pt x="20655" y="13848"/>
                    </a:lnTo>
                    <a:lnTo>
                      <a:pt x="20664" y="13848"/>
                    </a:lnTo>
                    <a:lnTo>
                      <a:pt x="20664" y="13839"/>
                    </a:lnTo>
                    <a:cubicBezTo>
                      <a:pt x="20692" y="13829"/>
                      <a:pt x="20730" y="13811"/>
                      <a:pt x="20758" y="13792"/>
                    </a:cubicBezTo>
                    <a:lnTo>
                      <a:pt x="20795" y="13764"/>
                    </a:lnTo>
                    <a:lnTo>
                      <a:pt x="20804" y="13764"/>
                    </a:lnTo>
                    <a:lnTo>
                      <a:pt x="20804" y="13755"/>
                    </a:lnTo>
                    <a:lnTo>
                      <a:pt x="20814" y="13755"/>
                    </a:lnTo>
                    <a:cubicBezTo>
                      <a:pt x="20870" y="13726"/>
                      <a:pt x="20936" y="13680"/>
                      <a:pt x="21001" y="13642"/>
                    </a:cubicBezTo>
                    <a:cubicBezTo>
                      <a:pt x="21085" y="13595"/>
                      <a:pt x="21170" y="13530"/>
                      <a:pt x="21244" y="13483"/>
                    </a:cubicBezTo>
                    <a:cubicBezTo>
                      <a:pt x="21291" y="13455"/>
                      <a:pt x="21329" y="13417"/>
                      <a:pt x="21376" y="13389"/>
                    </a:cubicBezTo>
                    <a:lnTo>
                      <a:pt x="21385" y="13389"/>
                    </a:lnTo>
                    <a:lnTo>
                      <a:pt x="21394" y="13380"/>
                    </a:lnTo>
                    <a:lnTo>
                      <a:pt x="21422" y="13361"/>
                    </a:lnTo>
                    <a:lnTo>
                      <a:pt x="21441" y="13352"/>
                    </a:lnTo>
                    <a:lnTo>
                      <a:pt x="21441" y="13343"/>
                    </a:lnTo>
                    <a:cubicBezTo>
                      <a:pt x="21516" y="13296"/>
                      <a:pt x="21591" y="13249"/>
                      <a:pt x="21675" y="13193"/>
                    </a:cubicBezTo>
                    <a:cubicBezTo>
                      <a:pt x="21759" y="13127"/>
                      <a:pt x="21834" y="13071"/>
                      <a:pt x="21909" y="13024"/>
                    </a:cubicBezTo>
                    <a:cubicBezTo>
                      <a:pt x="21975" y="12968"/>
                      <a:pt x="22050" y="12912"/>
                      <a:pt x="22125" y="12846"/>
                    </a:cubicBezTo>
                    <a:cubicBezTo>
                      <a:pt x="22134" y="12837"/>
                      <a:pt x="22143" y="12828"/>
                      <a:pt x="22153" y="12818"/>
                    </a:cubicBezTo>
                    <a:lnTo>
                      <a:pt x="22162" y="12818"/>
                    </a:lnTo>
                    <a:lnTo>
                      <a:pt x="22162" y="12809"/>
                    </a:lnTo>
                    <a:cubicBezTo>
                      <a:pt x="22171" y="12800"/>
                      <a:pt x="22181" y="12800"/>
                      <a:pt x="22181" y="12790"/>
                    </a:cubicBezTo>
                    <a:lnTo>
                      <a:pt x="22209" y="12771"/>
                    </a:lnTo>
                    <a:lnTo>
                      <a:pt x="22237" y="12743"/>
                    </a:lnTo>
                    <a:lnTo>
                      <a:pt x="22302" y="12687"/>
                    </a:lnTo>
                    <a:lnTo>
                      <a:pt x="22340" y="12650"/>
                    </a:lnTo>
                    <a:cubicBezTo>
                      <a:pt x="22377" y="12622"/>
                      <a:pt x="22405" y="12594"/>
                      <a:pt x="22443" y="12565"/>
                    </a:cubicBezTo>
                    <a:lnTo>
                      <a:pt x="22443" y="12556"/>
                    </a:lnTo>
                    <a:lnTo>
                      <a:pt x="22452" y="12556"/>
                    </a:lnTo>
                    <a:lnTo>
                      <a:pt x="22452" y="12547"/>
                    </a:lnTo>
                    <a:cubicBezTo>
                      <a:pt x="22527" y="12491"/>
                      <a:pt x="22602" y="12416"/>
                      <a:pt x="22677" y="12350"/>
                    </a:cubicBezTo>
                    <a:cubicBezTo>
                      <a:pt x="22733" y="12294"/>
                      <a:pt x="22789" y="12247"/>
                      <a:pt x="22836" y="12191"/>
                    </a:cubicBezTo>
                    <a:lnTo>
                      <a:pt x="22892" y="12191"/>
                    </a:lnTo>
                    <a:cubicBezTo>
                      <a:pt x="22892" y="12182"/>
                      <a:pt x="22883" y="12182"/>
                      <a:pt x="22883" y="12182"/>
                    </a:cubicBezTo>
                    <a:lnTo>
                      <a:pt x="22874" y="12182"/>
                    </a:lnTo>
                    <a:lnTo>
                      <a:pt x="22864" y="12172"/>
                    </a:lnTo>
                    <a:lnTo>
                      <a:pt x="22902" y="12154"/>
                    </a:lnTo>
                    <a:cubicBezTo>
                      <a:pt x="22920" y="12135"/>
                      <a:pt x="22949" y="12125"/>
                      <a:pt x="22977" y="12116"/>
                    </a:cubicBezTo>
                    <a:cubicBezTo>
                      <a:pt x="23005" y="12097"/>
                      <a:pt x="23023" y="12088"/>
                      <a:pt x="23051" y="12079"/>
                    </a:cubicBezTo>
                    <a:cubicBezTo>
                      <a:pt x="23070" y="12069"/>
                      <a:pt x="23089" y="12060"/>
                      <a:pt x="23126" y="12051"/>
                    </a:cubicBezTo>
                    <a:lnTo>
                      <a:pt x="23136" y="12041"/>
                    </a:lnTo>
                    <a:lnTo>
                      <a:pt x="23145" y="12041"/>
                    </a:lnTo>
                    <a:cubicBezTo>
                      <a:pt x="23154" y="12041"/>
                      <a:pt x="23173" y="12032"/>
                      <a:pt x="23192" y="12032"/>
                    </a:cubicBezTo>
                    <a:cubicBezTo>
                      <a:pt x="23211" y="12032"/>
                      <a:pt x="23239" y="12022"/>
                      <a:pt x="23257" y="12022"/>
                    </a:cubicBezTo>
                    <a:cubicBezTo>
                      <a:pt x="23295" y="12022"/>
                      <a:pt x="23332" y="12022"/>
                      <a:pt x="23379" y="12013"/>
                    </a:cubicBezTo>
                    <a:close/>
                    <a:moveTo>
                      <a:pt x="2201" y="22893"/>
                    </a:moveTo>
                    <a:cubicBezTo>
                      <a:pt x="2219" y="22902"/>
                      <a:pt x="2238" y="22911"/>
                      <a:pt x="2257" y="22921"/>
                    </a:cubicBezTo>
                    <a:cubicBezTo>
                      <a:pt x="2285" y="22930"/>
                      <a:pt x="2322" y="22949"/>
                      <a:pt x="2351" y="22958"/>
                    </a:cubicBezTo>
                    <a:cubicBezTo>
                      <a:pt x="2407" y="22977"/>
                      <a:pt x="2472" y="22996"/>
                      <a:pt x="2528" y="23014"/>
                    </a:cubicBezTo>
                    <a:cubicBezTo>
                      <a:pt x="2585" y="23033"/>
                      <a:pt x="2650" y="23042"/>
                      <a:pt x="2697" y="23052"/>
                    </a:cubicBezTo>
                    <a:cubicBezTo>
                      <a:pt x="2725" y="23052"/>
                      <a:pt x="2753" y="23061"/>
                      <a:pt x="2791" y="23070"/>
                    </a:cubicBezTo>
                    <a:lnTo>
                      <a:pt x="2856" y="23070"/>
                    </a:lnTo>
                    <a:lnTo>
                      <a:pt x="2884" y="23080"/>
                    </a:lnTo>
                    <a:lnTo>
                      <a:pt x="2968" y="23080"/>
                    </a:lnTo>
                    <a:lnTo>
                      <a:pt x="2968" y="23089"/>
                    </a:lnTo>
                    <a:lnTo>
                      <a:pt x="3015" y="23117"/>
                    </a:lnTo>
                    <a:cubicBezTo>
                      <a:pt x="3034" y="23136"/>
                      <a:pt x="3053" y="23155"/>
                      <a:pt x="3071" y="23164"/>
                    </a:cubicBezTo>
                    <a:lnTo>
                      <a:pt x="3071" y="23173"/>
                    </a:lnTo>
                    <a:cubicBezTo>
                      <a:pt x="3118" y="23211"/>
                      <a:pt x="3165" y="23248"/>
                      <a:pt x="3221" y="23276"/>
                    </a:cubicBezTo>
                    <a:cubicBezTo>
                      <a:pt x="3240" y="23295"/>
                      <a:pt x="3259" y="23304"/>
                      <a:pt x="3277" y="23314"/>
                    </a:cubicBezTo>
                    <a:lnTo>
                      <a:pt x="3287" y="23314"/>
                    </a:lnTo>
                    <a:cubicBezTo>
                      <a:pt x="3296" y="23323"/>
                      <a:pt x="3315" y="23333"/>
                      <a:pt x="3334" y="23342"/>
                    </a:cubicBezTo>
                    <a:cubicBezTo>
                      <a:pt x="3371" y="23361"/>
                      <a:pt x="3399" y="23379"/>
                      <a:pt x="3437" y="23407"/>
                    </a:cubicBezTo>
                    <a:cubicBezTo>
                      <a:pt x="3455" y="23417"/>
                      <a:pt x="3465" y="23426"/>
                      <a:pt x="3483" y="23436"/>
                    </a:cubicBezTo>
                    <a:cubicBezTo>
                      <a:pt x="3493" y="23445"/>
                      <a:pt x="3502" y="23445"/>
                      <a:pt x="3512" y="23454"/>
                    </a:cubicBezTo>
                    <a:cubicBezTo>
                      <a:pt x="3512" y="23454"/>
                      <a:pt x="3521" y="23464"/>
                      <a:pt x="3521" y="23464"/>
                    </a:cubicBezTo>
                    <a:cubicBezTo>
                      <a:pt x="3549" y="23482"/>
                      <a:pt x="3577" y="23492"/>
                      <a:pt x="3605" y="23520"/>
                    </a:cubicBezTo>
                    <a:lnTo>
                      <a:pt x="3615" y="23520"/>
                    </a:lnTo>
                    <a:cubicBezTo>
                      <a:pt x="3633" y="23529"/>
                      <a:pt x="3633" y="23539"/>
                      <a:pt x="3643" y="23539"/>
                    </a:cubicBezTo>
                    <a:cubicBezTo>
                      <a:pt x="3661" y="23548"/>
                      <a:pt x="3671" y="23557"/>
                      <a:pt x="3689" y="23567"/>
                    </a:cubicBezTo>
                    <a:cubicBezTo>
                      <a:pt x="3708" y="23585"/>
                      <a:pt x="3727" y="23595"/>
                      <a:pt x="3746" y="23613"/>
                    </a:cubicBezTo>
                    <a:lnTo>
                      <a:pt x="3764" y="23623"/>
                    </a:lnTo>
                    <a:cubicBezTo>
                      <a:pt x="3783" y="23642"/>
                      <a:pt x="3802" y="23651"/>
                      <a:pt x="3820" y="23670"/>
                    </a:cubicBezTo>
                    <a:cubicBezTo>
                      <a:pt x="3849" y="23688"/>
                      <a:pt x="3867" y="23707"/>
                      <a:pt x="3886" y="23735"/>
                    </a:cubicBezTo>
                    <a:cubicBezTo>
                      <a:pt x="3895" y="23754"/>
                      <a:pt x="3905" y="23773"/>
                      <a:pt x="3914" y="23791"/>
                    </a:cubicBezTo>
                    <a:cubicBezTo>
                      <a:pt x="3923" y="23791"/>
                      <a:pt x="3923" y="23801"/>
                      <a:pt x="3923" y="23801"/>
                    </a:cubicBezTo>
                    <a:lnTo>
                      <a:pt x="3923" y="23810"/>
                    </a:lnTo>
                    <a:cubicBezTo>
                      <a:pt x="3961" y="23894"/>
                      <a:pt x="3980" y="23979"/>
                      <a:pt x="3998" y="24053"/>
                    </a:cubicBezTo>
                    <a:cubicBezTo>
                      <a:pt x="4008" y="24138"/>
                      <a:pt x="4026" y="24213"/>
                      <a:pt x="4036" y="24306"/>
                    </a:cubicBezTo>
                    <a:lnTo>
                      <a:pt x="4045" y="24334"/>
                    </a:lnTo>
                    <a:cubicBezTo>
                      <a:pt x="4045" y="24372"/>
                      <a:pt x="4045" y="24409"/>
                      <a:pt x="4055" y="24437"/>
                    </a:cubicBezTo>
                    <a:lnTo>
                      <a:pt x="4055" y="24447"/>
                    </a:lnTo>
                    <a:lnTo>
                      <a:pt x="4055" y="24456"/>
                    </a:lnTo>
                    <a:lnTo>
                      <a:pt x="4055" y="24465"/>
                    </a:lnTo>
                    <a:cubicBezTo>
                      <a:pt x="4055" y="24484"/>
                      <a:pt x="4055" y="24503"/>
                      <a:pt x="4064" y="24531"/>
                    </a:cubicBezTo>
                    <a:cubicBezTo>
                      <a:pt x="4064" y="24550"/>
                      <a:pt x="4064" y="24568"/>
                      <a:pt x="4064" y="24587"/>
                    </a:cubicBezTo>
                    <a:cubicBezTo>
                      <a:pt x="4064" y="24615"/>
                      <a:pt x="4073" y="24634"/>
                      <a:pt x="4073" y="24662"/>
                    </a:cubicBezTo>
                    <a:cubicBezTo>
                      <a:pt x="4073" y="24681"/>
                      <a:pt x="4083" y="24709"/>
                      <a:pt x="4083" y="24737"/>
                    </a:cubicBezTo>
                    <a:cubicBezTo>
                      <a:pt x="4083" y="24737"/>
                      <a:pt x="4083" y="24746"/>
                      <a:pt x="4083" y="24756"/>
                    </a:cubicBezTo>
                    <a:cubicBezTo>
                      <a:pt x="4073" y="24746"/>
                      <a:pt x="4055" y="24737"/>
                      <a:pt x="4026" y="24728"/>
                    </a:cubicBezTo>
                    <a:cubicBezTo>
                      <a:pt x="3998" y="24709"/>
                      <a:pt x="3961" y="24700"/>
                      <a:pt x="3933" y="24690"/>
                    </a:cubicBezTo>
                    <a:lnTo>
                      <a:pt x="3923" y="24681"/>
                    </a:lnTo>
                    <a:cubicBezTo>
                      <a:pt x="3839" y="24653"/>
                      <a:pt x="3755" y="24625"/>
                      <a:pt x="3661" y="24597"/>
                    </a:cubicBezTo>
                    <a:cubicBezTo>
                      <a:pt x="3615" y="24587"/>
                      <a:pt x="3568" y="24568"/>
                      <a:pt x="3512" y="24550"/>
                    </a:cubicBezTo>
                    <a:lnTo>
                      <a:pt x="3512" y="24559"/>
                    </a:lnTo>
                    <a:lnTo>
                      <a:pt x="3521" y="24559"/>
                    </a:lnTo>
                    <a:cubicBezTo>
                      <a:pt x="3540" y="24578"/>
                      <a:pt x="3568" y="24597"/>
                      <a:pt x="3605" y="24615"/>
                    </a:cubicBezTo>
                    <a:lnTo>
                      <a:pt x="3596" y="24615"/>
                    </a:lnTo>
                    <a:cubicBezTo>
                      <a:pt x="3661" y="24653"/>
                      <a:pt x="3727" y="24690"/>
                      <a:pt x="3783" y="24728"/>
                    </a:cubicBezTo>
                    <a:cubicBezTo>
                      <a:pt x="3830" y="24756"/>
                      <a:pt x="3877" y="24784"/>
                      <a:pt x="3933" y="24812"/>
                    </a:cubicBezTo>
                    <a:cubicBezTo>
                      <a:pt x="3952" y="24821"/>
                      <a:pt x="3970" y="24831"/>
                      <a:pt x="3989" y="24840"/>
                    </a:cubicBezTo>
                    <a:lnTo>
                      <a:pt x="3998" y="24849"/>
                    </a:lnTo>
                    <a:cubicBezTo>
                      <a:pt x="4017" y="24859"/>
                      <a:pt x="4045" y="24877"/>
                      <a:pt x="4064" y="24887"/>
                    </a:cubicBezTo>
                    <a:cubicBezTo>
                      <a:pt x="4092" y="24906"/>
                      <a:pt x="4111" y="24915"/>
                      <a:pt x="4148" y="24934"/>
                    </a:cubicBezTo>
                    <a:cubicBezTo>
                      <a:pt x="4167" y="24943"/>
                      <a:pt x="4186" y="24952"/>
                      <a:pt x="4214" y="24962"/>
                    </a:cubicBezTo>
                    <a:lnTo>
                      <a:pt x="4223" y="24971"/>
                    </a:lnTo>
                    <a:lnTo>
                      <a:pt x="4232" y="24980"/>
                    </a:lnTo>
                    <a:cubicBezTo>
                      <a:pt x="4261" y="24999"/>
                      <a:pt x="4289" y="25018"/>
                      <a:pt x="4326" y="25037"/>
                    </a:cubicBezTo>
                    <a:cubicBezTo>
                      <a:pt x="4335" y="25037"/>
                      <a:pt x="4345" y="25037"/>
                      <a:pt x="4354" y="25046"/>
                    </a:cubicBezTo>
                    <a:cubicBezTo>
                      <a:pt x="4420" y="25083"/>
                      <a:pt x="4495" y="25121"/>
                      <a:pt x="4588" y="25177"/>
                    </a:cubicBezTo>
                    <a:cubicBezTo>
                      <a:pt x="4644" y="25224"/>
                      <a:pt x="4710" y="25271"/>
                      <a:pt x="4766" y="25317"/>
                    </a:cubicBezTo>
                    <a:lnTo>
                      <a:pt x="4775" y="25317"/>
                    </a:lnTo>
                    <a:cubicBezTo>
                      <a:pt x="4794" y="25336"/>
                      <a:pt x="4813" y="25355"/>
                      <a:pt x="4832" y="25364"/>
                    </a:cubicBezTo>
                    <a:cubicBezTo>
                      <a:pt x="4869" y="25392"/>
                      <a:pt x="4897" y="25420"/>
                      <a:pt x="4925" y="25439"/>
                    </a:cubicBezTo>
                    <a:cubicBezTo>
                      <a:pt x="4944" y="25449"/>
                      <a:pt x="4953" y="25467"/>
                      <a:pt x="4963" y="25477"/>
                    </a:cubicBezTo>
                    <a:cubicBezTo>
                      <a:pt x="4963" y="25467"/>
                      <a:pt x="4963" y="25467"/>
                      <a:pt x="4963" y="25458"/>
                    </a:cubicBezTo>
                    <a:cubicBezTo>
                      <a:pt x="4991" y="25486"/>
                      <a:pt x="5038" y="25514"/>
                      <a:pt x="5084" y="25542"/>
                    </a:cubicBezTo>
                    <a:cubicBezTo>
                      <a:pt x="5131" y="25580"/>
                      <a:pt x="5187" y="25617"/>
                      <a:pt x="5244" y="25655"/>
                    </a:cubicBezTo>
                    <a:lnTo>
                      <a:pt x="5244" y="25664"/>
                    </a:lnTo>
                    <a:lnTo>
                      <a:pt x="5262" y="25664"/>
                    </a:lnTo>
                    <a:lnTo>
                      <a:pt x="5281" y="25683"/>
                    </a:lnTo>
                    <a:cubicBezTo>
                      <a:pt x="5300" y="25692"/>
                      <a:pt x="5319" y="25711"/>
                      <a:pt x="5337" y="25720"/>
                    </a:cubicBezTo>
                    <a:lnTo>
                      <a:pt x="5365" y="25739"/>
                    </a:lnTo>
                    <a:lnTo>
                      <a:pt x="5365" y="25748"/>
                    </a:lnTo>
                    <a:lnTo>
                      <a:pt x="5384" y="25748"/>
                    </a:lnTo>
                    <a:cubicBezTo>
                      <a:pt x="5431" y="25786"/>
                      <a:pt x="5515" y="25842"/>
                      <a:pt x="5590" y="25898"/>
                    </a:cubicBezTo>
                    <a:cubicBezTo>
                      <a:pt x="5637" y="25935"/>
                      <a:pt x="5684" y="25963"/>
                      <a:pt x="5730" y="25992"/>
                    </a:cubicBezTo>
                    <a:lnTo>
                      <a:pt x="5740" y="26001"/>
                    </a:lnTo>
                    <a:lnTo>
                      <a:pt x="5749" y="26001"/>
                    </a:lnTo>
                    <a:cubicBezTo>
                      <a:pt x="5759" y="26010"/>
                      <a:pt x="5768" y="26020"/>
                      <a:pt x="5787" y="26029"/>
                    </a:cubicBezTo>
                    <a:lnTo>
                      <a:pt x="5871" y="26095"/>
                    </a:lnTo>
                    <a:cubicBezTo>
                      <a:pt x="5899" y="26123"/>
                      <a:pt x="5936" y="26151"/>
                      <a:pt x="5965" y="26169"/>
                    </a:cubicBezTo>
                    <a:lnTo>
                      <a:pt x="5993" y="26198"/>
                    </a:lnTo>
                    <a:cubicBezTo>
                      <a:pt x="6021" y="26226"/>
                      <a:pt x="6058" y="26254"/>
                      <a:pt x="6105" y="26291"/>
                    </a:cubicBezTo>
                    <a:lnTo>
                      <a:pt x="6161" y="26338"/>
                    </a:lnTo>
                    <a:lnTo>
                      <a:pt x="6161" y="26347"/>
                    </a:lnTo>
                    <a:lnTo>
                      <a:pt x="6171" y="26347"/>
                    </a:lnTo>
                    <a:cubicBezTo>
                      <a:pt x="6217" y="26394"/>
                      <a:pt x="6274" y="26441"/>
                      <a:pt x="6330" y="26488"/>
                    </a:cubicBezTo>
                    <a:lnTo>
                      <a:pt x="6377" y="26525"/>
                    </a:lnTo>
                    <a:lnTo>
                      <a:pt x="6386" y="26525"/>
                    </a:lnTo>
                    <a:lnTo>
                      <a:pt x="6386" y="26535"/>
                    </a:lnTo>
                    <a:cubicBezTo>
                      <a:pt x="6442" y="26581"/>
                      <a:pt x="6508" y="26628"/>
                      <a:pt x="6573" y="26684"/>
                    </a:cubicBezTo>
                    <a:lnTo>
                      <a:pt x="6611" y="26722"/>
                    </a:lnTo>
                    <a:lnTo>
                      <a:pt x="6629" y="26731"/>
                    </a:lnTo>
                    <a:cubicBezTo>
                      <a:pt x="6676" y="26778"/>
                      <a:pt x="6751" y="26834"/>
                      <a:pt x="6817" y="26890"/>
                    </a:cubicBezTo>
                    <a:lnTo>
                      <a:pt x="6882" y="26947"/>
                    </a:lnTo>
                    <a:cubicBezTo>
                      <a:pt x="6948" y="26993"/>
                      <a:pt x="7004" y="27040"/>
                      <a:pt x="7069" y="27096"/>
                    </a:cubicBezTo>
                    <a:cubicBezTo>
                      <a:pt x="7144" y="27153"/>
                      <a:pt x="7219" y="27209"/>
                      <a:pt x="7294" y="27265"/>
                    </a:cubicBezTo>
                    <a:lnTo>
                      <a:pt x="7294" y="27274"/>
                    </a:lnTo>
                    <a:lnTo>
                      <a:pt x="7303" y="27274"/>
                    </a:lnTo>
                    <a:lnTo>
                      <a:pt x="7322" y="27293"/>
                    </a:lnTo>
                    <a:lnTo>
                      <a:pt x="7332" y="27302"/>
                    </a:lnTo>
                    <a:cubicBezTo>
                      <a:pt x="7397" y="27349"/>
                      <a:pt x="7491" y="27424"/>
                      <a:pt x="7575" y="27490"/>
                    </a:cubicBezTo>
                    <a:cubicBezTo>
                      <a:pt x="7669" y="27565"/>
                      <a:pt x="7743" y="27630"/>
                      <a:pt x="7828" y="27686"/>
                    </a:cubicBezTo>
                    <a:cubicBezTo>
                      <a:pt x="7875" y="27724"/>
                      <a:pt x="7921" y="27752"/>
                      <a:pt x="7959" y="27780"/>
                    </a:cubicBezTo>
                    <a:cubicBezTo>
                      <a:pt x="7996" y="27808"/>
                      <a:pt x="8034" y="27827"/>
                      <a:pt x="8099" y="27873"/>
                    </a:cubicBezTo>
                    <a:cubicBezTo>
                      <a:pt x="8137" y="27892"/>
                      <a:pt x="8165" y="27911"/>
                      <a:pt x="8193" y="27930"/>
                    </a:cubicBezTo>
                    <a:lnTo>
                      <a:pt x="8202" y="27930"/>
                    </a:lnTo>
                    <a:cubicBezTo>
                      <a:pt x="8212" y="27939"/>
                      <a:pt x="8221" y="27939"/>
                      <a:pt x="8230" y="27948"/>
                    </a:cubicBezTo>
                    <a:lnTo>
                      <a:pt x="8249" y="27967"/>
                    </a:lnTo>
                    <a:cubicBezTo>
                      <a:pt x="8286" y="27986"/>
                      <a:pt x="8324" y="28005"/>
                      <a:pt x="8361" y="28033"/>
                    </a:cubicBezTo>
                    <a:cubicBezTo>
                      <a:pt x="8464" y="28089"/>
                      <a:pt x="8567" y="28145"/>
                      <a:pt x="8661" y="28201"/>
                    </a:cubicBezTo>
                    <a:cubicBezTo>
                      <a:pt x="8708" y="28220"/>
                      <a:pt x="8755" y="28248"/>
                      <a:pt x="8801" y="28276"/>
                    </a:cubicBezTo>
                    <a:lnTo>
                      <a:pt x="8830" y="28285"/>
                    </a:lnTo>
                    <a:lnTo>
                      <a:pt x="8830" y="28295"/>
                    </a:lnTo>
                    <a:cubicBezTo>
                      <a:pt x="8867" y="28304"/>
                      <a:pt x="8895" y="28323"/>
                      <a:pt x="8933" y="28342"/>
                    </a:cubicBezTo>
                    <a:lnTo>
                      <a:pt x="8942" y="28351"/>
                    </a:lnTo>
                    <a:cubicBezTo>
                      <a:pt x="8979" y="28370"/>
                      <a:pt x="9026" y="28398"/>
                      <a:pt x="9073" y="28426"/>
                    </a:cubicBezTo>
                    <a:cubicBezTo>
                      <a:pt x="9101" y="28445"/>
                      <a:pt x="9139" y="28454"/>
                      <a:pt x="9167" y="28473"/>
                    </a:cubicBezTo>
                    <a:cubicBezTo>
                      <a:pt x="9176" y="28482"/>
                      <a:pt x="9185" y="28491"/>
                      <a:pt x="9204" y="28501"/>
                    </a:cubicBezTo>
                    <a:cubicBezTo>
                      <a:pt x="9307" y="28566"/>
                      <a:pt x="9391" y="28613"/>
                      <a:pt x="9476" y="28660"/>
                    </a:cubicBezTo>
                    <a:cubicBezTo>
                      <a:pt x="9513" y="28679"/>
                      <a:pt x="9560" y="28707"/>
                      <a:pt x="9597" y="28735"/>
                    </a:cubicBezTo>
                    <a:cubicBezTo>
                      <a:pt x="9625" y="28744"/>
                      <a:pt x="9653" y="28763"/>
                      <a:pt x="9691" y="28772"/>
                    </a:cubicBezTo>
                    <a:lnTo>
                      <a:pt x="9691" y="28782"/>
                    </a:lnTo>
                    <a:cubicBezTo>
                      <a:pt x="9710" y="28782"/>
                      <a:pt x="9719" y="28791"/>
                      <a:pt x="9738" y="28800"/>
                    </a:cubicBezTo>
                    <a:cubicBezTo>
                      <a:pt x="9756" y="28810"/>
                      <a:pt x="9785" y="28828"/>
                      <a:pt x="9803" y="28838"/>
                    </a:cubicBezTo>
                    <a:lnTo>
                      <a:pt x="9813" y="28838"/>
                    </a:lnTo>
                    <a:lnTo>
                      <a:pt x="9822" y="28847"/>
                    </a:lnTo>
                    <a:lnTo>
                      <a:pt x="9831" y="28847"/>
                    </a:lnTo>
                    <a:cubicBezTo>
                      <a:pt x="9878" y="28875"/>
                      <a:pt x="9944" y="28913"/>
                      <a:pt x="10000" y="28941"/>
                    </a:cubicBezTo>
                    <a:lnTo>
                      <a:pt x="10028" y="28950"/>
                    </a:lnTo>
                    <a:cubicBezTo>
                      <a:pt x="10037" y="28960"/>
                      <a:pt x="10056" y="28960"/>
                      <a:pt x="10065" y="28969"/>
                    </a:cubicBezTo>
                    <a:lnTo>
                      <a:pt x="10150" y="29006"/>
                    </a:lnTo>
                    <a:cubicBezTo>
                      <a:pt x="10187" y="29016"/>
                      <a:pt x="10215" y="29034"/>
                      <a:pt x="10253" y="29044"/>
                    </a:cubicBezTo>
                    <a:lnTo>
                      <a:pt x="10262" y="29053"/>
                    </a:lnTo>
                    <a:lnTo>
                      <a:pt x="10281" y="29053"/>
                    </a:lnTo>
                    <a:lnTo>
                      <a:pt x="10290" y="29063"/>
                    </a:lnTo>
                    <a:lnTo>
                      <a:pt x="10299" y="29063"/>
                    </a:lnTo>
                    <a:cubicBezTo>
                      <a:pt x="10412" y="29109"/>
                      <a:pt x="10505" y="29147"/>
                      <a:pt x="10590" y="29184"/>
                    </a:cubicBezTo>
                    <a:cubicBezTo>
                      <a:pt x="10655" y="29212"/>
                      <a:pt x="10730" y="29240"/>
                      <a:pt x="10777" y="29269"/>
                    </a:cubicBezTo>
                    <a:lnTo>
                      <a:pt x="10786" y="29269"/>
                    </a:lnTo>
                    <a:lnTo>
                      <a:pt x="10796" y="29278"/>
                    </a:lnTo>
                    <a:lnTo>
                      <a:pt x="10805" y="29278"/>
                    </a:lnTo>
                    <a:lnTo>
                      <a:pt x="10814" y="29287"/>
                    </a:lnTo>
                    <a:lnTo>
                      <a:pt x="10824" y="29287"/>
                    </a:lnTo>
                    <a:lnTo>
                      <a:pt x="10889" y="29315"/>
                    </a:lnTo>
                    <a:lnTo>
                      <a:pt x="10927" y="29334"/>
                    </a:lnTo>
                    <a:lnTo>
                      <a:pt x="10946" y="29343"/>
                    </a:lnTo>
                    <a:cubicBezTo>
                      <a:pt x="11011" y="29372"/>
                      <a:pt x="11095" y="29409"/>
                      <a:pt x="11170" y="29446"/>
                    </a:cubicBezTo>
                    <a:lnTo>
                      <a:pt x="11283" y="29503"/>
                    </a:lnTo>
                    <a:lnTo>
                      <a:pt x="11292" y="29503"/>
                    </a:lnTo>
                    <a:lnTo>
                      <a:pt x="11311" y="29512"/>
                    </a:lnTo>
                    <a:cubicBezTo>
                      <a:pt x="11357" y="29540"/>
                      <a:pt x="11404" y="29559"/>
                      <a:pt x="11451" y="29587"/>
                    </a:cubicBezTo>
                    <a:lnTo>
                      <a:pt x="11479" y="29596"/>
                    </a:lnTo>
                    <a:lnTo>
                      <a:pt x="11582" y="29652"/>
                    </a:lnTo>
                    <a:cubicBezTo>
                      <a:pt x="11620" y="29671"/>
                      <a:pt x="11657" y="29690"/>
                      <a:pt x="11695" y="29699"/>
                    </a:cubicBezTo>
                    <a:lnTo>
                      <a:pt x="11695" y="29709"/>
                    </a:lnTo>
                    <a:lnTo>
                      <a:pt x="11713" y="29709"/>
                    </a:lnTo>
                    <a:cubicBezTo>
                      <a:pt x="11798" y="29755"/>
                      <a:pt x="11891" y="29793"/>
                      <a:pt x="12003" y="29802"/>
                    </a:cubicBezTo>
                    <a:lnTo>
                      <a:pt x="12135" y="29802"/>
                    </a:lnTo>
                    <a:cubicBezTo>
                      <a:pt x="12172" y="29802"/>
                      <a:pt x="12209" y="29802"/>
                      <a:pt x="12256" y="29793"/>
                    </a:cubicBezTo>
                    <a:cubicBezTo>
                      <a:pt x="12341" y="29783"/>
                      <a:pt x="12425" y="29755"/>
                      <a:pt x="12500" y="29727"/>
                    </a:cubicBezTo>
                    <a:lnTo>
                      <a:pt x="12518" y="29727"/>
                    </a:lnTo>
                    <a:lnTo>
                      <a:pt x="12621" y="29690"/>
                    </a:lnTo>
                    <a:cubicBezTo>
                      <a:pt x="12650" y="29680"/>
                      <a:pt x="12668" y="29671"/>
                      <a:pt x="12696" y="29662"/>
                    </a:cubicBezTo>
                    <a:lnTo>
                      <a:pt x="12715" y="29662"/>
                    </a:lnTo>
                    <a:lnTo>
                      <a:pt x="12734" y="29652"/>
                    </a:lnTo>
                    <a:cubicBezTo>
                      <a:pt x="12771" y="29643"/>
                      <a:pt x="12809" y="29634"/>
                      <a:pt x="12846" y="29615"/>
                    </a:cubicBezTo>
                    <a:cubicBezTo>
                      <a:pt x="12884" y="29606"/>
                      <a:pt x="12912" y="29596"/>
                      <a:pt x="12949" y="29596"/>
                    </a:cubicBezTo>
                    <a:lnTo>
                      <a:pt x="12949" y="29587"/>
                    </a:lnTo>
                    <a:lnTo>
                      <a:pt x="12958" y="29587"/>
                    </a:lnTo>
                    <a:cubicBezTo>
                      <a:pt x="12987" y="29587"/>
                      <a:pt x="13015" y="29577"/>
                      <a:pt x="13043" y="29577"/>
                    </a:cubicBezTo>
                    <a:cubicBezTo>
                      <a:pt x="13061" y="29568"/>
                      <a:pt x="13090" y="29568"/>
                      <a:pt x="13108" y="29568"/>
                    </a:cubicBezTo>
                    <a:lnTo>
                      <a:pt x="13127" y="29568"/>
                    </a:lnTo>
                    <a:cubicBezTo>
                      <a:pt x="13146" y="29577"/>
                      <a:pt x="13155" y="29577"/>
                      <a:pt x="13164" y="29577"/>
                    </a:cubicBezTo>
                    <a:lnTo>
                      <a:pt x="13174" y="29596"/>
                    </a:lnTo>
                    <a:lnTo>
                      <a:pt x="13183" y="29624"/>
                    </a:lnTo>
                    <a:cubicBezTo>
                      <a:pt x="13202" y="29652"/>
                      <a:pt x="13221" y="29690"/>
                      <a:pt x="13230" y="29718"/>
                    </a:cubicBezTo>
                    <a:lnTo>
                      <a:pt x="13239" y="29727"/>
                    </a:lnTo>
                    <a:lnTo>
                      <a:pt x="13258" y="29765"/>
                    </a:lnTo>
                    <a:cubicBezTo>
                      <a:pt x="13267" y="29793"/>
                      <a:pt x="13277" y="29812"/>
                      <a:pt x="13296" y="29840"/>
                    </a:cubicBezTo>
                    <a:lnTo>
                      <a:pt x="13305" y="29858"/>
                    </a:lnTo>
                    <a:lnTo>
                      <a:pt x="13314" y="29877"/>
                    </a:lnTo>
                    <a:lnTo>
                      <a:pt x="13333" y="29924"/>
                    </a:lnTo>
                    <a:lnTo>
                      <a:pt x="13342" y="29933"/>
                    </a:lnTo>
                    <a:lnTo>
                      <a:pt x="13352" y="29952"/>
                    </a:lnTo>
                    <a:lnTo>
                      <a:pt x="13361" y="29961"/>
                    </a:lnTo>
                    <a:lnTo>
                      <a:pt x="13361" y="29971"/>
                    </a:lnTo>
                    <a:cubicBezTo>
                      <a:pt x="13380" y="29999"/>
                      <a:pt x="13399" y="30036"/>
                      <a:pt x="13408" y="30074"/>
                    </a:cubicBezTo>
                    <a:cubicBezTo>
                      <a:pt x="13445" y="30130"/>
                      <a:pt x="13473" y="30186"/>
                      <a:pt x="13502" y="30233"/>
                    </a:cubicBezTo>
                    <a:cubicBezTo>
                      <a:pt x="13530" y="30280"/>
                      <a:pt x="13558" y="30336"/>
                      <a:pt x="13595" y="30383"/>
                    </a:cubicBezTo>
                    <a:cubicBezTo>
                      <a:pt x="13605" y="30401"/>
                      <a:pt x="13623" y="30420"/>
                      <a:pt x="13642" y="30439"/>
                    </a:cubicBezTo>
                    <a:cubicBezTo>
                      <a:pt x="13661" y="30467"/>
                      <a:pt x="13679" y="30486"/>
                      <a:pt x="13708" y="30504"/>
                    </a:cubicBezTo>
                    <a:cubicBezTo>
                      <a:pt x="13745" y="30542"/>
                      <a:pt x="13792" y="30579"/>
                      <a:pt x="13839" y="30626"/>
                    </a:cubicBezTo>
                    <a:cubicBezTo>
                      <a:pt x="13876" y="30654"/>
                      <a:pt x="13923" y="30682"/>
                      <a:pt x="13960" y="30701"/>
                    </a:cubicBezTo>
                    <a:lnTo>
                      <a:pt x="13988" y="30720"/>
                    </a:lnTo>
                    <a:lnTo>
                      <a:pt x="13998" y="30729"/>
                    </a:lnTo>
                    <a:lnTo>
                      <a:pt x="14007" y="30729"/>
                    </a:lnTo>
                    <a:cubicBezTo>
                      <a:pt x="14045" y="30757"/>
                      <a:pt x="14091" y="30785"/>
                      <a:pt x="14148" y="30823"/>
                    </a:cubicBezTo>
                    <a:lnTo>
                      <a:pt x="14157" y="30823"/>
                    </a:lnTo>
                    <a:cubicBezTo>
                      <a:pt x="14176" y="30841"/>
                      <a:pt x="14194" y="30851"/>
                      <a:pt x="14213" y="30860"/>
                    </a:cubicBezTo>
                    <a:lnTo>
                      <a:pt x="14260" y="30888"/>
                    </a:lnTo>
                    <a:lnTo>
                      <a:pt x="14307" y="30907"/>
                    </a:lnTo>
                    <a:cubicBezTo>
                      <a:pt x="14325" y="30926"/>
                      <a:pt x="14344" y="30935"/>
                      <a:pt x="14363" y="30935"/>
                    </a:cubicBezTo>
                    <a:lnTo>
                      <a:pt x="14363" y="30944"/>
                    </a:lnTo>
                    <a:cubicBezTo>
                      <a:pt x="14372" y="30944"/>
                      <a:pt x="14382" y="30954"/>
                      <a:pt x="14391" y="30954"/>
                    </a:cubicBezTo>
                    <a:cubicBezTo>
                      <a:pt x="14410" y="30963"/>
                      <a:pt x="14428" y="30973"/>
                      <a:pt x="14457" y="30982"/>
                    </a:cubicBezTo>
                    <a:lnTo>
                      <a:pt x="14485" y="31001"/>
                    </a:lnTo>
                    <a:lnTo>
                      <a:pt x="14494" y="31001"/>
                    </a:lnTo>
                    <a:cubicBezTo>
                      <a:pt x="14522" y="31019"/>
                      <a:pt x="14569" y="31038"/>
                      <a:pt x="14616" y="31066"/>
                    </a:cubicBezTo>
                    <a:cubicBezTo>
                      <a:pt x="14663" y="31085"/>
                      <a:pt x="14719" y="31113"/>
                      <a:pt x="14784" y="31132"/>
                    </a:cubicBezTo>
                    <a:cubicBezTo>
                      <a:pt x="14840" y="31150"/>
                      <a:pt x="14897" y="31169"/>
                      <a:pt x="14962" y="31188"/>
                    </a:cubicBezTo>
                    <a:lnTo>
                      <a:pt x="14990" y="31197"/>
                    </a:lnTo>
                    <a:lnTo>
                      <a:pt x="15000" y="31207"/>
                    </a:lnTo>
                    <a:cubicBezTo>
                      <a:pt x="15037" y="31216"/>
                      <a:pt x="15074" y="31225"/>
                      <a:pt x="15112" y="31244"/>
                    </a:cubicBezTo>
                    <a:cubicBezTo>
                      <a:pt x="15168" y="31263"/>
                      <a:pt x="15224" y="31282"/>
                      <a:pt x="15280" y="31300"/>
                    </a:cubicBezTo>
                    <a:cubicBezTo>
                      <a:pt x="15299" y="31310"/>
                      <a:pt x="15309" y="31310"/>
                      <a:pt x="15318" y="31319"/>
                    </a:cubicBezTo>
                    <a:cubicBezTo>
                      <a:pt x="15346" y="31328"/>
                      <a:pt x="15365" y="31338"/>
                      <a:pt x="15393" y="31338"/>
                    </a:cubicBezTo>
                    <a:cubicBezTo>
                      <a:pt x="15393" y="31366"/>
                      <a:pt x="15402" y="31394"/>
                      <a:pt x="15402" y="31422"/>
                    </a:cubicBezTo>
                    <a:cubicBezTo>
                      <a:pt x="15393" y="31450"/>
                      <a:pt x="15393" y="31459"/>
                      <a:pt x="15393" y="31469"/>
                    </a:cubicBezTo>
                    <a:cubicBezTo>
                      <a:pt x="15383" y="31478"/>
                      <a:pt x="15374" y="31497"/>
                      <a:pt x="15374" y="31506"/>
                    </a:cubicBezTo>
                    <a:cubicBezTo>
                      <a:pt x="15365" y="31516"/>
                      <a:pt x="15355" y="31525"/>
                      <a:pt x="15346" y="31534"/>
                    </a:cubicBezTo>
                    <a:cubicBezTo>
                      <a:pt x="15337" y="31544"/>
                      <a:pt x="15318" y="31562"/>
                      <a:pt x="15299" y="31572"/>
                    </a:cubicBezTo>
                    <a:lnTo>
                      <a:pt x="15290" y="31572"/>
                    </a:lnTo>
                    <a:cubicBezTo>
                      <a:pt x="15271" y="31581"/>
                      <a:pt x="15252" y="31590"/>
                      <a:pt x="15234" y="31600"/>
                    </a:cubicBezTo>
                    <a:cubicBezTo>
                      <a:pt x="15206" y="31609"/>
                      <a:pt x="15187" y="31619"/>
                      <a:pt x="15168" y="31619"/>
                    </a:cubicBezTo>
                    <a:cubicBezTo>
                      <a:pt x="15159" y="31619"/>
                      <a:pt x="15149" y="31628"/>
                      <a:pt x="15140" y="31628"/>
                    </a:cubicBezTo>
                    <a:lnTo>
                      <a:pt x="15093" y="31628"/>
                    </a:lnTo>
                    <a:cubicBezTo>
                      <a:pt x="15065" y="31628"/>
                      <a:pt x="15037" y="31637"/>
                      <a:pt x="15009" y="31637"/>
                    </a:cubicBezTo>
                    <a:cubicBezTo>
                      <a:pt x="14953" y="31647"/>
                      <a:pt x="14887" y="31665"/>
                      <a:pt x="14822" y="31684"/>
                    </a:cubicBezTo>
                    <a:cubicBezTo>
                      <a:pt x="14803" y="31684"/>
                      <a:pt x="14775" y="31693"/>
                      <a:pt x="14747" y="31703"/>
                    </a:cubicBezTo>
                    <a:lnTo>
                      <a:pt x="14737" y="31712"/>
                    </a:lnTo>
                    <a:cubicBezTo>
                      <a:pt x="14719" y="31712"/>
                      <a:pt x="14691" y="31731"/>
                      <a:pt x="14663" y="31740"/>
                    </a:cubicBezTo>
                    <a:lnTo>
                      <a:pt x="14653" y="31750"/>
                    </a:lnTo>
                    <a:lnTo>
                      <a:pt x="14644" y="31750"/>
                    </a:lnTo>
                    <a:cubicBezTo>
                      <a:pt x="14634" y="31759"/>
                      <a:pt x="14625" y="31759"/>
                      <a:pt x="14616" y="31768"/>
                    </a:cubicBezTo>
                    <a:lnTo>
                      <a:pt x="14606" y="31768"/>
                    </a:lnTo>
                    <a:cubicBezTo>
                      <a:pt x="14597" y="31778"/>
                      <a:pt x="14578" y="31787"/>
                      <a:pt x="14569" y="31787"/>
                    </a:cubicBezTo>
                    <a:cubicBezTo>
                      <a:pt x="14550" y="31806"/>
                      <a:pt x="14522" y="31825"/>
                      <a:pt x="14494" y="31843"/>
                    </a:cubicBezTo>
                    <a:cubicBezTo>
                      <a:pt x="14457" y="31871"/>
                      <a:pt x="14419" y="31899"/>
                      <a:pt x="14382" y="31928"/>
                    </a:cubicBezTo>
                    <a:lnTo>
                      <a:pt x="14372" y="31928"/>
                    </a:lnTo>
                    <a:lnTo>
                      <a:pt x="14372" y="31937"/>
                    </a:lnTo>
                    <a:lnTo>
                      <a:pt x="14354" y="31956"/>
                    </a:lnTo>
                    <a:cubicBezTo>
                      <a:pt x="14297" y="31993"/>
                      <a:pt x="14251" y="32031"/>
                      <a:pt x="14194" y="32068"/>
                    </a:cubicBezTo>
                    <a:cubicBezTo>
                      <a:pt x="14157" y="32105"/>
                      <a:pt x="14110" y="32143"/>
                      <a:pt x="14063" y="32180"/>
                    </a:cubicBezTo>
                    <a:cubicBezTo>
                      <a:pt x="14035" y="32199"/>
                      <a:pt x="14007" y="32227"/>
                      <a:pt x="13988" y="32237"/>
                    </a:cubicBezTo>
                    <a:cubicBezTo>
                      <a:pt x="13970" y="32255"/>
                      <a:pt x="13951" y="32265"/>
                      <a:pt x="13932" y="32283"/>
                    </a:cubicBezTo>
                    <a:lnTo>
                      <a:pt x="13913" y="32293"/>
                    </a:lnTo>
                    <a:cubicBezTo>
                      <a:pt x="13895" y="32311"/>
                      <a:pt x="13876" y="32321"/>
                      <a:pt x="13848" y="32339"/>
                    </a:cubicBezTo>
                    <a:cubicBezTo>
                      <a:pt x="13829" y="32358"/>
                      <a:pt x="13810" y="32368"/>
                      <a:pt x="13792" y="32377"/>
                    </a:cubicBezTo>
                    <a:lnTo>
                      <a:pt x="13782" y="32377"/>
                    </a:lnTo>
                    <a:lnTo>
                      <a:pt x="13782" y="32386"/>
                    </a:lnTo>
                    <a:cubicBezTo>
                      <a:pt x="13736" y="32414"/>
                      <a:pt x="13689" y="32433"/>
                      <a:pt x="13661" y="32452"/>
                    </a:cubicBezTo>
                    <a:lnTo>
                      <a:pt x="13642" y="32461"/>
                    </a:lnTo>
                    <a:cubicBezTo>
                      <a:pt x="13623" y="32471"/>
                      <a:pt x="13605" y="32480"/>
                      <a:pt x="13595" y="32480"/>
                    </a:cubicBezTo>
                    <a:cubicBezTo>
                      <a:pt x="13558" y="32499"/>
                      <a:pt x="13530" y="32508"/>
                      <a:pt x="13492" y="32508"/>
                    </a:cubicBezTo>
                    <a:cubicBezTo>
                      <a:pt x="13445" y="32517"/>
                      <a:pt x="13399" y="32527"/>
                      <a:pt x="13352" y="32536"/>
                    </a:cubicBezTo>
                    <a:lnTo>
                      <a:pt x="13324" y="32536"/>
                    </a:lnTo>
                    <a:cubicBezTo>
                      <a:pt x="13296" y="32545"/>
                      <a:pt x="13249" y="32545"/>
                      <a:pt x="13202" y="32545"/>
                    </a:cubicBezTo>
                    <a:cubicBezTo>
                      <a:pt x="13174" y="32555"/>
                      <a:pt x="13146" y="32555"/>
                      <a:pt x="13118" y="32555"/>
                    </a:cubicBezTo>
                    <a:cubicBezTo>
                      <a:pt x="13099" y="32555"/>
                      <a:pt x="13071" y="32555"/>
                      <a:pt x="13043" y="32545"/>
                    </a:cubicBezTo>
                    <a:lnTo>
                      <a:pt x="12884" y="32545"/>
                    </a:lnTo>
                    <a:cubicBezTo>
                      <a:pt x="12781" y="32536"/>
                      <a:pt x="12668" y="32527"/>
                      <a:pt x="12547" y="32508"/>
                    </a:cubicBezTo>
                    <a:lnTo>
                      <a:pt x="12509" y="32508"/>
                    </a:lnTo>
                    <a:cubicBezTo>
                      <a:pt x="12462" y="32499"/>
                      <a:pt x="12406" y="32499"/>
                      <a:pt x="12350" y="32489"/>
                    </a:cubicBezTo>
                    <a:cubicBezTo>
                      <a:pt x="12284" y="32480"/>
                      <a:pt x="12219" y="32461"/>
                      <a:pt x="12172" y="32452"/>
                    </a:cubicBezTo>
                    <a:cubicBezTo>
                      <a:pt x="12116" y="32442"/>
                      <a:pt x="12069" y="32424"/>
                      <a:pt x="12013" y="32405"/>
                    </a:cubicBezTo>
                    <a:lnTo>
                      <a:pt x="11975" y="32405"/>
                    </a:lnTo>
                    <a:lnTo>
                      <a:pt x="11975" y="32396"/>
                    </a:lnTo>
                    <a:cubicBezTo>
                      <a:pt x="11929" y="32386"/>
                      <a:pt x="11882" y="32377"/>
                      <a:pt x="11826" y="32358"/>
                    </a:cubicBezTo>
                    <a:cubicBezTo>
                      <a:pt x="11723" y="32330"/>
                      <a:pt x="11610" y="32302"/>
                      <a:pt x="11498" y="32265"/>
                    </a:cubicBezTo>
                    <a:cubicBezTo>
                      <a:pt x="11395" y="32237"/>
                      <a:pt x="11283" y="32199"/>
                      <a:pt x="11161" y="32152"/>
                    </a:cubicBezTo>
                    <a:lnTo>
                      <a:pt x="11151" y="32152"/>
                    </a:lnTo>
                    <a:cubicBezTo>
                      <a:pt x="11114" y="32124"/>
                      <a:pt x="11077" y="32096"/>
                      <a:pt x="11039" y="32059"/>
                    </a:cubicBezTo>
                    <a:cubicBezTo>
                      <a:pt x="10992" y="32031"/>
                      <a:pt x="10936" y="32002"/>
                      <a:pt x="10899" y="31974"/>
                    </a:cubicBezTo>
                    <a:cubicBezTo>
                      <a:pt x="10852" y="31946"/>
                      <a:pt x="10814" y="31928"/>
                      <a:pt x="10768" y="31909"/>
                    </a:cubicBezTo>
                    <a:cubicBezTo>
                      <a:pt x="10721" y="31881"/>
                      <a:pt x="10674" y="31862"/>
                      <a:pt x="10627" y="31843"/>
                    </a:cubicBezTo>
                    <a:cubicBezTo>
                      <a:pt x="10515" y="31796"/>
                      <a:pt x="10402" y="31768"/>
                      <a:pt x="10290" y="31731"/>
                    </a:cubicBezTo>
                    <a:lnTo>
                      <a:pt x="10262" y="31731"/>
                    </a:lnTo>
                    <a:cubicBezTo>
                      <a:pt x="10187" y="31703"/>
                      <a:pt x="10103" y="31684"/>
                      <a:pt x="10019" y="31656"/>
                    </a:cubicBezTo>
                    <a:lnTo>
                      <a:pt x="9953" y="31647"/>
                    </a:lnTo>
                    <a:lnTo>
                      <a:pt x="9934" y="31637"/>
                    </a:lnTo>
                    <a:cubicBezTo>
                      <a:pt x="9888" y="31628"/>
                      <a:pt x="9831" y="31609"/>
                      <a:pt x="9785" y="31600"/>
                    </a:cubicBezTo>
                    <a:lnTo>
                      <a:pt x="9756" y="31590"/>
                    </a:lnTo>
                    <a:lnTo>
                      <a:pt x="9550" y="31534"/>
                    </a:lnTo>
                    <a:cubicBezTo>
                      <a:pt x="9429" y="31506"/>
                      <a:pt x="9307" y="31469"/>
                      <a:pt x="9167" y="31431"/>
                    </a:cubicBezTo>
                    <a:lnTo>
                      <a:pt x="9101" y="31413"/>
                    </a:lnTo>
                    <a:lnTo>
                      <a:pt x="9101" y="31403"/>
                    </a:lnTo>
                    <a:lnTo>
                      <a:pt x="9073" y="31403"/>
                    </a:lnTo>
                    <a:cubicBezTo>
                      <a:pt x="9007" y="31375"/>
                      <a:pt x="8933" y="31356"/>
                      <a:pt x="8858" y="31328"/>
                    </a:cubicBezTo>
                    <a:cubicBezTo>
                      <a:pt x="8755" y="31300"/>
                      <a:pt x="8661" y="31272"/>
                      <a:pt x="8567" y="31244"/>
                    </a:cubicBezTo>
                    <a:lnTo>
                      <a:pt x="8502" y="31225"/>
                    </a:lnTo>
                    <a:cubicBezTo>
                      <a:pt x="8464" y="31207"/>
                      <a:pt x="8427" y="31197"/>
                      <a:pt x="8399" y="31188"/>
                    </a:cubicBezTo>
                    <a:lnTo>
                      <a:pt x="8389" y="31188"/>
                    </a:lnTo>
                    <a:lnTo>
                      <a:pt x="8361" y="31179"/>
                    </a:lnTo>
                    <a:lnTo>
                      <a:pt x="8305" y="31160"/>
                    </a:lnTo>
                    <a:lnTo>
                      <a:pt x="8277" y="31160"/>
                    </a:lnTo>
                    <a:lnTo>
                      <a:pt x="8277" y="31150"/>
                    </a:lnTo>
                    <a:lnTo>
                      <a:pt x="8268" y="31150"/>
                    </a:lnTo>
                    <a:lnTo>
                      <a:pt x="8221" y="31141"/>
                    </a:lnTo>
                    <a:lnTo>
                      <a:pt x="8137" y="31113"/>
                    </a:lnTo>
                    <a:lnTo>
                      <a:pt x="8062" y="31094"/>
                    </a:lnTo>
                    <a:lnTo>
                      <a:pt x="8071" y="31094"/>
                    </a:lnTo>
                    <a:cubicBezTo>
                      <a:pt x="7959" y="31057"/>
                      <a:pt x="7828" y="31019"/>
                      <a:pt x="7762" y="31001"/>
                    </a:cubicBezTo>
                    <a:lnTo>
                      <a:pt x="7743" y="30991"/>
                    </a:lnTo>
                    <a:lnTo>
                      <a:pt x="7725" y="30991"/>
                    </a:lnTo>
                    <a:lnTo>
                      <a:pt x="7715" y="30982"/>
                    </a:lnTo>
                    <a:cubicBezTo>
                      <a:pt x="7669" y="30973"/>
                      <a:pt x="7594" y="30954"/>
                      <a:pt x="7528" y="30935"/>
                    </a:cubicBezTo>
                    <a:cubicBezTo>
                      <a:pt x="7341" y="30870"/>
                      <a:pt x="7154" y="30813"/>
                      <a:pt x="6966" y="30757"/>
                    </a:cubicBezTo>
                    <a:lnTo>
                      <a:pt x="6891" y="30738"/>
                    </a:lnTo>
                    <a:lnTo>
                      <a:pt x="6882" y="30729"/>
                    </a:lnTo>
                    <a:lnTo>
                      <a:pt x="6873" y="30729"/>
                    </a:lnTo>
                    <a:cubicBezTo>
                      <a:pt x="6798" y="30701"/>
                      <a:pt x="6723" y="30673"/>
                      <a:pt x="6648" y="30654"/>
                    </a:cubicBezTo>
                    <a:cubicBezTo>
                      <a:pt x="6620" y="30645"/>
                      <a:pt x="6582" y="30635"/>
                      <a:pt x="6554" y="30617"/>
                    </a:cubicBezTo>
                    <a:cubicBezTo>
                      <a:pt x="6489" y="30598"/>
                      <a:pt x="6423" y="30579"/>
                      <a:pt x="6358" y="30551"/>
                    </a:cubicBezTo>
                    <a:lnTo>
                      <a:pt x="6302" y="30532"/>
                    </a:lnTo>
                    <a:lnTo>
                      <a:pt x="6292" y="30532"/>
                    </a:lnTo>
                    <a:lnTo>
                      <a:pt x="6255" y="30514"/>
                    </a:lnTo>
                    <a:lnTo>
                      <a:pt x="6189" y="30495"/>
                    </a:lnTo>
                    <a:cubicBezTo>
                      <a:pt x="6152" y="30476"/>
                      <a:pt x="6124" y="30467"/>
                      <a:pt x="6086" y="30458"/>
                    </a:cubicBezTo>
                    <a:cubicBezTo>
                      <a:pt x="6068" y="30448"/>
                      <a:pt x="6049" y="30439"/>
                      <a:pt x="6030" y="30429"/>
                    </a:cubicBezTo>
                    <a:cubicBezTo>
                      <a:pt x="5993" y="30420"/>
                      <a:pt x="5965" y="30411"/>
                      <a:pt x="5927" y="30392"/>
                    </a:cubicBezTo>
                    <a:cubicBezTo>
                      <a:pt x="5908" y="30383"/>
                      <a:pt x="5890" y="30373"/>
                      <a:pt x="5880" y="30373"/>
                    </a:cubicBezTo>
                    <a:cubicBezTo>
                      <a:pt x="5843" y="30355"/>
                      <a:pt x="5805" y="30345"/>
                      <a:pt x="5768" y="30327"/>
                    </a:cubicBezTo>
                    <a:lnTo>
                      <a:pt x="5721" y="30308"/>
                    </a:lnTo>
                    <a:cubicBezTo>
                      <a:pt x="5684" y="30289"/>
                      <a:pt x="5646" y="30280"/>
                      <a:pt x="5627" y="30261"/>
                    </a:cubicBezTo>
                    <a:lnTo>
                      <a:pt x="5609" y="30261"/>
                    </a:lnTo>
                    <a:cubicBezTo>
                      <a:pt x="5599" y="30252"/>
                      <a:pt x="5581" y="30242"/>
                      <a:pt x="5571" y="30242"/>
                    </a:cubicBezTo>
                    <a:cubicBezTo>
                      <a:pt x="5543" y="30233"/>
                      <a:pt x="5515" y="30214"/>
                      <a:pt x="5478" y="30195"/>
                    </a:cubicBezTo>
                    <a:lnTo>
                      <a:pt x="5459" y="30195"/>
                    </a:lnTo>
                    <a:lnTo>
                      <a:pt x="5450" y="30186"/>
                    </a:lnTo>
                    <a:cubicBezTo>
                      <a:pt x="5440" y="30186"/>
                      <a:pt x="5431" y="30177"/>
                      <a:pt x="5422" y="30177"/>
                    </a:cubicBezTo>
                    <a:cubicBezTo>
                      <a:pt x="5393" y="30158"/>
                      <a:pt x="5356" y="30149"/>
                      <a:pt x="5319" y="30121"/>
                    </a:cubicBezTo>
                    <a:lnTo>
                      <a:pt x="5300" y="30111"/>
                    </a:lnTo>
                    <a:lnTo>
                      <a:pt x="5281" y="30102"/>
                    </a:lnTo>
                    <a:cubicBezTo>
                      <a:pt x="5262" y="30102"/>
                      <a:pt x="5253" y="30092"/>
                      <a:pt x="5234" y="30083"/>
                    </a:cubicBezTo>
                    <a:lnTo>
                      <a:pt x="5225" y="30074"/>
                    </a:lnTo>
                    <a:lnTo>
                      <a:pt x="5216" y="30074"/>
                    </a:lnTo>
                    <a:lnTo>
                      <a:pt x="5206" y="30064"/>
                    </a:lnTo>
                    <a:lnTo>
                      <a:pt x="5197" y="30064"/>
                    </a:lnTo>
                    <a:cubicBezTo>
                      <a:pt x="5187" y="30055"/>
                      <a:pt x="5169" y="30046"/>
                      <a:pt x="5150" y="30036"/>
                    </a:cubicBezTo>
                    <a:cubicBezTo>
                      <a:pt x="5047" y="29980"/>
                      <a:pt x="4944" y="29924"/>
                      <a:pt x="4850" y="29868"/>
                    </a:cubicBezTo>
                    <a:lnTo>
                      <a:pt x="4841" y="29858"/>
                    </a:lnTo>
                    <a:lnTo>
                      <a:pt x="4832" y="29858"/>
                    </a:lnTo>
                    <a:cubicBezTo>
                      <a:pt x="4738" y="29802"/>
                      <a:pt x="4654" y="29755"/>
                      <a:pt x="4570" y="29699"/>
                    </a:cubicBezTo>
                    <a:lnTo>
                      <a:pt x="4513" y="29671"/>
                    </a:lnTo>
                    <a:lnTo>
                      <a:pt x="4485" y="29652"/>
                    </a:lnTo>
                    <a:lnTo>
                      <a:pt x="4467" y="29643"/>
                    </a:lnTo>
                    <a:lnTo>
                      <a:pt x="4448" y="29634"/>
                    </a:lnTo>
                    <a:lnTo>
                      <a:pt x="4438" y="29624"/>
                    </a:lnTo>
                    <a:cubicBezTo>
                      <a:pt x="4364" y="29577"/>
                      <a:pt x="4279" y="29531"/>
                      <a:pt x="4195" y="29484"/>
                    </a:cubicBezTo>
                    <a:cubicBezTo>
                      <a:pt x="4176" y="29475"/>
                      <a:pt x="4158" y="29465"/>
                      <a:pt x="4148" y="29456"/>
                    </a:cubicBezTo>
                    <a:lnTo>
                      <a:pt x="4139" y="29456"/>
                    </a:lnTo>
                    <a:lnTo>
                      <a:pt x="4111" y="29437"/>
                    </a:lnTo>
                    <a:lnTo>
                      <a:pt x="4073" y="29418"/>
                    </a:lnTo>
                    <a:cubicBezTo>
                      <a:pt x="4055" y="29400"/>
                      <a:pt x="4026" y="29390"/>
                      <a:pt x="4008" y="29381"/>
                    </a:cubicBezTo>
                    <a:cubicBezTo>
                      <a:pt x="3923" y="29334"/>
                      <a:pt x="3858" y="29297"/>
                      <a:pt x="3792" y="29259"/>
                    </a:cubicBezTo>
                    <a:cubicBezTo>
                      <a:pt x="3736" y="29222"/>
                      <a:pt x="3671" y="29184"/>
                      <a:pt x="3624" y="29156"/>
                    </a:cubicBezTo>
                    <a:lnTo>
                      <a:pt x="3624" y="29147"/>
                    </a:lnTo>
                    <a:lnTo>
                      <a:pt x="3615" y="29147"/>
                    </a:lnTo>
                    <a:cubicBezTo>
                      <a:pt x="3596" y="29137"/>
                      <a:pt x="3577" y="29119"/>
                      <a:pt x="3549" y="29100"/>
                    </a:cubicBezTo>
                    <a:lnTo>
                      <a:pt x="3530" y="29081"/>
                    </a:lnTo>
                    <a:lnTo>
                      <a:pt x="3521" y="29081"/>
                    </a:lnTo>
                    <a:cubicBezTo>
                      <a:pt x="3483" y="29053"/>
                      <a:pt x="3446" y="29025"/>
                      <a:pt x="3409" y="29006"/>
                    </a:cubicBezTo>
                    <a:cubicBezTo>
                      <a:pt x="3362" y="28969"/>
                      <a:pt x="3324" y="28941"/>
                      <a:pt x="3277" y="28903"/>
                    </a:cubicBezTo>
                    <a:lnTo>
                      <a:pt x="3268" y="28903"/>
                    </a:lnTo>
                    <a:cubicBezTo>
                      <a:pt x="3231" y="28875"/>
                      <a:pt x="3193" y="28838"/>
                      <a:pt x="3156" y="28810"/>
                    </a:cubicBezTo>
                    <a:cubicBezTo>
                      <a:pt x="3118" y="28782"/>
                      <a:pt x="3081" y="28744"/>
                      <a:pt x="3034" y="28707"/>
                    </a:cubicBezTo>
                    <a:cubicBezTo>
                      <a:pt x="2968" y="28651"/>
                      <a:pt x="2894" y="28585"/>
                      <a:pt x="2837" y="28529"/>
                    </a:cubicBezTo>
                    <a:lnTo>
                      <a:pt x="2828" y="28529"/>
                    </a:lnTo>
                    <a:lnTo>
                      <a:pt x="2800" y="28501"/>
                    </a:lnTo>
                    <a:cubicBezTo>
                      <a:pt x="2716" y="28426"/>
                      <a:pt x="2613" y="28342"/>
                      <a:pt x="2547" y="28285"/>
                    </a:cubicBezTo>
                    <a:cubicBezTo>
                      <a:pt x="2500" y="28239"/>
                      <a:pt x="2444" y="28201"/>
                      <a:pt x="2388" y="28154"/>
                    </a:cubicBezTo>
                    <a:cubicBezTo>
                      <a:pt x="2332" y="28098"/>
                      <a:pt x="2257" y="28033"/>
                      <a:pt x="2191" y="27967"/>
                    </a:cubicBezTo>
                    <a:lnTo>
                      <a:pt x="2163" y="27939"/>
                    </a:lnTo>
                    <a:lnTo>
                      <a:pt x="2154" y="27939"/>
                    </a:lnTo>
                    <a:cubicBezTo>
                      <a:pt x="2107" y="27892"/>
                      <a:pt x="2051" y="27827"/>
                      <a:pt x="1995" y="27770"/>
                    </a:cubicBezTo>
                    <a:lnTo>
                      <a:pt x="1985" y="27761"/>
                    </a:lnTo>
                    <a:cubicBezTo>
                      <a:pt x="1976" y="27752"/>
                      <a:pt x="1957" y="27733"/>
                      <a:pt x="1948" y="27724"/>
                    </a:cubicBezTo>
                    <a:cubicBezTo>
                      <a:pt x="1929" y="27705"/>
                      <a:pt x="1920" y="27686"/>
                      <a:pt x="1892" y="27658"/>
                    </a:cubicBezTo>
                    <a:cubicBezTo>
                      <a:pt x="1882" y="27649"/>
                      <a:pt x="1873" y="27630"/>
                      <a:pt x="1864" y="27621"/>
                    </a:cubicBezTo>
                    <a:lnTo>
                      <a:pt x="1854" y="27602"/>
                    </a:lnTo>
                    <a:cubicBezTo>
                      <a:pt x="1836" y="27574"/>
                      <a:pt x="1817" y="27555"/>
                      <a:pt x="1808" y="27536"/>
                    </a:cubicBezTo>
                    <a:lnTo>
                      <a:pt x="1789" y="27518"/>
                    </a:lnTo>
                    <a:lnTo>
                      <a:pt x="1789" y="27508"/>
                    </a:lnTo>
                    <a:cubicBezTo>
                      <a:pt x="1761" y="27471"/>
                      <a:pt x="1742" y="27443"/>
                      <a:pt x="1723" y="27405"/>
                    </a:cubicBezTo>
                    <a:cubicBezTo>
                      <a:pt x="1686" y="27359"/>
                      <a:pt x="1658" y="27302"/>
                      <a:pt x="1630" y="27265"/>
                    </a:cubicBezTo>
                    <a:cubicBezTo>
                      <a:pt x="1611" y="27227"/>
                      <a:pt x="1592" y="27199"/>
                      <a:pt x="1583" y="27171"/>
                    </a:cubicBezTo>
                    <a:lnTo>
                      <a:pt x="1583" y="27162"/>
                    </a:lnTo>
                    <a:cubicBezTo>
                      <a:pt x="1573" y="27153"/>
                      <a:pt x="1564" y="27143"/>
                      <a:pt x="1564" y="27134"/>
                    </a:cubicBezTo>
                    <a:cubicBezTo>
                      <a:pt x="1536" y="27087"/>
                      <a:pt x="1517" y="27040"/>
                      <a:pt x="1489" y="26993"/>
                    </a:cubicBezTo>
                    <a:cubicBezTo>
                      <a:pt x="1433" y="26900"/>
                      <a:pt x="1377" y="26806"/>
                      <a:pt x="1330" y="26722"/>
                    </a:cubicBezTo>
                    <a:cubicBezTo>
                      <a:pt x="1283" y="26666"/>
                      <a:pt x="1246" y="26610"/>
                      <a:pt x="1199" y="26544"/>
                    </a:cubicBezTo>
                    <a:lnTo>
                      <a:pt x="1199" y="26544"/>
                    </a:lnTo>
                    <a:lnTo>
                      <a:pt x="1218" y="26591"/>
                    </a:lnTo>
                    <a:lnTo>
                      <a:pt x="1227" y="26600"/>
                    </a:lnTo>
                    <a:lnTo>
                      <a:pt x="1227" y="26619"/>
                    </a:lnTo>
                    <a:lnTo>
                      <a:pt x="1236" y="26628"/>
                    </a:lnTo>
                    <a:lnTo>
                      <a:pt x="1255" y="26666"/>
                    </a:lnTo>
                    <a:lnTo>
                      <a:pt x="1255" y="26656"/>
                    </a:lnTo>
                    <a:lnTo>
                      <a:pt x="1274" y="26722"/>
                    </a:lnTo>
                    <a:cubicBezTo>
                      <a:pt x="1293" y="26769"/>
                      <a:pt x="1321" y="26815"/>
                      <a:pt x="1339" y="26872"/>
                    </a:cubicBezTo>
                    <a:lnTo>
                      <a:pt x="1349" y="26900"/>
                    </a:lnTo>
                    <a:lnTo>
                      <a:pt x="1349" y="26909"/>
                    </a:lnTo>
                    <a:lnTo>
                      <a:pt x="1358" y="26909"/>
                    </a:lnTo>
                    <a:lnTo>
                      <a:pt x="1358" y="26918"/>
                    </a:lnTo>
                    <a:cubicBezTo>
                      <a:pt x="1377" y="26956"/>
                      <a:pt x="1396" y="27003"/>
                      <a:pt x="1414" y="27050"/>
                    </a:cubicBezTo>
                    <a:cubicBezTo>
                      <a:pt x="1405" y="27040"/>
                      <a:pt x="1396" y="27031"/>
                      <a:pt x="1386" y="27012"/>
                    </a:cubicBezTo>
                    <a:lnTo>
                      <a:pt x="1377" y="27003"/>
                    </a:lnTo>
                    <a:cubicBezTo>
                      <a:pt x="1349" y="26975"/>
                      <a:pt x="1302" y="26909"/>
                      <a:pt x="1255" y="26853"/>
                    </a:cubicBezTo>
                    <a:cubicBezTo>
                      <a:pt x="1218" y="26797"/>
                      <a:pt x="1180" y="26750"/>
                      <a:pt x="1152" y="26713"/>
                    </a:cubicBezTo>
                    <a:lnTo>
                      <a:pt x="1133" y="26675"/>
                    </a:lnTo>
                    <a:cubicBezTo>
                      <a:pt x="1105" y="26638"/>
                      <a:pt x="1077" y="26600"/>
                      <a:pt x="1049" y="26563"/>
                    </a:cubicBezTo>
                    <a:lnTo>
                      <a:pt x="1030" y="26544"/>
                    </a:lnTo>
                    <a:cubicBezTo>
                      <a:pt x="1021" y="26525"/>
                      <a:pt x="1012" y="26516"/>
                      <a:pt x="1002" y="26497"/>
                    </a:cubicBezTo>
                    <a:cubicBezTo>
                      <a:pt x="984" y="26469"/>
                      <a:pt x="955" y="26441"/>
                      <a:pt x="937" y="26404"/>
                    </a:cubicBezTo>
                    <a:cubicBezTo>
                      <a:pt x="890" y="26338"/>
                      <a:pt x="853" y="26272"/>
                      <a:pt x="806" y="26188"/>
                    </a:cubicBezTo>
                    <a:cubicBezTo>
                      <a:pt x="778" y="26132"/>
                      <a:pt x="750" y="26076"/>
                      <a:pt x="721" y="26010"/>
                    </a:cubicBezTo>
                    <a:cubicBezTo>
                      <a:pt x="703" y="25973"/>
                      <a:pt x="684" y="25935"/>
                      <a:pt x="675" y="25907"/>
                    </a:cubicBezTo>
                    <a:lnTo>
                      <a:pt x="675" y="25898"/>
                    </a:lnTo>
                    <a:cubicBezTo>
                      <a:pt x="656" y="25861"/>
                      <a:pt x="647" y="25814"/>
                      <a:pt x="637" y="25776"/>
                    </a:cubicBezTo>
                    <a:cubicBezTo>
                      <a:pt x="628" y="25739"/>
                      <a:pt x="628" y="25692"/>
                      <a:pt x="618" y="25664"/>
                    </a:cubicBezTo>
                    <a:lnTo>
                      <a:pt x="618" y="25645"/>
                    </a:lnTo>
                    <a:cubicBezTo>
                      <a:pt x="618" y="25626"/>
                      <a:pt x="618" y="25608"/>
                      <a:pt x="618" y="25589"/>
                    </a:cubicBezTo>
                    <a:lnTo>
                      <a:pt x="618" y="25580"/>
                    </a:lnTo>
                    <a:lnTo>
                      <a:pt x="618" y="25570"/>
                    </a:lnTo>
                    <a:cubicBezTo>
                      <a:pt x="618" y="25542"/>
                      <a:pt x="618" y="25514"/>
                      <a:pt x="609" y="25486"/>
                    </a:cubicBezTo>
                    <a:cubicBezTo>
                      <a:pt x="609" y="25458"/>
                      <a:pt x="609" y="25430"/>
                      <a:pt x="609" y="25402"/>
                    </a:cubicBezTo>
                    <a:cubicBezTo>
                      <a:pt x="600" y="25374"/>
                      <a:pt x="600" y="25346"/>
                      <a:pt x="600" y="25317"/>
                    </a:cubicBezTo>
                    <a:lnTo>
                      <a:pt x="600" y="25308"/>
                    </a:lnTo>
                    <a:lnTo>
                      <a:pt x="600" y="25299"/>
                    </a:lnTo>
                    <a:cubicBezTo>
                      <a:pt x="600" y="25280"/>
                      <a:pt x="590" y="25252"/>
                      <a:pt x="590" y="25224"/>
                    </a:cubicBezTo>
                    <a:cubicBezTo>
                      <a:pt x="590" y="25177"/>
                      <a:pt x="590" y="25121"/>
                      <a:pt x="581" y="25074"/>
                    </a:cubicBezTo>
                    <a:lnTo>
                      <a:pt x="581" y="25065"/>
                    </a:lnTo>
                    <a:lnTo>
                      <a:pt x="581" y="25055"/>
                    </a:lnTo>
                    <a:cubicBezTo>
                      <a:pt x="581" y="25018"/>
                      <a:pt x="581" y="24980"/>
                      <a:pt x="581" y="24943"/>
                    </a:cubicBezTo>
                    <a:lnTo>
                      <a:pt x="581" y="24934"/>
                    </a:lnTo>
                    <a:lnTo>
                      <a:pt x="581" y="24924"/>
                    </a:lnTo>
                    <a:lnTo>
                      <a:pt x="581" y="24915"/>
                    </a:lnTo>
                    <a:lnTo>
                      <a:pt x="581" y="24906"/>
                    </a:lnTo>
                    <a:cubicBezTo>
                      <a:pt x="581" y="24877"/>
                      <a:pt x="581" y="24840"/>
                      <a:pt x="581" y="24803"/>
                    </a:cubicBezTo>
                    <a:cubicBezTo>
                      <a:pt x="581" y="24774"/>
                      <a:pt x="581" y="24756"/>
                      <a:pt x="581" y="24728"/>
                    </a:cubicBezTo>
                    <a:cubicBezTo>
                      <a:pt x="590" y="24718"/>
                      <a:pt x="590" y="24709"/>
                      <a:pt x="590" y="24709"/>
                    </a:cubicBezTo>
                    <a:lnTo>
                      <a:pt x="600" y="24700"/>
                    </a:lnTo>
                    <a:cubicBezTo>
                      <a:pt x="609" y="24681"/>
                      <a:pt x="618" y="24662"/>
                      <a:pt x="628" y="24653"/>
                    </a:cubicBezTo>
                    <a:cubicBezTo>
                      <a:pt x="628" y="24634"/>
                      <a:pt x="637" y="24615"/>
                      <a:pt x="647" y="24606"/>
                    </a:cubicBezTo>
                    <a:cubicBezTo>
                      <a:pt x="647" y="24597"/>
                      <a:pt x="656" y="24587"/>
                      <a:pt x="656" y="24578"/>
                    </a:cubicBezTo>
                    <a:cubicBezTo>
                      <a:pt x="665" y="24568"/>
                      <a:pt x="665" y="24559"/>
                      <a:pt x="665" y="24559"/>
                    </a:cubicBezTo>
                    <a:cubicBezTo>
                      <a:pt x="684" y="24522"/>
                      <a:pt x="703" y="24494"/>
                      <a:pt x="712" y="24465"/>
                    </a:cubicBezTo>
                    <a:cubicBezTo>
                      <a:pt x="731" y="24437"/>
                      <a:pt x="740" y="24400"/>
                      <a:pt x="759" y="24372"/>
                    </a:cubicBezTo>
                    <a:cubicBezTo>
                      <a:pt x="768" y="24334"/>
                      <a:pt x="787" y="24297"/>
                      <a:pt x="796" y="24269"/>
                    </a:cubicBezTo>
                    <a:lnTo>
                      <a:pt x="796" y="24259"/>
                    </a:lnTo>
                    <a:cubicBezTo>
                      <a:pt x="815" y="24231"/>
                      <a:pt x="824" y="24203"/>
                      <a:pt x="834" y="24185"/>
                    </a:cubicBezTo>
                    <a:lnTo>
                      <a:pt x="834" y="24175"/>
                    </a:lnTo>
                    <a:cubicBezTo>
                      <a:pt x="843" y="24156"/>
                      <a:pt x="853" y="24138"/>
                      <a:pt x="862" y="24110"/>
                    </a:cubicBezTo>
                    <a:cubicBezTo>
                      <a:pt x="871" y="24100"/>
                      <a:pt x="881" y="24082"/>
                      <a:pt x="890" y="24063"/>
                    </a:cubicBezTo>
                    <a:cubicBezTo>
                      <a:pt x="909" y="24025"/>
                      <a:pt x="927" y="23988"/>
                      <a:pt x="955" y="23941"/>
                    </a:cubicBezTo>
                    <a:cubicBezTo>
                      <a:pt x="965" y="23932"/>
                      <a:pt x="974" y="23922"/>
                      <a:pt x="984" y="23904"/>
                    </a:cubicBezTo>
                    <a:cubicBezTo>
                      <a:pt x="984" y="23894"/>
                      <a:pt x="993" y="23885"/>
                      <a:pt x="1002" y="23876"/>
                    </a:cubicBezTo>
                    <a:lnTo>
                      <a:pt x="1012" y="23866"/>
                    </a:lnTo>
                    <a:cubicBezTo>
                      <a:pt x="1030" y="23848"/>
                      <a:pt x="1049" y="23819"/>
                      <a:pt x="1068" y="23782"/>
                    </a:cubicBezTo>
                    <a:cubicBezTo>
                      <a:pt x="1115" y="23726"/>
                      <a:pt x="1152" y="23670"/>
                      <a:pt x="1199" y="23623"/>
                    </a:cubicBezTo>
                    <a:cubicBezTo>
                      <a:pt x="1218" y="23604"/>
                      <a:pt x="1227" y="23585"/>
                      <a:pt x="1246" y="23567"/>
                    </a:cubicBezTo>
                    <a:lnTo>
                      <a:pt x="1274" y="23539"/>
                    </a:lnTo>
                    <a:lnTo>
                      <a:pt x="1274" y="23529"/>
                    </a:lnTo>
                    <a:lnTo>
                      <a:pt x="1311" y="23501"/>
                    </a:lnTo>
                    <a:cubicBezTo>
                      <a:pt x="1321" y="23482"/>
                      <a:pt x="1330" y="23473"/>
                      <a:pt x="1330" y="23464"/>
                    </a:cubicBezTo>
                    <a:lnTo>
                      <a:pt x="1339" y="23454"/>
                    </a:lnTo>
                    <a:cubicBezTo>
                      <a:pt x="1349" y="23445"/>
                      <a:pt x="1367" y="23426"/>
                      <a:pt x="1377" y="23407"/>
                    </a:cubicBezTo>
                    <a:cubicBezTo>
                      <a:pt x="1386" y="23398"/>
                      <a:pt x="1386" y="23389"/>
                      <a:pt x="1396" y="23379"/>
                    </a:cubicBezTo>
                    <a:cubicBezTo>
                      <a:pt x="1424" y="23342"/>
                      <a:pt x="1442" y="23314"/>
                      <a:pt x="1470" y="23295"/>
                    </a:cubicBezTo>
                    <a:cubicBezTo>
                      <a:pt x="1499" y="23258"/>
                      <a:pt x="1536" y="23220"/>
                      <a:pt x="1564" y="23173"/>
                    </a:cubicBezTo>
                    <a:lnTo>
                      <a:pt x="1573" y="23164"/>
                    </a:lnTo>
                    <a:lnTo>
                      <a:pt x="1583" y="23164"/>
                    </a:lnTo>
                    <a:cubicBezTo>
                      <a:pt x="1592" y="23145"/>
                      <a:pt x="1602" y="23127"/>
                      <a:pt x="1620" y="23108"/>
                    </a:cubicBezTo>
                    <a:cubicBezTo>
                      <a:pt x="1648" y="23080"/>
                      <a:pt x="1667" y="23052"/>
                      <a:pt x="1695" y="23033"/>
                    </a:cubicBezTo>
                    <a:cubicBezTo>
                      <a:pt x="1705" y="23024"/>
                      <a:pt x="1714" y="23005"/>
                      <a:pt x="1733" y="22996"/>
                    </a:cubicBezTo>
                    <a:lnTo>
                      <a:pt x="1742" y="22996"/>
                    </a:lnTo>
                    <a:cubicBezTo>
                      <a:pt x="1742" y="22986"/>
                      <a:pt x="1751" y="22977"/>
                      <a:pt x="1761" y="22967"/>
                    </a:cubicBezTo>
                    <a:lnTo>
                      <a:pt x="1789" y="22958"/>
                    </a:lnTo>
                    <a:cubicBezTo>
                      <a:pt x="1789" y="22958"/>
                      <a:pt x="1798" y="22949"/>
                      <a:pt x="1798" y="22949"/>
                    </a:cubicBezTo>
                    <a:lnTo>
                      <a:pt x="1808" y="22949"/>
                    </a:lnTo>
                    <a:cubicBezTo>
                      <a:pt x="1817" y="22939"/>
                      <a:pt x="1836" y="22930"/>
                      <a:pt x="1845" y="22921"/>
                    </a:cubicBezTo>
                    <a:cubicBezTo>
                      <a:pt x="1864" y="22911"/>
                      <a:pt x="1892" y="22902"/>
                      <a:pt x="1910" y="22902"/>
                    </a:cubicBezTo>
                    <a:cubicBezTo>
                      <a:pt x="1939" y="22893"/>
                      <a:pt x="1957" y="22893"/>
                      <a:pt x="1976" y="22893"/>
                    </a:cubicBezTo>
                    <a:close/>
                    <a:moveTo>
                      <a:pt x="11666" y="1"/>
                    </a:moveTo>
                    <a:cubicBezTo>
                      <a:pt x="11620" y="10"/>
                      <a:pt x="11563" y="10"/>
                      <a:pt x="11517" y="10"/>
                    </a:cubicBezTo>
                    <a:cubicBezTo>
                      <a:pt x="11479" y="10"/>
                      <a:pt x="11432" y="19"/>
                      <a:pt x="11395" y="19"/>
                    </a:cubicBezTo>
                    <a:cubicBezTo>
                      <a:pt x="11376" y="19"/>
                      <a:pt x="11367" y="19"/>
                      <a:pt x="11357" y="29"/>
                    </a:cubicBezTo>
                    <a:lnTo>
                      <a:pt x="11329" y="29"/>
                    </a:lnTo>
                    <a:cubicBezTo>
                      <a:pt x="11311" y="29"/>
                      <a:pt x="11301" y="29"/>
                      <a:pt x="11283" y="38"/>
                    </a:cubicBezTo>
                    <a:cubicBezTo>
                      <a:pt x="11245" y="38"/>
                      <a:pt x="11198" y="48"/>
                      <a:pt x="11151" y="48"/>
                    </a:cubicBezTo>
                    <a:cubicBezTo>
                      <a:pt x="11095" y="57"/>
                      <a:pt x="11030" y="66"/>
                      <a:pt x="10955" y="76"/>
                    </a:cubicBezTo>
                    <a:cubicBezTo>
                      <a:pt x="10927" y="76"/>
                      <a:pt x="10889" y="76"/>
                      <a:pt x="10861" y="85"/>
                    </a:cubicBezTo>
                    <a:lnTo>
                      <a:pt x="10852" y="85"/>
                    </a:lnTo>
                    <a:cubicBezTo>
                      <a:pt x="10824" y="85"/>
                      <a:pt x="10805" y="94"/>
                      <a:pt x="10777" y="94"/>
                    </a:cubicBezTo>
                    <a:cubicBezTo>
                      <a:pt x="10711" y="104"/>
                      <a:pt x="10646" y="113"/>
                      <a:pt x="10590" y="113"/>
                    </a:cubicBezTo>
                    <a:cubicBezTo>
                      <a:pt x="10571" y="122"/>
                      <a:pt x="10552" y="122"/>
                      <a:pt x="10534" y="122"/>
                    </a:cubicBezTo>
                    <a:lnTo>
                      <a:pt x="10515" y="122"/>
                    </a:lnTo>
                    <a:lnTo>
                      <a:pt x="10496" y="132"/>
                    </a:lnTo>
                    <a:cubicBezTo>
                      <a:pt x="10468" y="132"/>
                      <a:pt x="10431" y="141"/>
                      <a:pt x="10402" y="141"/>
                    </a:cubicBezTo>
                    <a:cubicBezTo>
                      <a:pt x="10365" y="151"/>
                      <a:pt x="10337" y="160"/>
                      <a:pt x="10309" y="169"/>
                    </a:cubicBezTo>
                    <a:cubicBezTo>
                      <a:pt x="10281" y="179"/>
                      <a:pt x="10243" y="188"/>
                      <a:pt x="10206" y="197"/>
                    </a:cubicBezTo>
                    <a:cubicBezTo>
                      <a:pt x="10150" y="207"/>
                      <a:pt x="10094" y="225"/>
                      <a:pt x="10028" y="254"/>
                    </a:cubicBezTo>
                    <a:cubicBezTo>
                      <a:pt x="9991" y="263"/>
                      <a:pt x="9962" y="282"/>
                      <a:pt x="9925" y="291"/>
                    </a:cubicBezTo>
                    <a:lnTo>
                      <a:pt x="9916" y="291"/>
                    </a:lnTo>
                    <a:cubicBezTo>
                      <a:pt x="9897" y="300"/>
                      <a:pt x="9878" y="310"/>
                      <a:pt x="9850" y="319"/>
                    </a:cubicBezTo>
                    <a:cubicBezTo>
                      <a:pt x="9794" y="338"/>
                      <a:pt x="9738" y="357"/>
                      <a:pt x="9682" y="385"/>
                    </a:cubicBezTo>
                    <a:lnTo>
                      <a:pt x="9672" y="385"/>
                    </a:lnTo>
                    <a:cubicBezTo>
                      <a:pt x="9616" y="403"/>
                      <a:pt x="9569" y="422"/>
                      <a:pt x="9513" y="450"/>
                    </a:cubicBezTo>
                    <a:cubicBezTo>
                      <a:pt x="9494" y="459"/>
                      <a:pt x="9485" y="469"/>
                      <a:pt x="9466" y="478"/>
                    </a:cubicBezTo>
                    <a:lnTo>
                      <a:pt x="9447" y="488"/>
                    </a:lnTo>
                    <a:cubicBezTo>
                      <a:pt x="9429" y="506"/>
                      <a:pt x="9410" y="516"/>
                      <a:pt x="9391" y="534"/>
                    </a:cubicBezTo>
                    <a:cubicBezTo>
                      <a:pt x="9354" y="553"/>
                      <a:pt x="9316" y="581"/>
                      <a:pt x="9270" y="609"/>
                    </a:cubicBezTo>
                    <a:cubicBezTo>
                      <a:pt x="9260" y="619"/>
                      <a:pt x="9260" y="628"/>
                      <a:pt x="9251" y="628"/>
                    </a:cubicBezTo>
                    <a:lnTo>
                      <a:pt x="9241" y="628"/>
                    </a:lnTo>
                    <a:lnTo>
                      <a:pt x="9241" y="637"/>
                    </a:lnTo>
                    <a:cubicBezTo>
                      <a:pt x="9213" y="656"/>
                      <a:pt x="9185" y="675"/>
                      <a:pt x="9148" y="694"/>
                    </a:cubicBezTo>
                    <a:lnTo>
                      <a:pt x="9139" y="703"/>
                    </a:lnTo>
                    <a:cubicBezTo>
                      <a:pt x="9120" y="722"/>
                      <a:pt x="9110" y="731"/>
                      <a:pt x="9092" y="750"/>
                    </a:cubicBezTo>
                    <a:cubicBezTo>
                      <a:pt x="9073" y="759"/>
                      <a:pt x="9054" y="778"/>
                      <a:pt x="9036" y="797"/>
                    </a:cubicBezTo>
                    <a:lnTo>
                      <a:pt x="9017" y="815"/>
                    </a:lnTo>
                    <a:lnTo>
                      <a:pt x="9017" y="825"/>
                    </a:lnTo>
                    <a:lnTo>
                      <a:pt x="9007" y="825"/>
                    </a:lnTo>
                    <a:lnTo>
                      <a:pt x="8989" y="843"/>
                    </a:lnTo>
                    <a:cubicBezTo>
                      <a:pt x="8979" y="862"/>
                      <a:pt x="8961" y="871"/>
                      <a:pt x="8942" y="881"/>
                    </a:cubicBezTo>
                    <a:lnTo>
                      <a:pt x="8942" y="890"/>
                    </a:lnTo>
                    <a:cubicBezTo>
                      <a:pt x="8933" y="900"/>
                      <a:pt x="8914" y="909"/>
                      <a:pt x="8904" y="918"/>
                    </a:cubicBezTo>
                    <a:lnTo>
                      <a:pt x="8886" y="928"/>
                    </a:lnTo>
                    <a:cubicBezTo>
                      <a:pt x="8886" y="937"/>
                      <a:pt x="8876" y="937"/>
                      <a:pt x="8867" y="946"/>
                    </a:cubicBezTo>
                    <a:lnTo>
                      <a:pt x="8867" y="956"/>
                    </a:lnTo>
                    <a:cubicBezTo>
                      <a:pt x="8858" y="956"/>
                      <a:pt x="8858" y="965"/>
                      <a:pt x="8848" y="965"/>
                    </a:cubicBezTo>
                    <a:cubicBezTo>
                      <a:pt x="8839" y="965"/>
                      <a:pt x="8830" y="974"/>
                      <a:pt x="8820" y="974"/>
                    </a:cubicBezTo>
                    <a:cubicBezTo>
                      <a:pt x="8811" y="984"/>
                      <a:pt x="8801" y="993"/>
                      <a:pt x="8783" y="993"/>
                    </a:cubicBezTo>
                    <a:cubicBezTo>
                      <a:pt x="8773" y="1003"/>
                      <a:pt x="8755" y="1003"/>
                      <a:pt x="8736" y="1012"/>
                    </a:cubicBezTo>
                    <a:cubicBezTo>
                      <a:pt x="8708" y="1021"/>
                      <a:pt x="8689" y="1031"/>
                      <a:pt x="8661" y="1040"/>
                    </a:cubicBezTo>
                    <a:cubicBezTo>
                      <a:pt x="8633" y="1049"/>
                      <a:pt x="8614" y="1059"/>
                      <a:pt x="8586" y="1068"/>
                    </a:cubicBezTo>
                    <a:cubicBezTo>
                      <a:pt x="8530" y="1096"/>
                      <a:pt x="8483" y="1124"/>
                      <a:pt x="8427" y="1143"/>
                    </a:cubicBezTo>
                    <a:lnTo>
                      <a:pt x="8277" y="1218"/>
                    </a:lnTo>
                    <a:cubicBezTo>
                      <a:pt x="8258" y="1227"/>
                      <a:pt x="8230" y="1237"/>
                      <a:pt x="8212" y="1246"/>
                    </a:cubicBezTo>
                    <a:cubicBezTo>
                      <a:pt x="8184" y="1265"/>
                      <a:pt x="8165" y="1283"/>
                      <a:pt x="8137" y="1293"/>
                    </a:cubicBezTo>
                    <a:cubicBezTo>
                      <a:pt x="8118" y="1311"/>
                      <a:pt x="8090" y="1330"/>
                      <a:pt x="8062" y="1340"/>
                    </a:cubicBezTo>
                    <a:cubicBezTo>
                      <a:pt x="8043" y="1358"/>
                      <a:pt x="8015" y="1377"/>
                      <a:pt x="7987" y="1386"/>
                    </a:cubicBezTo>
                    <a:cubicBezTo>
                      <a:pt x="7949" y="1424"/>
                      <a:pt x="7903" y="1452"/>
                      <a:pt x="7865" y="1489"/>
                    </a:cubicBezTo>
                    <a:cubicBezTo>
                      <a:pt x="7818" y="1527"/>
                      <a:pt x="7781" y="1564"/>
                      <a:pt x="7734" y="1602"/>
                    </a:cubicBezTo>
                    <a:cubicBezTo>
                      <a:pt x="7697" y="1639"/>
                      <a:pt x="7650" y="1677"/>
                      <a:pt x="7612" y="1705"/>
                    </a:cubicBezTo>
                    <a:cubicBezTo>
                      <a:pt x="7575" y="1752"/>
                      <a:pt x="7537" y="1798"/>
                      <a:pt x="7491" y="1836"/>
                    </a:cubicBezTo>
                    <a:cubicBezTo>
                      <a:pt x="7481" y="1855"/>
                      <a:pt x="7463" y="1883"/>
                      <a:pt x="7444" y="1901"/>
                    </a:cubicBezTo>
                    <a:cubicBezTo>
                      <a:pt x="7425" y="1920"/>
                      <a:pt x="7406" y="1939"/>
                      <a:pt x="7388" y="1958"/>
                    </a:cubicBezTo>
                    <a:cubicBezTo>
                      <a:pt x="7378" y="1976"/>
                      <a:pt x="7369" y="1986"/>
                      <a:pt x="7360" y="2004"/>
                    </a:cubicBezTo>
                    <a:cubicBezTo>
                      <a:pt x="7350" y="2014"/>
                      <a:pt x="7350" y="2023"/>
                      <a:pt x="7341" y="2032"/>
                    </a:cubicBezTo>
                    <a:cubicBezTo>
                      <a:pt x="7322" y="2061"/>
                      <a:pt x="7303" y="2089"/>
                      <a:pt x="7294" y="2107"/>
                    </a:cubicBezTo>
                    <a:cubicBezTo>
                      <a:pt x="7266" y="2164"/>
                      <a:pt x="7238" y="2210"/>
                      <a:pt x="7210" y="2266"/>
                    </a:cubicBezTo>
                    <a:cubicBezTo>
                      <a:pt x="7163" y="2360"/>
                      <a:pt x="7107" y="2463"/>
                      <a:pt x="7060" y="2557"/>
                    </a:cubicBezTo>
                    <a:lnTo>
                      <a:pt x="7023" y="2632"/>
                    </a:lnTo>
                    <a:cubicBezTo>
                      <a:pt x="7013" y="2650"/>
                      <a:pt x="7004" y="2678"/>
                      <a:pt x="6994" y="2697"/>
                    </a:cubicBezTo>
                    <a:cubicBezTo>
                      <a:pt x="6976" y="2753"/>
                      <a:pt x="6957" y="2810"/>
                      <a:pt x="6929" y="2866"/>
                    </a:cubicBezTo>
                    <a:cubicBezTo>
                      <a:pt x="6910" y="2913"/>
                      <a:pt x="6891" y="2959"/>
                      <a:pt x="6873" y="3016"/>
                    </a:cubicBezTo>
                    <a:cubicBezTo>
                      <a:pt x="6845" y="3062"/>
                      <a:pt x="6826" y="3118"/>
                      <a:pt x="6807" y="3175"/>
                    </a:cubicBezTo>
                    <a:cubicBezTo>
                      <a:pt x="6798" y="3193"/>
                      <a:pt x="6798" y="3221"/>
                      <a:pt x="6788" y="3250"/>
                    </a:cubicBezTo>
                    <a:cubicBezTo>
                      <a:pt x="6779" y="3278"/>
                      <a:pt x="6770" y="3306"/>
                      <a:pt x="6760" y="3334"/>
                    </a:cubicBezTo>
                    <a:cubicBezTo>
                      <a:pt x="6751" y="3381"/>
                      <a:pt x="6732" y="3437"/>
                      <a:pt x="6723" y="3484"/>
                    </a:cubicBezTo>
                    <a:cubicBezTo>
                      <a:pt x="6714" y="3512"/>
                      <a:pt x="6714" y="3540"/>
                      <a:pt x="6704" y="3559"/>
                    </a:cubicBezTo>
                    <a:cubicBezTo>
                      <a:pt x="6695" y="3587"/>
                      <a:pt x="6685" y="3615"/>
                      <a:pt x="6676" y="3633"/>
                    </a:cubicBezTo>
                    <a:cubicBezTo>
                      <a:pt x="6648" y="3680"/>
                      <a:pt x="6629" y="3727"/>
                      <a:pt x="6620" y="3774"/>
                    </a:cubicBezTo>
                    <a:lnTo>
                      <a:pt x="6592" y="3849"/>
                    </a:lnTo>
                    <a:cubicBezTo>
                      <a:pt x="6592" y="3877"/>
                      <a:pt x="6582" y="3896"/>
                      <a:pt x="6573" y="3924"/>
                    </a:cubicBezTo>
                    <a:cubicBezTo>
                      <a:pt x="6564" y="3952"/>
                      <a:pt x="6545" y="3989"/>
                      <a:pt x="6536" y="4017"/>
                    </a:cubicBezTo>
                    <a:cubicBezTo>
                      <a:pt x="6536" y="4027"/>
                      <a:pt x="6526" y="4027"/>
                      <a:pt x="6526" y="4027"/>
                    </a:cubicBezTo>
                    <a:cubicBezTo>
                      <a:pt x="6498" y="4045"/>
                      <a:pt x="6470" y="4073"/>
                      <a:pt x="6442" y="4102"/>
                    </a:cubicBezTo>
                    <a:cubicBezTo>
                      <a:pt x="6414" y="4120"/>
                      <a:pt x="6377" y="4148"/>
                      <a:pt x="6348" y="4176"/>
                    </a:cubicBezTo>
                    <a:cubicBezTo>
                      <a:pt x="6292" y="4233"/>
                      <a:pt x="6236" y="4289"/>
                      <a:pt x="6180" y="4345"/>
                    </a:cubicBezTo>
                    <a:cubicBezTo>
                      <a:pt x="6133" y="4401"/>
                      <a:pt x="6086" y="4457"/>
                      <a:pt x="6049" y="4523"/>
                    </a:cubicBezTo>
                    <a:cubicBezTo>
                      <a:pt x="6002" y="4588"/>
                      <a:pt x="5965" y="4654"/>
                      <a:pt x="5918" y="4720"/>
                    </a:cubicBezTo>
                    <a:cubicBezTo>
                      <a:pt x="5890" y="4757"/>
                      <a:pt x="5871" y="4794"/>
                      <a:pt x="5852" y="4832"/>
                    </a:cubicBezTo>
                    <a:cubicBezTo>
                      <a:pt x="5833" y="4869"/>
                      <a:pt x="5815" y="4907"/>
                      <a:pt x="5796" y="4944"/>
                    </a:cubicBezTo>
                    <a:cubicBezTo>
                      <a:pt x="5768" y="5010"/>
                      <a:pt x="5740" y="5085"/>
                      <a:pt x="5712" y="5160"/>
                    </a:cubicBezTo>
                    <a:cubicBezTo>
                      <a:pt x="5684" y="5234"/>
                      <a:pt x="5665" y="5309"/>
                      <a:pt x="5646" y="5384"/>
                    </a:cubicBezTo>
                    <a:cubicBezTo>
                      <a:pt x="5646" y="5403"/>
                      <a:pt x="5637" y="5422"/>
                      <a:pt x="5637" y="5440"/>
                    </a:cubicBezTo>
                    <a:lnTo>
                      <a:pt x="5618" y="5515"/>
                    </a:lnTo>
                    <a:cubicBezTo>
                      <a:pt x="5609" y="5553"/>
                      <a:pt x="5599" y="5590"/>
                      <a:pt x="5599" y="5628"/>
                    </a:cubicBezTo>
                    <a:cubicBezTo>
                      <a:pt x="5581" y="5712"/>
                      <a:pt x="5562" y="5787"/>
                      <a:pt x="5543" y="5862"/>
                    </a:cubicBezTo>
                    <a:cubicBezTo>
                      <a:pt x="5534" y="5937"/>
                      <a:pt x="5515" y="6012"/>
                      <a:pt x="5506" y="6086"/>
                    </a:cubicBezTo>
                    <a:cubicBezTo>
                      <a:pt x="5487" y="6152"/>
                      <a:pt x="5478" y="6218"/>
                      <a:pt x="5468" y="6283"/>
                    </a:cubicBezTo>
                    <a:cubicBezTo>
                      <a:pt x="5450" y="6358"/>
                      <a:pt x="5440" y="6424"/>
                      <a:pt x="5440" y="6489"/>
                    </a:cubicBezTo>
                    <a:cubicBezTo>
                      <a:pt x="5431" y="6564"/>
                      <a:pt x="5422" y="6630"/>
                      <a:pt x="5422" y="6704"/>
                    </a:cubicBezTo>
                    <a:cubicBezTo>
                      <a:pt x="5422" y="6770"/>
                      <a:pt x="5431" y="6845"/>
                      <a:pt x="5431" y="6920"/>
                    </a:cubicBezTo>
                    <a:cubicBezTo>
                      <a:pt x="5431" y="6943"/>
                      <a:pt x="5431" y="6966"/>
                      <a:pt x="5431" y="6995"/>
                    </a:cubicBezTo>
                    <a:cubicBezTo>
                      <a:pt x="5440" y="7154"/>
                      <a:pt x="5459" y="7313"/>
                      <a:pt x="5468" y="7472"/>
                    </a:cubicBezTo>
                    <a:cubicBezTo>
                      <a:pt x="5478" y="7556"/>
                      <a:pt x="5487" y="7631"/>
                      <a:pt x="5496" y="7706"/>
                    </a:cubicBezTo>
                    <a:cubicBezTo>
                      <a:pt x="5506" y="7781"/>
                      <a:pt x="5515" y="7856"/>
                      <a:pt x="5534" y="7922"/>
                    </a:cubicBezTo>
                    <a:lnTo>
                      <a:pt x="5562" y="8034"/>
                    </a:lnTo>
                    <a:cubicBezTo>
                      <a:pt x="5571" y="8081"/>
                      <a:pt x="5590" y="8118"/>
                      <a:pt x="5599" y="8165"/>
                    </a:cubicBezTo>
                    <a:cubicBezTo>
                      <a:pt x="5618" y="8240"/>
                      <a:pt x="5646" y="8315"/>
                      <a:pt x="5665" y="8390"/>
                    </a:cubicBezTo>
                    <a:cubicBezTo>
                      <a:pt x="5693" y="8474"/>
                      <a:pt x="5712" y="8549"/>
                      <a:pt x="5740" y="8633"/>
                    </a:cubicBezTo>
                    <a:cubicBezTo>
                      <a:pt x="5749" y="8671"/>
                      <a:pt x="5759" y="8699"/>
                      <a:pt x="5768" y="8736"/>
                    </a:cubicBezTo>
                    <a:cubicBezTo>
                      <a:pt x="5787" y="8783"/>
                      <a:pt x="5796" y="8820"/>
                      <a:pt x="5815" y="8867"/>
                    </a:cubicBezTo>
                    <a:cubicBezTo>
                      <a:pt x="5843" y="8942"/>
                      <a:pt x="5871" y="9017"/>
                      <a:pt x="5899" y="9092"/>
                    </a:cubicBezTo>
                    <a:cubicBezTo>
                      <a:pt x="5936" y="9157"/>
                      <a:pt x="5965" y="9232"/>
                      <a:pt x="5993" y="9298"/>
                    </a:cubicBezTo>
                    <a:cubicBezTo>
                      <a:pt x="6030" y="9373"/>
                      <a:pt x="6058" y="9448"/>
                      <a:pt x="6096" y="9523"/>
                    </a:cubicBezTo>
                    <a:cubicBezTo>
                      <a:pt x="6114" y="9551"/>
                      <a:pt x="6133" y="9588"/>
                      <a:pt x="6142" y="9626"/>
                    </a:cubicBezTo>
                    <a:cubicBezTo>
                      <a:pt x="6161" y="9663"/>
                      <a:pt x="6180" y="9700"/>
                      <a:pt x="6199" y="9738"/>
                    </a:cubicBezTo>
                    <a:cubicBezTo>
                      <a:pt x="6217" y="9766"/>
                      <a:pt x="6236" y="9803"/>
                      <a:pt x="6255" y="9841"/>
                    </a:cubicBezTo>
                    <a:cubicBezTo>
                      <a:pt x="6274" y="9878"/>
                      <a:pt x="6292" y="9916"/>
                      <a:pt x="6311" y="9944"/>
                    </a:cubicBezTo>
                    <a:cubicBezTo>
                      <a:pt x="6330" y="9981"/>
                      <a:pt x="6348" y="10019"/>
                      <a:pt x="6377" y="10056"/>
                    </a:cubicBezTo>
                    <a:cubicBezTo>
                      <a:pt x="6395" y="10094"/>
                      <a:pt x="6423" y="10122"/>
                      <a:pt x="6442" y="10150"/>
                    </a:cubicBezTo>
                    <a:cubicBezTo>
                      <a:pt x="6489" y="10215"/>
                      <a:pt x="6536" y="10272"/>
                      <a:pt x="6582" y="10337"/>
                    </a:cubicBezTo>
                    <a:lnTo>
                      <a:pt x="6657" y="10421"/>
                    </a:lnTo>
                    <a:cubicBezTo>
                      <a:pt x="6685" y="10449"/>
                      <a:pt x="6714" y="10478"/>
                      <a:pt x="6742" y="10506"/>
                    </a:cubicBezTo>
                    <a:cubicBezTo>
                      <a:pt x="6788" y="10562"/>
                      <a:pt x="6845" y="10618"/>
                      <a:pt x="6891" y="10674"/>
                    </a:cubicBezTo>
                    <a:cubicBezTo>
                      <a:pt x="6929" y="10702"/>
                      <a:pt x="6957" y="10730"/>
                      <a:pt x="6985" y="10758"/>
                    </a:cubicBezTo>
                    <a:cubicBezTo>
                      <a:pt x="7013" y="10787"/>
                      <a:pt x="7051" y="10824"/>
                      <a:pt x="7079" y="10852"/>
                    </a:cubicBezTo>
                    <a:cubicBezTo>
                      <a:pt x="7107" y="10871"/>
                      <a:pt x="7135" y="10899"/>
                      <a:pt x="7154" y="10918"/>
                    </a:cubicBezTo>
                    <a:cubicBezTo>
                      <a:pt x="7135" y="10927"/>
                      <a:pt x="7116" y="10936"/>
                      <a:pt x="7097" y="10955"/>
                    </a:cubicBezTo>
                    <a:cubicBezTo>
                      <a:pt x="7013" y="11002"/>
                      <a:pt x="6929" y="11058"/>
                      <a:pt x="6845" y="11114"/>
                    </a:cubicBezTo>
                    <a:cubicBezTo>
                      <a:pt x="6807" y="11142"/>
                      <a:pt x="6770" y="11170"/>
                      <a:pt x="6723" y="11199"/>
                    </a:cubicBezTo>
                    <a:cubicBezTo>
                      <a:pt x="6685" y="11236"/>
                      <a:pt x="6639" y="11264"/>
                      <a:pt x="6601" y="11301"/>
                    </a:cubicBezTo>
                    <a:cubicBezTo>
                      <a:pt x="6564" y="11330"/>
                      <a:pt x="6526" y="11358"/>
                      <a:pt x="6498" y="11395"/>
                    </a:cubicBezTo>
                    <a:cubicBezTo>
                      <a:pt x="6479" y="11414"/>
                      <a:pt x="6461" y="11433"/>
                      <a:pt x="6442" y="11451"/>
                    </a:cubicBezTo>
                    <a:lnTo>
                      <a:pt x="6395" y="11489"/>
                    </a:lnTo>
                    <a:lnTo>
                      <a:pt x="6386" y="11507"/>
                    </a:lnTo>
                    <a:cubicBezTo>
                      <a:pt x="6377" y="11517"/>
                      <a:pt x="6358" y="11526"/>
                      <a:pt x="6358" y="11536"/>
                    </a:cubicBezTo>
                    <a:lnTo>
                      <a:pt x="6348" y="11536"/>
                    </a:lnTo>
                    <a:lnTo>
                      <a:pt x="6348" y="11545"/>
                    </a:lnTo>
                    <a:lnTo>
                      <a:pt x="6339" y="11545"/>
                    </a:lnTo>
                    <a:lnTo>
                      <a:pt x="6330" y="11554"/>
                    </a:lnTo>
                    <a:lnTo>
                      <a:pt x="6330" y="11564"/>
                    </a:lnTo>
                    <a:lnTo>
                      <a:pt x="6320" y="11564"/>
                    </a:lnTo>
                    <a:lnTo>
                      <a:pt x="6320" y="11573"/>
                    </a:lnTo>
                    <a:cubicBezTo>
                      <a:pt x="6311" y="11582"/>
                      <a:pt x="6302" y="11592"/>
                      <a:pt x="6292" y="11610"/>
                    </a:cubicBezTo>
                    <a:lnTo>
                      <a:pt x="6283" y="11610"/>
                    </a:lnTo>
                    <a:cubicBezTo>
                      <a:pt x="6264" y="11639"/>
                      <a:pt x="6245" y="11657"/>
                      <a:pt x="6236" y="11676"/>
                    </a:cubicBezTo>
                    <a:cubicBezTo>
                      <a:pt x="6217" y="11695"/>
                      <a:pt x="6199" y="11713"/>
                      <a:pt x="6189" y="11742"/>
                    </a:cubicBezTo>
                    <a:cubicBezTo>
                      <a:pt x="6152" y="11788"/>
                      <a:pt x="6114" y="11845"/>
                      <a:pt x="6086" y="11882"/>
                    </a:cubicBezTo>
                    <a:lnTo>
                      <a:pt x="6077" y="11891"/>
                    </a:lnTo>
                    <a:cubicBezTo>
                      <a:pt x="6058" y="11919"/>
                      <a:pt x="6039" y="11948"/>
                      <a:pt x="6021" y="11976"/>
                    </a:cubicBezTo>
                    <a:cubicBezTo>
                      <a:pt x="6011" y="11985"/>
                      <a:pt x="6011" y="11994"/>
                      <a:pt x="6002" y="12004"/>
                    </a:cubicBezTo>
                    <a:lnTo>
                      <a:pt x="5993" y="12013"/>
                    </a:lnTo>
                    <a:lnTo>
                      <a:pt x="5993" y="12022"/>
                    </a:lnTo>
                    <a:cubicBezTo>
                      <a:pt x="5974" y="12041"/>
                      <a:pt x="5955" y="12069"/>
                      <a:pt x="5936" y="12088"/>
                    </a:cubicBezTo>
                    <a:cubicBezTo>
                      <a:pt x="5908" y="12135"/>
                      <a:pt x="5880" y="12172"/>
                      <a:pt x="5852" y="12228"/>
                    </a:cubicBezTo>
                    <a:cubicBezTo>
                      <a:pt x="5833" y="12256"/>
                      <a:pt x="5805" y="12303"/>
                      <a:pt x="5777" y="12350"/>
                    </a:cubicBezTo>
                    <a:cubicBezTo>
                      <a:pt x="5777" y="12369"/>
                      <a:pt x="5768" y="12378"/>
                      <a:pt x="5759" y="12406"/>
                    </a:cubicBezTo>
                    <a:lnTo>
                      <a:pt x="5749" y="12416"/>
                    </a:lnTo>
                    <a:cubicBezTo>
                      <a:pt x="5749" y="12425"/>
                      <a:pt x="5740" y="12434"/>
                      <a:pt x="5740" y="12444"/>
                    </a:cubicBezTo>
                    <a:lnTo>
                      <a:pt x="5730" y="12453"/>
                    </a:lnTo>
                    <a:cubicBezTo>
                      <a:pt x="5730" y="12462"/>
                      <a:pt x="5730" y="12472"/>
                      <a:pt x="5721" y="12481"/>
                    </a:cubicBezTo>
                    <a:cubicBezTo>
                      <a:pt x="5712" y="12509"/>
                      <a:pt x="5702" y="12537"/>
                      <a:pt x="5693" y="12556"/>
                    </a:cubicBezTo>
                    <a:cubicBezTo>
                      <a:pt x="5684" y="12565"/>
                      <a:pt x="5684" y="12575"/>
                      <a:pt x="5674" y="12594"/>
                    </a:cubicBezTo>
                    <a:lnTo>
                      <a:pt x="5674" y="12603"/>
                    </a:lnTo>
                    <a:lnTo>
                      <a:pt x="5665" y="12622"/>
                    </a:lnTo>
                    <a:cubicBezTo>
                      <a:pt x="5656" y="12650"/>
                      <a:pt x="5637" y="12678"/>
                      <a:pt x="5627" y="12715"/>
                    </a:cubicBezTo>
                    <a:lnTo>
                      <a:pt x="5627" y="12725"/>
                    </a:lnTo>
                    <a:lnTo>
                      <a:pt x="5618" y="12734"/>
                    </a:lnTo>
                    <a:cubicBezTo>
                      <a:pt x="5618" y="12743"/>
                      <a:pt x="5609" y="12753"/>
                      <a:pt x="5609" y="12762"/>
                    </a:cubicBezTo>
                    <a:cubicBezTo>
                      <a:pt x="5581" y="12837"/>
                      <a:pt x="5543" y="12921"/>
                      <a:pt x="5515" y="13034"/>
                    </a:cubicBezTo>
                    <a:cubicBezTo>
                      <a:pt x="5506" y="13090"/>
                      <a:pt x="5496" y="13127"/>
                      <a:pt x="5496" y="13165"/>
                    </a:cubicBezTo>
                    <a:cubicBezTo>
                      <a:pt x="5487" y="13174"/>
                      <a:pt x="5487" y="13193"/>
                      <a:pt x="5478" y="13211"/>
                    </a:cubicBezTo>
                    <a:cubicBezTo>
                      <a:pt x="5468" y="13258"/>
                      <a:pt x="5459" y="13314"/>
                      <a:pt x="5450" y="13361"/>
                    </a:cubicBezTo>
                    <a:lnTo>
                      <a:pt x="5450" y="13371"/>
                    </a:lnTo>
                    <a:lnTo>
                      <a:pt x="5450" y="13380"/>
                    </a:lnTo>
                    <a:cubicBezTo>
                      <a:pt x="5450" y="13380"/>
                      <a:pt x="5450" y="13380"/>
                      <a:pt x="5450" y="13389"/>
                    </a:cubicBezTo>
                    <a:lnTo>
                      <a:pt x="5450" y="13399"/>
                    </a:lnTo>
                    <a:lnTo>
                      <a:pt x="5450" y="13408"/>
                    </a:lnTo>
                    <a:lnTo>
                      <a:pt x="5450" y="13417"/>
                    </a:lnTo>
                    <a:cubicBezTo>
                      <a:pt x="5440" y="13427"/>
                      <a:pt x="5440" y="13436"/>
                      <a:pt x="5440" y="13446"/>
                    </a:cubicBezTo>
                    <a:cubicBezTo>
                      <a:pt x="5431" y="13446"/>
                      <a:pt x="5431" y="13436"/>
                      <a:pt x="5422" y="13436"/>
                    </a:cubicBezTo>
                    <a:lnTo>
                      <a:pt x="5422" y="13427"/>
                    </a:lnTo>
                    <a:lnTo>
                      <a:pt x="5412" y="13427"/>
                    </a:lnTo>
                    <a:cubicBezTo>
                      <a:pt x="5403" y="13417"/>
                      <a:pt x="5393" y="13408"/>
                      <a:pt x="5384" y="13399"/>
                    </a:cubicBezTo>
                    <a:cubicBezTo>
                      <a:pt x="5375" y="13389"/>
                      <a:pt x="5375" y="13389"/>
                      <a:pt x="5365" y="13380"/>
                    </a:cubicBezTo>
                    <a:lnTo>
                      <a:pt x="5365" y="13389"/>
                    </a:lnTo>
                    <a:cubicBezTo>
                      <a:pt x="5365" y="13380"/>
                      <a:pt x="5356" y="13380"/>
                      <a:pt x="5337" y="13371"/>
                    </a:cubicBezTo>
                    <a:cubicBezTo>
                      <a:pt x="5319" y="13352"/>
                      <a:pt x="5300" y="13343"/>
                      <a:pt x="5272" y="13333"/>
                    </a:cubicBezTo>
                    <a:cubicBezTo>
                      <a:pt x="5253" y="13314"/>
                      <a:pt x="5225" y="13305"/>
                      <a:pt x="5197" y="13305"/>
                    </a:cubicBezTo>
                    <a:cubicBezTo>
                      <a:pt x="5169" y="13296"/>
                      <a:pt x="5141" y="13296"/>
                      <a:pt x="5113" y="13296"/>
                    </a:cubicBezTo>
                    <a:lnTo>
                      <a:pt x="5047" y="13296"/>
                    </a:lnTo>
                    <a:cubicBezTo>
                      <a:pt x="5019" y="13305"/>
                      <a:pt x="5000" y="13305"/>
                      <a:pt x="4981" y="13305"/>
                    </a:cubicBezTo>
                    <a:cubicBezTo>
                      <a:pt x="4963" y="13314"/>
                      <a:pt x="4944" y="13314"/>
                      <a:pt x="4935" y="13324"/>
                    </a:cubicBezTo>
                    <a:lnTo>
                      <a:pt x="4897" y="13324"/>
                    </a:lnTo>
                    <a:lnTo>
                      <a:pt x="4888" y="13333"/>
                    </a:lnTo>
                    <a:cubicBezTo>
                      <a:pt x="4869" y="13333"/>
                      <a:pt x="4850" y="13343"/>
                      <a:pt x="4832" y="13343"/>
                    </a:cubicBezTo>
                    <a:cubicBezTo>
                      <a:pt x="4813" y="13352"/>
                      <a:pt x="4785" y="13352"/>
                      <a:pt x="4766" y="13361"/>
                    </a:cubicBezTo>
                    <a:cubicBezTo>
                      <a:pt x="4747" y="13361"/>
                      <a:pt x="4719" y="13371"/>
                      <a:pt x="4701" y="13371"/>
                    </a:cubicBezTo>
                    <a:cubicBezTo>
                      <a:pt x="4682" y="13371"/>
                      <a:pt x="4672" y="13371"/>
                      <a:pt x="4663" y="13380"/>
                    </a:cubicBezTo>
                    <a:cubicBezTo>
                      <a:pt x="4626" y="13380"/>
                      <a:pt x="4588" y="13380"/>
                      <a:pt x="4560" y="13389"/>
                    </a:cubicBezTo>
                    <a:lnTo>
                      <a:pt x="4541" y="13399"/>
                    </a:lnTo>
                    <a:cubicBezTo>
                      <a:pt x="4504" y="13399"/>
                      <a:pt x="4457" y="13417"/>
                      <a:pt x="4420" y="13417"/>
                    </a:cubicBezTo>
                    <a:cubicBezTo>
                      <a:pt x="4401" y="13417"/>
                      <a:pt x="4392" y="13427"/>
                      <a:pt x="4373" y="13427"/>
                    </a:cubicBezTo>
                    <a:lnTo>
                      <a:pt x="4354" y="13427"/>
                    </a:lnTo>
                    <a:cubicBezTo>
                      <a:pt x="4326" y="13436"/>
                      <a:pt x="4307" y="13436"/>
                      <a:pt x="4279" y="13446"/>
                    </a:cubicBezTo>
                    <a:cubicBezTo>
                      <a:pt x="4223" y="13455"/>
                      <a:pt x="4176" y="13464"/>
                      <a:pt x="4139" y="13483"/>
                    </a:cubicBezTo>
                    <a:cubicBezTo>
                      <a:pt x="4120" y="13492"/>
                      <a:pt x="4092" y="13511"/>
                      <a:pt x="4073" y="13520"/>
                    </a:cubicBezTo>
                    <a:cubicBezTo>
                      <a:pt x="4055" y="13539"/>
                      <a:pt x="4036" y="13549"/>
                      <a:pt x="4026" y="13567"/>
                    </a:cubicBezTo>
                    <a:cubicBezTo>
                      <a:pt x="3998" y="13595"/>
                      <a:pt x="3970" y="13623"/>
                      <a:pt x="3933" y="13670"/>
                    </a:cubicBezTo>
                    <a:cubicBezTo>
                      <a:pt x="3923" y="13698"/>
                      <a:pt x="3905" y="13717"/>
                      <a:pt x="3895" y="13736"/>
                    </a:cubicBezTo>
                    <a:cubicBezTo>
                      <a:pt x="3886" y="13755"/>
                      <a:pt x="3877" y="13773"/>
                      <a:pt x="3867" y="13792"/>
                    </a:cubicBezTo>
                    <a:lnTo>
                      <a:pt x="3867" y="13801"/>
                    </a:lnTo>
                    <a:cubicBezTo>
                      <a:pt x="3867" y="13811"/>
                      <a:pt x="3867" y="13820"/>
                      <a:pt x="3858" y="13829"/>
                    </a:cubicBezTo>
                    <a:lnTo>
                      <a:pt x="3858" y="13839"/>
                    </a:lnTo>
                    <a:cubicBezTo>
                      <a:pt x="3849" y="13858"/>
                      <a:pt x="3849" y="13886"/>
                      <a:pt x="3839" y="13914"/>
                    </a:cubicBezTo>
                    <a:lnTo>
                      <a:pt x="3830" y="13932"/>
                    </a:lnTo>
                    <a:lnTo>
                      <a:pt x="3830" y="13942"/>
                    </a:lnTo>
                    <a:lnTo>
                      <a:pt x="3830" y="13951"/>
                    </a:lnTo>
                    <a:cubicBezTo>
                      <a:pt x="3811" y="14007"/>
                      <a:pt x="3802" y="14054"/>
                      <a:pt x="3792" y="14101"/>
                    </a:cubicBezTo>
                    <a:lnTo>
                      <a:pt x="3783" y="14110"/>
                    </a:lnTo>
                    <a:cubicBezTo>
                      <a:pt x="3774" y="14138"/>
                      <a:pt x="3764" y="14148"/>
                      <a:pt x="3746" y="14166"/>
                    </a:cubicBezTo>
                    <a:cubicBezTo>
                      <a:pt x="3736" y="14176"/>
                      <a:pt x="3727" y="14185"/>
                      <a:pt x="3717" y="14185"/>
                    </a:cubicBezTo>
                    <a:cubicBezTo>
                      <a:pt x="3708" y="14195"/>
                      <a:pt x="3708" y="14195"/>
                      <a:pt x="3699" y="14204"/>
                    </a:cubicBezTo>
                    <a:lnTo>
                      <a:pt x="3689" y="14204"/>
                    </a:lnTo>
                    <a:lnTo>
                      <a:pt x="3689" y="14213"/>
                    </a:lnTo>
                    <a:lnTo>
                      <a:pt x="3671" y="14213"/>
                    </a:lnTo>
                    <a:cubicBezTo>
                      <a:pt x="3661" y="14232"/>
                      <a:pt x="3643" y="14241"/>
                      <a:pt x="3624" y="14251"/>
                    </a:cubicBezTo>
                    <a:cubicBezTo>
                      <a:pt x="3605" y="14260"/>
                      <a:pt x="3586" y="14269"/>
                      <a:pt x="3568" y="14269"/>
                    </a:cubicBezTo>
                    <a:cubicBezTo>
                      <a:pt x="3549" y="14279"/>
                      <a:pt x="3540" y="14279"/>
                      <a:pt x="3530" y="14288"/>
                    </a:cubicBezTo>
                    <a:cubicBezTo>
                      <a:pt x="3521" y="14288"/>
                      <a:pt x="3502" y="14298"/>
                      <a:pt x="3493" y="14307"/>
                    </a:cubicBezTo>
                    <a:cubicBezTo>
                      <a:pt x="3455" y="14326"/>
                      <a:pt x="3409" y="14354"/>
                      <a:pt x="3371" y="14382"/>
                    </a:cubicBezTo>
                    <a:lnTo>
                      <a:pt x="3362" y="14391"/>
                    </a:lnTo>
                    <a:cubicBezTo>
                      <a:pt x="3343" y="14401"/>
                      <a:pt x="3324" y="14410"/>
                      <a:pt x="3306" y="14429"/>
                    </a:cubicBezTo>
                    <a:lnTo>
                      <a:pt x="3296" y="14429"/>
                    </a:lnTo>
                    <a:cubicBezTo>
                      <a:pt x="3277" y="14447"/>
                      <a:pt x="3249" y="14466"/>
                      <a:pt x="3231" y="14475"/>
                    </a:cubicBezTo>
                    <a:cubicBezTo>
                      <a:pt x="3203" y="14494"/>
                      <a:pt x="3184" y="14504"/>
                      <a:pt x="3165" y="14522"/>
                    </a:cubicBezTo>
                    <a:cubicBezTo>
                      <a:pt x="3156" y="14532"/>
                      <a:pt x="3146" y="14541"/>
                      <a:pt x="3137" y="14550"/>
                    </a:cubicBezTo>
                    <a:cubicBezTo>
                      <a:pt x="3128" y="14550"/>
                      <a:pt x="3128" y="14560"/>
                      <a:pt x="3118" y="14560"/>
                    </a:cubicBezTo>
                    <a:lnTo>
                      <a:pt x="3118" y="14569"/>
                    </a:lnTo>
                    <a:cubicBezTo>
                      <a:pt x="3090" y="14588"/>
                      <a:pt x="3071" y="14607"/>
                      <a:pt x="3053" y="14625"/>
                    </a:cubicBezTo>
                    <a:cubicBezTo>
                      <a:pt x="3034" y="14653"/>
                      <a:pt x="3015" y="14672"/>
                      <a:pt x="3006" y="14700"/>
                    </a:cubicBezTo>
                    <a:lnTo>
                      <a:pt x="2997" y="14710"/>
                    </a:lnTo>
                    <a:cubicBezTo>
                      <a:pt x="2987" y="14719"/>
                      <a:pt x="2978" y="14738"/>
                      <a:pt x="2968" y="14756"/>
                    </a:cubicBezTo>
                    <a:cubicBezTo>
                      <a:pt x="2959" y="14784"/>
                      <a:pt x="2950" y="14813"/>
                      <a:pt x="2950" y="14841"/>
                    </a:cubicBezTo>
                    <a:cubicBezTo>
                      <a:pt x="2940" y="14869"/>
                      <a:pt x="2940" y="14887"/>
                      <a:pt x="2931" y="14916"/>
                    </a:cubicBezTo>
                    <a:cubicBezTo>
                      <a:pt x="2931" y="14944"/>
                      <a:pt x="2931" y="14962"/>
                      <a:pt x="2931" y="15000"/>
                    </a:cubicBezTo>
                    <a:cubicBezTo>
                      <a:pt x="2922" y="15065"/>
                      <a:pt x="2922" y="15112"/>
                      <a:pt x="2931" y="15159"/>
                    </a:cubicBezTo>
                    <a:cubicBezTo>
                      <a:pt x="2931" y="15168"/>
                      <a:pt x="2931" y="15168"/>
                      <a:pt x="2931" y="15178"/>
                    </a:cubicBezTo>
                    <a:cubicBezTo>
                      <a:pt x="2912" y="15215"/>
                      <a:pt x="2903" y="15253"/>
                      <a:pt x="2884" y="15290"/>
                    </a:cubicBezTo>
                    <a:cubicBezTo>
                      <a:pt x="2875" y="15309"/>
                      <a:pt x="2865" y="15327"/>
                      <a:pt x="2865" y="15346"/>
                    </a:cubicBezTo>
                    <a:lnTo>
                      <a:pt x="2856" y="15346"/>
                    </a:lnTo>
                    <a:lnTo>
                      <a:pt x="2856" y="15356"/>
                    </a:lnTo>
                    <a:cubicBezTo>
                      <a:pt x="2847" y="15374"/>
                      <a:pt x="2837" y="15412"/>
                      <a:pt x="2819" y="15440"/>
                    </a:cubicBezTo>
                    <a:cubicBezTo>
                      <a:pt x="2800" y="15496"/>
                      <a:pt x="2791" y="15562"/>
                      <a:pt x="2781" y="15608"/>
                    </a:cubicBezTo>
                    <a:lnTo>
                      <a:pt x="2781" y="15618"/>
                    </a:lnTo>
                    <a:cubicBezTo>
                      <a:pt x="2781" y="15636"/>
                      <a:pt x="2781" y="15665"/>
                      <a:pt x="2781" y="15683"/>
                    </a:cubicBezTo>
                    <a:cubicBezTo>
                      <a:pt x="2781" y="15721"/>
                      <a:pt x="2781" y="15749"/>
                      <a:pt x="2781" y="15786"/>
                    </a:cubicBezTo>
                    <a:cubicBezTo>
                      <a:pt x="2781" y="15842"/>
                      <a:pt x="2781" y="15899"/>
                      <a:pt x="2791" y="15964"/>
                    </a:cubicBezTo>
                    <a:cubicBezTo>
                      <a:pt x="2791" y="15973"/>
                      <a:pt x="2791" y="15992"/>
                      <a:pt x="2800" y="16002"/>
                    </a:cubicBezTo>
                    <a:cubicBezTo>
                      <a:pt x="2800" y="16020"/>
                      <a:pt x="2809" y="16039"/>
                      <a:pt x="2809" y="16058"/>
                    </a:cubicBezTo>
                    <a:cubicBezTo>
                      <a:pt x="2819" y="16086"/>
                      <a:pt x="2828" y="16114"/>
                      <a:pt x="2837" y="16142"/>
                    </a:cubicBezTo>
                    <a:cubicBezTo>
                      <a:pt x="2837" y="16170"/>
                      <a:pt x="2847" y="16198"/>
                      <a:pt x="2865" y="16217"/>
                    </a:cubicBezTo>
                    <a:cubicBezTo>
                      <a:pt x="2865" y="16226"/>
                      <a:pt x="2875" y="16245"/>
                      <a:pt x="2875" y="16254"/>
                    </a:cubicBezTo>
                    <a:cubicBezTo>
                      <a:pt x="2875" y="16264"/>
                      <a:pt x="2875" y="16273"/>
                      <a:pt x="2875" y="16273"/>
                    </a:cubicBezTo>
                    <a:cubicBezTo>
                      <a:pt x="2865" y="16292"/>
                      <a:pt x="2856" y="16311"/>
                      <a:pt x="2847" y="16329"/>
                    </a:cubicBezTo>
                    <a:lnTo>
                      <a:pt x="2847" y="16339"/>
                    </a:lnTo>
                    <a:cubicBezTo>
                      <a:pt x="2837" y="16367"/>
                      <a:pt x="2828" y="16395"/>
                      <a:pt x="2819" y="16423"/>
                    </a:cubicBezTo>
                    <a:cubicBezTo>
                      <a:pt x="2809" y="16470"/>
                      <a:pt x="2800" y="16526"/>
                      <a:pt x="2800" y="16591"/>
                    </a:cubicBezTo>
                    <a:cubicBezTo>
                      <a:pt x="2800" y="16620"/>
                      <a:pt x="2800" y="16657"/>
                      <a:pt x="2800" y="16685"/>
                    </a:cubicBezTo>
                    <a:cubicBezTo>
                      <a:pt x="2800" y="16723"/>
                      <a:pt x="2800" y="16751"/>
                      <a:pt x="2809" y="16779"/>
                    </a:cubicBezTo>
                    <a:cubicBezTo>
                      <a:pt x="2809" y="16835"/>
                      <a:pt x="2819" y="16891"/>
                      <a:pt x="2837" y="16947"/>
                    </a:cubicBezTo>
                    <a:cubicBezTo>
                      <a:pt x="2856" y="16994"/>
                      <a:pt x="2865" y="17041"/>
                      <a:pt x="2894" y="17088"/>
                    </a:cubicBezTo>
                    <a:cubicBezTo>
                      <a:pt x="2912" y="17144"/>
                      <a:pt x="2940" y="17191"/>
                      <a:pt x="2959" y="17228"/>
                    </a:cubicBezTo>
                    <a:lnTo>
                      <a:pt x="2968" y="17228"/>
                    </a:lnTo>
                    <a:lnTo>
                      <a:pt x="2968" y="17237"/>
                    </a:lnTo>
                    <a:cubicBezTo>
                      <a:pt x="2997" y="17294"/>
                      <a:pt x="3034" y="17340"/>
                      <a:pt x="3062" y="17378"/>
                    </a:cubicBezTo>
                    <a:cubicBezTo>
                      <a:pt x="3090" y="17425"/>
                      <a:pt x="3118" y="17472"/>
                      <a:pt x="3156" y="17528"/>
                    </a:cubicBezTo>
                    <a:cubicBezTo>
                      <a:pt x="3193" y="17575"/>
                      <a:pt x="3231" y="17621"/>
                      <a:pt x="3259" y="17659"/>
                    </a:cubicBezTo>
                    <a:cubicBezTo>
                      <a:pt x="3277" y="17677"/>
                      <a:pt x="3296" y="17696"/>
                      <a:pt x="3306" y="17715"/>
                    </a:cubicBezTo>
                    <a:lnTo>
                      <a:pt x="3315" y="17724"/>
                    </a:lnTo>
                    <a:lnTo>
                      <a:pt x="3324" y="17743"/>
                    </a:lnTo>
                    <a:cubicBezTo>
                      <a:pt x="3343" y="17762"/>
                      <a:pt x="3352" y="17780"/>
                      <a:pt x="3362" y="17790"/>
                    </a:cubicBezTo>
                    <a:cubicBezTo>
                      <a:pt x="3371" y="17809"/>
                      <a:pt x="3380" y="17818"/>
                      <a:pt x="3390" y="17837"/>
                    </a:cubicBezTo>
                    <a:cubicBezTo>
                      <a:pt x="3390" y="17837"/>
                      <a:pt x="3390" y="17837"/>
                      <a:pt x="3380" y="17846"/>
                    </a:cubicBezTo>
                    <a:cubicBezTo>
                      <a:pt x="3371" y="17846"/>
                      <a:pt x="3362" y="17855"/>
                      <a:pt x="3352" y="17865"/>
                    </a:cubicBezTo>
                    <a:cubicBezTo>
                      <a:pt x="3334" y="17865"/>
                      <a:pt x="3315" y="17874"/>
                      <a:pt x="3287" y="17874"/>
                    </a:cubicBezTo>
                    <a:lnTo>
                      <a:pt x="3277" y="17883"/>
                    </a:lnTo>
                    <a:cubicBezTo>
                      <a:pt x="3249" y="17883"/>
                      <a:pt x="3221" y="17893"/>
                      <a:pt x="3184" y="17912"/>
                    </a:cubicBezTo>
                    <a:cubicBezTo>
                      <a:pt x="3156" y="17921"/>
                      <a:pt x="3128" y="17940"/>
                      <a:pt x="3109" y="17949"/>
                    </a:cubicBezTo>
                    <a:cubicBezTo>
                      <a:pt x="3090" y="17968"/>
                      <a:pt x="3081" y="17977"/>
                      <a:pt x="3062" y="17996"/>
                    </a:cubicBezTo>
                    <a:cubicBezTo>
                      <a:pt x="3053" y="18005"/>
                      <a:pt x="3043" y="18015"/>
                      <a:pt x="3025" y="18033"/>
                    </a:cubicBezTo>
                    <a:cubicBezTo>
                      <a:pt x="3015" y="18043"/>
                      <a:pt x="3015" y="18052"/>
                      <a:pt x="3006" y="18061"/>
                    </a:cubicBezTo>
                    <a:lnTo>
                      <a:pt x="2997" y="18061"/>
                    </a:lnTo>
                    <a:cubicBezTo>
                      <a:pt x="2997" y="18071"/>
                      <a:pt x="2997" y="18071"/>
                      <a:pt x="2987" y="18080"/>
                    </a:cubicBezTo>
                    <a:lnTo>
                      <a:pt x="2987" y="18089"/>
                    </a:lnTo>
                    <a:cubicBezTo>
                      <a:pt x="2978" y="18099"/>
                      <a:pt x="2978" y="18099"/>
                      <a:pt x="2978" y="18108"/>
                    </a:cubicBezTo>
                    <a:lnTo>
                      <a:pt x="2968" y="18118"/>
                    </a:lnTo>
                    <a:cubicBezTo>
                      <a:pt x="2968" y="18127"/>
                      <a:pt x="2959" y="18136"/>
                      <a:pt x="2959" y="18146"/>
                    </a:cubicBezTo>
                    <a:cubicBezTo>
                      <a:pt x="2931" y="18192"/>
                      <a:pt x="2912" y="18239"/>
                      <a:pt x="2894" y="18305"/>
                    </a:cubicBezTo>
                    <a:cubicBezTo>
                      <a:pt x="2875" y="18352"/>
                      <a:pt x="2865" y="18408"/>
                      <a:pt x="2856" y="18473"/>
                    </a:cubicBezTo>
                    <a:cubicBezTo>
                      <a:pt x="2847" y="18530"/>
                      <a:pt x="2837" y="18586"/>
                      <a:pt x="2828" y="18642"/>
                    </a:cubicBezTo>
                    <a:cubicBezTo>
                      <a:pt x="2819" y="18679"/>
                      <a:pt x="2819" y="18726"/>
                      <a:pt x="2809" y="18764"/>
                    </a:cubicBezTo>
                    <a:lnTo>
                      <a:pt x="2809" y="18773"/>
                    </a:lnTo>
                    <a:lnTo>
                      <a:pt x="2809" y="18810"/>
                    </a:lnTo>
                    <a:lnTo>
                      <a:pt x="2809" y="18820"/>
                    </a:lnTo>
                    <a:lnTo>
                      <a:pt x="2809" y="18829"/>
                    </a:lnTo>
                    <a:cubicBezTo>
                      <a:pt x="2809" y="18857"/>
                      <a:pt x="2800" y="18885"/>
                      <a:pt x="2800" y="18904"/>
                    </a:cubicBezTo>
                    <a:cubicBezTo>
                      <a:pt x="2800" y="18932"/>
                      <a:pt x="2791" y="18960"/>
                      <a:pt x="2781" y="18979"/>
                    </a:cubicBezTo>
                    <a:cubicBezTo>
                      <a:pt x="2772" y="19016"/>
                      <a:pt x="2762" y="19044"/>
                      <a:pt x="2753" y="19073"/>
                    </a:cubicBezTo>
                    <a:cubicBezTo>
                      <a:pt x="2734" y="19091"/>
                      <a:pt x="2725" y="19119"/>
                      <a:pt x="2706" y="19138"/>
                    </a:cubicBezTo>
                    <a:lnTo>
                      <a:pt x="2706" y="19147"/>
                    </a:lnTo>
                    <a:lnTo>
                      <a:pt x="2697" y="19147"/>
                    </a:lnTo>
                    <a:cubicBezTo>
                      <a:pt x="2688" y="19166"/>
                      <a:pt x="2678" y="19176"/>
                      <a:pt x="2669" y="19194"/>
                    </a:cubicBezTo>
                    <a:cubicBezTo>
                      <a:pt x="2650" y="19222"/>
                      <a:pt x="2641" y="19241"/>
                      <a:pt x="2622" y="19269"/>
                    </a:cubicBezTo>
                    <a:cubicBezTo>
                      <a:pt x="2613" y="19297"/>
                      <a:pt x="2603" y="19325"/>
                      <a:pt x="2594" y="19353"/>
                    </a:cubicBezTo>
                    <a:cubicBezTo>
                      <a:pt x="2575" y="19410"/>
                      <a:pt x="2566" y="19456"/>
                      <a:pt x="2557" y="19513"/>
                    </a:cubicBezTo>
                    <a:cubicBezTo>
                      <a:pt x="2547" y="19559"/>
                      <a:pt x="2538" y="19606"/>
                      <a:pt x="2528" y="19662"/>
                    </a:cubicBezTo>
                    <a:cubicBezTo>
                      <a:pt x="2519" y="19690"/>
                      <a:pt x="2510" y="19719"/>
                      <a:pt x="2500" y="19747"/>
                    </a:cubicBezTo>
                    <a:cubicBezTo>
                      <a:pt x="2482" y="19765"/>
                      <a:pt x="2472" y="19803"/>
                      <a:pt x="2454" y="19831"/>
                    </a:cubicBezTo>
                    <a:lnTo>
                      <a:pt x="2454" y="19840"/>
                    </a:lnTo>
                    <a:cubicBezTo>
                      <a:pt x="2444" y="19850"/>
                      <a:pt x="2435" y="19868"/>
                      <a:pt x="2425" y="19878"/>
                    </a:cubicBezTo>
                    <a:lnTo>
                      <a:pt x="2416" y="19887"/>
                    </a:lnTo>
                    <a:cubicBezTo>
                      <a:pt x="2397" y="19915"/>
                      <a:pt x="2379" y="19943"/>
                      <a:pt x="2360" y="19971"/>
                    </a:cubicBezTo>
                    <a:cubicBezTo>
                      <a:pt x="2351" y="19981"/>
                      <a:pt x="2332" y="19990"/>
                      <a:pt x="2322" y="19999"/>
                    </a:cubicBezTo>
                    <a:lnTo>
                      <a:pt x="2304" y="20009"/>
                    </a:lnTo>
                    <a:lnTo>
                      <a:pt x="2294" y="20018"/>
                    </a:lnTo>
                    <a:cubicBezTo>
                      <a:pt x="2285" y="20028"/>
                      <a:pt x="2285" y="20028"/>
                      <a:pt x="2276" y="20028"/>
                    </a:cubicBezTo>
                    <a:lnTo>
                      <a:pt x="2248" y="20046"/>
                    </a:lnTo>
                    <a:lnTo>
                      <a:pt x="2238" y="20056"/>
                    </a:lnTo>
                    <a:cubicBezTo>
                      <a:pt x="2229" y="20065"/>
                      <a:pt x="2210" y="20074"/>
                      <a:pt x="2201" y="20084"/>
                    </a:cubicBezTo>
                    <a:cubicBezTo>
                      <a:pt x="2135" y="20131"/>
                      <a:pt x="2060" y="20177"/>
                      <a:pt x="2032" y="20196"/>
                    </a:cubicBezTo>
                    <a:lnTo>
                      <a:pt x="2023" y="20205"/>
                    </a:lnTo>
                    <a:cubicBezTo>
                      <a:pt x="2042" y="20196"/>
                      <a:pt x="2051" y="20196"/>
                      <a:pt x="2070" y="20187"/>
                    </a:cubicBezTo>
                    <a:lnTo>
                      <a:pt x="2070" y="20187"/>
                    </a:lnTo>
                    <a:lnTo>
                      <a:pt x="2060" y="20196"/>
                    </a:lnTo>
                    <a:cubicBezTo>
                      <a:pt x="2032" y="20205"/>
                      <a:pt x="2013" y="20224"/>
                      <a:pt x="1985" y="20243"/>
                    </a:cubicBezTo>
                    <a:cubicBezTo>
                      <a:pt x="1967" y="20252"/>
                      <a:pt x="1948" y="20271"/>
                      <a:pt x="1929" y="20280"/>
                    </a:cubicBezTo>
                    <a:cubicBezTo>
                      <a:pt x="1882" y="20308"/>
                      <a:pt x="1836" y="20337"/>
                      <a:pt x="1789" y="20365"/>
                    </a:cubicBezTo>
                    <a:cubicBezTo>
                      <a:pt x="1742" y="20402"/>
                      <a:pt x="1705" y="20430"/>
                      <a:pt x="1667" y="20468"/>
                    </a:cubicBezTo>
                    <a:cubicBezTo>
                      <a:pt x="1630" y="20496"/>
                      <a:pt x="1602" y="20533"/>
                      <a:pt x="1573" y="20552"/>
                    </a:cubicBezTo>
                    <a:lnTo>
                      <a:pt x="1564" y="20561"/>
                    </a:lnTo>
                    <a:lnTo>
                      <a:pt x="1555" y="20571"/>
                    </a:lnTo>
                    <a:cubicBezTo>
                      <a:pt x="1499" y="20617"/>
                      <a:pt x="1470" y="20674"/>
                      <a:pt x="1442" y="20730"/>
                    </a:cubicBezTo>
                    <a:cubicBezTo>
                      <a:pt x="1396" y="20805"/>
                      <a:pt x="1349" y="20898"/>
                      <a:pt x="1293" y="21020"/>
                    </a:cubicBezTo>
                    <a:cubicBezTo>
                      <a:pt x="1274" y="21076"/>
                      <a:pt x="1255" y="21132"/>
                      <a:pt x="1246" y="21179"/>
                    </a:cubicBezTo>
                    <a:cubicBezTo>
                      <a:pt x="1246" y="21207"/>
                      <a:pt x="1236" y="21235"/>
                      <a:pt x="1227" y="21254"/>
                    </a:cubicBezTo>
                    <a:cubicBezTo>
                      <a:pt x="1227" y="21273"/>
                      <a:pt x="1227" y="21292"/>
                      <a:pt x="1218" y="21310"/>
                    </a:cubicBezTo>
                    <a:lnTo>
                      <a:pt x="1218" y="21320"/>
                    </a:lnTo>
                    <a:lnTo>
                      <a:pt x="1218" y="21338"/>
                    </a:lnTo>
                    <a:cubicBezTo>
                      <a:pt x="1208" y="21348"/>
                      <a:pt x="1208" y="21357"/>
                      <a:pt x="1208" y="21376"/>
                    </a:cubicBezTo>
                    <a:cubicBezTo>
                      <a:pt x="1199" y="21385"/>
                      <a:pt x="1199" y="21385"/>
                      <a:pt x="1199" y="21394"/>
                    </a:cubicBezTo>
                    <a:lnTo>
                      <a:pt x="1199" y="21404"/>
                    </a:lnTo>
                    <a:lnTo>
                      <a:pt x="1190" y="21413"/>
                    </a:lnTo>
                    <a:cubicBezTo>
                      <a:pt x="1152" y="21469"/>
                      <a:pt x="1115" y="21526"/>
                      <a:pt x="1096" y="21572"/>
                    </a:cubicBezTo>
                    <a:cubicBezTo>
                      <a:pt x="1087" y="21591"/>
                      <a:pt x="1077" y="21610"/>
                      <a:pt x="1077" y="21619"/>
                    </a:cubicBezTo>
                    <a:lnTo>
                      <a:pt x="1068" y="21629"/>
                    </a:lnTo>
                    <a:cubicBezTo>
                      <a:pt x="1058" y="21657"/>
                      <a:pt x="1049" y="21685"/>
                      <a:pt x="1030" y="21713"/>
                    </a:cubicBezTo>
                    <a:lnTo>
                      <a:pt x="1002" y="21760"/>
                    </a:lnTo>
                    <a:lnTo>
                      <a:pt x="1002" y="21769"/>
                    </a:lnTo>
                    <a:cubicBezTo>
                      <a:pt x="984" y="21788"/>
                      <a:pt x="974" y="21806"/>
                      <a:pt x="955" y="21835"/>
                    </a:cubicBezTo>
                    <a:cubicBezTo>
                      <a:pt x="955" y="21844"/>
                      <a:pt x="946" y="21863"/>
                      <a:pt x="937" y="21881"/>
                    </a:cubicBezTo>
                    <a:lnTo>
                      <a:pt x="927" y="21881"/>
                    </a:lnTo>
                    <a:lnTo>
                      <a:pt x="927" y="21891"/>
                    </a:lnTo>
                    <a:lnTo>
                      <a:pt x="927" y="21900"/>
                    </a:lnTo>
                    <a:lnTo>
                      <a:pt x="918" y="21900"/>
                    </a:lnTo>
                    <a:cubicBezTo>
                      <a:pt x="918" y="21919"/>
                      <a:pt x="909" y="21928"/>
                      <a:pt x="899" y="21938"/>
                    </a:cubicBezTo>
                    <a:cubicBezTo>
                      <a:pt x="881" y="21975"/>
                      <a:pt x="862" y="22003"/>
                      <a:pt x="834" y="22031"/>
                    </a:cubicBezTo>
                    <a:cubicBezTo>
                      <a:pt x="834" y="22041"/>
                      <a:pt x="824" y="22041"/>
                      <a:pt x="824" y="22050"/>
                    </a:cubicBezTo>
                    <a:lnTo>
                      <a:pt x="815" y="22059"/>
                    </a:lnTo>
                    <a:cubicBezTo>
                      <a:pt x="815" y="22069"/>
                      <a:pt x="806" y="22069"/>
                      <a:pt x="806" y="22078"/>
                    </a:cubicBezTo>
                    <a:cubicBezTo>
                      <a:pt x="796" y="22087"/>
                      <a:pt x="796" y="22087"/>
                      <a:pt x="796" y="22087"/>
                    </a:cubicBezTo>
                    <a:cubicBezTo>
                      <a:pt x="796" y="22097"/>
                      <a:pt x="787" y="22097"/>
                      <a:pt x="787" y="22106"/>
                    </a:cubicBezTo>
                    <a:lnTo>
                      <a:pt x="778" y="22106"/>
                    </a:lnTo>
                    <a:lnTo>
                      <a:pt x="768" y="22125"/>
                    </a:lnTo>
                    <a:cubicBezTo>
                      <a:pt x="750" y="22144"/>
                      <a:pt x="731" y="22162"/>
                      <a:pt x="712" y="22181"/>
                    </a:cubicBezTo>
                    <a:lnTo>
                      <a:pt x="656" y="22237"/>
                    </a:lnTo>
                    <a:cubicBezTo>
                      <a:pt x="618" y="22275"/>
                      <a:pt x="572" y="22321"/>
                      <a:pt x="544" y="22340"/>
                    </a:cubicBezTo>
                    <a:lnTo>
                      <a:pt x="544" y="22349"/>
                    </a:lnTo>
                    <a:lnTo>
                      <a:pt x="534" y="22349"/>
                    </a:lnTo>
                    <a:cubicBezTo>
                      <a:pt x="497" y="22387"/>
                      <a:pt x="459" y="22424"/>
                      <a:pt x="431" y="22452"/>
                    </a:cubicBezTo>
                    <a:lnTo>
                      <a:pt x="422" y="22452"/>
                    </a:lnTo>
                    <a:lnTo>
                      <a:pt x="422" y="22462"/>
                    </a:lnTo>
                    <a:lnTo>
                      <a:pt x="412" y="22471"/>
                    </a:lnTo>
                    <a:lnTo>
                      <a:pt x="394" y="22490"/>
                    </a:lnTo>
                    <a:cubicBezTo>
                      <a:pt x="384" y="22499"/>
                      <a:pt x="366" y="22509"/>
                      <a:pt x="356" y="22527"/>
                    </a:cubicBezTo>
                    <a:cubicBezTo>
                      <a:pt x="328" y="22546"/>
                      <a:pt x="309" y="22574"/>
                      <a:pt x="291" y="22602"/>
                    </a:cubicBezTo>
                    <a:cubicBezTo>
                      <a:pt x="253" y="22640"/>
                      <a:pt x="225" y="22687"/>
                      <a:pt x="197" y="22743"/>
                    </a:cubicBezTo>
                    <a:lnTo>
                      <a:pt x="188" y="22743"/>
                    </a:lnTo>
                    <a:lnTo>
                      <a:pt x="188" y="22752"/>
                    </a:lnTo>
                    <a:lnTo>
                      <a:pt x="178" y="22771"/>
                    </a:lnTo>
                    <a:cubicBezTo>
                      <a:pt x="169" y="22790"/>
                      <a:pt x="160" y="22799"/>
                      <a:pt x="150" y="22818"/>
                    </a:cubicBezTo>
                    <a:cubicBezTo>
                      <a:pt x="150" y="22827"/>
                      <a:pt x="141" y="22827"/>
                      <a:pt x="141" y="22836"/>
                    </a:cubicBezTo>
                    <a:lnTo>
                      <a:pt x="141" y="22846"/>
                    </a:lnTo>
                    <a:lnTo>
                      <a:pt x="141" y="22855"/>
                    </a:lnTo>
                    <a:cubicBezTo>
                      <a:pt x="132" y="22874"/>
                      <a:pt x="122" y="22902"/>
                      <a:pt x="113" y="22930"/>
                    </a:cubicBezTo>
                    <a:cubicBezTo>
                      <a:pt x="94" y="22986"/>
                      <a:pt x="75" y="23042"/>
                      <a:pt x="57" y="23099"/>
                    </a:cubicBezTo>
                    <a:cubicBezTo>
                      <a:pt x="47" y="23127"/>
                      <a:pt x="47" y="23155"/>
                      <a:pt x="38" y="23173"/>
                    </a:cubicBezTo>
                    <a:lnTo>
                      <a:pt x="38" y="23183"/>
                    </a:lnTo>
                    <a:lnTo>
                      <a:pt x="38" y="23192"/>
                    </a:lnTo>
                    <a:cubicBezTo>
                      <a:pt x="29" y="23239"/>
                      <a:pt x="10" y="23286"/>
                      <a:pt x="10" y="23342"/>
                    </a:cubicBezTo>
                    <a:cubicBezTo>
                      <a:pt x="0" y="23398"/>
                      <a:pt x="10" y="23454"/>
                      <a:pt x="10" y="23520"/>
                    </a:cubicBezTo>
                    <a:cubicBezTo>
                      <a:pt x="10" y="23548"/>
                      <a:pt x="19" y="23567"/>
                      <a:pt x="19" y="23595"/>
                    </a:cubicBezTo>
                    <a:lnTo>
                      <a:pt x="19" y="23604"/>
                    </a:lnTo>
                    <a:cubicBezTo>
                      <a:pt x="29" y="23632"/>
                      <a:pt x="38" y="23660"/>
                      <a:pt x="47" y="23688"/>
                    </a:cubicBezTo>
                    <a:lnTo>
                      <a:pt x="47" y="23707"/>
                    </a:lnTo>
                    <a:cubicBezTo>
                      <a:pt x="66" y="23754"/>
                      <a:pt x="85" y="23801"/>
                      <a:pt x="113" y="23866"/>
                    </a:cubicBezTo>
                    <a:lnTo>
                      <a:pt x="113" y="23876"/>
                    </a:lnTo>
                    <a:cubicBezTo>
                      <a:pt x="132" y="23913"/>
                      <a:pt x="150" y="23979"/>
                      <a:pt x="178" y="24025"/>
                    </a:cubicBezTo>
                    <a:cubicBezTo>
                      <a:pt x="188" y="24053"/>
                      <a:pt x="197" y="24072"/>
                      <a:pt x="206" y="24100"/>
                    </a:cubicBezTo>
                    <a:lnTo>
                      <a:pt x="216" y="24100"/>
                    </a:lnTo>
                    <a:lnTo>
                      <a:pt x="216" y="24110"/>
                    </a:lnTo>
                    <a:cubicBezTo>
                      <a:pt x="225" y="24128"/>
                      <a:pt x="235" y="24156"/>
                      <a:pt x="253" y="24185"/>
                    </a:cubicBezTo>
                    <a:cubicBezTo>
                      <a:pt x="263" y="24203"/>
                      <a:pt x="272" y="24231"/>
                      <a:pt x="281" y="24259"/>
                    </a:cubicBezTo>
                    <a:cubicBezTo>
                      <a:pt x="291" y="24288"/>
                      <a:pt x="291" y="24306"/>
                      <a:pt x="291" y="24325"/>
                    </a:cubicBezTo>
                    <a:cubicBezTo>
                      <a:pt x="291" y="24334"/>
                      <a:pt x="291" y="24334"/>
                      <a:pt x="291" y="24334"/>
                    </a:cubicBezTo>
                    <a:lnTo>
                      <a:pt x="291" y="24344"/>
                    </a:lnTo>
                    <a:cubicBezTo>
                      <a:pt x="291" y="24353"/>
                      <a:pt x="291" y="24362"/>
                      <a:pt x="300" y="24372"/>
                    </a:cubicBezTo>
                    <a:lnTo>
                      <a:pt x="300" y="24391"/>
                    </a:lnTo>
                    <a:lnTo>
                      <a:pt x="300" y="24400"/>
                    </a:lnTo>
                    <a:lnTo>
                      <a:pt x="300" y="24409"/>
                    </a:lnTo>
                    <a:cubicBezTo>
                      <a:pt x="300" y="24419"/>
                      <a:pt x="300" y="24437"/>
                      <a:pt x="300" y="24456"/>
                    </a:cubicBezTo>
                    <a:lnTo>
                      <a:pt x="300" y="24465"/>
                    </a:lnTo>
                    <a:cubicBezTo>
                      <a:pt x="300" y="24522"/>
                      <a:pt x="300" y="24597"/>
                      <a:pt x="309" y="24662"/>
                    </a:cubicBezTo>
                    <a:cubicBezTo>
                      <a:pt x="319" y="24634"/>
                      <a:pt x="328" y="24606"/>
                      <a:pt x="328" y="24587"/>
                    </a:cubicBezTo>
                    <a:cubicBezTo>
                      <a:pt x="347" y="24540"/>
                      <a:pt x="356" y="24503"/>
                      <a:pt x="356" y="24465"/>
                    </a:cubicBezTo>
                    <a:cubicBezTo>
                      <a:pt x="366" y="24428"/>
                      <a:pt x="366" y="24400"/>
                      <a:pt x="375" y="24372"/>
                    </a:cubicBezTo>
                    <a:cubicBezTo>
                      <a:pt x="375" y="24362"/>
                      <a:pt x="375" y="24353"/>
                      <a:pt x="375" y="24353"/>
                    </a:cubicBezTo>
                    <a:lnTo>
                      <a:pt x="375" y="24334"/>
                    </a:lnTo>
                    <a:cubicBezTo>
                      <a:pt x="375" y="24306"/>
                      <a:pt x="375" y="24278"/>
                      <a:pt x="375" y="24250"/>
                    </a:cubicBezTo>
                    <a:cubicBezTo>
                      <a:pt x="375" y="24222"/>
                      <a:pt x="366" y="24185"/>
                      <a:pt x="356" y="24156"/>
                    </a:cubicBezTo>
                    <a:lnTo>
                      <a:pt x="347" y="24138"/>
                    </a:lnTo>
                    <a:lnTo>
                      <a:pt x="338" y="24110"/>
                    </a:lnTo>
                    <a:cubicBezTo>
                      <a:pt x="328" y="24072"/>
                      <a:pt x="319" y="24053"/>
                      <a:pt x="309" y="24025"/>
                    </a:cubicBezTo>
                    <a:cubicBezTo>
                      <a:pt x="300" y="24007"/>
                      <a:pt x="291" y="23997"/>
                      <a:pt x="281" y="23979"/>
                    </a:cubicBezTo>
                    <a:lnTo>
                      <a:pt x="281" y="23969"/>
                    </a:lnTo>
                    <a:lnTo>
                      <a:pt x="272" y="23960"/>
                    </a:lnTo>
                    <a:cubicBezTo>
                      <a:pt x="263" y="23932"/>
                      <a:pt x="244" y="23894"/>
                      <a:pt x="235" y="23866"/>
                    </a:cubicBezTo>
                    <a:lnTo>
                      <a:pt x="225" y="23848"/>
                    </a:lnTo>
                    <a:lnTo>
                      <a:pt x="225" y="23838"/>
                    </a:lnTo>
                    <a:cubicBezTo>
                      <a:pt x="216" y="23810"/>
                      <a:pt x="197" y="23782"/>
                      <a:pt x="188" y="23745"/>
                    </a:cubicBezTo>
                    <a:cubicBezTo>
                      <a:pt x="169" y="23707"/>
                      <a:pt x="160" y="23670"/>
                      <a:pt x="150" y="23632"/>
                    </a:cubicBezTo>
                    <a:lnTo>
                      <a:pt x="141" y="23623"/>
                    </a:lnTo>
                    <a:cubicBezTo>
                      <a:pt x="141" y="23613"/>
                      <a:pt x="141" y="23595"/>
                      <a:pt x="141" y="23585"/>
                    </a:cubicBezTo>
                    <a:cubicBezTo>
                      <a:pt x="132" y="23557"/>
                      <a:pt x="132" y="23539"/>
                      <a:pt x="122" y="23520"/>
                    </a:cubicBezTo>
                    <a:cubicBezTo>
                      <a:pt x="122" y="23482"/>
                      <a:pt x="122" y="23445"/>
                      <a:pt x="122" y="23407"/>
                    </a:cubicBezTo>
                    <a:cubicBezTo>
                      <a:pt x="122" y="23398"/>
                      <a:pt x="122" y="23389"/>
                      <a:pt x="122" y="23379"/>
                    </a:cubicBezTo>
                    <a:cubicBezTo>
                      <a:pt x="122" y="23361"/>
                      <a:pt x="122" y="23351"/>
                      <a:pt x="122" y="23342"/>
                    </a:cubicBezTo>
                    <a:cubicBezTo>
                      <a:pt x="122" y="23314"/>
                      <a:pt x="132" y="23295"/>
                      <a:pt x="132" y="23267"/>
                    </a:cubicBezTo>
                    <a:cubicBezTo>
                      <a:pt x="141" y="23239"/>
                      <a:pt x="150" y="23211"/>
                      <a:pt x="150" y="23192"/>
                    </a:cubicBezTo>
                    <a:lnTo>
                      <a:pt x="150" y="23183"/>
                    </a:lnTo>
                    <a:cubicBezTo>
                      <a:pt x="169" y="23117"/>
                      <a:pt x="188" y="23061"/>
                      <a:pt x="206" y="23014"/>
                    </a:cubicBezTo>
                    <a:cubicBezTo>
                      <a:pt x="216" y="22977"/>
                      <a:pt x="225" y="22949"/>
                      <a:pt x="235" y="22921"/>
                    </a:cubicBezTo>
                    <a:cubicBezTo>
                      <a:pt x="244" y="22911"/>
                      <a:pt x="244" y="22902"/>
                      <a:pt x="253" y="22893"/>
                    </a:cubicBezTo>
                    <a:lnTo>
                      <a:pt x="253" y="22883"/>
                    </a:lnTo>
                    <a:cubicBezTo>
                      <a:pt x="263" y="22874"/>
                      <a:pt x="263" y="22855"/>
                      <a:pt x="263" y="22855"/>
                    </a:cubicBezTo>
                    <a:lnTo>
                      <a:pt x="272" y="22846"/>
                    </a:lnTo>
                    <a:cubicBezTo>
                      <a:pt x="291" y="22808"/>
                      <a:pt x="319" y="22771"/>
                      <a:pt x="338" y="22733"/>
                    </a:cubicBezTo>
                    <a:cubicBezTo>
                      <a:pt x="356" y="22705"/>
                      <a:pt x="384" y="22677"/>
                      <a:pt x="422" y="22640"/>
                    </a:cubicBezTo>
                    <a:cubicBezTo>
                      <a:pt x="450" y="22612"/>
                      <a:pt x="478" y="22584"/>
                      <a:pt x="506" y="22555"/>
                    </a:cubicBezTo>
                    <a:cubicBezTo>
                      <a:pt x="515" y="22546"/>
                      <a:pt x="525" y="22537"/>
                      <a:pt x="544" y="22518"/>
                    </a:cubicBezTo>
                    <a:cubicBezTo>
                      <a:pt x="562" y="22499"/>
                      <a:pt x="581" y="22481"/>
                      <a:pt x="600" y="22462"/>
                    </a:cubicBezTo>
                    <a:cubicBezTo>
                      <a:pt x="665" y="22406"/>
                      <a:pt x="731" y="22349"/>
                      <a:pt x="787" y="22284"/>
                    </a:cubicBezTo>
                    <a:cubicBezTo>
                      <a:pt x="796" y="22275"/>
                      <a:pt x="806" y="22265"/>
                      <a:pt x="815" y="22256"/>
                    </a:cubicBezTo>
                    <a:cubicBezTo>
                      <a:pt x="834" y="22237"/>
                      <a:pt x="853" y="22218"/>
                      <a:pt x="871" y="22200"/>
                    </a:cubicBezTo>
                    <a:lnTo>
                      <a:pt x="890" y="22181"/>
                    </a:lnTo>
                    <a:lnTo>
                      <a:pt x="899" y="22172"/>
                    </a:lnTo>
                    <a:cubicBezTo>
                      <a:pt x="918" y="22162"/>
                      <a:pt x="927" y="22153"/>
                      <a:pt x="927" y="22134"/>
                    </a:cubicBezTo>
                    <a:lnTo>
                      <a:pt x="937" y="22134"/>
                    </a:lnTo>
                    <a:cubicBezTo>
                      <a:pt x="937" y="22134"/>
                      <a:pt x="937" y="22125"/>
                      <a:pt x="937" y="22125"/>
                    </a:cubicBezTo>
                    <a:cubicBezTo>
                      <a:pt x="965" y="22106"/>
                      <a:pt x="974" y="22078"/>
                      <a:pt x="993" y="22050"/>
                    </a:cubicBezTo>
                    <a:cubicBezTo>
                      <a:pt x="1012" y="22031"/>
                      <a:pt x="1021" y="22003"/>
                      <a:pt x="1030" y="21984"/>
                    </a:cubicBezTo>
                    <a:lnTo>
                      <a:pt x="1040" y="21966"/>
                    </a:lnTo>
                    <a:cubicBezTo>
                      <a:pt x="1058" y="21938"/>
                      <a:pt x="1068" y="21909"/>
                      <a:pt x="1077" y="21891"/>
                    </a:cubicBezTo>
                    <a:cubicBezTo>
                      <a:pt x="1087" y="21872"/>
                      <a:pt x="1096" y="21863"/>
                      <a:pt x="1105" y="21853"/>
                    </a:cubicBezTo>
                    <a:lnTo>
                      <a:pt x="1105" y="21844"/>
                    </a:lnTo>
                    <a:cubicBezTo>
                      <a:pt x="1115" y="21825"/>
                      <a:pt x="1133" y="21797"/>
                      <a:pt x="1143" y="21778"/>
                    </a:cubicBezTo>
                    <a:cubicBezTo>
                      <a:pt x="1161" y="21741"/>
                      <a:pt x="1180" y="21713"/>
                      <a:pt x="1190" y="21675"/>
                    </a:cubicBezTo>
                    <a:lnTo>
                      <a:pt x="1199" y="21666"/>
                    </a:lnTo>
                    <a:lnTo>
                      <a:pt x="1199" y="21647"/>
                    </a:lnTo>
                    <a:cubicBezTo>
                      <a:pt x="1236" y="21572"/>
                      <a:pt x="1274" y="21507"/>
                      <a:pt x="1311" y="21432"/>
                    </a:cubicBezTo>
                    <a:lnTo>
                      <a:pt x="1321" y="21413"/>
                    </a:lnTo>
                    <a:cubicBezTo>
                      <a:pt x="1321" y="21413"/>
                      <a:pt x="1321" y="21413"/>
                      <a:pt x="1321" y="21404"/>
                    </a:cubicBezTo>
                    <a:lnTo>
                      <a:pt x="1330" y="21404"/>
                    </a:lnTo>
                    <a:lnTo>
                      <a:pt x="1330" y="21385"/>
                    </a:lnTo>
                    <a:lnTo>
                      <a:pt x="1339" y="21385"/>
                    </a:lnTo>
                    <a:cubicBezTo>
                      <a:pt x="1339" y="21376"/>
                      <a:pt x="1339" y="21376"/>
                      <a:pt x="1349" y="21366"/>
                    </a:cubicBezTo>
                    <a:cubicBezTo>
                      <a:pt x="1358" y="21348"/>
                      <a:pt x="1367" y="21329"/>
                      <a:pt x="1377" y="21310"/>
                    </a:cubicBezTo>
                    <a:cubicBezTo>
                      <a:pt x="1386" y="21301"/>
                      <a:pt x="1396" y="21292"/>
                      <a:pt x="1405" y="21282"/>
                    </a:cubicBezTo>
                    <a:cubicBezTo>
                      <a:pt x="1414" y="21273"/>
                      <a:pt x="1424" y="21263"/>
                      <a:pt x="1433" y="21254"/>
                    </a:cubicBezTo>
                    <a:cubicBezTo>
                      <a:pt x="1452" y="21235"/>
                      <a:pt x="1480" y="21207"/>
                      <a:pt x="1508" y="21189"/>
                    </a:cubicBezTo>
                    <a:cubicBezTo>
                      <a:pt x="1517" y="21179"/>
                      <a:pt x="1536" y="21170"/>
                      <a:pt x="1545" y="21160"/>
                    </a:cubicBezTo>
                    <a:cubicBezTo>
                      <a:pt x="1561" y="21153"/>
                      <a:pt x="1577" y="21138"/>
                      <a:pt x="1592" y="21123"/>
                    </a:cubicBezTo>
                    <a:lnTo>
                      <a:pt x="1592" y="21123"/>
                    </a:lnTo>
                    <a:cubicBezTo>
                      <a:pt x="1573" y="21123"/>
                      <a:pt x="1564" y="21132"/>
                      <a:pt x="1545" y="21132"/>
                    </a:cubicBezTo>
                    <a:lnTo>
                      <a:pt x="1508" y="21151"/>
                    </a:lnTo>
                    <a:cubicBezTo>
                      <a:pt x="1480" y="21160"/>
                      <a:pt x="1452" y="21179"/>
                      <a:pt x="1424" y="21189"/>
                    </a:cubicBezTo>
                    <a:cubicBezTo>
                      <a:pt x="1405" y="21198"/>
                      <a:pt x="1377" y="21217"/>
                      <a:pt x="1349" y="21235"/>
                    </a:cubicBezTo>
                    <a:lnTo>
                      <a:pt x="1330" y="21245"/>
                    </a:lnTo>
                    <a:lnTo>
                      <a:pt x="1339" y="21226"/>
                    </a:lnTo>
                    <a:lnTo>
                      <a:pt x="1349" y="21217"/>
                    </a:lnTo>
                    <a:cubicBezTo>
                      <a:pt x="1358" y="21179"/>
                      <a:pt x="1367" y="21151"/>
                      <a:pt x="1377" y="21123"/>
                    </a:cubicBezTo>
                    <a:cubicBezTo>
                      <a:pt x="1396" y="21057"/>
                      <a:pt x="1424" y="21011"/>
                      <a:pt x="1442" y="20954"/>
                    </a:cubicBezTo>
                    <a:lnTo>
                      <a:pt x="1452" y="20945"/>
                    </a:lnTo>
                    <a:cubicBezTo>
                      <a:pt x="1480" y="20889"/>
                      <a:pt x="1508" y="20833"/>
                      <a:pt x="1536" y="20786"/>
                    </a:cubicBezTo>
                    <a:cubicBezTo>
                      <a:pt x="1555" y="20748"/>
                      <a:pt x="1583" y="20702"/>
                      <a:pt x="1611" y="20674"/>
                    </a:cubicBezTo>
                    <a:cubicBezTo>
                      <a:pt x="1630" y="20655"/>
                      <a:pt x="1648" y="20636"/>
                      <a:pt x="1667" y="20617"/>
                    </a:cubicBezTo>
                    <a:lnTo>
                      <a:pt x="1676" y="20608"/>
                    </a:lnTo>
                    <a:lnTo>
                      <a:pt x="1686" y="20608"/>
                    </a:lnTo>
                    <a:lnTo>
                      <a:pt x="1686" y="20599"/>
                    </a:lnTo>
                    <a:cubicBezTo>
                      <a:pt x="1695" y="20589"/>
                      <a:pt x="1705" y="20580"/>
                      <a:pt x="1723" y="20571"/>
                    </a:cubicBezTo>
                    <a:lnTo>
                      <a:pt x="1733" y="20561"/>
                    </a:lnTo>
                    <a:cubicBezTo>
                      <a:pt x="1770" y="20524"/>
                      <a:pt x="1808" y="20496"/>
                      <a:pt x="1845" y="20468"/>
                    </a:cubicBezTo>
                    <a:cubicBezTo>
                      <a:pt x="1892" y="20439"/>
                      <a:pt x="1929" y="20411"/>
                      <a:pt x="1985" y="20374"/>
                    </a:cubicBezTo>
                    <a:cubicBezTo>
                      <a:pt x="2004" y="20365"/>
                      <a:pt x="2032" y="20346"/>
                      <a:pt x="2060" y="20327"/>
                    </a:cubicBezTo>
                    <a:lnTo>
                      <a:pt x="2070" y="20327"/>
                    </a:lnTo>
                    <a:lnTo>
                      <a:pt x="2070" y="20318"/>
                    </a:lnTo>
                    <a:lnTo>
                      <a:pt x="2079" y="20318"/>
                    </a:lnTo>
                    <a:lnTo>
                      <a:pt x="2088" y="20308"/>
                    </a:lnTo>
                    <a:cubicBezTo>
                      <a:pt x="2098" y="20299"/>
                      <a:pt x="2107" y="20299"/>
                      <a:pt x="2116" y="20290"/>
                    </a:cubicBezTo>
                    <a:cubicBezTo>
                      <a:pt x="2135" y="20280"/>
                      <a:pt x="2145" y="20271"/>
                      <a:pt x="2163" y="20262"/>
                    </a:cubicBezTo>
                    <a:lnTo>
                      <a:pt x="2173" y="20262"/>
                    </a:lnTo>
                    <a:lnTo>
                      <a:pt x="2173" y="20252"/>
                    </a:lnTo>
                    <a:cubicBezTo>
                      <a:pt x="2229" y="20224"/>
                      <a:pt x="2276" y="20196"/>
                      <a:pt x="2322" y="20168"/>
                    </a:cubicBezTo>
                    <a:cubicBezTo>
                      <a:pt x="2351" y="20149"/>
                      <a:pt x="2379" y="20121"/>
                      <a:pt x="2407" y="20102"/>
                    </a:cubicBezTo>
                    <a:lnTo>
                      <a:pt x="2416" y="20102"/>
                    </a:lnTo>
                    <a:lnTo>
                      <a:pt x="2416" y="20093"/>
                    </a:lnTo>
                    <a:cubicBezTo>
                      <a:pt x="2425" y="20093"/>
                      <a:pt x="2435" y="20084"/>
                      <a:pt x="2444" y="20074"/>
                    </a:cubicBezTo>
                    <a:cubicBezTo>
                      <a:pt x="2491" y="20046"/>
                      <a:pt x="2528" y="20018"/>
                      <a:pt x="2575" y="19990"/>
                    </a:cubicBezTo>
                    <a:cubicBezTo>
                      <a:pt x="2594" y="19981"/>
                      <a:pt x="2622" y="19962"/>
                      <a:pt x="2641" y="19943"/>
                    </a:cubicBezTo>
                    <a:cubicBezTo>
                      <a:pt x="2660" y="19934"/>
                      <a:pt x="2678" y="19915"/>
                      <a:pt x="2697" y="19906"/>
                    </a:cubicBezTo>
                    <a:lnTo>
                      <a:pt x="2706" y="19896"/>
                    </a:lnTo>
                    <a:cubicBezTo>
                      <a:pt x="2734" y="19878"/>
                      <a:pt x="2762" y="19850"/>
                      <a:pt x="2800" y="19822"/>
                    </a:cubicBezTo>
                    <a:cubicBezTo>
                      <a:pt x="2828" y="19793"/>
                      <a:pt x="2865" y="19765"/>
                      <a:pt x="2884" y="19756"/>
                    </a:cubicBezTo>
                    <a:lnTo>
                      <a:pt x="2894" y="19747"/>
                    </a:lnTo>
                    <a:cubicBezTo>
                      <a:pt x="2912" y="19737"/>
                      <a:pt x="2931" y="19719"/>
                      <a:pt x="2950" y="19709"/>
                    </a:cubicBezTo>
                    <a:cubicBezTo>
                      <a:pt x="2968" y="19700"/>
                      <a:pt x="2978" y="19690"/>
                      <a:pt x="2987" y="19681"/>
                    </a:cubicBezTo>
                    <a:cubicBezTo>
                      <a:pt x="3015" y="19672"/>
                      <a:pt x="3034" y="19653"/>
                      <a:pt x="3062" y="19634"/>
                    </a:cubicBezTo>
                    <a:lnTo>
                      <a:pt x="3062" y="19625"/>
                    </a:lnTo>
                    <a:cubicBezTo>
                      <a:pt x="3071" y="19616"/>
                      <a:pt x="3081" y="19606"/>
                      <a:pt x="3090" y="19606"/>
                    </a:cubicBezTo>
                    <a:cubicBezTo>
                      <a:pt x="3081" y="19606"/>
                      <a:pt x="3071" y="19606"/>
                      <a:pt x="3062" y="19616"/>
                    </a:cubicBezTo>
                    <a:cubicBezTo>
                      <a:pt x="3025" y="19634"/>
                      <a:pt x="2987" y="19653"/>
                      <a:pt x="2950" y="19662"/>
                    </a:cubicBezTo>
                    <a:cubicBezTo>
                      <a:pt x="2922" y="19672"/>
                      <a:pt x="2903" y="19681"/>
                      <a:pt x="2884" y="19690"/>
                    </a:cubicBezTo>
                    <a:cubicBezTo>
                      <a:pt x="2856" y="19700"/>
                      <a:pt x="2837" y="19709"/>
                      <a:pt x="2809" y="19719"/>
                    </a:cubicBezTo>
                    <a:cubicBezTo>
                      <a:pt x="2772" y="19737"/>
                      <a:pt x="2725" y="19765"/>
                      <a:pt x="2678" y="19803"/>
                    </a:cubicBezTo>
                    <a:cubicBezTo>
                      <a:pt x="2660" y="19812"/>
                      <a:pt x="2641" y="19822"/>
                      <a:pt x="2631" y="19831"/>
                    </a:cubicBezTo>
                    <a:lnTo>
                      <a:pt x="2622" y="19840"/>
                    </a:lnTo>
                    <a:cubicBezTo>
                      <a:pt x="2603" y="19850"/>
                      <a:pt x="2585" y="19868"/>
                      <a:pt x="2566" y="19878"/>
                    </a:cubicBezTo>
                    <a:lnTo>
                      <a:pt x="2544" y="19885"/>
                    </a:lnTo>
                    <a:lnTo>
                      <a:pt x="2544" y="19885"/>
                    </a:lnTo>
                    <a:cubicBezTo>
                      <a:pt x="2548" y="19882"/>
                      <a:pt x="2550" y="19873"/>
                      <a:pt x="2557" y="19859"/>
                    </a:cubicBezTo>
                    <a:cubicBezTo>
                      <a:pt x="2594" y="19803"/>
                      <a:pt x="2613" y="19756"/>
                      <a:pt x="2631" y="19709"/>
                    </a:cubicBezTo>
                    <a:cubicBezTo>
                      <a:pt x="2631" y="19690"/>
                      <a:pt x="2641" y="19662"/>
                      <a:pt x="2641" y="19644"/>
                    </a:cubicBezTo>
                    <a:lnTo>
                      <a:pt x="2641" y="19634"/>
                    </a:lnTo>
                    <a:cubicBezTo>
                      <a:pt x="2650" y="19616"/>
                      <a:pt x="2650" y="19597"/>
                      <a:pt x="2650" y="19578"/>
                    </a:cubicBezTo>
                    <a:cubicBezTo>
                      <a:pt x="2660" y="19550"/>
                      <a:pt x="2669" y="19513"/>
                      <a:pt x="2678" y="19466"/>
                    </a:cubicBezTo>
                    <a:cubicBezTo>
                      <a:pt x="2688" y="19438"/>
                      <a:pt x="2697" y="19400"/>
                      <a:pt x="2706" y="19372"/>
                    </a:cubicBezTo>
                    <a:cubicBezTo>
                      <a:pt x="2716" y="19344"/>
                      <a:pt x="2734" y="19316"/>
                      <a:pt x="2753" y="19288"/>
                    </a:cubicBezTo>
                    <a:cubicBezTo>
                      <a:pt x="2762" y="19260"/>
                      <a:pt x="2781" y="19241"/>
                      <a:pt x="2791" y="19222"/>
                    </a:cubicBezTo>
                    <a:cubicBezTo>
                      <a:pt x="2809" y="19194"/>
                      <a:pt x="2828" y="19176"/>
                      <a:pt x="2837" y="19147"/>
                    </a:cubicBezTo>
                    <a:cubicBezTo>
                      <a:pt x="2856" y="19119"/>
                      <a:pt x="2875" y="19091"/>
                      <a:pt x="2884" y="19063"/>
                    </a:cubicBezTo>
                    <a:lnTo>
                      <a:pt x="2884" y="19054"/>
                    </a:lnTo>
                    <a:lnTo>
                      <a:pt x="2884" y="19044"/>
                    </a:lnTo>
                    <a:cubicBezTo>
                      <a:pt x="2884" y="19035"/>
                      <a:pt x="2894" y="19016"/>
                      <a:pt x="2894" y="19007"/>
                    </a:cubicBezTo>
                    <a:cubicBezTo>
                      <a:pt x="2903" y="18979"/>
                      <a:pt x="2903" y="18941"/>
                      <a:pt x="2912" y="18913"/>
                    </a:cubicBezTo>
                    <a:cubicBezTo>
                      <a:pt x="2922" y="18867"/>
                      <a:pt x="2922" y="18810"/>
                      <a:pt x="2922" y="18773"/>
                    </a:cubicBezTo>
                    <a:lnTo>
                      <a:pt x="2931" y="18745"/>
                    </a:lnTo>
                    <a:cubicBezTo>
                      <a:pt x="2931" y="18698"/>
                      <a:pt x="2940" y="18651"/>
                      <a:pt x="2940" y="18614"/>
                    </a:cubicBezTo>
                    <a:lnTo>
                      <a:pt x="2940" y="18604"/>
                    </a:lnTo>
                    <a:lnTo>
                      <a:pt x="2950" y="18576"/>
                    </a:lnTo>
                    <a:cubicBezTo>
                      <a:pt x="2959" y="18492"/>
                      <a:pt x="2968" y="18436"/>
                      <a:pt x="2978" y="18380"/>
                    </a:cubicBezTo>
                    <a:cubicBezTo>
                      <a:pt x="2997" y="18324"/>
                      <a:pt x="3015" y="18258"/>
                      <a:pt x="3053" y="18192"/>
                    </a:cubicBezTo>
                    <a:cubicBezTo>
                      <a:pt x="3053" y="18183"/>
                      <a:pt x="3062" y="18183"/>
                      <a:pt x="3062" y="18174"/>
                    </a:cubicBezTo>
                    <a:cubicBezTo>
                      <a:pt x="3071" y="18164"/>
                      <a:pt x="3071" y="18155"/>
                      <a:pt x="3081" y="18146"/>
                    </a:cubicBezTo>
                    <a:lnTo>
                      <a:pt x="3090" y="18136"/>
                    </a:lnTo>
                    <a:lnTo>
                      <a:pt x="3090" y="18118"/>
                    </a:lnTo>
                    <a:cubicBezTo>
                      <a:pt x="3100" y="18108"/>
                      <a:pt x="3109" y="18089"/>
                      <a:pt x="3118" y="18080"/>
                    </a:cubicBezTo>
                    <a:cubicBezTo>
                      <a:pt x="3137" y="18071"/>
                      <a:pt x="3156" y="18052"/>
                      <a:pt x="3184" y="18043"/>
                    </a:cubicBezTo>
                    <a:lnTo>
                      <a:pt x="3184" y="18033"/>
                    </a:lnTo>
                    <a:cubicBezTo>
                      <a:pt x="3203" y="18024"/>
                      <a:pt x="3221" y="18015"/>
                      <a:pt x="3231" y="18005"/>
                    </a:cubicBezTo>
                    <a:cubicBezTo>
                      <a:pt x="3259" y="17996"/>
                      <a:pt x="3287" y="17986"/>
                      <a:pt x="3315" y="17977"/>
                    </a:cubicBezTo>
                    <a:lnTo>
                      <a:pt x="3324" y="17977"/>
                    </a:lnTo>
                    <a:cubicBezTo>
                      <a:pt x="3343" y="17968"/>
                      <a:pt x="3352" y="17968"/>
                      <a:pt x="3371" y="17958"/>
                    </a:cubicBezTo>
                    <a:lnTo>
                      <a:pt x="3380" y="17949"/>
                    </a:lnTo>
                    <a:lnTo>
                      <a:pt x="3390" y="17949"/>
                    </a:lnTo>
                    <a:cubicBezTo>
                      <a:pt x="3399" y="17940"/>
                      <a:pt x="3409" y="17940"/>
                      <a:pt x="3427" y="17930"/>
                    </a:cubicBezTo>
                    <a:cubicBezTo>
                      <a:pt x="3437" y="17930"/>
                      <a:pt x="3437" y="17940"/>
                      <a:pt x="3437" y="17940"/>
                    </a:cubicBezTo>
                    <a:lnTo>
                      <a:pt x="3446" y="17940"/>
                    </a:lnTo>
                    <a:lnTo>
                      <a:pt x="3465" y="17977"/>
                    </a:lnTo>
                    <a:lnTo>
                      <a:pt x="3465" y="17986"/>
                    </a:lnTo>
                    <a:cubicBezTo>
                      <a:pt x="3493" y="18024"/>
                      <a:pt x="3521" y="18071"/>
                      <a:pt x="3558" y="18127"/>
                    </a:cubicBezTo>
                    <a:cubicBezTo>
                      <a:pt x="3577" y="18146"/>
                      <a:pt x="3596" y="18174"/>
                      <a:pt x="3615" y="18192"/>
                    </a:cubicBezTo>
                    <a:cubicBezTo>
                      <a:pt x="3615" y="18192"/>
                      <a:pt x="3615" y="18202"/>
                      <a:pt x="3615" y="18202"/>
                    </a:cubicBezTo>
                    <a:lnTo>
                      <a:pt x="3624" y="18202"/>
                    </a:lnTo>
                    <a:lnTo>
                      <a:pt x="3624" y="18211"/>
                    </a:lnTo>
                    <a:lnTo>
                      <a:pt x="3605" y="18202"/>
                    </a:lnTo>
                    <a:lnTo>
                      <a:pt x="3586" y="18192"/>
                    </a:lnTo>
                    <a:lnTo>
                      <a:pt x="3586" y="18192"/>
                    </a:lnTo>
                    <a:cubicBezTo>
                      <a:pt x="3596" y="18202"/>
                      <a:pt x="3605" y="18211"/>
                      <a:pt x="3615" y="18221"/>
                    </a:cubicBezTo>
                    <a:lnTo>
                      <a:pt x="3624" y="18221"/>
                    </a:lnTo>
                    <a:cubicBezTo>
                      <a:pt x="3643" y="18239"/>
                      <a:pt x="3661" y="18258"/>
                      <a:pt x="3689" y="18277"/>
                    </a:cubicBezTo>
                    <a:cubicBezTo>
                      <a:pt x="3727" y="18324"/>
                      <a:pt x="3774" y="18361"/>
                      <a:pt x="3830" y="18417"/>
                    </a:cubicBezTo>
                    <a:cubicBezTo>
                      <a:pt x="3849" y="18436"/>
                      <a:pt x="3858" y="18455"/>
                      <a:pt x="3877" y="18473"/>
                    </a:cubicBezTo>
                    <a:cubicBezTo>
                      <a:pt x="3895" y="18492"/>
                      <a:pt x="3914" y="18520"/>
                      <a:pt x="3942" y="18548"/>
                    </a:cubicBezTo>
                    <a:cubicBezTo>
                      <a:pt x="3970" y="18576"/>
                      <a:pt x="4017" y="18623"/>
                      <a:pt x="4055" y="18651"/>
                    </a:cubicBezTo>
                    <a:cubicBezTo>
                      <a:pt x="4092" y="18670"/>
                      <a:pt x="4129" y="18689"/>
                      <a:pt x="4167" y="18717"/>
                    </a:cubicBezTo>
                    <a:cubicBezTo>
                      <a:pt x="4176" y="18726"/>
                      <a:pt x="4186" y="18745"/>
                      <a:pt x="4195" y="18754"/>
                    </a:cubicBezTo>
                    <a:lnTo>
                      <a:pt x="4195" y="18764"/>
                    </a:lnTo>
                    <a:lnTo>
                      <a:pt x="4204" y="18764"/>
                    </a:lnTo>
                    <a:lnTo>
                      <a:pt x="4204" y="18773"/>
                    </a:lnTo>
                    <a:cubicBezTo>
                      <a:pt x="4204" y="18782"/>
                      <a:pt x="4214" y="18792"/>
                      <a:pt x="4223" y="18801"/>
                    </a:cubicBezTo>
                    <a:cubicBezTo>
                      <a:pt x="4232" y="18820"/>
                      <a:pt x="4242" y="18838"/>
                      <a:pt x="4251" y="18867"/>
                    </a:cubicBezTo>
                    <a:cubicBezTo>
                      <a:pt x="4270" y="18895"/>
                      <a:pt x="4279" y="18923"/>
                      <a:pt x="4289" y="18951"/>
                    </a:cubicBezTo>
                    <a:lnTo>
                      <a:pt x="4298" y="18951"/>
                    </a:lnTo>
                    <a:lnTo>
                      <a:pt x="4307" y="18979"/>
                    </a:lnTo>
                    <a:lnTo>
                      <a:pt x="4317" y="18998"/>
                    </a:lnTo>
                    <a:lnTo>
                      <a:pt x="4317" y="19007"/>
                    </a:lnTo>
                    <a:cubicBezTo>
                      <a:pt x="4335" y="19035"/>
                      <a:pt x="4345" y="19073"/>
                      <a:pt x="4364" y="19101"/>
                    </a:cubicBezTo>
                    <a:cubicBezTo>
                      <a:pt x="4373" y="19138"/>
                      <a:pt x="4392" y="19176"/>
                      <a:pt x="4401" y="19213"/>
                    </a:cubicBezTo>
                    <a:lnTo>
                      <a:pt x="4401" y="19222"/>
                    </a:lnTo>
                    <a:lnTo>
                      <a:pt x="4410" y="19260"/>
                    </a:lnTo>
                    <a:lnTo>
                      <a:pt x="4410" y="19269"/>
                    </a:lnTo>
                    <a:lnTo>
                      <a:pt x="4420" y="19288"/>
                    </a:lnTo>
                    <a:cubicBezTo>
                      <a:pt x="4429" y="19316"/>
                      <a:pt x="4429" y="19335"/>
                      <a:pt x="4438" y="19363"/>
                    </a:cubicBezTo>
                    <a:cubicBezTo>
                      <a:pt x="4438" y="19391"/>
                      <a:pt x="4448" y="19419"/>
                      <a:pt x="4448" y="19456"/>
                    </a:cubicBezTo>
                    <a:cubicBezTo>
                      <a:pt x="4457" y="19475"/>
                      <a:pt x="4457" y="19494"/>
                      <a:pt x="4457" y="19513"/>
                    </a:cubicBezTo>
                    <a:lnTo>
                      <a:pt x="4457" y="19522"/>
                    </a:lnTo>
                    <a:lnTo>
                      <a:pt x="4467" y="19531"/>
                    </a:lnTo>
                    <a:lnTo>
                      <a:pt x="4467" y="19541"/>
                    </a:lnTo>
                    <a:cubicBezTo>
                      <a:pt x="4467" y="19550"/>
                      <a:pt x="4467" y="19550"/>
                      <a:pt x="4467" y="19550"/>
                    </a:cubicBezTo>
                    <a:lnTo>
                      <a:pt x="4467" y="19559"/>
                    </a:lnTo>
                    <a:cubicBezTo>
                      <a:pt x="4467" y="19559"/>
                      <a:pt x="4467" y="19569"/>
                      <a:pt x="4467" y="19578"/>
                    </a:cubicBezTo>
                    <a:cubicBezTo>
                      <a:pt x="4467" y="19578"/>
                      <a:pt x="4467" y="19587"/>
                      <a:pt x="4467" y="19597"/>
                    </a:cubicBezTo>
                    <a:lnTo>
                      <a:pt x="4467" y="19606"/>
                    </a:lnTo>
                    <a:lnTo>
                      <a:pt x="4467" y="19616"/>
                    </a:lnTo>
                    <a:cubicBezTo>
                      <a:pt x="4476" y="19625"/>
                      <a:pt x="4476" y="19634"/>
                      <a:pt x="4476" y="19644"/>
                    </a:cubicBezTo>
                    <a:cubicBezTo>
                      <a:pt x="4476" y="19672"/>
                      <a:pt x="4476" y="19700"/>
                      <a:pt x="4476" y="19728"/>
                    </a:cubicBezTo>
                    <a:cubicBezTo>
                      <a:pt x="4485" y="19775"/>
                      <a:pt x="4485" y="19822"/>
                      <a:pt x="4485" y="19887"/>
                    </a:cubicBezTo>
                    <a:cubicBezTo>
                      <a:pt x="4485" y="19925"/>
                      <a:pt x="4485" y="19971"/>
                      <a:pt x="4485" y="19999"/>
                    </a:cubicBezTo>
                    <a:lnTo>
                      <a:pt x="4485" y="20009"/>
                    </a:lnTo>
                    <a:lnTo>
                      <a:pt x="4485" y="20037"/>
                    </a:lnTo>
                    <a:lnTo>
                      <a:pt x="4485" y="20131"/>
                    </a:lnTo>
                    <a:cubicBezTo>
                      <a:pt x="4485" y="20177"/>
                      <a:pt x="4485" y="20224"/>
                      <a:pt x="4476" y="20271"/>
                    </a:cubicBezTo>
                    <a:cubicBezTo>
                      <a:pt x="4476" y="20280"/>
                      <a:pt x="4467" y="20327"/>
                      <a:pt x="4476" y="20327"/>
                    </a:cubicBezTo>
                    <a:cubicBezTo>
                      <a:pt x="4467" y="20346"/>
                      <a:pt x="4467" y="20374"/>
                      <a:pt x="4457" y="20393"/>
                    </a:cubicBezTo>
                    <a:lnTo>
                      <a:pt x="4457" y="20402"/>
                    </a:lnTo>
                    <a:lnTo>
                      <a:pt x="4457" y="20411"/>
                    </a:lnTo>
                    <a:cubicBezTo>
                      <a:pt x="4457" y="20421"/>
                      <a:pt x="4448" y="20439"/>
                      <a:pt x="4448" y="20449"/>
                    </a:cubicBezTo>
                    <a:lnTo>
                      <a:pt x="4448" y="20458"/>
                    </a:lnTo>
                    <a:lnTo>
                      <a:pt x="4438" y="20468"/>
                    </a:lnTo>
                    <a:lnTo>
                      <a:pt x="4429" y="20486"/>
                    </a:lnTo>
                    <a:lnTo>
                      <a:pt x="4429" y="20496"/>
                    </a:lnTo>
                    <a:cubicBezTo>
                      <a:pt x="4429" y="20505"/>
                      <a:pt x="4420" y="20514"/>
                      <a:pt x="4420" y="20514"/>
                    </a:cubicBezTo>
                    <a:lnTo>
                      <a:pt x="4420" y="20524"/>
                    </a:lnTo>
                    <a:lnTo>
                      <a:pt x="4410" y="20524"/>
                    </a:lnTo>
                    <a:lnTo>
                      <a:pt x="4410" y="20533"/>
                    </a:lnTo>
                    <a:lnTo>
                      <a:pt x="4410" y="20542"/>
                    </a:lnTo>
                    <a:lnTo>
                      <a:pt x="4401" y="20542"/>
                    </a:lnTo>
                    <a:cubicBezTo>
                      <a:pt x="4401" y="20552"/>
                      <a:pt x="4401" y="20561"/>
                      <a:pt x="4401" y="20561"/>
                    </a:cubicBezTo>
                    <a:cubicBezTo>
                      <a:pt x="4392" y="20571"/>
                      <a:pt x="4392" y="20580"/>
                      <a:pt x="4392" y="20589"/>
                    </a:cubicBezTo>
                    <a:cubicBezTo>
                      <a:pt x="4382" y="20608"/>
                      <a:pt x="4373" y="20627"/>
                      <a:pt x="4364" y="20645"/>
                    </a:cubicBezTo>
                    <a:cubicBezTo>
                      <a:pt x="4345" y="20683"/>
                      <a:pt x="4335" y="20711"/>
                      <a:pt x="4326" y="20739"/>
                    </a:cubicBezTo>
                    <a:cubicBezTo>
                      <a:pt x="4317" y="20758"/>
                      <a:pt x="4317" y="20777"/>
                      <a:pt x="4307" y="20795"/>
                    </a:cubicBezTo>
                    <a:lnTo>
                      <a:pt x="4307" y="20805"/>
                    </a:lnTo>
                    <a:lnTo>
                      <a:pt x="4307" y="20814"/>
                    </a:lnTo>
                    <a:cubicBezTo>
                      <a:pt x="4298" y="20833"/>
                      <a:pt x="4298" y="20861"/>
                      <a:pt x="4289" y="20880"/>
                    </a:cubicBezTo>
                    <a:lnTo>
                      <a:pt x="4289" y="20889"/>
                    </a:lnTo>
                    <a:cubicBezTo>
                      <a:pt x="4289" y="20898"/>
                      <a:pt x="4279" y="20908"/>
                      <a:pt x="4279" y="20917"/>
                    </a:cubicBezTo>
                    <a:lnTo>
                      <a:pt x="4279" y="20926"/>
                    </a:lnTo>
                    <a:lnTo>
                      <a:pt x="4270" y="20954"/>
                    </a:lnTo>
                    <a:lnTo>
                      <a:pt x="4261" y="20973"/>
                    </a:lnTo>
                    <a:lnTo>
                      <a:pt x="4261" y="21011"/>
                    </a:lnTo>
                    <a:cubicBezTo>
                      <a:pt x="4251" y="21011"/>
                      <a:pt x="4251" y="21020"/>
                      <a:pt x="4251" y="21020"/>
                    </a:cubicBezTo>
                    <a:cubicBezTo>
                      <a:pt x="4251" y="21029"/>
                      <a:pt x="4251" y="21029"/>
                      <a:pt x="4251" y="21039"/>
                    </a:cubicBezTo>
                    <a:lnTo>
                      <a:pt x="4242" y="21067"/>
                    </a:lnTo>
                    <a:lnTo>
                      <a:pt x="4242" y="21095"/>
                    </a:lnTo>
                    <a:cubicBezTo>
                      <a:pt x="4232" y="21104"/>
                      <a:pt x="4232" y="21123"/>
                      <a:pt x="4232" y="21132"/>
                    </a:cubicBezTo>
                    <a:lnTo>
                      <a:pt x="4223" y="21142"/>
                    </a:lnTo>
                    <a:cubicBezTo>
                      <a:pt x="4214" y="21142"/>
                      <a:pt x="4204" y="21151"/>
                      <a:pt x="4195" y="21151"/>
                    </a:cubicBezTo>
                    <a:lnTo>
                      <a:pt x="4176" y="21170"/>
                    </a:lnTo>
                    <a:cubicBezTo>
                      <a:pt x="4167" y="21179"/>
                      <a:pt x="4158" y="21179"/>
                      <a:pt x="4148" y="21189"/>
                    </a:cubicBezTo>
                    <a:cubicBezTo>
                      <a:pt x="4148" y="21189"/>
                      <a:pt x="4139" y="21189"/>
                      <a:pt x="4139" y="21198"/>
                    </a:cubicBezTo>
                    <a:lnTo>
                      <a:pt x="4101" y="21217"/>
                    </a:lnTo>
                    <a:cubicBezTo>
                      <a:pt x="4073" y="21235"/>
                      <a:pt x="4055" y="21254"/>
                      <a:pt x="4017" y="21282"/>
                    </a:cubicBezTo>
                    <a:cubicBezTo>
                      <a:pt x="3998" y="21301"/>
                      <a:pt x="3970" y="21320"/>
                      <a:pt x="3942" y="21338"/>
                    </a:cubicBezTo>
                    <a:cubicBezTo>
                      <a:pt x="3923" y="21338"/>
                      <a:pt x="3914" y="21348"/>
                      <a:pt x="3905" y="21348"/>
                    </a:cubicBezTo>
                    <a:lnTo>
                      <a:pt x="3783" y="21348"/>
                    </a:lnTo>
                    <a:cubicBezTo>
                      <a:pt x="3746" y="21329"/>
                      <a:pt x="3708" y="21310"/>
                      <a:pt x="3680" y="21292"/>
                    </a:cubicBezTo>
                    <a:lnTo>
                      <a:pt x="3661" y="21292"/>
                    </a:lnTo>
                    <a:lnTo>
                      <a:pt x="3652" y="21282"/>
                    </a:lnTo>
                    <a:lnTo>
                      <a:pt x="3643" y="21282"/>
                    </a:lnTo>
                    <a:cubicBezTo>
                      <a:pt x="3633" y="21273"/>
                      <a:pt x="3615" y="21263"/>
                      <a:pt x="3596" y="21254"/>
                    </a:cubicBezTo>
                    <a:cubicBezTo>
                      <a:pt x="3568" y="21245"/>
                      <a:pt x="3540" y="21226"/>
                      <a:pt x="3521" y="21226"/>
                    </a:cubicBezTo>
                    <a:cubicBezTo>
                      <a:pt x="3493" y="21207"/>
                      <a:pt x="3465" y="21198"/>
                      <a:pt x="3437" y="21189"/>
                    </a:cubicBezTo>
                    <a:lnTo>
                      <a:pt x="3418" y="21189"/>
                    </a:lnTo>
                    <a:cubicBezTo>
                      <a:pt x="3399" y="21179"/>
                      <a:pt x="3380" y="21170"/>
                      <a:pt x="3362" y="21170"/>
                    </a:cubicBezTo>
                    <a:lnTo>
                      <a:pt x="3343" y="21160"/>
                    </a:lnTo>
                    <a:lnTo>
                      <a:pt x="3334" y="21160"/>
                    </a:lnTo>
                    <a:cubicBezTo>
                      <a:pt x="3287" y="21142"/>
                      <a:pt x="3240" y="21123"/>
                      <a:pt x="3193" y="21104"/>
                    </a:cubicBezTo>
                    <a:lnTo>
                      <a:pt x="3128" y="21086"/>
                    </a:lnTo>
                    <a:lnTo>
                      <a:pt x="3100" y="21076"/>
                    </a:lnTo>
                    <a:lnTo>
                      <a:pt x="3025" y="21048"/>
                    </a:lnTo>
                    <a:cubicBezTo>
                      <a:pt x="2997" y="21039"/>
                      <a:pt x="2968" y="21029"/>
                      <a:pt x="2950" y="21029"/>
                    </a:cubicBezTo>
                    <a:lnTo>
                      <a:pt x="2903" y="21011"/>
                    </a:lnTo>
                    <a:cubicBezTo>
                      <a:pt x="2894" y="21011"/>
                      <a:pt x="2875" y="21001"/>
                      <a:pt x="2865" y="21001"/>
                    </a:cubicBezTo>
                    <a:lnTo>
                      <a:pt x="2847" y="21001"/>
                    </a:lnTo>
                    <a:lnTo>
                      <a:pt x="2772" y="20983"/>
                    </a:lnTo>
                    <a:lnTo>
                      <a:pt x="2753" y="20983"/>
                    </a:lnTo>
                    <a:cubicBezTo>
                      <a:pt x="2734" y="20973"/>
                      <a:pt x="2716" y="20973"/>
                      <a:pt x="2697" y="20964"/>
                    </a:cubicBezTo>
                    <a:lnTo>
                      <a:pt x="2435" y="20964"/>
                    </a:lnTo>
                    <a:cubicBezTo>
                      <a:pt x="2379" y="20964"/>
                      <a:pt x="2332" y="20964"/>
                      <a:pt x="2285" y="20973"/>
                    </a:cubicBezTo>
                    <a:cubicBezTo>
                      <a:pt x="2266" y="20973"/>
                      <a:pt x="2248" y="20973"/>
                      <a:pt x="2229" y="20983"/>
                    </a:cubicBezTo>
                    <a:lnTo>
                      <a:pt x="2173" y="20983"/>
                    </a:lnTo>
                    <a:cubicBezTo>
                      <a:pt x="2088" y="21001"/>
                      <a:pt x="2032" y="21011"/>
                      <a:pt x="1967" y="21020"/>
                    </a:cubicBezTo>
                    <a:cubicBezTo>
                      <a:pt x="1995" y="21029"/>
                      <a:pt x="2023" y="21029"/>
                      <a:pt x="2042" y="21029"/>
                    </a:cubicBezTo>
                    <a:cubicBezTo>
                      <a:pt x="2098" y="21039"/>
                      <a:pt x="2154" y="21039"/>
                      <a:pt x="2210" y="21039"/>
                    </a:cubicBezTo>
                    <a:cubicBezTo>
                      <a:pt x="2229" y="21048"/>
                      <a:pt x="2238" y="21048"/>
                      <a:pt x="2257" y="21048"/>
                    </a:cubicBezTo>
                    <a:lnTo>
                      <a:pt x="2266" y="21048"/>
                    </a:lnTo>
                    <a:cubicBezTo>
                      <a:pt x="2313" y="21048"/>
                      <a:pt x="2351" y="21057"/>
                      <a:pt x="2388" y="21057"/>
                    </a:cubicBezTo>
                    <a:cubicBezTo>
                      <a:pt x="2416" y="21057"/>
                      <a:pt x="2444" y="21057"/>
                      <a:pt x="2472" y="21067"/>
                    </a:cubicBezTo>
                    <a:lnTo>
                      <a:pt x="2594" y="21067"/>
                    </a:lnTo>
                    <a:lnTo>
                      <a:pt x="2613" y="21076"/>
                    </a:lnTo>
                    <a:lnTo>
                      <a:pt x="2660" y="21076"/>
                    </a:lnTo>
                    <a:cubicBezTo>
                      <a:pt x="2688" y="21076"/>
                      <a:pt x="2706" y="21086"/>
                      <a:pt x="2725" y="21086"/>
                    </a:cubicBezTo>
                    <a:cubicBezTo>
                      <a:pt x="2744" y="21086"/>
                      <a:pt x="2762" y="21095"/>
                      <a:pt x="2772" y="21095"/>
                    </a:cubicBezTo>
                    <a:lnTo>
                      <a:pt x="2781" y="21095"/>
                    </a:lnTo>
                    <a:lnTo>
                      <a:pt x="2809" y="21104"/>
                    </a:lnTo>
                    <a:lnTo>
                      <a:pt x="2856" y="21114"/>
                    </a:lnTo>
                    <a:lnTo>
                      <a:pt x="2865" y="21114"/>
                    </a:lnTo>
                    <a:lnTo>
                      <a:pt x="2865" y="21123"/>
                    </a:lnTo>
                    <a:lnTo>
                      <a:pt x="2884" y="21123"/>
                    </a:lnTo>
                    <a:cubicBezTo>
                      <a:pt x="2903" y="21132"/>
                      <a:pt x="2922" y="21132"/>
                      <a:pt x="2940" y="21142"/>
                    </a:cubicBezTo>
                    <a:lnTo>
                      <a:pt x="2959" y="21151"/>
                    </a:lnTo>
                    <a:lnTo>
                      <a:pt x="3025" y="21170"/>
                    </a:lnTo>
                    <a:lnTo>
                      <a:pt x="3062" y="21189"/>
                    </a:lnTo>
                    <a:lnTo>
                      <a:pt x="3081" y="21189"/>
                    </a:lnTo>
                    <a:cubicBezTo>
                      <a:pt x="3109" y="21198"/>
                      <a:pt x="3156" y="21217"/>
                      <a:pt x="3193" y="21226"/>
                    </a:cubicBezTo>
                    <a:cubicBezTo>
                      <a:pt x="3212" y="21235"/>
                      <a:pt x="3231" y="21245"/>
                      <a:pt x="3259" y="21254"/>
                    </a:cubicBezTo>
                    <a:cubicBezTo>
                      <a:pt x="3287" y="21263"/>
                      <a:pt x="3324" y="21282"/>
                      <a:pt x="3352" y="21292"/>
                    </a:cubicBezTo>
                    <a:cubicBezTo>
                      <a:pt x="3380" y="21301"/>
                      <a:pt x="3399" y="21310"/>
                      <a:pt x="3427" y="21320"/>
                    </a:cubicBezTo>
                    <a:cubicBezTo>
                      <a:pt x="3446" y="21329"/>
                      <a:pt x="3474" y="21338"/>
                      <a:pt x="3483" y="21348"/>
                    </a:cubicBezTo>
                    <a:lnTo>
                      <a:pt x="3493" y="21348"/>
                    </a:lnTo>
                    <a:lnTo>
                      <a:pt x="3512" y="21357"/>
                    </a:lnTo>
                    <a:cubicBezTo>
                      <a:pt x="3540" y="21366"/>
                      <a:pt x="3568" y="21385"/>
                      <a:pt x="3596" y="21394"/>
                    </a:cubicBezTo>
                    <a:cubicBezTo>
                      <a:pt x="3624" y="21413"/>
                      <a:pt x="3643" y="21423"/>
                      <a:pt x="3671" y="21432"/>
                    </a:cubicBezTo>
                    <a:cubicBezTo>
                      <a:pt x="3699" y="21451"/>
                      <a:pt x="3717" y="21469"/>
                      <a:pt x="3746" y="21488"/>
                    </a:cubicBezTo>
                    <a:cubicBezTo>
                      <a:pt x="3783" y="21507"/>
                      <a:pt x="3811" y="21526"/>
                      <a:pt x="3839" y="21554"/>
                    </a:cubicBezTo>
                    <a:cubicBezTo>
                      <a:pt x="3858" y="21572"/>
                      <a:pt x="3877" y="21600"/>
                      <a:pt x="3905" y="21638"/>
                    </a:cubicBezTo>
                    <a:cubicBezTo>
                      <a:pt x="3914" y="21657"/>
                      <a:pt x="3923" y="21675"/>
                      <a:pt x="3933" y="21703"/>
                    </a:cubicBezTo>
                    <a:lnTo>
                      <a:pt x="3942" y="21713"/>
                    </a:lnTo>
                    <a:cubicBezTo>
                      <a:pt x="3952" y="21722"/>
                      <a:pt x="3961" y="21741"/>
                      <a:pt x="3970" y="21760"/>
                    </a:cubicBezTo>
                    <a:cubicBezTo>
                      <a:pt x="3980" y="21778"/>
                      <a:pt x="3989" y="21806"/>
                      <a:pt x="3998" y="21825"/>
                    </a:cubicBezTo>
                    <a:lnTo>
                      <a:pt x="4055" y="21919"/>
                    </a:lnTo>
                    <a:lnTo>
                      <a:pt x="4055" y="21928"/>
                    </a:lnTo>
                    <a:lnTo>
                      <a:pt x="4064" y="21938"/>
                    </a:lnTo>
                    <a:lnTo>
                      <a:pt x="4092" y="21994"/>
                    </a:lnTo>
                    <a:cubicBezTo>
                      <a:pt x="4111" y="22022"/>
                      <a:pt x="4120" y="22041"/>
                      <a:pt x="4139" y="22069"/>
                    </a:cubicBezTo>
                    <a:cubicBezTo>
                      <a:pt x="4129" y="22097"/>
                      <a:pt x="4129" y="22125"/>
                      <a:pt x="4129" y="22162"/>
                    </a:cubicBezTo>
                    <a:cubicBezTo>
                      <a:pt x="4120" y="22303"/>
                      <a:pt x="4120" y="22424"/>
                      <a:pt x="4120" y="22537"/>
                    </a:cubicBezTo>
                    <a:lnTo>
                      <a:pt x="4120" y="22584"/>
                    </a:lnTo>
                    <a:lnTo>
                      <a:pt x="4120" y="22593"/>
                    </a:lnTo>
                    <a:cubicBezTo>
                      <a:pt x="4120" y="22630"/>
                      <a:pt x="4120" y="22668"/>
                      <a:pt x="4120" y="22705"/>
                    </a:cubicBezTo>
                    <a:lnTo>
                      <a:pt x="4120" y="22724"/>
                    </a:lnTo>
                    <a:lnTo>
                      <a:pt x="4129" y="22743"/>
                    </a:lnTo>
                    <a:lnTo>
                      <a:pt x="4129" y="22761"/>
                    </a:lnTo>
                    <a:lnTo>
                      <a:pt x="4129" y="22780"/>
                    </a:lnTo>
                    <a:lnTo>
                      <a:pt x="4129" y="22790"/>
                    </a:lnTo>
                    <a:lnTo>
                      <a:pt x="4129" y="22799"/>
                    </a:lnTo>
                    <a:lnTo>
                      <a:pt x="4129" y="22893"/>
                    </a:lnTo>
                    <a:cubicBezTo>
                      <a:pt x="4129" y="22967"/>
                      <a:pt x="4139" y="23033"/>
                      <a:pt x="4158" y="23117"/>
                    </a:cubicBezTo>
                    <a:cubicBezTo>
                      <a:pt x="4167" y="23173"/>
                      <a:pt x="4176" y="23239"/>
                      <a:pt x="4204" y="23323"/>
                    </a:cubicBezTo>
                    <a:cubicBezTo>
                      <a:pt x="4204" y="23333"/>
                      <a:pt x="4204" y="23333"/>
                      <a:pt x="4204" y="23333"/>
                    </a:cubicBezTo>
                    <a:lnTo>
                      <a:pt x="4204" y="23342"/>
                    </a:lnTo>
                    <a:cubicBezTo>
                      <a:pt x="4195" y="23323"/>
                      <a:pt x="4186" y="23314"/>
                      <a:pt x="4167" y="23286"/>
                    </a:cubicBezTo>
                    <a:cubicBezTo>
                      <a:pt x="4129" y="23230"/>
                      <a:pt x="4092" y="23183"/>
                      <a:pt x="4055" y="23145"/>
                    </a:cubicBezTo>
                    <a:cubicBezTo>
                      <a:pt x="4026" y="23108"/>
                      <a:pt x="3998" y="23080"/>
                      <a:pt x="3970" y="23061"/>
                    </a:cubicBezTo>
                    <a:cubicBezTo>
                      <a:pt x="3923" y="23024"/>
                      <a:pt x="3867" y="23014"/>
                      <a:pt x="3811" y="22996"/>
                    </a:cubicBezTo>
                    <a:cubicBezTo>
                      <a:pt x="3792" y="22996"/>
                      <a:pt x="3764" y="22986"/>
                      <a:pt x="3736" y="22986"/>
                    </a:cubicBezTo>
                    <a:lnTo>
                      <a:pt x="3717" y="22977"/>
                    </a:lnTo>
                    <a:lnTo>
                      <a:pt x="3661" y="22977"/>
                    </a:lnTo>
                    <a:cubicBezTo>
                      <a:pt x="3624" y="22967"/>
                      <a:pt x="3605" y="22967"/>
                      <a:pt x="3577" y="22967"/>
                    </a:cubicBezTo>
                    <a:cubicBezTo>
                      <a:pt x="3549" y="22967"/>
                      <a:pt x="3530" y="22958"/>
                      <a:pt x="3512" y="22958"/>
                    </a:cubicBezTo>
                    <a:lnTo>
                      <a:pt x="3493" y="22958"/>
                    </a:lnTo>
                    <a:lnTo>
                      <a:pt x="3502" y="22967"/>
                    </a:lnTo>
                    <a:lnTo>
                      <a:pt x="3483" y="22958"/>
                    </a:lnTo>
                    <a:cubicBezTo>
                      <a:pt x="3399" y="22967"/>
                      <a:pt x="3343" y="22967"/>
                      <a:pt x="3277" y="22967"/>
                    </a:cubicBezTo>
                    <a:cubicBezTo>
                      <a:pt x="3231" y="22967"/>
                      <a:pt x="3184" y="22967"/>
                      <a:pt x="3137" y="22977"/>
                    </a:cubicBezTo>
                    <a:lnTo>
                      <a:pt x="2950" y="22977"/>
                    </a:lnTo>
                    <a:cubicBezTo>
                      <a:pt x="2931" y="22977"/>
                      <a:pt x="2903" y="22977"/>
                      <a:pt x="2884" y="22967"/>
                    </a:cubicBezTo>
                    <a:lnTo>
                      <a:pt x="2809" y="22967"/>
                    </a:lnTo>
                    <a:cubicBezTo>
                      <a:pt x="2800" y="22958"/>
                      <a:pt x="2800" y="22958"/>
                      <a:pt x="2791" y="22958"/>
                    </a:cubicBezTo>
                    <a:lnTo>
                      <a:pt x="2781" y="22958"/>
                    </a:lnTo>
                    <a:cubicBezTo>
                      <a:pt x="2772" y="22958"/>
                      <a:pt x="2753" y="22958"/>
                      <a:pt x="2734" y="22949"/>
                    </a:cubicBezTo>
                    <a:lnTo>
                      <a:pt x="2716" y="22949"/>
                    </a:lnTo>
                    <a:cubicBezTo>
                      <a:pt x="2697" y="22949"/>
                      <a:pt x="2678" y="22939"/>
                      <a:pt x="2660" y="22939"/>
                    </a:cubicBezTo>
                    <a:cubicBezTo>
                      <a:pt x="2613" y="22930"/>
                      <a:pt x="2566" y="22921"/>
                      <a:pt x="2528" y="22902"/>
                    </a:cubicBezTo>
                    <a:cubicBezTo>
                      <a:pt x="2482" y="22893"/>
                      <a:pt x="2425" y="22874"/>
                      <a:pt x="2369" y="22855"/>
                    </a:cubicBezTo>
                    <a:cubicBezTo>
                      <a:pt x="2313" y="22827"/>
                      <a:pt x="2257" y="22808"/>
                      <a:pt x="2201" y="22780"/>
                    </a:cubicBezTo>
                    <a:cubicBezTo>
                      <a:pt x="2154" y="22761"/>
                      <a:pt x="2107" y="22743"/>
                      <a:pt x="2051" y="22715"/>
                    </a:cubicBezTo>
                    <a:lnTo>
                      <a:pt x="2032" y="22715"/>
                    </a:lnTo>
                    <a:lnTo>
                      <a:pt x="2023" y="22705"/>
                    </a:lnTo>
                    <a:cubicBezTo>
                      <a:pt x="2004" y="22696"/>
                      <a:pt x="1985" y="22687"/>
                      <a:pt x="1967" y="22687"/>
                    </a:cubicBezTo>
                    <a:lnTo>
                      <a:pt x="1967" y="22677"/>
                    </a:lnTo>
                    <a:cubicBezTo>
                      <a:pt x="1957" y="22677"/>
                      <a:pt x="1939" y="22677"/>
                      <a:pt x="1929" y="22668"/>
                    </a:cubicBezTo>
                    <a:cubicBezTo>
                      <a:pt x="1920" y="22668"/>
                      <a:pt x="1901" y="22658"/>
                      <a:pt x="1892" y="22658"/>
                    </a:cubicBezTo>
                    <a:lnTo>
                      <a:pt x="1882" y="22658"/>
                    </a:lnTo>
                    <a:cubicBezTo>
                      <a:pt x="1854" y="22649"/>
                      <a:pt x="1817" y="22640"/>
                      <a:pt x="1789" y="22640"/>
                    </a:cubicBezTo>
                    <a:lnTo>
                      <a:pt x="1761" y="22630"/>
                    </a:lnTo>
                    <a:lnTo>
                      <a:pt x="1733" y="22630"/>
                    </a:lnTo>
                    <a:cubicBezTo>
                      <a:pt x="1714" y="22630"/>
                      <a:pt x="1686" y="22621"/>
                      <a:pt x="1658" y="22621"/>
                    </a:cubicBezTo>
                    <a:lnTo>
                      <a:pt x="1461" y="22621"/>
                    </a:lnTo>
                    <a:cubicBezTo>
                      <a:pt x="1442" y="22621"/>
                      <a:pt x="1414" y="22630"/>
                      <a:pt x="1377" y="22630"/>
                    </a:cubicBezTo>
                    <a:cubicBezTo>
                      <a:pt x="1349" y="22640"/>
                      <a:pt x="1311" y="22649"/>
                      <a:pt x="1283" y="22658"/>
                    </a:cubicBezTo>
                    <a:cubicBezTo>
                      <a:pt x="1255" y="22668"/>
                      <a:pt x="1236" y="22677"/>
                      <a:pt x="1208" y="22687"/>
                    </a:cubicBezTo>
                    <a:lnTo>
                      <a:pt x="1180" y="22687"/>
                    </a:lnTo>
                    <a:cubicBezTo>
                      <a:pt x="1171" y="22696"/>
                      <a:pt x="1143" y="22705"/>
                      <a:pt x="1124" y="22715"/>
                    </a:cubicBezTo>
                    <a:cubicBezTo>
                      <a:pt x="1105" y="22715"/>
                      <a:pt x="1087" y="22733"/>
                      <a:pt x="1058" y="22743"/>
                    </a:cubicBezTo>
                    <a:cubicBezTo>
                      <a:pt x="1040" y="22752"/>
                      <a:pt x="1012" y="22761"/>
                      <a:pt x="984" y="22780"/>
                    </a:cubicBezTo>
                    <a:cubicBezTo>
                      <a:pt x="927" y="22808"/>
                      <a:pt x="881" y="22836"/>
                      <a:pt x="843" y="22874"/>
                    </a:cubicBezTo>
                    <a:cubicBezTo>
                      <a:pt x="806" y="22893"/>
                      <a:pt x="768" y="22930"/>
                      <a:pt x="731" y="22958"/>
                    </a:cubicBezTo>
                    <a:lnTo>
                      <a:pt x="721" y="22967"/>
                    </a:lnTo>
                    <a:cubicBezTo>
                      <a:pt x="693" y="22996"/>
                      <a:pt x="665" y="23014"/>
                      <a:pt x="647" y="23052"/>
                    </a:cubicBezTo>
                    <a:cubicBezTo>
                      <a:pt x="628" y="23070"/>
                      <a:pt x="618" y="23108"/>
                      <a:pt x="600" y="23136"/>
                    </a:cubicBezTo>
                    <a:cubicBezTo>
                      <a:pt x="609" y="23127"/>
                      <a:pt x="618" y="23127"/>
                      <a:pt x="628" y="23117"/>
                    </a:cubicBezTo>
                    <a:lnTo>
                      <a:pt x="637" y="23108"/>
                    </a:lnTo>
                    <a:lnTo>
                      <a:pt x="647" y="23099"/>
                    </a:lnTo>
                    <a:lnTo>
                      <a:pt x="656" y="23089"/>
                    </a:lnTo>
                    <a:cubicBezTo>
                      <a:pt x="665" y="23070"/>
                      <a:pt x="684" y="23061"/>
                      <a:pt x="703" y="23052"/>
                    </a:cubicBezTo>
                    <a:cubicBezTo>
                      <a:pt x="721" y="23042"/>
                      <a:pt x="740" y="23033"/>
                      <a:pt x="759" y="23014"/>
                    </a:cubicBezTo>
                    <a:lnTo>
                      <a:pt x="768" y="23014"/>
                    </a:lnTo>
                    <a:lnTo>
                      <a:pt x="787" y="23005"/>
                    </a:lnTo>
                    <a:cubicBezTo>
                      <a:pt x="806" y="22996"/>
                      <a:pt x="815" y="22996"/>
                      <a:pt x="824" y="22986"/>
                    </a:cubicBezTo>
                    <a:cubicBezTo>
                      <a:pt x="843" y="22977"/>
                      <a:pt x="853" y="22977"/>
                      <a:pt x="862" y="22967"/>
                    </a:cubicBezTo>
                    <a:cubicBezTo>
                      <a:pt x="909" y="22949"/>
                      <a:pt x="965" y="22921"/>
                      <a:pt x="1021" y="22893"/>
                    </a:cubicBezTo>
                    <a:lnTo>
                      <a:pt x="1058" y="22883"/>
                    </a:lnTo>
                    <a:lnTo>
                      <a:pt x="1058" y="22874"/>
                    </a:lnTo>
                    <a:cubicBezTo>
                      <a:pt x="1096" y="22855"/>
                      <a:pt x="1143" y="22836"/>
                      <a:pt x="1180" y="22827"/>
                    </a:cubicBezTo>
                    <a:lnTo>
                      <a:pt x="1190" y="22818"/>
                    </a:lnTo>
                    <a:lnTo>
                      <a:pt x="1199" y="22818"/>
                    </a:lnTo>
                    <a:cubicBezTo>
                      <a:pt x="1115" y="22911"/>
                      <a:pt x="1030" y="22996"/>
                      <a:pt x="955" y="23080"/>
                    </a:cubicBezTo>
                    <a:lnTo>
                      <a:pt x="946" y="23089"/>
                    </a:lnTo>
                    <a:cubicBezTo>
                      <a:pt x="918" y="23127"/>
                      <a:pt x="881" y="23164"/>
                      <a:pt x="862" y="23211"/>
                    </a:cubicBezTo>
                    <a:cubicBezTo>
                      <a:pt x="843" y="23230"/>
                      <a:pt x="824" y="23267"/>
                      <a:pt x="815" y="23295"/>
                    </a:cubicBezTo>
                    <a:cubicBezTo>
                      <a:pt x="796" y="23323"/>
                      <a:pt x="796" y="23351"/>
                      <a:pt x="787" y="23389"/>
                    </a:cubicBezTo>
                    <a:lnTo>
                      <a:pt x="778" y="23389"/>
                    </a:lnTo>
                    <a:lnTo>
                      <a:pt x="778" y="23398"/>
                    </a:lnTo>
                    <a:cubicBezTo>
                      <a:pt x="768" y="23445"/>
                      <a:pt x="750" y="23482"/>
                      <a:pt x="731" y="23520"/>
                    </a:cubicBezTo>
                    <a:cubicBezTo>
                      <a:pt x="721" y="23539"/>
                      <a:pt x="712" y="23548"/>
                      <a:pt x="703" y="23567"/>
                    </a:cubicBezTo>
                    <a:cubicBezTo>
                      <a:pt x="693" y="23595"/>
                      <a:pt x="675" y="23613"/>
                      <a:pt x="665" y="23642"/>
                    </a:cubicBezTo>
                    <a:cubicBezTo>
                      <a:pt x="647" y="23688"/>
                      <a:pt x="637" y="23726"/>
                      <a:pt x="628" y="23773"/>
                    </a:cubicBezTo>
                    <a:lnTo>
                      <a:pt x="628" y="23791"/>
                    </a:lnTo>
                    <a:lnTo>
                      <a:pt x="628" y="23801"/>
                    </a:lnTo>
                    <a:cubicBezTo>
                      <a:pt x="618" y="23819"/>
                      <a:pt x="618" y="23829"/>
                      <a:pt x="618" y="23848"/>
                    </a:cubicBezTo>
                    <a:lnTo>
                      <a:pt x="609" y="23866"/>
                    </a:lnTo>
                    <a:cubicBezTo>
                      <a:pt x="609" y="23904"/>
                      <a:pt x="600" y="23951"/>
                      <a:pt x="590" y="23988"/>
                    </a:cubicBezTo>
                    <a:cubicBezTo>
                      <a:pt x="581" y="24007"/>
                      <a:pt x="572" y="24025"/>
                      <a:pt x="572" y="24035"/>
                    </a:cubicBezTo>
                    <a:lnTo>
                      <a:pt x="562" y="24044"/>
                    </a:lnTo>
                    <a:cubicBezTo>
                      <a:pt x="562" y="24053"/>
                      <a:pt x="553" y="24063"/>
                      <a:pt x="553" y="24072"/>
                    </a:cubicBezTo>
                    <a:cubicBezTo>
                      <a:pt x="534" y="24100"/>
                      <a:pt x="525" y="24138"/>
                      <a:pt x="515" y="24175"/>
                    </a:cubicBezTo>
                    <a:cubicBezTo>
                      <a:pt x="497" y="24231"/>
                      <a:pt x="487" y="24288"/>
                      <a:pt x="478" y="24344"/>
                    </a:cubicBezTo>
                    <a:cubicBezTo>
                      <a:pt x="469" y="24362"/>
                      <a:pt x="469" y="24381"/>
                      <a:pt x="459" y="24409"/>
                    </a:cubicBezTo>
                    <a:lnTo>
                      <a:pt x="459" y="24419"/>
                    </a:lnTo>
                    <a:cubicBezTo>
                      <a:pt x="450" y="24447"/>
                      <a:pt x="441" y="24475"/>
                      <a:pt x="441" y="24503"/>
                    </a:cubicBezTo>
                    <a:cubicBezTo>
                      <a:pt x="431" y="24550"/>
                      <a:pt x="412" y="24615"/>
                      <a:pt x="403" y="24671"/>
                    </a:cubicBezTo>
                    <a:cubicBezTo>
                      <a:pt x="394" y="24737"/>
                      <a:pt x="394" y="24803"/>
                      <a:pt x="394" y="24859"/>
                    </a:cubicBezTo>
                    <a:cubicBezTo>
                      <a:pt x="394" y="24906"/>
                      <a:pt x="394" y="24962"/>
                      <a:pt x="394" y="25008"/>
                    </a:cubicBezTo>
                    <a:lnTo>
                      <a:pt x="394" y="25018"/>
                    </a:lnTo>
                    <a:lnTo>
                      <a:pt x="403" y="25037"/>
                    </a:lnTo>
                    <a:cubicBezTo>
                      <a:pt x="403" y="25093"/>
                      <a:pt x="403" y="25149"/>
                      <a:pt x="403" y="25205"/>
                    </a:cubicBezTo>
                    <a:cubicBezTo>
                      <a:pt x="412" y="25252"/>
                      <a:pt x="412" y="25289"/>
                      <a:pt x="412" y="25336"/>
                    </a:cubicBezTo>
                    <a:lnTo>
                      <a:pt x="412" y="25346"/>
                    </a:lnTo>
                    <a:lnTo>
                      <a:pt x="422" y="25374"/>
                    </a:lnTo>
                    <a:cubicBezTo>
                      <a:pt x="422" y="25420"/>
                      <a:pt x="422" y="25458"/>
                      <a:pt x="431" y="25505"/>
                    </a:cubicBezTo>
                    <a:lnTo>
                      <a:pt x="431" y="25514"/>
                    </a:lnTo>
                    <a:lnTo>
                      <a:pt x="431" y="25523"/>
                    </a:lnTo>
                    <a:cubicBezTo>
                      <a:pt x="431" y="25580"/>
                      <a:pt x="441" y="25655"/>
                      <a:pt x="441" y="25720"/>
                    </a:cubicBezTo>
                    <a:cubicBezTo>
                      <a:pt x="450" y="25729"/>
                      <a:pt x="450" y="25739"/>
                      <a:pt x="450" y="25748"/>
                    </a:cubicBezTo>
                    <a:cubicBezTo>
                      <a:pt x="450" y="25776"/>
                      <a:pt x="459" y="25795"/>
                      <a:pt x="459" y="25814"/>
                    </a:cubicBezTo>
                    <a:lnTo>
                      <a:pt x="459" y="25823"/>
                    </a:lnTo>
                    <a:cubicBezTo>
                      <a:pt x="469" y="25861"/>
                      <a:pt x="478" y="25889"/>
                      <a:pt x="487" y="25917"/>
                    </a:cubicBezTo>
                    <a:cubicBezTo>
                      <a:pt x="506" y="25945"/>
                      <a:pt x="515" y="25973"/>
                      <a:pt x="525" y="26010"/>
                    </a:cubicBezTo>
                    <a:cubicBezTo>
                      <a:pt x="544" y="26048"/>
                      <a:pt x="572" y="26095"/>
                      <a:pt x="590" y="26141"/>
                    </a:cubicBezTo>
                    <a:lnTo>
                      <a:pt x="600" y="26151"/>
                    </a:lnTo>
                    <a:lnTo>
                      <a:pt x="600" y="26169"/>
                    </a:lnTo>
                    <a:cubicBezTo>
                      <a:pt x="628" y="26216"/>
                      <a:pt x="656" y="26272"/>
                      <a:pt x="693" y="26338"/>
                    </a:cubicBezTo>
                    <a:cubicBezTo>
                      <a:pt x="712" y="26375"/>
                      <a:pt x="740" y="26413"/>
                      <a:pt x="768" y="26460"/>
                    </a:cubicBezTo>
                    <a:cubicBezTo>
                      <a:pt x="778" y="26469"/>
                      <a:pt x="787" y="26478"/>
                      <a:pt x="787" y="26488"/>
                    </a:cubicBezTo>
                    <a:cubicBezTo>
                      <a:pt x="853" y="26581"/>
                      <a:pt x="918" y="26675"/>
                      <a:pt x="974" y="26750"/>
                    </a:cubicBezTo>
                    <a:lnTo>
                      <a:pt x="993" y="26778"/>
                    </a:lnTo>
                    <a:cubicBezTo>
                      <a:pt x="1012" y="26797"/>
                      <a:pt x="1021" y="26815"/>
                      <a:pt x="1030" y="26834"/>
                    </a:cubicBezTo>
                    <a:lnTo>
                      <a:pt x="1040" y="26834"/>
                    </a:lnTo>
                    <a:lnTo>
                      <a:pt x="1049" y="26844"/>
                    </a:lnTo>
                    <a:lnTo>
                      <a:pt x="1049" y="26853"/>
                    </a:lnTo>
                    <a:cubicBezTo>
                      <a:pt x="1096" y="26918"/>
                      <a:pt x="1152" y="26984"/>
                      <a:pt x="1208" y="27059"/>
                    </a:cubicBezTo>
                    <a:cubicBezTo>
                      <a:pt x="1246" y="27115"/>
                      <a:pt x="1283" y="27162"/>
                      <a:pt x="1321" y="27199"/>
                    </a:cubicBezTo>
                    <a:cubicBezTo>
                      <a:pt x="1367" y="27246"/>
                      <a:pt x="1405" y="27284"/>
                      <a:pt x="1452" y="27330"/>
                    </a:cubicBezTo>
                    <a:cubicBezTo>
                      <a:pt x="1489" y="27377"/>
                      <a:pt x="1536" y="27424"/>
                      <a:pt x="1592" y="27462"/>
                    </a:cubicBezTo>
                    <a:cubicBezTo>
                      <a:pt x="1611" y="27480"/>
                      <a:pt x="1630" y="27499"/>
                      <a:pt x="1648" y="27508"/>
                    </a:cubicBezTo>
                    <a:cubicBezTo>
                      <a:pt x="1658" y="27527"/>
                      <a:pt x="1667" y="27546"/>
                      <a:pt x="1676" y="27565"/>
                    </a:cubicBezTo>
                    <a:lnTo>
                      <a:pt x="1686" y="27574"/>
                    </a:lnTo>
                    <a:cubicBezTo>
                      <a:pt x="1695" y="27593"/>
                      <a:pt x="1705" y="27611"/>
                      <a:pt x="1723" y="27630"/>
                    </a:cubicBezTo>
                    <a:cubicBezTo>
                      <a:pt x="1742" y="27658"/>
                      <a:pt x="1751" y="27677"/>
                      <a:pt x="1770" y="27705"/>
                    </a:cubicBezTo>
                    <a:cubicBezTo>
                      <a:pt x="1798" y="27742"/>
                      <a:pt x="1826" y="27780"/>
                      <a:pt x="1864" y="27817"/>
                    </a:cubicBezTo>
                    <a:cubicBezTo>
                      <a:pt x="1901" y="27864"/>
                      <a:pt x="1939" y="27902"/>
                      <a:pt x="1976" y="27939"/>
                    </a:cubicBezTo>
                    <a:cubicBezTo>
                      <a:pt x="2013" y="27986"/>
                      <a:pt x="2060" y="28023"/>
                      <a:pt x="2098" y="28070"/>
                    </a:cubicBezTo>
                    <a:cubicBezTo>
                      <a:pt x="2126" y="28098"/>
                      <a:pt x="2163" y="28136"/>
                      <a:pt x="2210" y="28182"/>
                    </a:cubicBezTo>
                    <a:cubicBezTo>
                      <a:pt x="2248" y="28211"/>
                      <a:pt x="2276" y="28239"/>
                      <a:pt x="2322" y="28276"/>
                    </a:cubicBezTo>
                    <a:cubicBezTo>
                      <a:pt x="2351" y="28304"/>
                      <a:pt x="2369" y="28323"/>
                      <a:pt x="2397" y="28342"/>
                    </a:cubicBezTo>
                    <a:lnTo>
                      <a:pt x="2407" y="28351"/>
                    </a:lnTo>
                    <a:lnTo>
                      <a:pt x="2416" y="28360"/>
                    </a:lnTo>
                    <a:lnTo>
                      <a:pt x="2444" y="28388"/>
                    </a:lnTo>
                    <a:lnTo>
                      <a:pt x="2472" y="28407"/>
                    </a:lnTo>
                    <a:lnTo>
                      <a:pt x="2472" y="28417"/>
                    </a:lnTo>
                    <a:lnTo>
                      <a:pt x="2482" y="28417"/>
                    </a:lnTo>
                    <a:lnTo>
                      <a:pt x="2482" y="28426"/>
                    </a:lnTo>
                    <a:cubicBezTo>
                      <a:pt x="2510" y="28445"/>
                      <a:pt x="2528" y="28463"/>
                      <a:pt x="2557" y="28482"/>
                    </a:cubicBezTo>
                    <a:cubicBezTo>
                      <a:pt x="2603" y="28529"/>
                      <a:pt x="2650" y="28566"/>
                      <a:pt x="2678" y="28594"/>
                    </a:cubicBezTo>
                    <a:cubicBezTo>
                      <a:pt x="2706" y="28613"/>
                      <a:pt x="2734" y="28641"/>
                      <a:pt x="2762" y="28660"/>
                    </a:cubicBezTo>
                    <a:lnTo>
                      <a:pt x="2762" y="28669"/>
                    </a:lnTo>
                    <a:cubicBezTo>
                      <a:pt x="2884" y="28782"/>
                      <a:pt x="3015" y="28894"/>
                      <a:pt x="3156" y="28997"/>
                    </a:cubicBezTo>
                    <a:cubicBezTo>
                      <a:pt x="3184" y="29025"/>
                      <a:pt x="3231" y="29063"/>
                      <a:pt x="3277" y="29091"/>
                    </a:cubicBezTo>
                    <a:cubicBezTo>
                      <a:pt x="3315" y="29128"/>
                      <a:pt x="3362" y="29147"/>
                      <a:pt x="3399" y="29175"/>
                    </a:cubicBezTo>
                    <a:lnTo>
                      <a:pt x="3409" y="29184"/>
                    </a:lnTo>
                    <a:lnTo>
                      <a:pt x="3502" y="29250"/>
                    </a:lnTo>
                    <a:lnTo>
                      <a:pt x="3549" y="29269"/>
                    </a:lnTo>
                    <a:lnTo>
                      <a:pt x="3558" y="29287"/>
                    </a:lnTo>
                    <a:lnTo>
                      <a:pt x="3568" y="29287"/>
                    </a:lnTo>
                    <a:cubicBezTo>
                      <a:pt x="3605" y="29315"/>
                      <a:pt x="3643" y="29334"/>
                      <a:pt x="3689" y="29362"/>
                    </a:cubicBezTo>
                    <a:cubicBezTo>
                      <a:pt x="3708" y="29381"/>
                      <a:pt x="3727" y="29390"/>
                      <a:pt x="3746" y="29400"/>
                    </a:cubicBezTo>
                    <a:lnTo>
                      <a:pt x="3783" y="29418"/>
                    </a:lnTo>
                    <a:lnTo>
                      <a:pt x="3830" y="29446"/>
                    </a:lnTo>
                    <a:cubicBezTo>
                      <a:pt x="3849" y="29456"/>
                      <a:pt x="3867" y="29465"/>
                      <a:pt x="3905" y="29484"/>
                    </a:cubicBezTo>
                    <a:lnTo>
                      <a:pt x="3914" y="29484"/>
                    </a:lnTo>
                    <a:cubicBezTo>
                      <a:pt x="3933" y="29493"/>
                      <a:pt x="3942" y="29503"/>
                      <a:pt x="3961" y="29512"/>
                    </a:cubicBezTo>
                    <a:lnTo>
                      <a:pt x="3998" y="29531"/>
                    </a:lnTo>
                    <a:lnTo>
                      <a:pt x="4026" y="29549"/>
                    </a:lnTo>
                    <a:lnTo>
                      <a:pt x="4045" y="29559"/>
                    </a:lnTo>
                    <a:lnTo>
                      <a:pt x="4073" y="29568"/>
                    </a:lnTo>
                    <a:lnTo>
                      <a:pt x="4120" y="29596"/>
                    </a:lnTo>
                    <a:cubicBezTo>
                      <a:pt x="4158" y="29615"/>
                      <a:pt x="4195" y="29643"/>
                      <a:pt x="4232" y="29662"/>
                    </a:cubicBezTo>
                    <a:lnTo>
                      <a:pt x="4242" y="29662"/>
                    </a:lnTo>
                    <a:lnTo>
                      <a:pt x="4251" y="29671"/>
                    </a:lnTo>
                    <a:cubicBezTo>
                      <a:pt x="4410" y="29765"/>
                      <a:pt x="4560" y="29849"/>
                      <a:pt x="4794" y="29989"/>
                    </a:cubicBezTo>
                    <a:cubicBezTo>
                      <a:pt x="4878" y="30036"/>
                      <a:pt x="4972" y="30092"/>
                      <a:pt x="5094" y="30158"/>
                    </a:cubicBezTo>
                    <a:cubicBezTo>
                      <a:pt x="5103" y="30167"/>
                      <a:pt x="5122" y="30177"/>
                      <a:pt x="5131" y="30177"/>
                    </a:cubicBezTo>
                    <a:lnTo>
                      <a:pt x="5141" y="30177"/>
                    </a:lnTo>
                    <a:lnTo>
                      <a:pt x="5141" y="30186"/>
                    </a:lnTo>
                    <a:lnTo>
                      <a:pt x="5150" y="30186"/>
                    </a:lnTo>
                    <a:lnTo>
                      <a:pt x="5159" y="30195"/>
                    </a:lnTo>
                    <a:lnTo>
                      <a:pt x="5169" y="30195"/>
                    </a:lnTo>
                    <a:cubicBezTo>
                      <a:pt x="5178" y="30205"/>
                      <a:pt x="5197" y="30214"/>
                      <a:pt x="5216" y="30224"/>
                    </a:cubicBezTo>
                    <a:lnTo>
                      <a:pt x="5253" y="30242"/>
                    </a:lnTo>
                    <a:cubicBezTo>
                      <a:pt x="5290" y="30261"/>
                      <a:pt x="5328" y="30280"/>
                      <a:pt x="5365" y="30289"/>
                    </a:cubicBezTo>
                    <a:lnTo>
                      <a:pt x="5403" y="30308"/>
                    </a:lnTo>
                    <a:cubicBezTo>
                      <a:pt x="5431" y="30327"/>
                      <a:pt x="5468" y="30345"/>
                      <a:pt x="5515" y="30364"/>
                    </a:cubicBezTo>
                    <a:cubicBezTo>
                      <a:pt x="5524" y="30364"/>
                      <a:pt x="5543" y="30373"/>
                      <a:pt x="5562" y="30383"/>
                    </a:cubicBezTo>
                    <a:lnTo>
                      <a:pt x="5571" y="30392"/>
                    </a:lnTo>
                    <a:cubicBezTo>
                      <a:pt x="5590" y="30401"/>
                      <a:pt x="5627" y="30411"/>
                      <a:pt x="5656" y="30429"/>
                    </a:cubicBezTo>
                    <a:lnTo>
                      <a:pt x="5712" y="30448"/>
                    </a:lnTo>
                    <a:lnTo>
                      <a:pt x="5815" y="30495"/>
                    </a:lnTo>
                    <a:cubicBezTo>
                      <a:pt x="5824" y="30495"/>
                      <a:pt x="5843" y="30504"/>
                      <a:pt x="5862" y="30514"/>
                    </a:cubicBezTo>
                    <a:cubicBezTo>
                      <a:pt x="5890" y="30523"/>
                      <a:pt x="5927" y="30542"/>
                      <a:pt x="5965" y="30551"/>
                    </a:cubicBezTo>
                    <a:lnTo>
                      <a:pt x="6002" y="30570"/>
                    </a:lnTo>
                    <a:lnTo>
                      <a:pt x="6011" y="30570"/>
                    </a:lnTo>
                    <a:cubicBezTo>
                      <a:pt x="6049" y="30589"/>
                      <a:pt x="6086" y="30598"/>
                      <a:pt x="6124" y="30617"/>
                    </a:cubicBezTo>
                    <a:lnTo>
                      <a:pt x="6227" y="30654"/>
                    </a:lnTo>
                    <a:lnTo>
                      <a:pt x="6302" y="30673"/>
                    </a:lnTo>
                    <a:cubicBezTo>
                      <a:pt x="6358" y="30701"/>
                      <a:pt x="6423" y="30720"/>
                      <a:pt x="6479" y="30738"/>
                    </a:cubicBezTo>
                    <a:lnTo>
                      <a:pt x="6489" y="30748"/>
                    </a:lnTo>
                    <a:lnTo>
                      <a:pt x="6582" y="30776"/>
                    </a:lnTo>
                    <a:lnTo>
                      <a:pt x="6620" y="30785"/>
                    </a:lnTo>
                    <a:cubicBezTo>
                      <a:pt x="6657" y="30804"/>
                      <a:pt x="6695" y="30813"/>
                      <a:pt x="6723" y="30832"/>
                    </a:cubicBezTo>
                    <a:cubicBezTo>
                      <a:pt x="6742" y="30832"/>
                      <a:pt x="6760" y="30841"/>
                      <a:pt x="6779" y="30851"/>
                    </a:cubicBezTo>
                    <a:lnTo>
                      <a:pt x="6788" y="30851"/>
                    </a:lnTo>
                    <a:cubicBezTo>
                      <a:pt x="6817" y="30860"/>
                      <a:pt x="6863" y="30870"/>
                      <a:pt x="6901" y="30888"/>
                    </a:cubicBezTo>
                    <a:cubicBezTo>
                      <a:pt x="6929" y="30898"/>
                      <a:pt x="6957" y="30907"/>
                      <a:pt x="6985" y="30916"/>
                    </a:cubicBezTo>
                    <a:lnTo>
                      <a:pt x="6994" y="30916"/>
                    </a:lnTo>
                    <a:lnTo>
                      <a:pt x="7023" y="30926"/>
                    </a:lnTo>
                    <a:lnTo>
                      <a:pt x="7051" y="30935"/>
                    </a:lnTo>
                    <a:cubicBezTo>
                      <a:pt x="7107" y="30954"/>
                      <a:pt x="7163" y="30973"/>
                      <a:pt x="7219" y="30991"/>
                    </a:cubicBezTo>
                    <a:cubicBezTo>
                      <a:pt x="7285" y="31010"/>
                      <a:pt x="7360" y="31038"/>
                      <a:pt x="7434" y="31057"/>
                    </a:cubicBezTo>
                    <a:lnTo>
                      <a:pt x="7463" y="31066"/>
                    </a:lnTo>
                    <a:lnTo>
                      <a:pt x="7500" y="31085"/>
                    </a:lnTo>
                    <a:cubicBezTo>
                      <a:pt x="7556" y="31094"/>
                      <a:pt x="7612" y="31113"/>
                      <a:pt x="7659" y="31132"/>
                    </a:cubicBezTo>
                    <a:lnTo>
                      <a:pt x="7678" y="31132"/>
                    </a:lnTo>
                    <a:lnTo>
                      <a:pt x="7687" y="31141"/>
                    </a:lnTo>
                    <a:lnTo>
                      <a:pt x="7706" y="31141"/>
                    </a:lnTo>
                    <a:lnTo>
                      <a:pt x="7715" y="31150"/>
                    </a:lnTo>
                    <a:cubicBezTo>
                      <a:pt x="7734" y="31150"/>
                      <a:pt x="7743" y="31150"/>
                      <a:pt x="7762" y="31160"/>
                    </a:cubicBezTo>
                    <a:lnTo>
                      <a:pt x="7837" y="31188"/>
                    </a:lnTo>
                    <a:lnTo>
                      <a:pt x="7856" y="31188"/>
                    </a:lnTo>
                    <a:cubicBezTo>
                      <a:pt x="7921" y="31207"/>
                      <a:pt x="7987" y="31235"/>
                      <a:pt x="8052" y="31253"/>
                    </a:cubicBezTo>
                    <a:lnTo>
                      <a:pt x="8399" y="31366"/>
                    </a:lnTo>
                    <a:cubicBezTo>
                      <a:pt x="8446" y="31375"/>
                      <a:pt x="8492" y="31394"/>
                      <a:pt x="8539" y="31413"/>
                    </a:cubicBezTo>
                    <a:cubicBezTo>
                      <a:pt x="8586" y="31422"/>
                      <a:pt x="8624" y="31441"/>
                      <a:pt x="8670" y="31450"/>
                    </a:cubicBezTo>
                    <a:cubicBezTo>
                      <a:pt x="8773" y="31487"/>
                      <a:pt x="8886" y="31516"/>
                      <a:pt x="8989" y="31553"/>
                    </a:cubicBezTo>
                    <a:lnTo>
                      <a:pt x="9007" y="31562"/>
                    </a:lnTo>
                    <a:cubicBezTo>
                      <a:pt x="9054" y="31572"/>
                      <a:pt x="9101" y="31590"/>
                      <a:pt x="9157" y="31609"/>
                    </a:cubicBezTo>
                    <a:cubicBezTo>
                      <a:pt x="9213" y="31628"/>
                      <a:pt x="9260" y="31647"/>
                      <a:pt x="9307" y="31656"/>
                    </a:cubicBezTo>
                    <a:cubicBezTo>
                      <a:pt x="9438" y="31693"/>
                      <a:pt x="9560" y="31722"/>
                      <a:pt x="9653" y="31750"/>
                    </a:cubicBezTo>
                    <a:cubicBezTo>
                      <a:pt x="9682" y="31759"/>
                      <a:pt x="9710" y="31768"/>
                      <a:pt x="9738" y="31778"/>
                    </a:cubicBezTo>
                    <a:lnTo>
                      <a:pt x="9766" y="31778"/>
                    </a:lnTo>
                    <a:lnTo>
                      <a:pt x="9794" y="31787"/>
                    </a:lnTo>
                    <a:cubicBezTo>
                      <a:pt x="9841" y="31796"/>
                      <a:pt x="9888" y="31815"/>
                      <a:pt x="9934" y="31825"/>
                    </a:cubicBezTo>
                    <a:lnTo>
                      <a:pt x="10037" y="31853"/>
                    </a:lnTo>
                    <a:lnTo>
                      <a:pt x="10131" y="31881"/>
                    </a:lnTo>
                    <a:cubicBezTo>
                      <a:pt x="10159" y="31890"/>
                      <a:pt x="10187" y="31890"/>
                      <a:pt x="10215" y="31899"/>
                    </a:cubicBezTo>
                    <a:lnTo>
                      <a:pt x="10225" y="31909"/>
                    </a:lnTo>
                    <a:lnTo>
                      <a:pt x="10243" y="31909"/>
                    </a:lnTo>
                    <a:lnTo>
                      <a:pt x="10271" y="31918"/>
                    </a:lnTo>
                    <a:lnTo>
                      <a:pt x="10309" y="31928"/>
                    </a:lnTo>
                    <a:lnTo>
                      <a:pt x="10328" y="31937"/>
                    </a:lnTo>
                    <a:lnTo>
                      <a:pt x="10374" y="31946"/>
                    </a:lnTo>
                    <a:lnTo>
                      <a:pt x="10402" y="31956"/>
                    </a:lnTo>
                    <a:cubicBezTo>
                      <a:pt x="10449" y="31974"/>
                      <a:pt x="10515" y="31993"/>
                      <a:pt x="10571" y="32012"/>
                    </a:cubicBezTo>
                    <a:cubicBezTo>
                      <a:pt x="10580" y="32012"/>
                      <a:pt x="10590" y="32012"/>
                      <a:pt x="10599" y="32021"/>
                    </a:cubicBezTo>
                    <a:lnTo>
                      <a:pt x="10618" y="32021"/>
                    </a:lnTo>
                    <a:lnTo>
                      <a:pt x="10637" y="32031"/>
                    </a:lnTo>
                    <a:lnTo>
                      <a:pt x="10646" y="32040"/>
                    </a:lnTo>
                    <a:cubicBezTo>
                      <a:pt x="10665" y="32049"/>
                      <a:pt x="10721" y="32077"/>
                      <a:pt x="10758" y="32096"/>
                    </a:cubicBezTo>
                    <a:cubicBezTo>
                      <a:pt x="10871" y="32152"/>
                      <a:pt x="10974" y="32199"/>
                      <a:pt x="11086" y="32237"/>
                    </a:cubicBezTo>
                    <a:lnTo>
                      <a:pt x="11086" y="32246"/>
                    </a:lnTo>
                    <a:lnTo>
                      <a:pt x="11095" y="32246"/>
                    </a:lnTo>
                    <a:cubicBezTo>
                      <a:pt x="11151" y="32265"/>
                      <a:pt x="11208" y="32283"/>
                      <a:pt x="11254" y="32302"/>
                    </a:cubicBezTo>
                    <a:cubicBezTo>
                      <a:pt x="11320" y="32330"/>
                      <a:pt x="11386" y="32349"/>
                      <a:pt x="11442" y="32368"/>
                    </a:cubicBezTo>
                    <a:cubicBezTo>
                      <a:pt x="11498" y="32386"/>
                      <a:pt x="11554" y="32396"/>
                      <a:pt x="11601" y="32414"/>
                    </a:cubicBezTo>
                    <a:lnTo>
                      <a:pt x="11629" y="32424"/>
                    </a:lnTo>
                    <a:cubicBezTo>
                      <a:pt x="11676" y="32433"/>
                      <a:pt x="11732" y="32452"/>
                      <a:pt x="11769" y="32461"/>
                    </a:cubicBezTo>
                    <a:lnTo>
                      <a:pt x="11788" y="32461"/>
                    </a:lnTo>
                    <a:cubicBezTo>
                      <a:pt x="11929" y="32499"/>
                      <a:pt x="12041" y="32527"/>
                      <a:pt x="12163" y="32555"/>
                    </a:cubicBezTo>
                    <a:cubicBezTo>
                      <a:pt x="12219" y="32564"/>
                      <a:pt x="12275" y="32574"/>
                      <a:pt x="12341" y="32583"/>
                    </a:cubicBezTo>
                    <a:cubicBezTo>
                      <a:pt x="12378" y="32592"/>
                      <a:pt x="12415" y="32602"/>
                      <a:pt x="12462" y="32602"/>
                    </a:cubicBezTo>
                    <a:lnTo>
                      <a:pt x="12472" y="32602"/>
                    </a:lnTo>
                    <a:cubicBezTo>
                      <a:pt x="12490" y="32611"/>
                      <a:pt x="12509" y="32611"/>
                      <a:pt x="12528" y="32611"/>
                    </a:cubicBezTo>
                    <a:cubicBezTo>
                      <a:pt x="12584" y="32620"/>
                      <a:pt x="12640" y="32630"/>
                      <a:pt x="12696" y="32639"/>
                    </a:cubicBezTo>
                    <a:cubicBezTo>
                      <a:pt x="12753" y="32639"/>
                      <a:pt x="12818" y="32648"/>
                      <a:pt x="12884" y="32648"/>
                    </a:cubicBezTo>
                    <a:lnTo>
                      <a:pt x="12930" y="32648"/>
                    </a:lnTo>
                    <a:cubicBezTo>
                      <a:pt x="12949" y="32658"/>
                      <a:pt x="12977" y="32658"/>
                      <a:pt x="12996" y="32658"/>
                    </a:cubicBezTo>
                    <a:lnTo>
                      <a:pt x="13258" y="32658"/>
                    </a:lnTo>
                    <a:cubicBezTo>
                      <a:pt x="13277" y="32658"/>
                      <a:pt x="13296" y="32658"/>
                      <a:pt x="13305" y="32648"/>
                    </a:cubicBezTo>
                    <a:lnTo>
                      <a:pt x="13342" y="32648"/>
                    </a:lnTo>
                    <a:cubicBezTo>
                      <a:pt x="13389" y="32648"/>
                      <a:pt x="13445" y="32639"/>
                      <a:pt x="13511" y="32620"/>
                    </a:cubicBezTo>
                    <a:cubicBezTo>
                      <a:pt x="13539" y="32620"/>
                      <a:pt x="13576" y="32611"/>
                      <a:pt x="13605" y="32602"/>
                    </a:cubicBezTo>
                    <a:cubicBezTo>
                      <a:pt x="13623" y="32592"/>
                      <a:pt x="13642" y="32583"/>
                      <a:pt x="13651" y="32583"/>
                    </a:cubicBezTo>
                    <a:lnTo>
                      <a:pt x="13661" y="32583"/>
                    </a:lnTo>
                    <a:lnTo>
                      <a:pt x="13670" y="32574"/>
                    </a:lnTo>
                    <a:cubicBezTo>
                      <a:pt x="13679" y="32574"/>
                      <a:pt x="13689" y="32564"/>
                      <a:pt x="13698" y="32555"/>
                    </a:cubicBezTo>
                    <a:cubicBezTo>
                      <a:pt x="13708" y="32555"/>
                      <a:pt x="13717" y="32555"/>
                      <a:pt x="13717" y="32545"/>
                    </a:cubicBezTo>
                    <a:cubicBezTo>
                      <a:pt x="13736" y="32545"/>
                      <a:pt x="13745" y="32536"/>
                      <a:pt x="13764" y="32527"/>
                    </a:cubicBezTo>
                    <a:lnTo>
                      <a:pt x="13782" y="32517"/>
                    </a:lnTo>
                    <a:cubicBezTo>
                      <a:pt x="13801" y="32508"/>
                      <a:pt x="13820" y="32499"/>
                      <a:pt x="13829" y="32489"/>
                    </a:cubicBezTo>
                    <a:lnTo>
                      <a:pt x="13857" y="32471"/>
                    </a:lnTo>
                    <a:lnTo>
                      <a:pt x="13876" y="32461"/>
                    </a:lnTo>
                    <a:cubicBezTo>
                      <a:pt x="13885" y="32452"/>
                      <a:pt x="13895" y="32452"/>
                      <a:pt x="13904" y="32442"/>
                    </a:cubicBezTo>
                    <a:cubicBezTo>
                      <a:pt x="13913" y="32442"/>
                      <a:pt x="13913" y="32433"/>
                      <a:pt x="13913" y="32433"/>
                    </a:cubicBezTo>
                    <a:cubicBezTo>
                      <a:pt x="13960" y="32405"/>
                      <a:pt x="14016" y="32368"/>
                      <a:pt x="14063" y="32330"/>
                    </a:cubicBezTo>
                    <a:cubicBezTo>
                      <a:pt x="14091" y="32311"/>
                      <a:pt x="14119" y="32283"/>
                      <a:pt x="14148" y="32265"/>
                    </a:cubicBezTo>
                    <a:cubicBezTo>
                      <a:pt x="14166" y="32246"/>
                      <a:pt x="14185" y="32227"/>
                      <a:pt x="14204" y="32208"/>
                    </a:cubicBezTo>
                    <a:cubicBezTo>
                      <a:pt x="14260" y="32171"/>
                      <a:pt x="14307" y="32134"/>
                      <a:pt x="14354" y="32105"/>
                    </a:cubicBezTo>
                    <a:lnTo>
                      <a:pt x="14354" y="32096"/>
                    </a:lnTo>
                    <a:cubicBezTo>
                      <a:pt x="14400" y="32068"/>
                      <a:pt x="14447" y="32031"/>
                      <a:pt x="14503" y="31993"/>
                    </a:cubicBezTo>
                    <a:cubicBezTo>
                      <a:pt x="14560" y="31956"/>
                      <a:pt x="14616" y="31918"/>
                      <a:pt x="14672" y="31881"/>
                    </a:cubicBezTo>
                    <a:cubicBezTo>
                      <a:pt x="14691" y="31871"/>
                      <a:pt x="14700" y="31862"/>
                      <a:pt x="14719" y="31862"/>
                    </a:cubicBezTo>
                    <a:cubicBezTo>
                      <a:pt x="14737" y="31853"/>
                      <a:pt x="14756" y="31843"/>
                      <a:pt x="14784" y="31834"/>
                    </a:cubicBezTo>
                    <a:cubicBezTo>
                      <a:pt x="14822" y="31815"/>
                      <a:pt x="14868" y="31806"/>
                      <a:pt x="14897" y="31796"/>
                    </a:cubicBezTo>
                    <a:cubicBezTo>
                      <a:pt x="14953" y="31787"/>
                      <a:pt x="15009" y="31778"/>
                      <a:pt x="15065" y="31778"/>
                    </a:cubicBezTo>
                    <a:lnTo>
                      <a:pt x="15084" y="31778"/>
                    </a:lnTo>
                    <a:cubicBezTo>
                      <a:pt x="15103" y="31778"/>
                      <a:pt x="15131" y="31778"/>
                      <a:pt x="15149" y="31768"/>
                    </a:cubicBezTo>
                    <a:cubicBezTo>
                      <a:pt x="15168" y="31768"/>
                      <a:pt x="15187" y="31759"/>
                      <a:pt x="15206" y="31759"/>
                    </a:cubicBezTo>
                    <a:cubicBezTo>
                      <a:pt x="15215" y="31759"/>
                      <a:pt x="15234" y="31750"/>
                      <a:pt x="15252" y="31750"/>
                    </a:cubicBezTo>
                    <a:cubicBezTo>
                      <a:pt x="15280" y="31731"/>
                      <a:pt x="15309" y="31722"/>
                      <a:pt x="15337" y="31703"/>
                    </a:cubicBezTo>
                    <a:cubicBezTo>
                      <a:pt x="15355" y="31693"/>
                      <a:pt x="15365" y="31684"/>
                      <a:pt x="15383" y="31665"/>
                    </a:cubicBezTo>
                    <a:cubicBezTo>
                      <a:pt x="15402" y="31647"/>
                      <a:pt x="15421" y="31637"/>
                      <a:pt x="15430" y="31619"/>
                    </a:cubicBezTo>
                    <a:cubicBezTo>
                      <a:pt x="15440" y="31600"/>
                      <a:pt x="15449" y="31581"/>
                      <a:pt x="15458" y="31553"/>
                    </a:cubicBezTo>
                    <a:cubicBezTo>
                      <a:pt x="15477" y="31506"/>
                      <a:pt x="15477" y="31469"/>
                      <a:pt x="15468" y="31431"/>
                    </a:cubicBezTo>
                    <a:cubicBezTo>
                      <a:pt x="15468" y="31422"/>
                      <a:pt x="15468" y="31403"/>
                      <a:pt x="15458" y="31384"/>
                    </a:cubicBezTo>
                    <a:lnTo>
                      <a:pt x="15458" y="31384"/>
                    </a:lnTo>
                    <a:cubicBezTo>
                      <a:pt x="15477" y="31394"/>
                      <a:pt x="15496" y="31394"/>
                      <a:pt x="15524" y="31403"/>
                    </a:cubicBezTo>
                    <a:cubicBezTo>
                      <a:pt x="15543" y="31403"/>
                      <a:pt x="15552" y="31403"/>
                      <a:pt x="15561" y="31413"/>
                    </a:cubicBezTo>
                    <a:lnTo>
                      <a:pt x="15608" y="31413"/>
                    </a:lnTo>
                    <a:cubicBezTo>
                      <a:pt x="15636" y="31422"/>
                      <a:pt x="15664" y="31422"/>
                      <a:pt x="15692" y="31431"/>
                    </a:cubicBezTo>
                    <a:lnTo>
                      <a:pt x="15711" y="31431"/>
                    </a:lnTo>
                    <a:lnTo>
                      <a:pt x="15777" y="31450"/>
                    </a:lnTo>
                    <a:lnTo>
                      <a:pt x="15795" y="31450"/>
                    </a:lnTo>
                    <a:lnTo>
                      <a:pt x="15814" y="31459"/>
                    </a:lnTo>
                    <a:cubicBezTo>
                      <a:pt x="15833" y="31459"/>
                      <a:pt x="15880" y="31469"/>
                      <a:pt x="15926" y="31478"/>
                    </a:cubicBezTo>
                    <a:cubicBezTo>
                      <a:pt x="15945" y="31487"/>
                      <a:pt x="15973" y="31487"/>
                      <a:pt x="15992" y="31487"/>
                    </a:cubicBezTo>
                    <a:lnTo>
                      <a:pt x="16086" y="31487"/>
                    </a:lnTo>
                    <a:cubicBezTo>
                      <a:pt x="16132" y="31487"/>
                      <a:pt x="16179" y="31478"/>
                      <a:pt x="16235" y="31469"/>
                    </a:cubicBezTo>
                    <a:cubicBezTo>
                      <a:pt x="16264" y="31459"/>
                      <a:pt x="16292" y="31459"/>
                      <a:pt x="16320" y="31450"/>
                    </a:cubicBezTo>
                    <a:lnTo>
                      <a:pt x="16338" y="31441"/>
                    </a:lnTo>
                    <a:lnTo>
                      <a:pt x="16357" y="31441"/>
                    </a:lnTo>
                    <a:cubicBezTo>
                      <a:pt x="16357" y="31431"/>
                      <a:pt x="16367" y="31431"/>
                      <a:pt x="16376" y="31431"/>
                    </a:cubicBezTo>
                    <a:cubicBezTo>
                      <a:pt x="16385" y="31431"/>
                      <a:pt x="16395" y="31431"/>
                      <a:pt x="16404" y="31422"/>
                    </a:cubicBezTo>
                    <a:cubicBezTo>
                      <a:pt x="16451" y="31422"/>
                      <a:pt x="16488" y="31403"/>
                      <a:pt x="16535" y="31394"/>
                    </a:cubicBezTo>
                    <a:cubicBezTo>
                      <a:pt x="16554" y="31384"/>
                      <a:pt x="16563" y="31384"/>
                      <a:pt x="16582" y="31375"/>
                    </a:cubicBezTo>
                    <a:cubicBezTo>
                      <a:pt x="16610" y="31366"/>
                      <a:pt x="16647" y="31356"/>
                      <a:pt x="16675" y="31347"/>
                    </a:cubicBezTo>
                    <a:cubicBezTo>
                      <a:pt x="16704" y="31338"/>
                      <a:pt x="16722" y="31328"/>
                      <a:pt x="16741" y="31319"/>
                    </a:cubicBezTo>
                    <a:lnTo>
                      <a:pt x="16750" y="31319"/>
                    </a:lnTo>
                    <a:lnTo>
                      <a:pt x="16769" y="31310"/>
                    </a:lnTo>
                    <a:cubicBezTo>
                      <a:pt x="16778" y="31300"/>
                      <a:pt x="16797" y="31291"/>
                      <a:pt x="16816" y="31282"/>
                    </a:cubicBezTo>
                    <a:cubicBezTo>
                      <a:pt x="16863" y="31291"/>
                      <a:pt x="16919" y="31291"/>
                      <a:pt x="16975" y="31291"/>
                    </a:cubicBezTo>
                    <a:cubicBezTo>
                      <a:pt x="17041" y="31300"/>
                      <a:pt x="17097" y="31300"/>
                      <a:pt x="17153" y="31300"/>
                    </a:cubicBezTo>
                    <a:cubicBezTo>
                      <a:pt x="17219" y="31300"/>
                      <a:pt x="17275" y="31300"/>
                      <a:pt x="17350" y="31291"/>
                    </a:cubicBezTo>
                    <a:cubicBezTo>
                      <a:pt x="17387" y="31291"/>
                      <a:pt x="17434" y="31282"/>
                      <a:pt x="17481" y="31282"/>
                    </a:cubicBezTo>
                    <a:lnTo>
                      <a:pt x="17499" y="31282"/>
                    </a:lnTo>
                    <a:cubicBezTo>
                      <a:pt x="17565" y="31272"/>
                      <a:pt x="17630" y="31263"/>
                      <a:pt x="17687" y="31263"/>
                    </a:cubicBezTo>
                    <a:lnTo>
                      <a:pt x="17715" y="31263"/>
                    </a:lnTo>
                    <a:cubicBezTo>
                      <a:pt x="17743" y="31263"/>
                      <a:pt x="17752" y="31263"/>
                      <a:pt x="17771" y="31253"/>
                    </a:cubicBezTo>
                    <a:lnTo>
                      <a:pt x="17958" y="31253"/>
                    </a:lnTo>
                    <a:cubicBezTo>
                      <a:pt x="17977" y="31253"/>
                      <a:pt x="18005" y="31263"/>
                      <a:pt x="18024" y="31263"/>
                    </a:cubicBezTo>
                    <a:lnTo>
                      <a:pt x="18071" y="31263"/>
                    </a:lnTo>
                    <a:cubicBezTo>
                      <a:pt x="18099" y="31263"/>
                      <a:pt x="18117" y="31263"/>
                      <a:pt x="18136" y="31253"/>
                    </a:cubicBezTo>
                    <a:lnTo>
                      <a:pt x="18239" y="31253"/>
                    </a:lnTo>
                    <a:cubicBezTo>
                      <a:pt x="18258" y="31253"/>
                      <a:pt x="18277" y="31253"/>
                      <a:pt x="18295" y="31244"/>
                    </a:cubicBezTo>
                    <a:lnTo>
                      <a:pt x="18342" y="31244"/>
                    </a:lnTo>
                    <a:cubicBezTo>
                      <a:pt x="18361" y="31244"/>
                      <a:pt x="18380" y="31244"/>
                      <a:pt x="18398" y="31235"/>
                    </a:cubicBezTo>
                    <a:lnTo>
                      <a:pt x="18529" y="31225"/>
                    </a:lnTo>
                    <a:cubicBezTo>
                      <a:pt x="18576" y="31216"/>
                      <a:pt x="18623" y="31216"/>
                      <a:pt x="18670" y="31207"/>
                    </a:cubicBezTo>
                    <a:lnTo>
                      <a:pt x="18735" y="31188"/>
                    </a:lnTo>
                    <a:lnTo>
                      <a:pt x="18754" y="31179"/>
                    </a:lnTo>
                    <a:cubicBezTo>
                      <a:pt x="18782" y="31179"/>
                      <a:pt x="18820" y="31169"/>
                      <a:pt x="18848" y="31160"/>
                    </a:cubicBezTo>
                    <a:lnTo>
                      <a:pt x="18857" y="31150"/>
                    </a:lnTo>
                    <a:lnTo>
                      <a:pt x="18876" y="31150"/>
                    </a:lnTo>
                    <a:cubicBezTo>
                      <a:pt x="18923" y="31141"/>
                      <a:pt x="18969" y="31122"/>
                      <a:pt x="19016" y="31104"/>
                    </a:cubicBezTo>
                    <a:lnTo>
                      <a:pt x="19026" y="31104"/>
                    </a:lnTo>
                    <a:cubicBezTo>
                      <a:pt x="19072" y="31076"/>
                      <a:pt x="19129" y="31057"/>
                      <a:pt x="19175" y="31038"/>
                    </a:cubicBezTo>
                    <a:cubicBezTo>
                      <a:pt x="19241" y="31019"/>
                      <a:pt x="19297" y="31001"/>
                      <a:pt x="19353" y="30991"/>
                    </a:cubicBezTo>
                    <a:lnTo>
                      <a:pt x="19363" y="30982"/>
                    </a:lnTo>
                    <a:cubicBezTo>
                      <a:pt x="19372" y="30982"/>
                      <a:pt x="19391" y="30973"/>
                      <a:pt x="19400" y="30973"/>
                    </a:cubicBezTo>
                    <a:cubicBezTo>
                      <a:pt x="19428" y="30963"/>
                      <a:pt x="19447" y="30954"/>
                      <a:pt x="19466" y="30944"/>
                    </a:cubicBezTo>
                    <a:cubicBezTo>
                      <a:pt x="19484" y="30935"/>
                      <a:pt x="19494" y="30935"/>
                      <a:pt x="19503" y="30926"/>
                    </a:cubicBezTo>
                    <a:lnTo>
                      <a:pt x="19512" y="30926"/>
                    </a:lnTo>
                    <a:lnTo>
                      <a:pt x="19522" y="30916"/>
                    </a:lnTo>
                    <a:cubicBezTo>
                      <a:pt x="19531" y="30907"/>
                      <a:pt x="19550" y="30898"/>
                      <a:pt x="19569" y="30888"/>
                    </a:cubicBezTo>
                    <a:lnTo>
                      <a:pt x="19578" y="30888"/>
                    </a:lnTo>
                    <a:cubicBezTo>
                      <a:pt x="19606" y="30870"/>
                      <a:pt x="19634" y="30860"/>
                      <a:pt x="19653" y="30841"/>
                    </a:cubicBezTo>
                    <a:cubicBezTo>
                      <a:pt x="19728" y="30813"/>
                      <a:pt x="19793" y="30767"/>
                      <a:pt x="19878" y="30701"/>
                    </a:cubicBezTo>
                    <a:cubicBezTo>
                      <a:pt x="19896" y="30682"/>
                      <a:pt x="19924" y="30654"/>
                      <a:pt x="19943" y="30635"/>
                    </a:cubicBezTo>
                    <a:cubicBezTo>
                      <a:pt x="19981" y="30617"/>
                      <a:pt x="20027" y="30607"/>
                      <a:pt x="20074" y="30589"/>
                    </a:cubicBezTo>
                    <a:cubicBezTo>
                      <a:pt x="20103" y="30574"/>
                      <a:pt x="20138" y="30560"/>
                      <a:pt x="20169" y="30545"/>
                    </a:cubicBezTo>
                    <a:lnTo>
                      <a:pt x="20169" y="30545"/>
                    </a:lnTo>
                    <a:cubicBezTo>
                      <a:pt x="20166" y="30548"/>
                      <a:pt x="20164" y="30551"/>
                      <a:pt x="20158" y="30551"/>
                    </a:cubicBezTo>
                    <a:cubicBezTo>
                      <a:pt x="20121" y="30579"/>
                      <a:pt x="20084" y="30607"/>
                      <a:pt x="20037" y="30635"/>
                    </a:cubicBezTo>
                    <a:cubicBezTo>
                      <a:pt x="20065" y="30626"/>
                      <a:pt x="20102" y="30626"/>
                      <a:pt x="20158" y="30617"/>
                    </a:cubicBezTo>
                    <a:cubicBezTo>
                      <a:pt x="20215" y="30598"/>
                      <a:pt x="20261" y="30579"/>
                      <a:pt x="20318" y="30561"/>
                    </a:cubicBezTo>
                    <a:cubicBezTo>
                      <a:pt x="20336" y="30551"/>
                      <a:pt x="20346" y="30542"/>
                      <a:pt x="20355" y="30542"/>
                    </a:cubicBezTo>
                    <a:lnTo>
                      <a:pt x="20364" y="30542"/>
                    </a:lnTo>
                    <a:lnTo>
                      <a:pt x="20374" y="30532"/>
                    </a:lnTo>
                    <a:cubicBezTo>
                      <a:pt x="20383" y="30523"/>
                      <a:pt x="20392" y="30523"/>
                      <a:pt x="20411" y="30514"/>
                    </a:cubicBezTo>
                    <a:cubicBezTo>
                      <a:pt x="20449" y="30495"/>
                      <a:pt x="20486" y="30467"/>
                      <a:pt x="20514" y="30448"/>
                    </a:cubicBezTo>
                    <a:cubicBezTo>
                      <a:pt x="20552" y="30420"/>
                      <a:pt x="20589" y="30401"/>
                      <a:pt x="20617" y="30373"/>
                    </a:cubicBezTo>
                    <a:cubicBezTo>
                      <a:pt x="20636" y="30355"/>
                      <a:pt x="20664" y="30336"/>
                      <a:pt x="20683" y="30317"/>
                    </a:cubicBezTo>
                    <a:cubicBezTo>
                      <a:pt x="20692" y="30308"/>
                      <a:pt x="20692" y="30308"/>
                      <a:pt x="20701" y="30298"/>
                    </a:cubicBezTo>
                    <a:cubicBezTo>
                      <a:pt x="20720" y="30280"/>
                      <a:pt x="20739" y="30261"/>
                      <a:pt x="20767" y="30233"/>
                    </a:cubicBezTo>
                    <a:lnTo>
                      <a:pt x="20786" y="30214"/>
                    </a:lnTo>
                    <a:lnTo>
                      <a:pt x="20795" y="30214"/>
                    </a:lnTo>
                    <a:lnTo>
                      <a:pt x="20795" y="30205"/>
                    </a:lnTo>
                    <a:lnTo>
                      <a:pt x="20804" y="30205"/>
                    </a:lnTo>
                    <a:cubicBezTo>
                      <a:pt x="20814" y="30186"/>
                      <a:pt x="20833" y="30167"/>
                      <a:pt x="20842" y="30158"/>
                    </a:cubicBezTo>
                    <a:lnTo>
                      <a:pt x="20879" y="30130"/>
                    </a:lnTo>
                    <a:lnTo>
                      <a:pt x="20936" y="30064"/>
                    </a:lnTo>
                    <a:cubicBezTo>
                      <a:pt x="20945" y="30046"/>
                      <a:pt x="20964" y="30027"/>
                      <a:pt x="20982" y="30018"/>
                    </a:cubicBezTo>
                    <a:lnTo>
                      <a:pt x="20982" y="30008"/>
                    </a:lnTo>
                    <a:cubicBezTo>
                      <a:pt x="20992" y="29999"/>
                      <a:pt x="21001" y="29989"/>
                      <a:pt x="21010" y="29980"/>
                    </a:cubicBezTo>
                    <a:cubicBezTo>
                      <a:pt x="21029" y="29961"/>
                      <a:pt x="21048" y="29943"/>
                      <a:pt x="21067" y="29915"/>
                    </a:cubicBezTo>
                    <a:lnTo>
                      <a:pt x="21067" y="29905"/>
                    </a:lnTo>
                    <a:lnTo>
                      <a:pt x="21076" y="29896"/>
                    </a:lnTo>
                    <a:lnTo>
                      <a:pt x="21085" y="29886"/>
                    </a:lnTo>
                    <a:cubicBezTo>
                      <a:pt x="21104" y="29858"/>
                      <a:pt x="21123" y="29840"/>
                      <a:pt x="21151" y="29812"/>
                    </a:cubicBezTo>
                    <a:cubicBezTo>
                      <a:pt x="21254" y="29680"/>
                      <a:pt x="21338" y="29559"/>
                      <a:pt x="21422" y="29465"/>
                    </a:cubicBezTo>
                    <a:cubicBezTo>
                      <a:pt x="21507" y="29362"/>
                      <a:pt x="21591" y="29250"/>
                      <a:pt x="21675" y="29119"/>
                    </a:cubicBezTo>
                    <a:lnTo>
                      <a:pt x="21685" y="29100"/>
                    </a:lnTo>
                    <a:lnTo>
                      <a:pt x="21694" y="29091"/>
                    </a:lnTo>
                    <a:cubicBezTo>
                      <a:pt x="21703" y="29072"/>
                      <a:pt x="21722" y="29053"/>
                      <a:pt x="21731" y="29025"/>
                    </a:cubicBezTo>
                    <a:lnTo>
                      <a:pt x="21759" y="28988"/>
                    </a:lnTo>
                    <a:lnTo>
                      <a:pt x="21769" y="28978"/>
                    </a:lnTo>
                    <a:cubicBezTo>
                      <a:pt x="21778" y="28960"/>
                      <a:pt x="21788" y="28941"/>
                      <a:pt x="21797" y="28931"/>
                    </a:cubicBezTo>
                    <a:lnTo>
                      <a:pt x="21806" y="28922"/>
                    </a:lnTo>
                    <a:cubicBezTo>
                      <a:pt x="21806" y="28922"/>
                      <a:pt x="21816" y="28913"/>
                      <a:pt x="21816" y="28903"/>
                    </a:cubicBezTo>
                    <a:cubicBezTo>
                      <a:pt x="21816" y="28894"/>
                      <a:pt x="21825" y="28894"/>
                      <a:pt x="21825" y="28885"/>
                    </a:cubicBezTo>
                    <a:lnTo>
                      <a:pt x="21853" y="28847"/>
                    </a:lnTo>
                    <a:lnTo>
                      <a:pt x="21862" y="28819"/>
                    </a:lnTo>
                    <a:lnTo>
                      <a:pt x="21900" y="28763"/>
                    </a:lnTo>
                    <a:lnTo>
                      <a:pt x="21900" y="28754"/>
                    </a:lnTo>
                    <a:lnTo>
                      <a:pt x="21909" y="28735"/>
                    </a:lnTo>
                    <a:cubicBezTo>
                      <a:pt x="21975" y="28622"/>
                      <a:pt x="22050" y="28491"/>
                      <a:pt x="22125" y="28351"/>
                    </a:cubicBezTo>
                    <a:cubicBezTo>
                      <a:pt x="22153" y="28295"/>
                      <a:pt x="22190" y="28220"/>
                      <a:pt x="22228" y="28145"/>
                    </a:cubicBezTo>
                    <a:cubicBezTo>
                      <a:pt x="22265" y="28079"/>
                      <a:pt x="22293" y="28014"/>
                      <a:pt x="22321" y="27958"/>
                    </a:cubicBezTo>
                    <a:lnTo>
                      <a:pt x="22321" y="27948"/>
                    </a:lnTo>
                    <a:lnTo>
                      <a:pt x="22331" y="27939"/>
                    </a:lnTo>
                    <a:cubicBezTo>
                      <a:pt x="22377" y="27845"/>
                      <a:pt x="22415" y="27761"/>
                      <a:pt x="22452" y="27686"/>
                    </a:cubicBezTo>
                    <a:lnTo>
                      <a:pt x="22462" y="27677"/>
                    </a:lnTo>
                    <a:lnTo>
                      <a:pt x="22462" y="27668"/>
                    </a:lnTo>
                    <a:lnTo>
                      <a:pt x="22471" y="27668"/>
                    </a:lnTo>
                    <a:lnTo>
                      <a:pt x="22471" y="27649"/>
                    </a:lnTo>
                    <a:cubicBezTo>
                      <a:pt x="22490" y="27621"/>
                      <a:pt x="22499" y="27593"/>
                      <a:pt x="22518" y="27565"/>
                    </a:cubicBezTo>
                    <a:cubicBezTo>
                      <a:pt x="22555" y="27499"/>
                      <a:pt x="22583" y="27424"/>
                      <a:pt x="22621" y="27349"/>
                    </a:cubicBezTo>
                    <a:cubicBezTo>
                      <a:pt x="22658" y="27284"/>
                      <a:pt x="22686" y="27209"/>
                      <a:pt x="22705" y="27162"/>
                    </a:cubicBezTo>
                    <a:lnTo>
                      <a:pt x="22714" y="27162"/>
                    </a:lnTo>
                    <a:lnTo>
                      <a:pt x="22724" y="27134"/>
                    </a:lnTo>
                    <a:cubicBezTo>
                      <a:pt x="22733" y="27106"/>
                      <a:pt x="22743" y="27087"/>
                      <a:pt x="22752" y="27059"/>
                    </a:cubicBezTo>
                    <a:lnTo>
                      <a:pt x="22761" y="27040"/>
                    </a:lnTo>
                    <a:lnTo>
                      <a:pt x="22771" y="27031"/>
                    </a:lnTo>
                    <a:lnTo>
                      <a:pt x="22780" y="27021"/>
                    </a:lnTo>
                    <a:cubicBezTo>
                      <a:pt x="22789" y="26993"/>
                      <a:pt x="22799" y="26965"/>
                      <a:pt x="22808" y="26947"/>
                    </a:cubicBezTo>
                    <a:cubicBezTo>
                      <a:pt x="22817" y="26918"/>
                      <a:pt x="22827" y="26900"/>
                      <a:pt x="22836" y="26872"/>
                    </a:cubicBezTo>
                    <a:lnTo>
                      <a:pt x="22846" y="26872"/>
                    </a:lnTo>
                    <a:lnTo>
                      <a:pt x="22855" y="26844"/>
                    </a:lnTo>
                    <a:lnTo>
                      <a:pt x="22855" y="26834"/>
                    </a:lnTo>
                    <a:lnTo>
                      <a:pt x="22864" y="26815"/>
                    </a:lnTo>
                    <a:lnTo>
                      <a:pt x="22874" y="26806"/>
                    </a:lnTo>
                    <a:cubicBezTo>
                      <a:pt x="22883" y="26787"/>
                      <a:pt x="22883" y="26769"/>
                      <a:pt x="22892" y="26750"/>
                    </a:cubicBezTo>
                    <a:lnTo>
                      <a:pt x="22920" y="26675"/>
                    </a:lnTo>
                    <a:lnTo>
                      <a:pt x="22930" y="26666"/>
                    </a:lnTo>
                    <a:lnTo>
                      <a:pt x="22930" y="26656"/>
                    </a:lnTo>
                    <a:cubicBezTo>
                      <a:pt x="22967" y="26563"/>
                      <a:pt x="23014" y="26450"/>
                      <a:pt x="23061" y="26347"/>
                    </a:cubicBezTo>
                    <a:cubicBezTo>
                      <a:pt x="23070" y="26329"/>
                      <a:pt x="23080" y="26310"/>
                      <a:pt x="23080" y="26291"/>
                    </a:cubicBezTo>
                    <a:lnTo>
                      <a:pt x="23089" y="26282"/>
                    </a:lnTo>
                    <a:cubicBezTo>
                      <a:pt x="23098" y="26254"/>
                      <a:pt x="23117" y="26207"/>
                      <a:pt x="23136" y="26169"/>
                    </a:cubicBezTo>
                    <a:lnTo>
                      <a:pt x="23183" y="26076"/>
                    </a:lnTo>
                    <a:lnTo>
                      <a:pt x="23220" y="25992"/>
                    </a:lnTo>
                    <a:lnTo>
                      <a:pt x="23239" y="25945"/>
                    </a:lnTo>
                    <a:lnTo>
                      <a:pt x="23248" y="25935"/>
                    </a:lnTo>
                    <a:cubicBezTo>
                      <a:pt x="23257" y="25907"/>
                      <a:pt x="23286" y="25861"/>
                      <a:pt x="23304" y="25814"/>
                    </a:cubicBezTo>
                    <a:lnTo>
                      <a:pt x="23323" y="25767"/>
                    </a:lnTo>
                    <a:cubicBezTo>
                      <a:pt x="23360" y="25711"/>
                      <a:pt x="23389" y="25655"/>
                      <a:pt x="23407" y="25617"/>
                    </a:cubicBezTo>
                    <a:cubicBezTo>
                      <a:pt x="23445" y="25533"/>
                      <a:pt x="23482" y="25477"/>
                      <a:pt x="23520" y="25411"/>
                    </a:cubicBezTo>
                    <a:cubicBezTo>
                      <a:pt x="23529" y="25402"/>
                      <a:pt x="23529" y="25392"/>
                      <a:pt x="23538" y="25383"/>
                    </a:cubicBezTo>
                    <a:lnTo>
                      <a:pt x="23538" y="25374"/>
                    </a:lnTo>
                    <a:lnTo>
                      <a:pt x="23538" y="25364"/>
                    </a:lnTo>
                    <a:lnTo>
                      <a:pt x="23548" y="25364"/>
                    </a:lnTo>
                    <a:cubicBezTo>
                      <a:pt x="23548" y="25355"/>
                      <a:pt x="23557" y="25336"/>
                      <a:pt x="23566" y="25317"/>
                    </a:cubicBezTo>
                    <a:lnTo>
                      <a:pt x="23641" y="25205"/>
                    </a:lnTo>
                    <a:cubicBezTo>
                      <a:pt x="23688" y="25121"/>
                      <a:pt x="23744" y="25027"/>
                      <a:pt x="23791" y="24952"/>
                    </a:cubicBezTo>
                    <a:lnTo>
                      <a:pt x="23801" y="24943"/>
                    </a:lnTo>
                    <a:lnTo>
                      <a:pt x="23801" y="24934"/>
                    </a:lnTo>
                    <a:lnTo>
                      <a:pt x="23810" y="24924"/>
                    </a:lnTo>
                    <a:cubicBezTo>
                      <a:pt x="23838" y="24887"/>
                      <a:pt x="23857" y="24849"/>
                      <a:pt x="23875" y="24821"/>
                    </a:cubicBezTo>
                    <a:cubicBezTo>
                      <a:pt x="23904" y="24774"/>
                      <a:pt x="23932" y="24728"/>
                      <a:pt x="23960" y="24690"/>
                    </a:cubicBezTo>
                    <a:lnTo>
                      <a:pt x="23960" y="24681"/>
                    </a:lnTo>
                    <a:lnTo>
                      <a:pt x="23969" y="24671"/>
                    </a:lnTo>
                    <a:cubicBezTo>
                      <a:pt x="23978" y="24653"/>
                      <a:pt x="23988" y="24643"/>
                      <a:pt x="23997" y="24625"/>
                    </a:cubicBezTo>
                    <a:cubicBezTo>
                      <a:pt x="24006" y="24606"/>
                      <a:pt x="24025" y="24587"/>
                      <a:pt x="24035" y="24559"/>
                    </a:cubicBezTo>
                    <a:lnTo>
                      <a:pt x="24044" y="24559"/>
                    </a:lnTo>
                    <a:cubicBezTo>
                      <a:pt x="24053" y="24531"/>
                      <a:pt x="24081" y="24503"/>
                      <a:pt x="24100" y="24465"/>
                    </a:cubicBezTo>
                    <a:cubicBezTo>
                      <a:pt x="24138" y="24409"/>
                      <a:pt x="24166" y="24344"/>
                      <a:pt x="24194" y="24306"/>
                    </a:cubicBezTo>
                    <a:lnTo>
                      <a:pt x="24194" y="24297"/>
                    </a:lnTo>
                    <a:lnTo>
                      <a:pt x="24203" y="24278"/>
                    </a:lnTo>
                    <a:cubicBezTo>
                      <a:pt x="24231" y="24222"/>
                      <a:pt x="24259" y="24175"/>
                      <a:pt x="24287" y="24119"/>
                    </a:cubicBezTo>
                    <a:lnTo>
                      <a:pt x="24306" y="24100"/>
                    </a:lnTo>
                    <a:lnTo>
                      <a:pt x="24315" y="24091"/>
                    </a:lnTo>
                    <a:lnTo>
                      <a:pt x="24325" y="24072"/>
                    </a:lnTo>
                    <a:cubicBezTo>
                      <a:pt x="24353" y="24044"/>
                      <a:pt x="24381" y="24016"/>
                      <a:pt x="24409" y="23988"/>
                    </a:cubicBezTo>
                    <a:cubicBezTo>
                      <a:pt x="24437" y="23951"/>
                      <a:pt x="24465" y="23922"/>
                      <a:pt x="24493" y="23894"/>
                    </a:cubicBezTo>
                    <a:cubicBezTo>
                      <a:pt x="24540" y="23829"/>
                      <a:pt x="24606" y="23763"/>
                      <a:pt x="24662" y="23688"/>
                    </a:cubicBezTo>
                    <a:cubicBezTo>
                      <a:pt x="24690" y="23651"/>
                      <a:pt x="24718" y="23613"/>
                      <a:pt x="24746" y="23576"/>
                    </a:cubicBezTo>
                    <a:cubicBezTo>
                      <a:pt x="24784" y="23539"/>
                      <a:pt x="24812" y="23501"/>
                      <a:pt x="24830" y="23473"/>
                    </a:cubicBezTo>
                    <a:cubicBezTo>
                      <a:pt x="24849" y="23454"/>
                      <a:pt x="24868" y="23426"/>
                      <a:pt x="24877" y="23407"/>
                    </a:cubicBezTo>
                    <a:lnTo>
                      <a:pt x="24887" y="23407"/>
                    </a:lnTo>
                    <a:lnTo>
                      <a:pt x="24887" y="23398"/>
                    </a:lnTo>
                    <a:lnTo>
                      <a:pt x="24896" y="23398"/>
                    </a:lnTo>
                    <a:lnTo>
                      <a:pt x="24896" y="23389"/>
                    </a:lnTo>
                    <a:lnTo>
                      <a:pt x="24915" y="23361"/>
                    </a:lnTo>
                    <a:cubicBezTo>
                      <a:pt x="24924" y="23351"/>
                      <a:pt x="24933" y="23342"/>
                      <a:pt x="24943" y="23333"/>
                    </a:cubicBezTo>
                    <a:lnTo>
                      <a:pt x="24943" y="23323"/>
                    </a:lnTo>
                    <a:lnTo>
                      <a:pt x="24952" y="23314"/>
                    </a:lnTo>
                    <a:lnTo>
                      <a:pt x="24952" y="23304"/>
                    </a:lnTo>
                    <a:cubicBezTo>
                      <a:pt x="24961" y="23295"/>
                      <a:pt x="24971" y="23286"/>
                      <a:pt x="24980" y="23267"/>
                    </a:cubicBezTo>
                    <a:cubicBezTo>
                      <a:pt x="25008" y="23230"/>
                      <a:pt x="25027" y="23192"/>
                      <a:pt x="25046" y="23155"/>
                    </a:cubicBezTo>
                    <a:lnTo>
                      <a:pt x="25055" y="23145"/>
                    </a:lnTo>
                    <a:lnTo>
                      <a:pt x="25083" y="23099"/>
                    </a:lnTo>
                    <a:cubicBezTo>
                      <a:pt x="25093" y="23089"/>
                      <a:pt x="25093" y="23080"/>
                      <a:pt x="25102" y="23070"/>
                    </a:cubicBezTo>
                    <a:lnTo>
                      <a:pt x="25102" y="23061"/>
                    </a:lnTo>
                    <a:lnTo>
                      <a:pt x="25111" y="23061"/>
                    </a:lnTo>
                    <a:cubicBezTo>
                      <a:pt x="25111" y="23052"/>
                      <a:pt x="25111" y="23052"/>
                      <a:pt x="25121" y="23042"/>
                    </a:cubicBezTo>
                    <a:lnTo>
                      <a:pt x="25130" y="23024"/>
                    </a:lnTo>
                    <a:cubicBezTo>
                      <a:pt x="25130" y="23014"/>
                      <a:pt x="25139" y="23005"/>
                      <a:pt x="25149" y="22986"/>
                    </a:cubicBezTo>
                    <a:lnTo>
                      <a:pt x="25167" y="22958"/>
                    </a:lnTo>
                    <a:lnTo>
                      <a:pt x="25186" y="22911"/>
                    </a:lnTo>
                    <a:cubicBezTo>
                      <a:pt x="25196" y="22883"/>
                      <a:pt x="25214" y="22855"/>
                      <a:pt x="25224" y="22827"/>
                    </a:cubicBezTo>
                    <a:lnTo>
                      <a:pt x="25224" y="22818"/>
                    </a:lnTo>
                    <a:lnTo>
                      <a:pt x="25233" y="22818"/>
                    </a:lnTo>
                    <a:lnTo>
                      <a:pt x="25242" y="22790"/>
                    </a:lnTo>
                    <a:cubicBezTo>
                      <a:pt x="25252" y="22771"/>
                      <a:pt x="25261" y="22743"/>
                      <a:pt x="25270" y="22724"/>
                    </a:cubicBezTo>
                    <a:lnTo>
                      <a:pt x="25270" y="22715"/>
                    </a:lnTo>
                    <a:cubicBezTo>
                      <a:pt x="25280" y="22705"/>
                      <a:pt x="25280" y="22705"/>
                      <a:pt x="25280" y="22696"/>
                    </a:cubicBezTo>
                    <a:cubicBezTo>
                      <a:pt x="25280" y="22687"/>
                      <a:pt x="25289" y="22677"/>
                      <a:pt x="25289" y="22668"/>
                    </a:cubicBezTo>
                    <a:cubicBezTo>
                      <a:pt x="25289" y="22668"/>
                      <a:pt x="25299" y="22658"/>
                      <a:pt x="25299" y="22658"/>
                    </a:cubicBezTo>
                    <a:cubicBezTo>
                      <a:pt x="25299" y="22649"/>
                      <a:pt x="25299" y="22640"/>
                      <a:pt x="25299" y="22640"/>
                    </a:cubicBezTo>
                    <a:cubicBezTo>
                      <a:pt x="25308" y="22630"/>
                      <a:pt x="25308" y="22621"/>
                      <a:pt x="25317" y="22602"/>
                    </a:cubicBezTo>
                    <a:lnTo>
                      <a:pt x="25317" y="22593"/>
                    </a:lnTo>
                    <a:lnTo>
                      <a:pt x="25317" y="22584"/>
                    </a:lnTo>
                    <a:cubicBezTo>
                      <a:pt x="25336" y="22537"/>
                      <a:pt x="25364" y="22462"/>
                      <a:pt x="25383" y="22406"/>
                    </a:cubicBezTo>
                    <a:lnTo>
                      <a:pt x="25383" y="22387"/>
                    </a:lnTo>
                    <a:cubicBezTo>
                      <a:pt x="25392" y="22368"/>
                      <a:pt x="25392" y="22359"/>
                      <a:pt x="25392" y="22349"/>
                    </a:cubicBezTo>
                    <a:cubicBezTo>
                      <a:pt x="25402" y="22340"/>
                      <a:pt x="25402" y="22321"/>
                      <a:pt x="25411" y="22303"/>
                    </a:cubicBezTo>
                    <a:lnTo>
                      <a:pt x="25411" y="22293"/>
                    </a:lnTo>
                    <a:cubicBezTo>
                      <a:pt x="25420" y="22256"/>
                      <a:pt x="25430" y="22218"/>
                      <a:pt x="25430" y="22190"/>
                    </a:cubicBezTo>
                    <a:lnTo>
                      <a:pt x="25430" y="22181"/>
                    </a:lnTo>
                    <a:lnTo>
                      <a:pt x="25439" y="22181"/>
                    </a:lnTo>
                    <a:cubicBezTo>
                      <a:pt x="25439" y="22153"/>
                      <a:pt x="25448" y="22125"/>
                      <a:pt x="25458" y="22087"/>
                    </a:cubicBezTo>
                    <a:lnTo>
                      <a:pt x="25458" y="22078"/>
                    </a:lnTo>
                    <a:cubicBezTo>
                      <a:pt x="25467" y="22041"/>
                      <a:pt x="25467" y="22012"/>
                      <a:pt x="25476" y="21984"/>
                    </a:cubicBezTo>
                    <a:lnTo>
                      <a:pt x="25476" y="21975"/>
                    </a:lnTo>
                    <a:lnTo>
                      <a:pt x="25476" y="21966"/>
                    </a:lnTo>
                    <a:lnTo>
                      <a:pt x="25486" y="21966"/>
                    </a:lnTo>
                    <a:lnTo>
                      <a:pt x="25486" y="21956"/>
                    </a:lnTo>
                    <a:cubicBezTo>
                      <a:pt x="25495" y="21909"/>
                      <a:pt x="25514" y="21816"/>
                      <a:pt x="25542" y="21732"/>
                    </a:cubicBezTo>
                    <a:cubicBezTo>
                      <a:pt x="25561" y="21638"/>
                      <a:pt x="25579" y="21563"/>
                      <a:pt x="25608" y="21488"/>
                    </a:cubicBezTo>
                    <a:lnTo>
                      <a:pt x="25608" y="21460"/>
                    </a:lnTo>
                    <a:lnTo>
                      <a:pt x="25636" y="21366"/>
                    </a:lnTo>
                    <a:lnTo>
                      <a:pt x="25636" y="21338"/>
                    </a:lnTo>
                    <a:lnTo>
                      <a:pt x="25645" y="21338"/>
                    </a:lnTo>
                    <a:lnTo>
                      <a:pt x="25645" y="21329"/>
                    </a:lnTo>
                    <a:cubicBezTo>
                      <a:pt x="25645" y="21301"/>
                      <a:pt x="25654" y="21273"/>
                      <a:pt x="25664" y="21235"/>
                    </a:cubicBezTo>
                    <a:lnTo>
                      <a:pt x="25673" y="21207"/>
                    </a:lnTo>
                    <a:lnTo>
                      <a:pt x="25682" y="21179"/>
                    </a:lnTo>
                    <a:lnTo>
                      <a:pt x="25682" y="21170"/>
                    </a:lnTo>
                    <a:lnTo>
                      <a:pt x="25692" y="21170"/>
                    </a:lnTo>
                    <a:lnTo>
                      <a:pt x="25692" y="21160"/>
                    </a:lnTo>
                    <a:cubicBezTo>
                      <a:pt x="25701" y="21114"/>
                      <a:pt x="25729" y="21048"/>
                      <a:pt x="25748" y="20983"/>
                    </a:cubicBezTo>
                    <a:cubicBezTo>
                      <a:pt x="25757" y="20945"/>
                      <a:pt x="25767" y="20908"/>
                      <a:pt x="25776" y="20861"/>
                    </a:cubicBezTo>
                    <a:lnTo>
                      <a:pt x="25785" y="20842"/>
                    </a:lnTo>
                    <a:lnTo>
                      <a:pt x="25785" y="20833"/>
                    </a:lnTo>
                    <a:lnTo>
                      <a:pt x="25785" y="20823"/>
                    </a:lnTo>
                    <a:lnTo>
                      <a:pt x="25795" y="20814"/>
                    </a:lnTo>
                    <a:cubicBezTo>
                      <a:pt x="25804" y="20786"/>
                      <a:pt x="25814" y="20748"/>
                      <a:pt x="25823" y="20711"/>
                    </a:cubicBezTo>
                    <a:lnTo>
                      <a:pt x="25842" y="20627"/>
                    </a:lnTo>
                    <a:lnTo>
                      <a:pt x="25860" y="20589"/>
                    </a:lnTo>
                    <a:cubicBezTo>
                      <a:pt x="25860" y="20561"/>
                      <a:pt x="25870" y="20533"/>
                      <a:pt x="25879" y="20496"/>
                    </a:cubicBezTo>
                    <a:lnTo>
                      <a:pt x="25888" y="20486"/>
                    </a:lnTo>
                    <a:lnTo>
                      <a:pt x="25888" y="20477"/>
                    </a:lnTo>
                    <a:lnTo>
                      <a:pt x="25898" y="20458"/>
                    </a:lnTo>
                    <a:cubicBezTo>
                      <a:pt x="25916" y="20365"/>
                      <a:pt x="25945" y="20280"/>
                      <a:pt x="25963" y="20196"/>
                    </a:cubicBezTo>
                    <a:cubicBezTo>
                      <a:pt x="25982" y="20140"/>
                      <a:pt x="26001" y="20084"/>
                      <a:pt x="26010" y="20028"/>
                    </a:cubicBezTo>
                    <a:lnTo>
                      <a:pt x="26010" y="20018"/>
                    </a:lnTo>
                    <a:lnTo>
                      <a:pt x="26010" y="20009"/>
                    </a:lnTo>
                    <a:lnTo>
                      <a:pt x="26019" y="20009"/>
                    </a:lnTo>
                    <a:lnTo>
                      <a:pt x="26019" y="19999"/>
                    </a:lnTo>
                    <a:lnTo>
                      <a:pt x="26029" y="19953"/>
                    </a:lnTo>
                    <a:cubicBezTo>
                      <a:pt x="26038" y="19915"/>
                      <a:pt x="26048" y="19887"/>
                      <a:pt x="26057" y="19850"/>
                    </a:cubicBezTo>
                    <a:lnTo>
                      <a:pt x="26057" y="19840"/>
                    </a:lnTo>
                    <a:lnTo>
                      <a:pt x="26057" y="19831"/>
                    </a:lnTo>
                    <a:lnTo>
                      <a:pt x="26066" y="19822"/>
                    </a:lnTo>
                    <a:cubicBezTo>
                      <a:pt x="26094" y="19700"/>
                      <a:pt x="26122" y="19578"/>
                      <a:pt x="26151" y="19447"/>
                    </a:cubicBezTo>
                    <a:cubicBezTo>
                      <a:pt x="26169" y="19353"/>
                      <a:pt x="26188" y="19260"/>
                      <a:pt x="26197" y="19176"/>
                    </a:cubicBezTo>
                    <a:lnTo>
                      <a:pt x="26197" y="19166"/>
                    </a:lnTo>
                    <a:lnTo>
                      <a:pt x="26207" y="19129"/>
                    </a:lnTo>
                    <a:lnTo>
                      <a:pt x="26216" y="19091"/>
                    </a:lnTo>
                    <a:lnTo>
                      <a:pt x="26225" y="19026"/>
                    </a:lnTo>
                    <a:cubicBezTo>
                      <a:pt x="26225" y="19007"/>
                      <a:pt x="26235" y="18979"/>
                      <a:pt x="26235" y="18960"/>
                    </a:cubicBezTo>
                    <a:lnTo>
                      <a:pt x="26244" y="18951"/>
                    </a:lnTo>
                    <a:lnTo>
                      <a:pt x="26244" y="18941"/>
                    </a:lnTo>
                    <a:cubicBezTo>
                      <a:pt x="26244" y="18932"/>
                      <a:pt x="26244" y="18923"/>
                      <a:pt x="26244" y="18913"/>
                    </a:cubicBezTo>
                    <a:lnTo>
                      <a:pt x="26254" y="18904"/>
                    </a:lnTo>
                    <a:lnTo>
                      <a:pt x="26254" y="18895"/>
                    </a:lnTo>
                    <a:lnTo>
                      <a:pt x="26254" y="18876"/>
                    </a:lnTo>
                    <a:lnTo>
                      <a:pt x="26263" y="18857"/>
                    </a:lnTo>
                    <a:cubicBezTo>
                      <a:pt x="26263" y="18857"/>
                      <a:pt x="26263" y="18848"/>
                      <a:pt x="26263" y="18838"/>
                    </a:cubicBezTo>
                    <a:lnTo>
                      <a:pt x="26263" y="18820"/>
                    </a:lnTo>
                    <a:lnTo>
                      <a:pt x="26272" y="18820"/>
                    </a:lnTo>
                    <a:cubicBezTo>
                      <a:pt x="26282" y="18773"/>
                      <a:pt x="26291" y="18735"/>
                      <a:pt x="26300" y="18707"/>
                    </a:cubicBezTo>
                    <a:lnTo>
                      <a:pt x="26300" y="18689"/>
                    </a:lnTo>
                    <a:lnTo>
                      <a:pt x="26300" y="18679"/>
                    </a:lnTo>
                    <a:cubicBezTo>
                      <a:pt x="26310" y="18651"/>
                      <a:pt x="26319" y="18614"/>
                      <a:pt x="26328" y="18586"/>
                    </a:cubicBezTo>
                    <a:cubicBezTo>
                      <a:pt x="26338" y="18567"/>
                      <a:pt x="26338" y="18548"/>
                      <a:pt x="26347" y="18530"/>
                    </a:cubicBezTo>
                    <a:cubicBezTo>
                      <a:pt x="26347" y="18511"/>
                      <a:pt x="26347" y="18501"/>
                      <a:pt x="26357" y="18492"/>
                    </a:cubicBezTo>
                    <a:cubicBezTo>
                      <a:pt x="26357" y="18483"/>
                      <a:pt x="26357" y="18473"/>
                      <a:pt x="26366" y="18464"/>
                    </a:cubicBezTo>
                    <a:lnTo>
                      <a:pt x="26366" y="18455"/>
                    </a:lnTo>
                    <a:lnTo>
                      <a:pt x="26366" y="18445"/>
                    </a:lnTo>
                    <a:lnTo>
                      <a:pt x="26375" y="18445"/>
                    </a:lnTo>
                    <a:lnTo>
                      <a:pt x="26375" y="18436"/>
                    </a:lnTo>
                    <a:cubicBezTo>
                      <a:pt x="26385" y="18408"/>
                      <a:pt x="26394" y="18361"/>
                      <a:pt x="26403" y="18324"/>
                    </a:cubicBezTo>
                    <a:cubicBezTo>
                      <a:pt x="26413" y="18267"/>
                      <a:pt x="26431" y="18230"/>
                      <a:pt x="26441" y="18183"/>
                    </a:cubicBezTo>
                    <a:cubicBezTo>
                      <a:pt x="26469" y="18118"/>
                      <a:pt x="26497" y="18061"/>
                      <a:pt x="26516" y="18015"/>
                    </a:cubicBezTo>
                    <a:cubicBezTo>
                      <a:pt x="26544" y="17968"/>
                      <a:pt x="26563" y="17902"/>
                      <a:pt x="26581" y="17855"/>
                    </a:cubicBezTo>
                    <a:cubicBezTo>
                      <a:pt x="26591" y="17827"/>
                      <a:pt x="26600" y="17799"/>
                      <a:pt x="26609" y="17780"/>
                    </a:cubicBezTo>
                    <a:lnTo>
                      <a:pt x="26609" y="17771"/>
                    </a:lnTo>
                    <a:lnTo>
                      <a:pt x="26619" y="17771"/>
                    </a:lnTo>
                    <a:cubicBezTo>
                      <a:pt x="26619" y="17762"/>
                      <a:pt x="26619" y="17752"/>
                      <a:pt x="26619" y="17743"/>
                    </a:cubicBezTo>
                    <a:lnTo>
                      <a:pt x="26628" y="17724"/>
                    </a:lnTo>
                    <a:lnTo>
                      <a:pt x="26628" y="17715"/>
                    </a:lnTo>
                    <a:lnTo>
                      <a:pt x="26637" y="17687"/>
                    </a:lnTo>
                    <a:cubicBezTo>
                      <a:pt x="26647" y="17640"/>
                      <a:pt x="26666" y="17584"/>
                      <a:pt x="26684" y="17518"/>
                    </a:cubicBezTo>
                    <a:cubicBezTo>
                      <a:pt x="26694" y="17453"/>
                      <a:pt x="26703" y="17397"/>
                      <a:pt x="26712" y="17340"/>
                    </a:cubicBezTo>
                    <a:cubicBezTo>
                      <a:pt x="26722" y="17284"/>
                      <a:pt x="26731" y="17219"/>
                      <a:pt x="26740" y="17153"/>
                    </a:cubicBezTo>
                    <a:cubicBezTo>
                      <a:pt x="26740" y="17125"/>
                      <a:pt x="26750" y="17097"/>
                      <a:pt x="26759" y="17050"/>
                    </a:cubicBezTo>
                    <a:cubicBezTo>
                      <a:pt x="26759" y="17031"/>
                      <a:pt x="26759" y="17013"/>
                      <a:pt x="26759" y="16994"/>
                    </a:cubicBezTo>
                    <a:cubicBezTo>
                      <a:pt x="26768" y="16928"/>
                      <a:pt x="26778" y="16872"/>
                      <a:pt x="26787" y="16797"/>
                    </a:cubicBezTo>
                    <a:lnTo>
                      <a:pt x="26797" y="16760"/>
                    </a:lnTo>
                    <a:cubicBezTo>
                      <a:pt x="26797" y="16713"/>
                      <a:pt x="26806" y="16676"/>
                      <a:pt x="26806" y="16638"/>
                    </a:cubicBezTo>
                    <a:cubicBezTo>
                      <a:pt x="26815" y="16573"/>
                      <a:pt x="26815" y="16507"/>
                      <a:pt x="26825" y="16442"/>
                    </a:cubicBezTo>
                    <a:lnTo>
                      <a:pt x="26825" y="16432"/>
                    </a:lnTo>
                    <a:lnTo>
                      <a:pt x="26825" y="16423"/>
                    </a:lnTo>
                    <a:cubicBezTo>
                      <a:pt x="26834" y="16348"/>
                      <a:pt x="26843" y="16217"/>
                      <a:pt x="26843" y="16095"/>
                    </a:cubicBezTo>
                    <a:cubicBezTo>
                      <a:pt x="26853" y="16030"/>
                      <a:pt x="26853" y="15964"/>
                      <a:pt x="26853" y="15899"/>
                    </a:cubicBezTo>
                    <a:cubicBezTo>
                      <a:pt x="26862" y="15861"/>
                      <a:pt x="26862" y="15814"/>
                      <a:pt x="26862" y="15777"/>
                    </a:cubicBezTo>
                    <a:cubicBezTo>
                      <a:pt x="26853" y="15730"/>
                      <a:pt x="26843" y="15683"/>
                      <a:pt x="26834" y="15646"/>
                    </a:cubicBezTo>
                    <a:cubicBezTo>
                      <a:pt x="26834" y="15618"/>
                      <a:pt x="26825" y="15590"/>
                      <a:pt x="26825" y="15571"/>
                    </a:cubicBezTo>
                    <a:lnTo>
                      <a:pt x="26815" y="15533"/>
                    </a:lnTo>
                    <a:cubicBezTo>
                      <a:pt x="26806" y="15487"/>
                      <a:pt x="26797" y="15440"/>
                      <a:pt x="26787" y="15402"/>
                    </a:cubicBezTo>
                    <a:lnTo>
                      <a:pt x="26787" y="15393"/>
                    </a:lnTo>
                    <a:lnTo>
                      <a:pt x="26778" y="15365"/>
                    </a:lnTo>
                    <a:cubicBezTo>
                      <a:pt x="26768" y="15346"/>
                      <a:pt x="26768" y="15318"/>
                      <a:pt x="26759" y="15309"/>
                    </a:cubicBezTo>
                    <a:lnTo>
                      <a:pt x="26759" y="15299"/>
                    </a:lnTo>
                    <a:lnTo>
                      <a:pt x="26759" y="15290"/>
                    </a:lnTo>
                    <a:lnTo>
                      <a:pt x="26750" y="15271"/>
                    </a:lnTo>
                    <a:cubicBezTo>
                      <a:pt x="26750" y="15253"/>
                      <a:pt x="26740" y="15224"/>
                      <a:pt x="26731" y="15206"/>
                    </a:cubicBezTo>
                    <a:lnTo>
                      <a:pt x="26731" y="15187"/>
                    </a:lnTo>
                    <a:cubicBezTo>
                      <a:pt x="26712" y="15150"/>
                      <a:pt x="26703" y="15103"/>
                      <a:pt x="26684" y="15075"/>
                    </a:cubicBezTo>
                    <a:lnTo>
                      <a:pt x="26684" y="15065"/>
                    </a:lnTo>
                    <a:lnTo>
                      <a:pt x="26684" y="15056"/>
                    </a:lnTo>
                    <a:cubicBezTo>
                      <a:pt x="26675" y="15047"/>
                      <a:pt x="26675" y="15037"/>
                      <a:pt x="26666" y="15028"/>
                    </a:cubicBezTo>
                    <a:cubicBezTo>
                      <a:pt x="26647" y="14962"/>
                      <a:pt x="26628" y="14897"/>
                      <a:pt x="26600" y="14841"/>
                    </a:cubicBezTo>
                    <a:cubicBezTo>
                      <a:pt x="26581" y="14794"/>
                      <a:pt x="26563" y="14747"/>
                      <a:pt x="26544" y="14710"/>
                    </a:cubicBezTo>
                    <a:lnTo>
                      <a:pt x="26544" y="14700"/>
                    </a:lnTo>
                    <a:cubicBezTo>
                      <a:pt x="26534" y="14691"/>
                      <a:pt x="26525" y="14672"/>
                      <a:pt x="26525" y="14663"/>
                    </a:cubicBezTo>
                    <a:lnTo>
                      <a:pt x="26516" y="14653"/>
                    </a:lnTo>
                    <a:lnTo>
                      <a:pt x="26506" y="14635"/>
                    </a:lnTo>
                    <a:lnTo>
                      <a:pt x="26497" y="14625"/>
                    </a:lnTo>
                    <a:lnTo>
                      <a:pt x="26497" y="14616"/>
                    </a:lnTo>
                    <a:cubicBezTo>
                      <a:pt x="26488" y="14607"/>
                      <a:pt x="26488" y="14588"/>
                      <a:pt x="26478" y="14578"/>
                    </a:cubicBezTo>
                    <a:lnTo>
                      <a:pt x="26478" y="14569"/>
                    </a:lnTo>
                    <a:cubicBezTo>
                      <a:pt x="26469" y="14560"/>
                      <a:pt x="26460" y="14541"/>
                      <a:pt x="26450" y="14522"/>
                    </a:cubicBezTo>
                    <a:lnTo>
                      <a:pt x="26450" y="14513"/>
                    </a:lnTo>
                    <a:lnTo>
                      <a:pt x="26441" y="14475"/>
                    </a:lnTo>
                    <a:cubicBezTo>
                      <a:pt x="26431" y="14447"/>
                      <a:pt x="26431" y="14429"/>
                      <a:pt x="26422" y="14410"/>
                    </a:cubicBezTo>
                    <a:cubicBezTo>
                      <a:pt x="26422" y="14401"/>
                      <a:pt x="26422" y="14401"/>
                      <a:pt x="26422" y="14391"/>
                    </a:cubicBezTo>
                    <a:lnTo>
                      <a:pt x="26422" y="14382"/>
                    </a:lnTo>
                    <a:lnTo>
                      <a:pt x="26413" y="14372"/>
                    </a:lnTo>
                    <a:lnTo>
                      <a:pt x="26403" y="14326"/>
                    </a:lnTo>
                    <a:cubicBezTo>
                      <a:pt x="26403" y="14307"/>
                      <a:pt x="26394" y="14288"/>
                      <a:pt x="26385" y="14269"/>
                    </a:cubicBezTo>
                    <a:lnTo>
                      <a:pt x="26385" y="14260"/>
                    </a:lnTo>
                    <a:lnTo>
                      <a:pt x="26385" y="14251"/>
                    </a:lnTo>
                    <a:cubicBezTo>
                      <a:pt x="26385" y="14251"/>
                      <a:pt x="26375" y="14241"/>
                      <a:pt x="26375" y="14241"/>
                    </a:cubicBezTo>
                    <a:cubicBezTo>
                      <a:pt x="26375" y="14232"/>
                      <a:pt x="26375" y="14213"/>
                      <a:pt x="26366" y="14204"/>
                    </a:cubicBezTo>
                    <a:lnTo>
                      <a:pt x="26366" y="14195"/>
                    </a:lnTo>
                    <a:lnTo>
                      <a:pt x="26357" y="14176"/>
                    </a:lnTo>
                    <a:lnTo>
                      <a:pt x="26347" y="14157"/>
                    </a:lnTo>
                    <a:cubicBezTo>
                      <a:pt x="26338" y="14129"/>
                      <a:pt x="26328" y="14092"/>
                      <a:pt x="26310" y="14054"/>
                    </a:cubicBezTo>
                    <a:cubicBezTo>
                      <a:pt x="26300" y="14035"/>
                      <a:pt x="26300" y="14026"/>
                      <a:pt x="26291" y="14017"/>
                    </a:cubicBezTo>
                    <a:lnTo>
                      <a:pt x="26291" y="14007"/>
                    </a:lnTo>
                    <a:lnTo>
                      <a:pt x="26282" y="13998"/>
                    </a:lnTo>
                    <a:cubicBezTo>
                      <a:pt x="26272" y="13979"/>
                      <a:pt x="26263" y="13951"/>
                      <a:pt x="26244" y="13932"/>
                    </a:cubicBezTo>
                    <a:lnTo>
                      <a:pt x="26244" y="13923"/>
                    </a:lnTo>
                    <a:lnTo>
                      <a:pt x="26235" y="13914"/>
                    </a:lnTo>
                    <a:cubicBezTo>
                      <a:pt x="26207" y="13867"/>
                      <a:pt x="26179" y="13811"/>
                      <a:pt x="26160" y="13783"/>
                    </a:cubicBezTo>
                    <a:lnTo>
                      <a:pt x="26160" y="13773"/>
                    </a:lnTo>
                    <a:lnTo>
                      <a:pt x="26151" y="13764"/>
                    </a:lnTo>
                    <a:cubicBezTo>
                      <a:pt x="26141" y="13745"/>
                      <a:pt x="26132" y="13726"/>
                      <a:pt x="26122" y="13717"/>
                    </a:cubicBezTo>
                    <a:lnTo>
                      <a:pt x="26113" y="13708"/>
                    </a:lnTo>
                    <a:cubicBezTo>
                      <a:pt x="26104" y="13689"/>
                      <a:pt x="26085" y="13652"/>
                      <a:pt x="26066" y="13623"/>
                    </a:cubicBezTo>
                    <a:cubicBezTo>
                      <a:pt x="26001" y="13520"/>
                      <a:pt x="25926" y="13417"/>
                      <a:pt x="25860" y="13314"/>
                    </a:cubicBezTo>
                    <a:cubicBezTo>
                      <a:pt x="25851" y="13305"/>
                      <a:pt x="25832" y="13286"/>
                      <a:pt x="25832" y="13277"/>
                    </a:cubicBezTo>
                    <a:lnTo>
                      <a:pt x="25823" y="13277"/>
                    </a:lnTo>
                    <a:lnTo>
                      <a:pt x="25823" y="13268"/>
                    </a:lnTo>
                    <a:cubicBezTo>
                      <a:pt x="25814" y="13258"/>
                      <a:pt x="25814" y="13249"/>
                      <a:pt x="25804" y="13249"/>
                    </a:cubicBezTo>
                    <a:cubicBezTo>
                      <a:pt x="25795" y="13230"/>
                      <a:pt x="25785" y="13221"/>
                      <a:pt x="25776" y="13211"/>
                    </a:cubicBezTo>
                    <a:cubicBezTo>
                      <a:pt x="25767" y="13202"/>
                      <a:pt x="25757" y="13193"/>
                      <a:pt x="25757" y="13183"/>
                    </a:cubicBezTo>
                    <a:cubicBezTo>
                      <a:pt x="25748" y="13174"/>
                      <a:pt x="25739" y="13165"/>
                      <a:pt x="25739" y="13165"/>
                    </a:cubicBezTo>
                    <a:lnTo>
                      <a:pt x="25729" y="13155"/>
                    </a:lnTo>
                    <a:cubicBezTo>
                      <a:pt x="25720" y="13137"/>
                      <a:pt x="25711" y="13127"/>
                      <a:pt x="25701" y="13118"/>
                    </a:cubicBezTo>
                    <a:cubicBezTo>
                      <a:pt x="25692" y="13109"/>
                      <a:pt x="25682" y="13099"/>
                      <a:pt x="25682" y="13099"/>
                    </a:cubicBezTo>
                    <a:lnTo>
                      <a:pt x="25682" y="13090"/>
                    </a:lnTo>
                    <a:cubicBezTo>
                      <a:pt x="25664" y="13080"/>
                      <a:pt x="25654" y="13062"/>
                      <a:pt x="25645" y="13052"/>
                    </a:cubicBezTo>
                    <a:lnTo>
                      <a:pt x="25626" y="13034"/>
                    </a:lnTo>
                    <a:lnTo>
                      <a:pt x="25617" y="13024"/>
                    </a:lnTo>
                    <a:cubicBezTo>
                      <a:pt x="25608" y="13015"/>
                      <a:pt x="25598" y="12996"/>
                      <a:pt x="25579" y="12987"/>
                    </a:cubicBezTo>
                    <a:lnTo>
                      <a:pt x="25561" y="12968"/>
                    </a:lnTo>
                    <a:lnTo>
                      <a:pt x="25514" y="12921"/>
                    </a:lnTo>
                    <a:lnTo>
                      <a:pt x="25514" y="12912"/>
                    </a:lnTo>
                    <a:lnTo>
                      <a:pt x="25505" y="12912"/>
                    </a:lnTo>
                    <a:lnTo>
                      <a:pt x="25392" y="12800"/>
                    </a:lnTo>
                    <a:cubicBezTo>
                      <a:pt x="25355" y="12762"/>
                      <a:pt x="25299" y="12715"/>
                      <a:pt x="25252" y="12668"/>
                    </a:cubicBezTo>
                    <a:cubicBezTo>
                      <a:pt x="25205" y="12622"/>
                      <a:pt x="25158" y="12584"/>
                      <a:pt x="25121" y="12547"/>
                    </a:cubicBezTo>
                    <a:cubicBezTo>
                      <a:pt x="25074" y="12509"/>
                      <a:pt x="25027" y="12472"/>
                      <a:pt x="24971" y="12434"/>
                    </a:cubicBezTo>
                    <a:cubicBezTo>
                      <a:pt x="24924" y="12397"/>
                      <a:pt x="24877" y="12359"/>
                      <a:pt x="24830" y="12331"/>
                    </a:cubicBezTo>
                    <a:cubicBezTo>
                      <a:pt x="24793" y="12313"/>
                      <a:pt x="24746" y="12294"/>
                      <a:pt x="24718" y="12275"/>
                    </a:cubicBezTo>
                    <a:lnTo>
                      <a:pt x="24709" y="12275"/>
                    </a:lnTo>
                    <a:lnTo>
                      <a:pt x="24681" y="12256"/>
                    </a:lnTo>
                    <a:lnTo>
                      <a:pt x="24596" y="12219"/>
                    </a:lnTo>
                    <a:lnTo>
                      <a:pt x="24587" y="12210"/>
                    </a:lnTo>
                    <a:lnTo>
                      <a:pt x="24568" y="12200"/>
                    </a:lnTo>
                    <a:lnTo>
                      <a:pt x="24559" y="12200"/>
                    </a:lnTo>
                    <a:lnTo>
                      <a:pt x="24521" y="12182"/>
                    </a:lnTo>
                    <a:cubicBezTo>
                      <a:pt x="24484" y="12163"/>
                      <a:pt x="24465" y="12154"/>
                      <a:pt x="24437" y="12135"/>
                    </a:cubicBezTo>
                    <a:lnTo>
                      <a:pt x="24418" y="12125"/>
                    </a:lnTo>
                    <a:lnTo>
                      <a:pt x="24400" y="12116"/>
                    </a:lnTo>
                    <a:cubicBezTo>
                      <a:pt x="24390" y="12116"/>
                      <a:pt x="24381" y="12107"/>
                      <a:pt x="24381" y="12107"/>
                    </a:cubicBezTo>
                    <a:lnTo>
                      <a:pt x="24372" y="12107"/>
                    </a:lnTo>
                    <a:cubicBezTo>
                      <a:pt x="24362" y="12107"/>
                      <a:pt x="24362" y="12107"/>
                      <a:pt x="24353" y="12097"/>
                    </a:cubicBezTo>
                    <a:cubicBezTo>
                      <a:pt x="24315" y="12088"/>
                      <a:pt x="24269" y="12069"/>
                      <a:pt x="24222" y="12060"/>
                    </a:cubicBezTo>
                    <a:lnTo>
                      <a:pt x="24212" y="12060"/>
                    </a:lnTo>
                    <a:cubicBezTo>
                      <a:pt x="24203" y="12060"/>
                      <a:pt x="24194" y="12060"/>
                      <a:pt x="24184" y="12051"/>
                    </a:cubicBezTo>
                    <a:cubicBezTo>
                      <a:pt x="24138" y="12041"/>
                      <a:pt x="24081" y="12022"/>
                      <a:pt x="24016" y="12013"/>
                    </a:cubicBezTo>
                    <a:cubicBezTo>
                      <a:pt x="24006" y="12004"/>
                      <a:pt x="23997" y="12004"/>
                      <a:pt x="23978" y="12004"/>
                    </a:cubicBezTo>
                    <a:lnTo>
                      <a:pt x="23969" y="12004"/>
                    </a:lnTo>
                    <a:lnTo>
                      <a:pt x="23960" y="11994"/>
                    </a:lnTo>
                    <a:lnTo>
                      <a:pt x="23932" y="11994"/>
                    </a:lnTo>
                    <a:cubicBezTo>
                      <a:pt x="23913" y="11985"/>
                      <a:pt x="23894" y="11985"/>
                      <a:pt x="23875" y="11976"/>
                    </a:cubicBezTo>
                    <a:lnTo>
                      <a:pt x="23838" y="11976"/>
                    </a:lnTo>
                    <a:cubicBezTo>
                      <a:pt x="23819" y="11966"/>
                      <a:pt x="23801" y="11966"/>
                      <a:pt x="23772" y="11966"/>
                    </a:cubicBezTo>
                    <a:cubicBezTo>
                      <a:pt x="23763" y="11966"/>
                      <a:pt x="23754" y="11957"/>
                      <a:pt x="23754" y="11957"/>
                    </a:cubicBezTo>
                    <a:lnTo>
                      <a:pt x="23688" y="11957"/>
                    </a:lnTo>
                    <a:lnTo>
                      <a:pt x="23660" y="11948"/>
                    </a:lnTo>
                    <a:cubicBezTo>
                      <a:pt x="23632" y="11948"/>
                      <a:pt x="23604" y="11948"/>
                      <a:pt x="23576" y="11938"/>
                    </a:cubicBezTo>
                    <a:lnTo>
                      <a:pt x="23360" y="11938"/>
                    </a:lnTo>
                    <a:cubicBezTo>
                      <a:pt x="23342" y="11929"/>
                      <a:pt x="23323" y="11919"/>
                      <a:pt x="23304" y="11910"/>
                    </a:cubicBezTo>
                    <a:cubicBezTo>
                      <a:pt x="23229" y="11873"/>
                      <a:pt x="23164" y="11854"/>
                      <a:pt x="23098" y="11826"/>
                    </a:cubicBezTo>
                    <a:cubicBezTo>
                      <a:pt x="23089" y="11826"/>
                      <a:pt x="23070" y="11816"/>
                      <a:pt x="23051" y="11807"/>
                    </a:cubicBezTo>
                    <a:lnTo>
                      <a:pt x="23023" y="11788"/>
                    </a:lnTo>
                    <a:cubicBezTo>
                      <a:pt x="22949" y="11732"/>
                      <a:pt x="22892" y="11685"/>
                      <a:pt x="22855" y="11639"/>
                    </a:cubicBezTo>
                    <a:lnTo>
                      <a:pt x="22836" y="11620"/>
                    </a:lnTo>
                    <a:lnTo>
                      <a:pt x="22836" y="11610"/>
                    </a:lnTo>
                    <a:cubicBezTo>
                      <a:pt x="22827" y="11601"/>
                      <a:pt x="22817" y="11592"/>
                      <a:pt x="22808" y="11592"/>
                    </a:cubicBezTo>
                    <a:cubicBezTo>
                      <a:pt x="22789" y="11564"/>
                      <a:pt x="22771" y="11536"/>
                      <a:pt x="22743" y="11507"/>
                    </a:cubicBezTo>
                    <a:cubicBezTo>
                      <a:pt x="22733" y="11498"/>
                      <a:pt x="22724" y="11479"/>
                      <a:pt x="22714" y="11461"/>
                    </a:cubicBezTo>
                    <a:lnTo>
                      <a:pt x="22705" y="11461"/>
                    </a:lnTo>
                    <a:lnTo>
                      <a:pt x="22705" y="11451"/>
                    </a:lnTo>
                    <a:lnTo>
                      <a:pt x="22696" y="11442"/>
                    </a:lnTo>
                    <a:lnTo>
                      <a:pt x="22677" y="11423"/>
                    </a:lnTo>
                    <a:lnTo>
                      <a:pt x="22677" y="11414"/>
                    </a:lnTo>
                    <a:cubicBezTo>
                      <a:pt x="22658" y="11395"/>
                      <a:pt x="22649" y="11376"/>
                      <a:pt x="22640" y="11358"/>
                    </a:cubicBezTo>
                    <a:cubicBezTo>
                      <a:pt x="22621" y="11339"/>
                      <a:pt x="22602" y="11311"/>
                      <a:pt x="22583" y="11283"/>
                    </a:cubicBezTo>
                    <a:cubicBezTo>
                      <a:pt x="22546" y="11236"/>
                      <a:pt x="22518" y="11180"/>
                      <a:pt x="22480" y="11114"/>
                    </a:cubicBezTo>
                    <a:cubicBezTo>
                      <a:pt x="22452" y="11067"/>
                      <a:pt x="22434" y="11021"/>
                      <a:pt x="22405" y="10974"/>
                    </a:cubicBezTo>
                    <a:cubicBezTo>
                      <a:pt x="22405" y="10964"/>
                      <a:pt x="22396" y="10955"/>
                      <a:pt x="22387" y="10946"/>
                    </a:cubicBezTo>
                    <a:lnTo>
                      <a:pt x="22387" y="10936"/>
                    </a:lnTo>
                    <a:lnTo>
                      <a:pt x="22387" y="10927"/>
                    </a:lnTo>
                    <a:cubicBezTo>
                      <a:pt x="22359" y="10871"/>
                      <a:pt x="22331" y="10815"/>
                      <a:pt x="22302" y="10749"/>
                    </a:cubicBezTo>
                    <a:cubicBezTo>
                      <a:pt x="22284" y="10702"/>
                      <a:pt x="22265" y="10655"/>
                      <a:pt x="22246" y="10599"/>
                    </a:cubicBezTo>
                    <a:lnTo>
                      <a:pt x="22237" y="10590"/>
                    </a:lnTo>
                    <a:lnTo>
                      <a:pt x="22228" y="10571"/>
                    </a:lnTo>
                    <a:cubicBezTo>
                      <a:pt x="22209" y="10506"/>
                      <a:pt x="22190" y="10449"/>
                      <a:pt x="22162" y="10384"/>
                    </a:cubicBezTo>
                    <a:cubicBezTo>
                      <a:pt x="22143" y="10318"/>
                      <a:pt x="22115" y="10253"/>
                      <a:pt x="22087" y="10187"/>
                    </a:cubicBezTo>
                    <a:cubicBezTo>
                      <a:pt x="22068" y="10141"/>
                      <a:pt x="22050" y="10094"/>
                      <a:pt x="22031" y="10047"/>
                    </a:cubicBezTo>
                    <a:lnTo>
                      <a:pt x="22012" y="10009"/>
                    </a:lnTo>
                    <a:lnTo>
                      <a:pt x="22012" y="10000"/>
                    </a:lnTo>
                    <a:cubicBezTo>
                      <a:pt x="21984" y="9953"/>
                      <a:pt x="21956" y="9888"/>
                      <a:pt x="21937" y="9832"/>
                    </a:cubicBezTo>
                    <a:cubicBezTo>
                      <a:pt x="21900" y="9766"/>
                      <a:pt x="21872" y="9710"/>
                      <a:pt x="21844" y="9644"/>
                    </a:cubicBezTo>
                    <a:cubicBezTo>
                      <a:pt x="21816" y="9588"/>
                      <a:pt x="21778" y="9532"/>
                      <a:pt x="21750" y="9476"/>
                    </a:cubicBezTo>
                    <a:cubicBezTo>
                      <a:pt x="21731" y="9448"/>
                      <a:pt x="21713" y="9420"/>
                      <a:pt x="21694" y="9382"/>
                    </a:cubicBezTo>
                    <a:cubicBezTo>
                      <a:pt x="21675" y="9363"/>
                      <a:pt x="21666" y="9345"/>
                      <a:pt x="21647" y="9326"/>
                    </a:cubicBezTo>
                    <a:lnTo>
                      <a:pt x="21647" y="9317"/>
                    </a:lnTo>
                    <a:lnTo>
                      <a:pt x="21638" y="9307"/>
                    </a:lnTo>
                    <a:cubicBezTo>
                      <a:pt x="21628" y="9298"/>
                      <a:pt x="21619" y="9289"/>
                      <a:pt x="21619" y="9279"/>
                    </a:cubicBezTo>
                    <a:lnTo>
                      <a:pt x="21610" y="9279"/>
                    </a:lnTo>
                    <a:cubicBezTo>
                      <a:pt x="21610" y="9279"/>
                      <a:pt x="21610" y="9270"/>
                      <a:pt x="21600" y="9270"/>
                    </a:cubicBezTo>
                    <a:cubicBezTo>
                      <a:pt x="21591" y="9260"/>
                      <a:pt x="21582" y="9242"/>
                      <a:pt x="21572" y="9232"/>
                    </a:cubicBezTo>
                    <a:lnTo>
                      <a:pt x="21563" y="9223"/>
                    </a:lnTo>
                    <a:cubicBezTo>
                      <a:pt x="21544" y="9204"/>
                      <a:pt x="21525" y="9176"/>
                      <a:pt x="21507" y="9157"/>
                    </a:cubicBezTo>
                    <a:cubicBezTo>
                      <a:pt x="21479" y="9139"/>
                      <a:pt x="21450" y="9111"/>
                      <a:pt x="21422" y="9083"/>
                    </a:cubicBezTo>
                    <a:cubicBezTo>
                      <a:pt x="21404" y="9064"/>
                      <a:pt x="21376" y="9036"/>
                      <a:pt x="21347" y="9017"/>
                    </a:cubicBezTo>
                    <a:cubicBezTo>
                      <a:pt x="21310" y="8980"/>
                      <a:pt x="21263" y="8942"/>
                      <a:pt x="21226" y="8905"/>
                    </a:cubicBezTo>
                    <a:lnTo>
                      <a:pt x="21207" y="8886"/>
                    </a:lnTo>
                    <a:lnTo>
                      <a:pt x="21151" y="8839"/>
                    </a:lnTo>
                    <a:lnTo>
                      <a:pt x="21132" y="8820"/>
                    </a:lnTo>
                    <a:lnTo>
                      <a:pt x="21057" y="8755"/>
                    </a:lnTo>
                    <a:cubicBezTo>
                      <a:pt x="21039" y="8736"/>
                      <a:pt x="21010" y="8717"/>
                      <a:pt x="20992" y="8699"/>
                    </a:cubicBezTo>
                    <a:lnTo>
                      <a:pt x="20982" y="8689"/>
                    </a:lnTo>
                    <a:cubicBezTo>
                      <a:pt x="20954" y="8661"/>
                      <a:pt x="20936" y="8642"/>
                      <a:pt x="20907" y="8624"/>
                    </a:cubicBezTo>
                    <a:lnTo>
                      <a:pt x="20898" y="8614"/>
                    </a:lnTo>
                    <a:lnTo>
                      <a:pt x="20879" y="8596"/>
                    </a:lnTo>
                    <a:lnTo>
                      <a:pt x="20870" y="8596"/>
                    </a:lnTo>
                    <a:cubicBezTo>
                      <a:pt x="20833" y="8558"/>
                      <a:pt x="20795" y="8530"/>
                      <a:pt x="20767" y="8493"/>
                    </a:cubicBezTo>
                    <a:cubicBezTo>
                      <a:pt x="20739" y="8465"/>
                      <a:pt x="20711" y="8446"/>
                      <a:pt x="20683" y="8418"/>
                    </a:cubicBezTo>
                    <a:lnTo>
                      <a:pt x="20673" y="8408"/>
                    </a:lnTo>
                    <a:cubicBezTo>
                      <a:pt x="20655" y="8390"/>
                      <a:pt x="20636" y="8371"/>
                      <a:pt x="20617" y="8352"/>
                    </a:cubicBezTo>
                    <a:cubicBezTo>
                      <a:pt x="20580" y="8305"/>
                      <a:pt x="20542" y="8268"/>
                      <a:pt x="20505" y="8231"/>
                    </a:cubicBezTo>
                    <a:cubicBezTo>
                      <a:pt x="20439" y="8146"/>
                      <a:pt x="20346" y="8043"/>
                      <a:pt x="20271" y="7922"/>
                    </a:cubicBezTo>
                    <a:cubicBezTo>
                      <a:pt x="20233" y="7865"/>
                      <a:pt x="20187" y="7809"/>
                      <a:pt x="20149" y="7753"/>
                    </a:cubicBezTo>
                    <a:cubicBezTo>
                      <a:pt x="20140" y="7734"/>
                      <a:pt x="20130" y="7716"/>
                      <a:pt x="20112" y="7697"/>
                    </a:cubicBezTo>
                    <a:lnTo>
                      <a:pt x="20102" y="7678"/>
                    </a:lnTo>
                    <a:cubicBezTo>
                      <a:pt x="20084" y="7641"/>
                      <a:pt x="20065" y="7613"/>
                      <a:pt x="20046" y="7585"/>
                    </a:cubicBezTo>
                    <a:cubicBezTo>
                      <a:pt x="20018" y="7538"/>
                      <a:pt x="19981" y="7491"/>
                      <a:pt x="19943" y="7416"/>
                    </a:cubicBezTo>
                    <a:lnTo>
                      <a:pt x="19915" y="7369"/>
                    </a:lnTo>
                    <a:lnTo>
                      <a:pt x="19915" y="7360"/>
                    </a:lnTo>
                    <a:lnTo>
                      <a:pt x="19906" y="7350"/>
                    </a:lnTo>
                    <a:lnTo>
                      <a:pt x="19896" y="7332"/>
                    </a:lnTo>
                    <a:cubicBezTo>
                      <a:pt x="19887" y="7313"/>
                      <a:pt x="19868" y="7294"/>
                      <a:pt x="19859" y="7266"/>
                    </a:cubicBezTo>
                    <a:lnTo>
                      <a:pt x="19849" y="7247"/>
                    </a:lnTo>
                    <a:cubicBezTo>
                      <a:pt x="19821" y="7191"/>
                      <a:pt x="19784" y="7135"/>
                      <a:pt x="19765" y="7088"/>
                    </a:cubicBezTo>
                    <a:lnTo>
                      <a:pt x="19756" y="7070"/>
                    </a:lnTo>
                    <a:cubicBezTo>
                      <a:pt x="19737" y="7041"/>
                      <a:pt x="19728" y="7023"/>
                      <a:pt x="19718" y="6995"/>
                    </a:cubicBezTo>
                    <a:cubicBezTo>
                      <a:pt x="19700" y="6967"/>
                      <a:pt x="19681" y="6929"/>
                      <a:pt x="19662" y="6901"/>
                    </a:cubicBezTo>
                    <a:cubicBezTo>
                      <a:pt x="19653" y="6873"/>
                      <a:pt x="19634" y="6845"/>
                      <a:pt x="19625" y="6817"/>
                    </a:cubicBezTo>
                    <a:lnTo>
                      <a:pt x="19615" y="6798"/>
                    </a:lnTo>
                    <a:cubicBezTo>
                      <a:pt x="19587" y="6733"/>
                      <a:pt x="19550" y="6667"/>
                      <a:pt x="19531" y="6620"/>
                    </a:cubicBezTo>
                    <a:cubicBezTo>
                      <a:pt x="19522" y="6592"/>
                      <a:pt x="19503" y="6564"/>
                      <a:pt x="19494" y="6536"/>
                    </a:cubicBezTo>
                    <a:lnTo>
                      <a:pt x="19494" y="6527"/>
                    </a:lnTo>
                    <a:cubicBezTo>
                      <a:pt x="19475" y="6498"/>
                      <a:pt x="19466" y="6470"/>
                      <a:pt x="19456" y="6442"/>
                    </a:cubicBezTo>
                    <a:cubicBezTo>
                      <a:pt x="19447" y="6433"/>
                      <a:pt x="19447" y="6414"/>
                      <a:pt x="19437" y="6395"/>
                    </a:cubicBezTo>
                    <a:lnTo>
                      <a:pt x="19428" y="6395"/>
                    </a:lnTo>
                    <a:lnTo>
                      <a:pt x="19428" y="6386"/>
                    </a:lnTo>
                    <a:cubicBezTo>
                      <a:pt x="19419" y="6339"/>
                      <a:pt x="19409" y="6302"/>
                      <a:pt x="19391" y="6255"/>
                    </a:cubicBezTo>
                    <a:cubicBezTo>
                      <a:pt x="19391" y="6246"/>
                      <a:pt x="19391" y="6246"/>
                      <a:pt x="19391" y="6236"/>
                    </a:cubicBezTo>
                    <a:lnTo>
                      <a:pt x="19391" y="6227"/>
                    </a:lnTo>
                    <a:lnTo>
                      <a:pt x="19381" y="6227"/>
                    </a:lnTo>
                    <a:cubicBezTo>
                      <a:pt x="19381" y="6208"/>
                      <a:pt x="19381" y="6189"/>
                      <a:pt x="19372" y="6171"/>
                    </a:cubicBezTo>
                    <a:lnTo>
                      <a:pt x="19363" y="6152"/>
                    </a:lnTo>
                    <a:lnTo>
                      <a:pt x="19353" y="6124"/>
                    </a:lnTo>
                    <a:lnTo>
                      <a:pt x="19334" y="6049"/>
                    </a:lnTo>
                    <a:lnTo>
                      <a:pt x="19306" y="5955"/>
                    </a:lnTo>
                    <a:lnTo>
                      <a:pt x="19306" y="5937"/>
                    </a:lnTo>
                    <a:lnTo>
                      <a:pt x="19288" y="5890"/>
                    </a:lnTo>
                    <a:cubicBezTo>
                      <a:pt x="19288" y="5871"/>
                      <a:pt x="19278" y="5852"/>
                      <a:pt x="19269" y="5834"/>
                    </a:cubicBezTo>
                    <a:cubicBezTo>
                      <a:pt x="19260" y="5787"/>
                      <a:pt x="19250" y="5749"/>
                      <a:pt x="19232" y="5703"/>
                    </a:cubicBezTo>
                    <a:lnTo>
                      <a:pt x="19232" y="5693"/>
                    </a:lnTo>
                    <a:lnTo>
                      <a:pt x="19232" y="5684"/>
                    </a:lnTo>
                    <a:cubicBezTo>
                      <a:pt x="19222" y="5665"/>
                      <a:pt x="19213" y="5646"/>
                      <a:pt x="19213" y="5628"/>
                    </a:cubicBezTo>
                    <a:cubicBezTo>
                      <a:pt x="19194" y="5590"/>
                      <a:pt x="19185" y="5553"/>
                      <a:pt x="19175" y="5525"/>
                    </a:cubicBezTo>
                    <a:lnTo>
                      <a:pt x="19166" y="5506"/>
                    </a:lnTo>
                    <a:lnTo>
                      <a:pt x="19157" y="5487"/>
                    </a:lnTo>
                    <a:lnTo>
                      <a:pt x="19147" y="5469"/>
                    </a:lnTo>
                    <a:lnTo>
                      <a:pt x="19138" y="5431"/>
                    </a:lnTo>
                    <a:cubicBezTo>
                      <a:pt x="19119" y="5403"/>
                      <a:pt x="19110" y="5375"/>
                      <a:pt x="19100" y="5347"/>
                    </a:cubicBezTo>
                    <a:lnTo>
                      <a:pt x="19082" y="5291"/>
                    </a:lnTo>
                    <a:lnTo>
                      <a:pt x="19054" y="5234"/>
                    </a:lnTo>
                    <a:cubicBezTo>
                      <a:pt x="19044" y="5216"/>
                      <a:pt x="19035" y="5197"/>
                      <a:pt x="19026" y="5178"/>
                    </a:cubicBezTo>
                    <a:lnTo>
                      <a:pt x="19016" y="5160"/>
                    </a:lnTo>
                    <a:cubicBezTo>
                      <a:pt x="18988" y="5103"/>
                      <a:pt x="18960" y="5038"/>
                      <a:pt x="18932" y="4972"/>
                    </a:cubicBezTo>
                    <a:lnTo>
                      <a:pt x="18923" y="4963"/>
                    </a:lnTo>
                    <a:lnTo>
                      <a:pt x="18923" y="4954"/>
                    </a:lnTo>
                    <a:cubicBezTo>
                      <a:pt x="18913" y="4944"/>
                      <a:pt x="18904" y="4925"/>
                      <a:pt x="18894" y="4907"/>
                    </a:cubicBezTo>
                    <a:lnTo>
                      <a:pt x="18829" y="4794"/>
                    </a:lnTo>
                    <a:cubicBezTo>
                      <a:pt x="18820" y="4776"/>
                      <a:pt x="18810" y="4757"/>
                      <a:pt x="18801" y="4738"/>
                    </a:cubicBezTo>
                    <a:lnTo>
                      <a:pt x="18763" y="4663"/>
                    </a:lnTo>
                    <a:lnTo>
                      <a:pt x="18735" y="4617"/>
                    </a:lnTo>
                    <a:cubicBezTo>
                      <a:pt x="18726" y="4598"/>
                      <a:pt x="18717" y="4588"/>
                      <a:pt x="18707" y="4579"/>
                    </a:cubicBezTo>
                    <a:lnTo>
                      <a:pt x="18698" y="4560"/>
                    </a:lnTo>
                    <a:lnTo>
                      <a:pt x="18623" y="4457"/>
                    </a:lnTo>
                    <a:cubicBezTo>
                      <a:pt x="18614" y="4448"/>
                      <a:pt x="18604" y="4429"/>
                      <a:pt x="18595" y="4420"/>
                    </a:cubicBezTo>
                    <a:lnTo>
                      <a:pt x="18585" y="4401"/>
                    </a:lnTo>
                    <a:lnTo>
                      <a:pt x="18539" y="4345"/>
                    </a:lnTo>
                    <a:lnTo>
                      <a:pt x="18511" y="4308"/>
                    </a:lnTo>
                    <a:cubicBezTo>
                      <a:pt x="18482" y="4270"/>
                      <a:pt x="18454" y="4242"/>
                      <a:pt x="18436" y="4205"/>
                    </a:cubicBezTo>
                    <a:lnTo>
                      <a:pt x="18426" y="4195"/>
                    </a:lnTo>
                    <a:cubicBezTo>
                      <a:pt x="18417" y="4186"/>
                      <a:pt x="18398" y="4167"/>
                      <a:pt x="18389" y="4148"/>
                    </a:cubicBezTo>
                    <a:cubicBezTo>
                      <a:pt x="18361" y="4120"/>
                      <a:pt x="18333" y="4092"/>
                      <a:pt x="18314" y="4064"/>
                    </a:cubicBezTo>
                    <a:lnTo>
                      <a:pt x="18314" y="4055"/>
                    </a:lnTo>
                    <a:cubicBezTo>
                      <a:pt x="18295" y="4036"/>
                      <a:pt x="18286" y="4027"/>
                      <a:pt x="18267" y="4008"/>
                    </a:cubicBezTo>
                    <a:cubicBezTo>
                      <a:pt x="18258" y="3989"/>
                      <a:pt x="18248" y="3980"/>
                      <a:pt x="18239" y="3961"/>
                    </a:cubicBezTo>
                    <a:lnTo>
                      <a:pt x="18230" y="3961"/>
                    </a:lnTo>
                    <a:lnTo>
                      <a:pt x="18211" y="3933"/>
                    </a:lnTo>
                    <a:cubicBezTo>
                      <a:pt x="18202" y="3933"/>
                      <a:pt x="18202" y="3924"/>
                      <a:pt x="18192" y="3914"/>
                    </a:cubicBezTo>
                    <a:cubicBezTo>
                      <a:pt x="18174" y="3896"/>
                      <a:pt x="18164" y="3886"/>
                      <a:pt x="18155" y="3868"/>
                    </a:cubicBezTo>
                    <a:lnTo>
                      <a:pt x="18127" y="3839"/>
                    </a:lnTo>
                    <a:lnTo>
                      <a:pt x="18117" y="3839"/>
                    </a:lnTo>
                    <a:cubicBezTo>
                      <a:pt x="18052" y="3765"/>
                      <a:pt x="17968" y="3671"/>
                      <a:pt x="17883" y="3596"/>
                    </a:cubicBezTo>
                    <a:lnTo>
                      <a:pt x="17855" y="3568"/>
                    </a:lnTo>
                    <a:lnTo>
                      <a:pt x="17846" y="3549"/>
                    </a:lnTo>
                    <a:cubicBezTo>
                      <a:pt x="17818" y="3521"/>
                      <a:pt x="17780" y="3484"/>
                      <a:pt x="17752" y="3456"/>
                    </a:cubicBezTo>
                    <a:lnTo>
                      <a:pt x="17724" y="3418"/>
                    </a:lnTo>
                    <a:lnTo>
                      <a:pt x="17715" y="3418"/>
                    </a:lnTo>
                    <a:cubicBezTo>
                      <a:pt x="17687" y="3390"/>
                      <a:pt x="17649" y="3353"/>
                      <a:pt x="17621" y="3315"/>
                    </a:cubicBezTo>
                    <a:cubicBezTo>
                      <a:pt x="17584" y="3268"/>
                      <a:pt x="17546" y="3221"/>
                      <a:pt x="17509" y="3184"/>
                    </a:cubicBezTo>
                    <a:lnTo>
                      <a:pt x="17499" y="3175"/>
                    </a:lnTo>
                    <a:cubicBezTo>
                      <a:pt x="17462" y="3128"/>
                      <a:pt x="17406" y="3062"/>
                      <a:pt x="17359" y="3006"/>
                    </a:cubicBezTo>
                    <a:cubicBezTo>
                      <a:pt x="17312" y="2959"/>
                      <a:pt x="17265" y="2913"/>
                      <a:pt x="17219" y="2856"/>
                    </a:cubicBezTo>
                    <a:cubicBezTo>
                      <a:pt x="17190" y="2828"/>
                      <a:pt x="17172" y="2800"/>
                      <a:pt x="17144" y="2772"/>
                    </a:cubicBezTo>
                    <a:cubicBezTo>
                      <a:pt x="17125" y="2763"/>
                      <a:pt x="17116" y="2744"/>
                      <a:pt x="17106" y="2735"/>
                    </a:cubicBezTo>
                    <a:lnTo>
                      <a:pt x="17022" y="2650"/>
                    </a:lnTo>
                    <a:cubicBezTo>
                      <a:pt x="17003" y="2632"/>
                      <a:pt x="16994" y="2613"/>
                      <a:pt x="16984" y="2604"/>
                    </a:cubicBezTo>
                    <a:lnTo>
                      <a:pt x="16966" y="2585"/>
                    </a:lnTo>
                    <a:cubicBezTo>
                      <a:pt x="16919" y="2529"/>
                      <a:pt x="16872" y="2482"/>
                      <a:pt x="16825" y="2435"/>
                    </a:cubicBezTo>
                    <a:lnTo>
                      <a:pt x="16797" y="2398"/>
                    </a:lnTo>
                    <a:lnTo>
                      <a:pt x="16778" y="2379"/>
                    </a:lnTo>
                    <a:lnTo>
                      <a:pt x="16769" y="2379"/>
                    </a:lnTo>
                    <a:lnTo>
                      <a:pt x="16778" y="2369"/>
                    </a:lnTo>
                    <a:cubicBezTo>
                      <a:pt x="16750" y="2351"/>
                      <a:pt x="16732" y="2323"/>
                      <a:pt x="16713" y="2304"/>
                    </a:cubicBezTo>
                    <a:cubicBezTo>
                      <a:pt x="16666" y="2248"/>
                      <a:pt x="16610" y="2192"/>
                      <a:pt x="16563" y="2145"/>
                    </a:cubicBezTo>
                    <a:cubicBezTo>
                      <a:pt x="16554" y="2135"/>
                      <a:pt x="16535" y="2117"/>
                      <a:pt x="16526" y="2107"/>
                    </a:cubicBezTo>
                    <a:lnTo>
                      <a:pt x="16516" y="2098"/>
                    </a:lnTo>
                    <a:lnTo>
                      <a:pt x="16498" y="2079"/>
                    </a:lnTo>
                    <a:lnTo>
                      <a:pt x="16498" y="2070"/>
                    </a:lnTo>
                    <a:lnTo>
                      <a:pt x="16488" y="2070"/>
                    </a:lnTo>
                    <a:cubicBezTo>
                      <a:pt x="16479" y="2061"/>
                      <a:pt x="16460" y="2042"/>
                      <a:pt x="16451" y="2032"/>
                    </a:cubicBezTo>
                    <a:cubicBezTo>
                      <a:pt x="16441" y="2023"/>
                      <a:pt x="16432" y="2014"/>
                      <a:pt x="16423" y="2004"/>
                    </a:cubicBezTo>
                    <a:lnTo>
                      <a:pt x="16413" y="1995"/>
                    </a:lnTo>
                    <a:cubicBezTo>
                      <a:pt x="16376" y="1958"/>
                      <a:pt x="16338" y="1929"/>
                      <a:pt x="16310" y="1901"/>
                    </a:cubicBezTo>
                    <a:lnTo>
                      <a:pt x="16292" y="1883"/>
                    </a:lnTo>
                    <a:cubicBezTo>
                      <a:pt x="16245" y="1845"/>
                      <a:pt x="16198" y="1798"/>
                      <a:pt x="16151" y="1761"/>
                    </a:cubicBezTo>
                    <a:cubicBezTo>
                      <a:pt x="16104" y="1723"/>
                      <a:pt x="16048" y="1677"/>
                      <a:pt x="15992" y="1630"/>
                    </a:cubicBezTo>
                    <a:cubicBezTo>
                      <a:pt x="15926" y="1564"/>
                      <a:pt x="15852" y="1499"/>
                      <a:pt x="15786" y="1452"/>
                    </a:cubicBezTo>
                    <a:lnTo>
                      <a:pt x="15777" y="1443"/>
                    </a:lnTo>
                    <a:lnTo>
                      <a:pt x="15711" y="1377"/>
                    </a:lnTo>
                    <a:cubicBezTo>
                      <a:pt x="15627" y="1311"/>
                      <a:pt x="15515" y="1209"/>
                      <a:pt x="15393" y="1115"/>
                    </a:cubicBezTo>
                    <a:cubicBezTo>
                      <a:pt x="15290" y="1031"/>
                      <a:pt x="15177" y="956"/>
                      <a:pt x="15084" y="881"/>
                    </a:cubicBezTo>
                    <a:lnTo>
                      <a:pt x="15074" y="881"/>
                    </a:lnTo>
                    <a:cubicBezTo>
                      <a:pt x="15018" y="843"/>
                      <a:pt x="14981" y="806"/>
                      <a:pt x="14934" y="778"/>
                    </a:cubicBezTo>
                    <a:cubicBezTo>
                      <a:pt x="14906" y="759"/>
                      <a:pt x="14887" y="750"/>
                      <a:pt x="14859" y="731"/>
                    </a:cubicBezTo>
                    <a:cubicBezTo>
                      <a:pt x="14831" y="722"/>
                      <a:pt x="14803" y="703"/>
                      <a:pt x="14775" y="694"/>
                    </a:cubicBezTo>
                    <a:cubicBezTo>
                      <a:pt x="14728" y="665"/>
                      <a:pt x="14691" y="647"/>
                      <a:pt x="14644" y="628"/>
                    </a:cubicBezTo>
                    <a:lnTo>
                      <a:pt x="14625" y="619"/>
                    </a:lnTo>
                    <a:lnTo>
                      <a:pt x="14616" y="609"/>
                    </a:lnTo>
                    <a:lnTo>
                      <a:pt x="14597" y="600"/>
                    </a:lnTo>
                    <a:cubicBezTo>
                      <a:pt x="14550" y="581"/>
                      <a:pt x="14503" y="553"/>
                      <a:pt x="14447" y="525"/>
                    </a:cubicBezTo>
                    <a:cubicBezTo>
                      <a:pt x="14428" y="516"/>
                      <a:pt x="14410" y="506"/>
                      <a:pt x="14391" y="497"/>
                    </a:cubicBezTo>
                    <a:cubicBezTo>
                      <a:pt x="14344" y="478"/>
                      <a:pt x="14307" y="459"/>
                      <a:pt x="14279" y="441"/>
                    </a:cubicBezTo>
                    <a:cubicBezTo>
                      <a:pt x="14213" y="413"/>
                      <a:pt x="14148" y="385"/>
                      <a:pt x="14091" y="357"/>
                    </a:cubicBezTo>
                    <a:cubicBezTo>
                      <a:pt x="13960" y="310"/>
                      <a:pt x="13829" y="263"/>
                      <a:pt x="13726" y="225"/>
                    </a:cubicBezTo>
                    <a:lnTo>
                      <a:pt x="13717" y="225"/>
                    </a:lnTo>
                    <a:lnTo>
                      <a:pt x="13567" y="179"/>
                    </a:lnTo>
                    <a:lnTo>
                      <a:pt x="13548" y="169"/>
                    </a:lnTo>
                    <a:lnTo>
                      <a:pt x="13464" y="141"/>
                    </a:lnTo>
                    <a:cubicBezTo>
                      <a:pt x="13436" y="132"/>
                      <a:pt x="13417" y="122"/>
                      <a:pt x="13399" y="122"/>
                    </a:cubicBezTo>
                    <a:lnTo>
                      <a:pt x="13389" y="122"/>
                    </a:lnTo>
                    <a:lnTo>
                      <a:pt x="13380" y="113"/>
                    </a:lnTo>
                    <a:lnTo>
                      <a:pt x="13361" y="113"/>
                    </a:lnTo>
                    <a:cubicBezTo>
                      <a:pt x="13342" y="104"/>
                      <a:pt x="13314" y="94"/>
                      <a:pt x="13296" y="94"/>
                    </a:cubicBezTo>
                    <a:lnTo>
                      <a:pt x="13258" y="85"/>
                    </a:lnTo>
                    <a:lnTo>
                      <a:pt x="13230" y="76"/>
                    </a:lnTo>
                    <a:lnTo>
                      <a:pt x="13221" y="76"/>
                    </a:lnTo>
                    <a:cubicBezTo>
                      <a:pt x="13211" y="66"/>
                      <a:pt x="13202" y="66"/>
                      <a:pt x="13193" y="66"/>
                    </a:cubicBezTo>
                    <a:cubicBezTo>
                      <a:pt x="13164" y="57"/>
                      <a:pt x="13127" y="57"/>
                      <a:pt x="13090" y="48"/>
                    </a:cubicBezTo>
                    <a:lnTo>
                      <a:pt x="13061" y="48"/>
                    </a:lnTo>
                    <a:lnTo>
                      <a:pt x="13024" y="38"/>
                    </a:lnTo>
                    <a:lnTo>
                      <a:pt x="12987" y="29"/>
                    </a:lnTo>
                    <a:cubicBezTo>
                      <a:pt x="12930" y="29"/>
                      <a:pt x="12874" y="19"/>
                      <a:pt x="12799" y="10"/>
                    </a:cubicBezTo>
                    <a:lnTo>
                      <a:pt x="12790" y="10"/>
                    </a:lnTo>
                    <a:cubicBezTo>
                      <a:pt x="12734" y="10"/>
                      <a:pt x="12678" y="10"/>
                      <a:pt x="12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61"/>
              <p:cNvSpPr/>
              <p:nvPr/>
            </p:nvSpPr>
            <p:spPr>
              <a:xfrm flipH="1">
                <a:off x="2911116" y="1505347"/>
                <a:ext cx="90803" cy="6042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7173" extrusionOk="0">
                    <a:moveTo>
                      <a:pt x="909" y="0"/>
                    </a:moveTo>
                    <a:cubicBezTo>
                      <a:pt x="928" y="94"/>
                      <a:pt x="937" y="178"/>
                      <a:pt x="946" y="262"/>
                    </a:cubicBezTo>
                    <a:cubicBezTo>
                      <a:pt x="956" y="337"/>
                      <a:pt x="965" y="412"/>
                      <a:pt x="984" y="478"/>
                    </a:cubicBezTo>
                    <a:cubicBezTo>
                      <a:pt x="984" y="497"/>
                      <a:pt x="993" y="525"/>
                      <a:pt x="993" y="543"/>
                    </a:cubicBezTo>
                    <a:cubicBezTo>
                      <a:pt x="993" y="562"/>
                      <a:pt x="1002" y="581"/>
                      <a:pt x="1002" y="600"/>
                    </a:cubicBezTo>
                    <a:lnTo>
                      <a:pt x="1012" y="712"/>
                    </a:lnTo>
                    <a:cubicBezTo>
                      <a:pt x="1021" y="787"/>
                      <a:pt x="1021" y="862"/>
                      <a:pt x="1031" y="937"/>
                    </a:cubicBezTo>
                    <a:cubicBezTo>
                      <a:pt x="1031" y="946"/>
                      <a:pt x="1031" y="965"/>
                      <a:pt x="1031" y="974"/>
                    </a:cubicBezTo>
                    <a:lnTo>
                      <a:pt x="1031" y="1030"/>
                    </a:lnTo>
                    <a:cubicBezTo>
                      <a:pt x="1031" y="1049"/>
                      <a:pt x="1031" y="1077"/>
                      <a:pt x="1031" y="1096"/>
                    </a:cubicBezTo>
                    <a:cubicBezTo>
                      <a:pt x="1031" y="1143"/>
                      <a:pt x="1031" y="1180"/>
                      <a:pt x="1031" y="1227"/>
                    </a:cubicBezTo>
                    <a:cubicBezTo>
                      <a:pt x="1031" y="1283"/>
                      <a:pt x="1031" y="1349"/>
                      <a:pt x="1031" y="1405"/>
                    </a:cubicBezTo>
                    <a:cubicBezTo>
                      <a:pt x="1031" y="1470"/>
                      <a:pt x="1021" y="1526"/>
                      <a:pt x="1021" y="1592"/>
                    </a:cubicBezTo>
                    <a:cubicBezTo>
                      <a:pt x="1021" y="1620"/>
                      <a:pt x="1021" y="1658"/>
                      <a:pt x="1021" y="1686"/>
                    </a:cubicBezTo>
                    <a:cubicBezTo>
                      <a:pt x="1012" y="1714"/>
                      <a:pt x="1012" y="1742"/>
                      <a:pt x="1002" y="1760"/>
                    </a:cubicBezTo>
                    <a:cubicBezTo>
                      <a:pt x="1002" y="1779"/>
                      <a:pt x="1002" y="1798"/>
                      <a:pt x="1002" y="1807"/>
                    </a:cubicBezTo>
                    <a:cubicBezTo>
                      <a:pt x="993" y="1826"/>
                      <a:pt x="993" y="1835"/>
                      <a:pt x="993" y="1854"/>
                    </a:cubicBezTo>
                    <a:cubicBezTo>
                      <a:pt x="984" y="1882"/>
                      <a:pt x="984" y="1910"/>
                      <a:pt x="974" y="1938"/>
                    </a:cubicBezTo>
                    <a:cubicBezTo>
                      <a:pt x="956" y="2004"/>
                      <a:pt x="937" y="2069"/>
                      <a:pt x="918" y="2135"/>
                    </a:cubicBezTo>
                    <a:cubicBezTo>
                      <a:pt x="899" y="2210"/>
                      <a:pt x="871" y="2275"/>
                      <a:pt x="843" y="2341"/>
                    </a:cubicBezTo>
                    <a:cubicBezTo>
                      <a:pt x="843" y="2360"/>
                      <a:pt x="834" y="2378"/>
                      <a:pt x="825" y="2397"/>
                    </a:cubicBezTo>
                    <a:lnTo>
                      <a:pt x="806" y="2444"/>
                    </a:lnTo>
                    <a:cubicBezTo>
                      <a:pt x="796" y="2453"/>
                      <a:pt x="796" y="2463"/>
                      <a:pt x="787" y="2481"/>
                    </a:cubicBezTo>
                    <a:lnTo>
                      <a:pt x="768" y="2528"/>
                    </a:lnTo>
                    <a:cubicBezTo>
                      <a:pt x="750" y="2566"/>
                      <a:pt x="740" y="2594"/>
                      <a:pt x="722" y="2631"/>
                    </a:cubicBezTo>
                    <a:cubicBezTo>
                      <a:pt x="722" y="2641"/>
                      <a:pt x="712" y="2659"/>
                      <a:pt x="703" y="2678"/>
                    </a:cubicBezTo>
                    <a:cubicBezTo>
                      <a:pt x="693" y="2687"/>
                      <a:pt x="693" y="2706"/>
                      <a:pt x="684" y="2715"/>
                    </a:cubicBezTo>
                    <a:cubicBezTo>
                      <a:pt x="665" y="2753"/>
                      <a:pt x="647" y="2781"/>
                      <a:pt x="628" y="2818"/>
                    </a:cubicBezTo>
                    <a:cubicBezTo>
                      <a:pt x="619" y="2837"/>
                      <a:pt x="609" y="2856"/>
                      <a:pt x="609" y="2865"/>
                    </a:cubicBezTo>
                    <a:cubicBezTo>
                      <a:pt x="600" y="2884"/>
                      <a:pt x="590" y="2903"/>
                      <a:pt x="581" y="2921"/>
                    </a:cubicBezTo>
                    <a:cubicBezTo>
                      <a:pt x="562" y="2959"/>
                      <a:pt x="553" y="2987"/>
                      <a:pt x="534" y="3024"/>
                    </a:cubicBezTo>
                    <a:cubicBezTo>
                      <a:pt x="516" y="3062"/>
                      <a:pt x="506" y="3090"/>
                      <a:pt x="487" y="3127"/>
                    </a:cubicBezTo>
                    <a:cubicBezTo>
                      <a:pt x="469" y="3165"/>
                      <a:pt x="459" y="3193"/>
                      <a:pt x="441" y="3230"/>
                    </a:cubicBezTo>
                    <a:cubicBezTo>
                      <a:pt x="422" y="3259"/>
                      <a:pt x="413" y="3287"/>
                      <a:pt x="394" y="3324"/>
                    </a:cubicBezTo>
                    <a:cubicBezTo>
                      <a:pt x="394" y="3343"/>
                      <a:pt x="385" y="3352"/>
                      <a:pt x="375" y="3371"/>
                    </a:cubicBezTo>
                    <a:cubicBezTo>
                      <a:pt x="366" y="3390"/>
                      <a:pt x="356" y="3408"/>
                      <a:pt x="356" y="3427"/>
                    </a:cubicBezTo>
                    <a:cubicBezTo>
                      <a:pt x="347" y="3446"/>
                      <a:pt x="338" y="3465"/>
                      <a:pt x="338" y="3483"/>
                    </a:cubicBezTo>
                    <a:cubicBezTo>
                      <a:pt x="328" y="3502"/>
                      <a:pt x="328" y="3521"/>
                      <a:pt x="319" y="3539"/>
                    </a:cubicBezTo>
                    <a:cubicBezTo>
                      <a:pt x="300" y="3596"/>
                      <a:pt x="282" y="3661"/>
                      <a:pt x="272" y="3727"/>
                    </a:cubicBezTo>
                    <a:cubicBezTo>
                      <a:pt x="263" y="3755"/>
                      <a:pt x="253" y="3792"/>
                      <a:pt x="244" y="3820"/>
                    </a:cubicBezTo>
                    <a:cubicBezTo>
                      <a:pt x="244" y="3839"/>
                      <a:pt x="235" y="3848"/>
                      <a:pt x="235" y="3867"/>
                    </a:cubicBezTo>
                    <a:cubicBezTo>
                      <a:pt x="225" y="3886"/>
                      <a:pt x="225" y="3905"/>
                      <a:pt x="216" y="3923"/>
                    </a:cubicBezTo>
                    <a:cubicBezTo>
                      <a:pt x="207" y="3951"/>
                      <a:pt x="197" y="3989"/>
                      <a:pt x="188" y="4017"/>
                    </a:cubicBezTo>
                    <a:cubicBezTo>
                      <a:pt x="179" y="4045"/>
                      <a:pt x="179" y="4082"/>
                      <a:pt x="169" y="4111"/>
                    </a:cubicBezTo>
                    <a:cubicBezTo>
                      <a:pt x="160" y="4129"/>
                      <a:pt x="160" y="4148"/>
                      <a:pt x="150" y="4157"/>
                    </a:cubicBezTo>
                    <a:cubicBezTo>
                      <a:pt x="150" y="4176"/>
                      <a:pt x="141" y="4195"/>
                      <a:pt x="141" y="4214"/>
                    </a:cubicBezTo>
                    <a:cubicBezTo>
                      <a:pt x="132" y="4260"/>
                      <a:pt x="122" y="4298"/>
                      <a:pt x="113" y="4335"/>
                    </a:cubicBezTo>
                    <a:cubicBezTo>
                      <a:pt x="104" y="4373"/>
                      <a:pt x="94" y="4401"/>
                      <a:pt x="85" y="4438"/>
                    </a:cubicBezTo>
                    <a:cubicBezTo>
                      <a:pt x="76" y="4476"/>
                      <a:pt x="76" y="4504"/>
                      <a:pt x="66" y="4541"/>
                    </a:cubicBezTo>
                    <a:cubicBezTo>
                      <a:pt x="57" y="4616"/>
                      <a:pt x="47" y="4682"/>
                      <a:pt x="38" y="4757"/>
                    </a:cubicBezTo>
                    <a:cubicBezTo>
                      <a:pt x="29" y="4794"/>
                      <a:pt x="29" y="4831"/>
                      <a:pt x="19" y="4878"/>
                    </a:cubicBezTo>
                    <a:cubicBezTo>
                      <a:pt x="19" y="4916"/>
                      <a:pt x="10" y="4953"/>
                      <a:pt x="10" y="4991"/>
                    </a:cubicBezTo>
                    <a:cubicBezTo>
                      <a:pt x="10" y="5009"/>
                      <a:pt x="10" y="5019"/>
                      <a:pt x="10" y="5037"/>
                    </a:cubicBezTo>
                    <a:cubicBezTo>
                      <a:pt x="1" y="5056"/>
                      <a:pt x="1" y="5075"/>
                      <a:pt x="1" y="5094"/>
                    </a:cubicBezTo>
                    <a:cubicBezTo>
                      <a:pt x="1" y="5122"/>
                      <a:pt x="1" y="5159"/>
                      <a:pt x="1" y="5197"/>
                    </a:cubicBezTo>
                    <a:cubicBezTo>
                      <a:pt x="1" y="5234"/>
                      <a:pt x="1" y="5272"/>
                      <a:pt x="1" y="5309"/>
                    </a:cubicBezTo>
                    <a:cubicBezTo>
                      <a:pt x="10" y="5328"/>
                      <a:pt x="10" y="5346"/>
                      <a:pt x="10" y="5365"/>
                    </a:cubicBezTo>
                    <a:lnTo>
                      <a:pt x="10" y="5421"/>
                    </a:lnTo>
                    <a:cubicBezTo>
                      <a:pt x="10" y="5459"/>
                      <a:pt x="19" y="5496"/>
                      <a:pt x="19" y="5534"/>
                    </a:cubicBezTo>
                    <a:cubicBezTo>
                      <a:pt x="29" y="5562"/>
                      <a:pt x="29" y="5599"/>
                      <a:pt x="38" y="5637"/>
                    </a:cubicBezTo>
                    <a:cubicBezTo>
                      <a:pt x="47" y="5712"/>
                      <a:pt x="66" y="5786"/>
                      <a:pt x="76" y="5852"/>
                    </a:cubicBezTo>
                    <a:cubicBezTo>
                      <a:pt x="76" y="5871"/>
                      <a:pt x="85" y="5889"/>
                      <a:pt x="85" y="5908"/>
                    </a:cubicBezTo>
                    <a:lnTo>
                      <a:pt x="94" y="5964"/>
                    </a:lnTo>
                    <a:cubicBezTo>
                      <a:pt x="104" y="6002"/>
                      <a:pt x="113" y="6039"/>
                      <a:pt x="122" y="6077"/>
                    </a:cubicBezTo>
                    <a:cubicBezTo>
                      <a:pt x="132" y="6114"/>
                      <a:pt x="141" y="6152"/>
                      <a:pt x="160" y="6189"/>
                    </a:cubicBezTo>
                    <a:cubicBezTo>
                      <a:pt x="169" y="6217"/>
                      <a:pt x="179" y="6255"/>
                      <a:pt x="197" y="6292"/>
                    </a:cubicBezTo>
                    <a:cubicBezTo>
                      <a:pt x="225" y="6367"/>
                      <a:pt x="253" y="6432"/>
                      <a:pt x="282" y="6507"/>
                    </a:cubicBezTo>
                    <a:cubicBezTo>
                      <a:pt x="300" y="6545"/>
                      <a:pt x="319" y="6582"/>
                      <a:pt x="338" y="6620"/>
                    </a:cubicBezTo>
                    <a:cubicBezTo>
                      <a:pt x="347" y="6648"/>
                      <a:pt x="366" y="6685"/>
                      <a:pt x="385" y="6713"/>
                    </a:cubicBezTo>
                    <a:cubicBezTo>
                      <a:pt x="403" y="6741"/>
                      <a:pt x="413" y="6760"/>
                      <a:pt x="422" y="6779"/>
                    </a:cubicBezTo>
                    <a:cubicBezTo>
                      <a:pt x="431" y="6798"/>
                      <a:pt x="450" y="6816"/>
                      <a:pt x="459" y="6835"/>
                    </a:cubicBezTo>
                    <a:cubicBezTo>
                      <a:pt x="478" y="6873"/>
                      <a:pt x="506" y="6910"/>
                      <a:pt x="534" y="6947"/>
                    </a:cubicBezTo>
                    <a:cubicBezTo>
                      <a:pt x="562" y="6976"/>
                      <a:pt x="590" y="7013"/>
                      <a:pt x="619" y="7050"/>
                    </a:cubicBezTo>
                    <a:cubicBezTo>
                      <a:pt x="647" y="7088"/>
                      <a:pt x="675" y="7125"/>
                      <a:pt x="693" y="7172"/>
                    </a:cubicBezTo>
                    <a:cubicBezTo>
                      <a:pt x="665" y="7097"/>
                      <a:pt x="637" y="7032"/>
                      <a:pt x="600" y="6966"/>
                    </a:cubicBezTo>
                    <a:cubicBezTo>
                      <a:pt x="572" y="6901"/>
                      <a:pt x="534" y="6826"/>
                      <a:pt x="497" y="6760"/>
                    </a:cubicBezTo>
                    <a:cubicBezTo>
                      <a:pt x="478" y="6732"/>
                      <a:pt x="459" y="6695"/>
                      <a:pt x="441" y="6667"/>
                    </a:cubicBezTo>
                    <a:cubicBezTo>
                      <a:pt x="422" y="6629"/>
                      <a:pt x="403" y="6592"/>
                      <a:pt x="394" y="6554"/>
                    </a:cubicBezTo>
                    <a:cubicBezTo>
                      <a:pt x="375" y="6526"/>
                      <a:pt x="356" y="6489"/>
                      <a:pt x="347" y="6451"/>
                    </a:cubicBezTo>
                    <a:cubicBezTo>
                      <a:pt x="328" y="6423"/>
                      <a:pt x="319" y="6386"/>
                      <a:pt x="300" y="6358"/>
                    </a:cubicBezTo>
                    <a:cubicBezTo>
                      <a:pt x="282" y="6311"/>
                      <a:pt x="263" y="6264"/>
                      <a:pt x="253" y="6217"/>
                    </a:cubicBezTo>
                    <a:cubicBezTo>
                      <a:pt x="244" y="6198"/>
                      <a:pt x="235" y="6170"/>
                      <a:pt x="225" y="6142"/>
                    </a:cubicBezTo>
                    <a:cubicBezTo>
                      <a:pt x="216" y="6124"/>
                      <a:pt x="207" y="6105"/>
                      <a:pt x="197" y="6086"/>
                    </a:cubicBezTo>
                    <a:cubicBezTo>
                      <a:pt x="197" y="6067"/>
                      <a:pt x="197" y="6058"/>
                      <a:pt x="188" y="6039"/>
                    </a:cubicBezTo>
                    <a:lnTo>
                      <a:pt x="179" y="5983"/>
                    </a:lnTo>
                    <a:cubicBezTo>
                      <a:pt x="169" y="5946"/>
                      <a:pt x="160" y="5908"/>
                      <a:pt x="160" y="5871"/>
                    </a:cubicBezTo>
                    <a:cubicBezTo>
                      <a:pt x="150" y="5833"/>
                      <a:pt x="141" y="5805"/>
                      <a:pt x="141" y="5768"/>
                    </a:cubicBezTo>
                    <a:cubicBezTo>
                      <a:pt x="132" y="5730"/>
                      <a:pt x="122" y="5693"/>
                      <a:pt x="113" y="5655"/>
                    </a:cubicBezTo>
                    <a:cubicBezTo>
                      <a:pt x="113" y="5637"/>
                      <a:pt x="113" y="5618"/>
                      <a:pt x="104" y="5599"/>
                    </a:cubicBezTo>
                    <a:cubicBezTo>
                      <a:pt x="104" y="5580"/>
                      <a:pt x="104" y="5562"/>
                      <a:pt x="94" y="5543"/>
                    </a:cubicBezTo>
                    <a:cubicBezTo>
                      <a:pt x="94" y="5506"/>
                      <a:pt x="85" y="5468"/>
                      <a:pt x="85" y="5440"/>
                    </a:cubicBezTo>
                    <a:cubicBezTo>
                      <a:pt x="85" y="5403"/>
                      <a:pt x="76" y="5365"/>
                      <a:pt x="76" y="5328"/>
                    </a:cubicBezTo>
                    <a:cubicBezTo>
                      <a:pt x="76" y="5290"/>
                      <a:pt x="76" y="5253"/>
                      <a:pt x="76" y="5225"/>
                    </a:cubicBezTo>
                    <a:cubicBezTo>
                      <a:pt x="76" y="5206"/>
                      <a:pt x="66" y="5187"/>
                      <a:pt x="66" y="5169"/>
                    </a:cubicBezTo>
                    <a:cubicBezTo>
                      <a:pt x="66" y="5150"/>
                      <a:pt x="66" y="5131"/>
                      <a:pt x="76" y="5112"/>
                    </a:cubicBezTo>
                    <a:cubicBezTo>
                      <a:pt x="76" y="5084"/>
                      <a:pt x="76" y="5047"/>
                      <a:pt x="76" y="5019"/>
                    </a:cubicBezTo>
                    <a:cubicBezTo>
                      <a:pt x="76" y="4981"/>
                      <a:pt x="85" y="4944"/>
                      <a:pt x="85" y="4906"/>
                    </a:cubicBezTo>
                    <a:cubicBezTo>
                      <a:pt x="94" y="4869"/>
                      <a:pt x="94" y="4822"/>
                      <a:pt x="104" y="4785"/>
                    </a:cubicBezTo>
                    <a:cubicBezTo>
                      <a:pt x="104" y="4757"/>
                      <a:pt x="113" y="4719"/>
                      <a:pt x="113" y="4682"/>
                    </a:cubicBezTo>
                    <a:cubicBezTo>
                      <a:pt x="122" y="4644"/>
                      <a:pt x="122" y="4607"/>
                      <a:pt x="132" y="4569"/>
                    </a:cubicBezTo>
                    <a:cubicBezTo>
                      <a:pt x="132" y="4532"/>
                      <a:pt x="141" y="4494"/>
                      <a:pt x="150" y="4466"/>
                    </a:cubicBezTo>
                    <a:cubicBezTo>
                      <a:pt x="150" y="4448"/>
                      <a:pt x="150" y="4438"/>
                      <a:pt x="160" y="4420"/>
                    </a:cubicBezTo>
                    <a:cubicBezTo>
                      <a:pt x="160" y="4401"/>
                      <a:pt x="160" y="4382"/>
                      <a:pt x="169" y="4363"/>
                    </a:cubicBezTo>
                    <a:cubicBezTo>
                      <a:pt x="179" y="4326"/>
                      <a:pt x="188" y="4279"/>
                      <a:pt x="197" y="4232"/>
                    </a:cubicBezTo>
                    <a:cubicBezTo>
                      <a:pt x="207" y="4214"/>
                      <a:pt x="207" y="4195"/>
                      <a:pt x="207" y="4176"/>
                    </a:cubicBezTo>
                    <a:cubicBezTo>
                      <a:pt x="216" y="4148"/>
                      <a:pt x="216" y="4129"/>
                      <a:pt x="225" y="4111"/>
                    </a:cubicBezTo>
                    <a:cubicBezTo>
                      <a:pt x="244" y="4045"/>
                      <a:pt x="253" y="3979"/>
                      <a:pt x="272" y="3914"/>
                    </a:cubicBezTo>
                    <a:cubicBezTo>
                      <a:pt x="282" y="3886"/>
                      <a:pt x="291" y="3848"/>
                      <a:pt x="300" y="3820"/>
                    </a:cubicBezTo>
                    <a:cubicBezTo>
                      <a:pt x="310" y="3783"/>
                      <a:pt x="319" y="3755"/>
                      <a:pt x="328" y="3727"/>
                    </a:cubicBezTo>
                    <a:cubicBezTo>
                      <a:pt x="338" y="3689"/>
                      <a:pt x="338" y="3652"/>
                      <a:pt x="347" y="3624"/>
                    </a:cubicBezTo>
                    <a:cubicBezTo>
                      <a:pt x="366" y="3586"/>
                      <a:pt x="375" y="3549"/>
                      <a:pt x="385" y="3511"/>
                    </a:cubicBezTo>
                    <a:cubicBezTo>
                      <a:pt x="394" y="3474"/>
                      <a:pt x="413" y="3446"/>
                      <a:pt x="422" y="3408"/>
                    </a:cubicBezTo>
                    <a:cubicBezTo>
                      <a:pt x="431" y="3380"/>
                      <a:pt x="450" y="3343"/>
                      <a:pt x="469" y="3315"/>
                    </a:cubicBezTo>
                    <a:cubicBezTo>
                      <a:pt x="478" y="3277"/>
                      <a:pt x="497" y="3249"/>
                      <a:pt x="516" y="3212"/>
                    </a:cubicBezTo>
                    <a:cubicBezTo>
                      <a:pt x="525" y="3184"/>
                      <a:pt x="544" y="3146"/>
                      <a:pt x="562" y="3118"/>
                    </a:cubicBezTo>
                    <a:cubicBezTo>
                      <a:pt x="572" y="3081"/>
                      <a:pt x="590" y="3053"/>
                      <a:pt x="609" y="3015"/>
                    </a:cubicBezTo>
                    <a:cubicBezTo>
                      <a:pt x="619" y="2978"/>
                      <a:pt x="637" y="2940"/>
                      <a:pt x="656" y="2912"/>
                    </a:cubicBezTo>
                    <a:cubicBezTo>
                      <a:pt x="665" y="2884"/>
                      <a:pt x="675" y="2865"/>
                      <a:pt x="684" y="2837"/>
                    </a:cubicBezTo>
                    <a:cubicBezTo>
                      <a:pt x="703" y="2818"/>
                      <a:pt x="712" y="2790"/>
                      <a:pt x="722" y="2772"/>
                    </a:cubicBezTo>
                    <a:cubicBezTo>
                      <a:pt x="740" y="2744"/>
                      <a:pt x="750" y="2715"/>
                      <a:pt x="768" y="2678"/>
                    </a:cubicBezTo>
                    <a:cubicBezTo>
                      <a:pt x="778" y="2669"/>
                      <a:pt x="778" y="2650"/>
                      <a:pt x="787" y="2631"/>
                    </a:cubicBezTo>
                    <a:cubicBezTo>
                      <a:pt x="796" y="2613"/>
                      <a:pt x="806" y="2594"/>
                      <a:pt x="806" y="2584"/>
                    </a:cubicBezTo>
                    <a:cubicBezTo>
                      <a:pt x="825" y="2547"/>
                      <a:pt x="834" y="2519"/>
                      <a:pt x="853" y="2481"/>
                    </a:cubicBezTo>
                    <a:cubicBezTo>
                      <a:pt x="871" y="2444"/>
                      <a:pt x="881" y="2416"/>
                      <a:pt x="899" y="2378"/>
                    </a:cubicBezTo>
                    <a:cubicBezTo>
                      <a:pt x="918" y="2313"/>
                      <a:pt x="946" y="2238"/>
                      <a:pt x="965" y="2172"/>
                    </a:cubicBezTo>
                    <a:cubicBezTo>
                      <a:pt x="984" y="2098"/>
                      <a:pt x="1002" y="2023"/>
                      <a:pt x="1021" y="1948"/>
                    </a:cubicBezTo>
                    <a:cubicBezTo>
                      <a:pt x="1021" y="1938"/>
                      <a:pt x="1031" y="1920"/>
                      <a:pt x="1031" y="1901"/>
                    </a:cubicBezTo>
                    <a:cubicBezTo>
                      <a:pt x="1040" y="1882"/>
                      <a:pt x="1040" y="1873"/>
                      <a:pt x="1040" y="1854"/>
                    </a:cubicBezTo>
                    <a:cubicBezTo>
                      <a:pt x="1049" y="1817"/>
                      <a:pt x="1059" y="1779"/>
                      <a:pt x="1059" y="1742"/>
                    </a:cubicBezTo>
                    <a:cubicBezTo>
                      <a:pt x="1059" y="1723"/>
                      <a:pt x="1059" y="1714"/>
                      <a:pt x="1068" y="1695"/>
                    </a:cubicBezTo>
                    <a:cubicBezTo>
                      <a:pt x="1068" y="1676"/>
                      <a:pt x="1068" y="1658"/>
                      <a:pt x="1068" y="1639"/>
                    </a:cubicBezTo>
                    <a:cubicBezTo>
                      <a:pt x="1068" y="1601"/>
                      <a:pt x="1068" y="1564"/>
                      <a:pt x="1068" y="1526"/>
                    </a:cubicBezTo>
                    <a:cubicBezTo>
                      <a:pt x="1068" y="1489"/>
                      <a:pt x="1077" y="1442"/>
                      <a:pt x="1077" y="1405"/>
                    </a:cubicBezTo>
                    <a:cubicBezTo>
                      <a:pt x="1077" y="1367"/>
                      <a:pt x="1077" y="1330"/>
                      <a:pt x="1077" y="1292"/>
                    </a:cubicBezTo>
                    <a:cubicBezTo>
                      <a:pt x="1077" y="1217"/>
                      <a:pt x="1077" y="1143"/>
                      <a:pt x="1068" y="1068"/>
                    </a:cubicBezTo>
                    <a:lnTo>
                      <a:pt x="1068" y="974"/>
                    </a:lnTo>
                    <a:cubicBezTo>
                      <a:pt x="1068" y="955"/>
                      <a:pt x="1068" y="937"/>
                      <a:pt x="1068" y="918"/>
                    </a:cubicBezTo>
                    <a:cubicBezTo>
                      <a:pt x="1068" y="899"/>
                      <a:pt x="1068" y="880"/>
                      <a:pt x="1068" y="862"/>
                    </a:cubicBezTo>
                    <a:cubicBezTo>
                      <a:pt x="1068" y="787"/>
                      <a:pt x="1059" y="712"/>
                      <a:pt x="1049" y="637"/>
                    </a:cubicBezTo>
                    <a:cubicBezTo>
                      <a:pt x="1049" y="600"/>
                      <a:pt x="1040" y="562"/>
                      <a:pt x="1031" y="525"/>
                    </a:cubicBezTo>
                    <a:cubicBezTo>
                      <a:pt x="1021" y="487"/>
                      <a:pt x="1012" y="450"/>
                      <a:pt x="1002" y="412"/>
                    </a:cubicBezTo>
                    <a:cubicBezTo>
                      <a:pt x="1002" y="375"/>
                      <a:pt x="993" y="337"/>
                      <a:pt x="984" y="300"/>
                    </a:cubicBezTo>
                    <a:cubicBezTo>
                      <a:pt x="974" y="262"/>
                      <a:pt x="965" y="225"/>
                      <a:pt x="956" y="197"/>
                    </a:cubicBezTo>
                    <a:cubicBezTo>
                      <a:pt x="946" y="131"/>
                      <a:pt x="928" y="66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61"/>
              <p:cNvSpPr/>
              <p:nvPr/>
            </p:nvSpPr>
            <p:spPr>
              <a:xfrm flipH="1">
                <a:off x="3054648" y="1632286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61"/>
              <p:cNvSpPr/>
              <p:nvPr/>
            </p:nvSpPr>
            <p:spPr>
              <a:xfrm flipH="1">
                <a:off x="3033338" y="1611817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61"/>
              <p:cNvSpPr/>
              <p:nvPr/>
            </p:nvSpPr>
            <p:spPr>
              <a:xfrm flipH="1">
                <a:off x="3054648" y="1632286"/>
                <a:ext cx="84" cy="9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0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61"/>
              <p:cNvSpPr/>
              <p:nvPr/>
            </p:nvSpPr>
            <p:spPr>
              <a:xfrm flipH="1">
                <a:off x="3054648" y="1632286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61"/>
              <p:cNvSpPr/>
              <p:nvPr/>
            </p:nvSpPr>
            <p:spPr>
              <a:xfrm flipH="1">
                <a:off x="3054648" y="1632286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61"/>
              <p:cNvSpPr/>
              <p:nvPr/>
            </p:nvSpPr>
            <p:spPr>
              <a:xfrm flipH="1">
                <a:off x="3032580" y="1610975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61"/>
              <p:cNvSpPr/>
              <p:nvPr/>
            </p:nvSpPr>
            <p:spPr>
              <a:xfrm flipH="1">
                <a:off x="3068041" y="1638603"/>
                <a:ext cx="8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2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61"/>
              <p:cNvSpPr/>
              <p:nvPr/>
            </p:nvSpPr>
            <p:spPr>
              <a:xfrm flipH="1">
                <a:off x="2009744" y="2032897"/>
                <a:ext cx="220100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3007" extrusionOk="0">
                    <a:moveTo>
                      <a:pt x="750" y="1"/>
                    </a:moveTo>
                    <a:cubicBezTo>
                      <a:pt x="731" y="375"/>
                      <a:pt x="282" y="1855"/>
                      <a:pt x="151" y="2051"/>
                    </a:cubicBezTo>
                    <a:cubicBezTo>
                      <a:pt x="1" y="2276"/>
                      <a:pt x="647" y="2885"/>
                      <a:pt x="647" y="2885"/>
                    </a:cubicBezTo>
                    <a:lnTo>
                      <a:pt x="2304" y="3006"/>
                    </a:lnTo>
                    <a:lnTo>
                      <a:pt x="2538" y="2669"/>
                    </a:lnTo>
                    <a:lnTo>
                      <a:pt x="2613" y="2576"/>
                    </a:lnTo>
                    <a:cubicBezTo>
                      <a:pt x="2613" y="2576"/>
                      <a:pt x="1948" y="2426"/>
                      <a:pt x="1667" y="2192"/>
                    </a:cubicBezTo>
                    <a:cubicBezTo>
                      <a:pt x="1377" y="1958"/>
                      <a:pt x="1040" y="993"/>
                      <a:pt x="984" y="666"/>
                    </a:cubicBezTo>
                    <a:cubicBezTo>
                      <a:pt x="928" y="347"/>
                      <a:pt x="806" y="1"/>
                      <a:pt x="750" y="1"/>
                    </a:cubicBezTo>
                    <a:close/>
                  </a:path>
                </a:pathLst>
              </a:custGeom>
              <a:solidFill>
                <a:srgbClr val="F9E9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61"/>
              <p:cNvSpPr/>
              <p:nvPr/>
            </p:nvSpPr>
            <p:spPr>
              <a:xfrm flipH="1">
                <a:off x="1780211" y="2342116"/>
                <a:ext cx="307617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993" extrusionOk="0">
                    <a:moveTo>
                      <a:pt x="3651" y="0"/>
                    </a:moveTo>
                    <a:lnTo>
                      <a:pt x="0" y="421"/>
                    </a:lnTo>
                    <a:lnTo>
                      <a:pt x="328" y="993"/>
                    </a:lnTo>
                    <a:lnTo>
                      <a:pt x="2846" y="637"/>
                    </a:lnTo>
                    <a:lnTo>
                      <a:pt x="3520" y="225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rgbClr val="F9E9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61"/>
              <p:cNvSpPr/>
              <p:nvPr/>
            </p:nvSpPr>
            <p:spPr>
              <a:xfrm flipH="1">
                <a:off x="2394603" y="2271865"/>
                <a:ext cx="170402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791" extrusionOk="0">
                    <a:moveTo>
                      <a:pt x="1" y="1"/>
                    </a:moveTo>
                    <a:cubicBezTo>
                      <a:pt x="1" y="1"/>
                      <a:pt x="235" y="282"/>
                      <a:pt x="366" y="572"/>
                    </a:cubicBezTo>
                    <a:cubicBezTo>
                      <a:pt x="497" y="862"/>
                      <a:pt x="637" y="1330"/>
                      <a:pt x="647" y="1574"/>
                    </a:cubicBezTo>
                    <a:cubicBezTo>
                      <a:pt x="647" y="1772"/>
                      <a:pt x="690" y="1790"/>
                      <a:pt x="706" y="1790"/>
                    </a:cubicBezTo>
                    <a:cubicBezTo>
                      <a:pt x="710" y="1790"/>
                      <a:pt x="712" y="1789"/>
                      <a:pt x="712" y="1789"/>
                    </a:cubicBezTo>
                    <a:cubicBezTo>
                      <a:pt x="712" y="1789"/>
                      <a:pt x="815" y="1583"/>
                      <a:pt x="1115" y="1555"/>
                    </a:cubicBezTo>
                    <a:cubicBezTo>
                      <a:pt x="1405" y="1518"/>
                      <a:pt x="1648" y="1546"/>
                      <a:pt x="1779" y="1452"/>
                    </a:cubicBezTo>
                    <a:cubicBezTo>
                      <a:pt x="1920" y="1349"/>
                      <a:pt x="2023" y="1106"/>
                      <a:pt x="2023" y="1106"/>
                    </a:cubicBezTo>
                    <a:cubicBezTo>
                      <a:pt x="2023" y="1106"/>
                      <a:pt x="1555" y="1096"/>
                      <a:pt x="1358" y="993"/>
                    </a:cubicBezTo>
                    <a:cubicBezTo>
                      <a:pt x="1152" y="890"/>
                      <a:pt x="403" y="385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61"/>
              <p:cNvSpPr/>
              <p:nvPr/>
            </p:nvSpPr>
            <p:spPr>
              <a:xfrm flipH="1">
                <a:off x="3038897" y="2829824"/>
                <a:ext cx="176130" cy="226838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693" extrusionOk="0">
                    <a:moveTo>
                      <a:pt x="130" y="1"/>
                    </a:moveTo>
                    <a:cubicBezTo>
                      <a:pt x="0" y="1"/>
                      <a:pt x="40" y="180"/>
                      <a:pt x="134" y="446"/>
                    </a:cubicBezTo>
                    <a:cubicBezTo>
                      <a:pt x="237" y="745"/>
                      <a:pt x="312" y="970"/>
                      <a:pt x="218" y="1513"/>
                    </a:cubicBezTo>
                    <a:lnTo>
                      <a:pt x="2091" y="2693"/>
                    </a:lnTo>
                    <a:lnTo>
                      <a:pt x="2091" y="2693"/>
                    </a:lnTo>
                    <a:lnTo>
                      <a:pt x="433" y="315"/>
                    </a:lnTo>
                    <a:cubicBezTo>
                      <a:pt x="433" y="315"/>
                      <a:pt x="340" y="43"/>
                      <a:pt x="171" y="6"/>
                    </a:cubicBezTo>
                    <a:cubicBezTo>
                      <a:pt x="156" y="2"/>
                      <a:pt x="142" y="1"/>
                      <a:pt x="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61"/>
              <p:cNvSpPr/>
              <p:nvPr/>
            </p:nvSpPr>
            <p:spPr>
              <a:xfrm flipH="1">
                <a:off x="2484816" y="3548751"/>
                <a:ext cx="185059" cy="185396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1" extrusionOk="0">
                    <a:moveTo>
                      <a:pt x="431" y="0"/>
                    </a:moveTo>
                    <a:lnTo>
                      <a:pt x="0" y="449"/>
                    </a:lnTo>
                    <a:lnTo>
                      <a:pt x="899" y="2144"/>
                    </a:lnTo>
                    <a:cubicBezTo>
                      <a:pt x="899" y="2144"/>
                      <a:pt x="1031" y="2201"/>
                      <a:pt x="1253" y="2201"/>
                    </a:cubicBezTo>
                    <a:cubicBezTo>
                      <a:pt x="1302" y="2201"/>
                      <a:pt x="1356" y="2198"/>
                      <a:pt x="1414" y="2191"/>
                    </a:cubicBezTo>
                    <a:cubicBezTo>
                      <a:pt x="1732" y="2155"/>
                      <a:pt x="2032" y="2013"/>
                      <a:pt x="2118" y="2013"/>
                    </a:cubicBezTo>
                    <a:cubicBezTo>
                      <a:pt x="2121" y="2013"/>
                      <a:pt x="2123" y="2013"/>
                      <a:pt x="2126" y="2013"/>
                    </a:cubicBezTo>
                    <a:cubicBezTo>
                      <a:pt x="2126" y="2013"/>
                      <a:pt x="2126" y="2013"/>
                      <a:pt x="2127" y="2013"/>
                    </a:cubicBezTo>
                    <a:cubicBezTo>
                      <a:pt x="2196" y="2013"/>
                      <a:pt x="1676" y="927"/>
                      <a:pt x="1676" y="927"/>
                    </a:cubicBez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61"/>
              <p:cNvSpPr/>
              <p:nvPr/>
            </p:nvSpPr>
            <p:spPr>
              <a:xfrm flipH="1">
                <a:off x="2166669" y="3629951"/>
                <a:ext cx="343921" cy="157767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1873" extrusionOk="0">
                    <a:moveTo>
                      <a:pt x="1" y="0"/>
                    </a:moveTo>
                    <a:lnTo>
                      <a:pt x="94" y="356"/>
                    </a:lnTo>
                    <a:lnTo>
                      <a:pt x="787" y="1236"/>
                    </a:lnTo>
                    <a:lnTo>
                      <a:pt x="1948" y="1873"/>
                    </a:lnTo>
                    <a:lnTo>
                      <a:pt x="3427" y="1433"/>
                    </a:lnTo>
                    <a:lnTo>
                      <a:pt x="4083" y="684"/>
                    </a:lnTo>
                    <a:lnTo>
                      <a:pt x="4083" y="459"/>
                    </a:lnTo>
                    <a:lnTo>
                      <a:pt x="3624" y="450"/>
                    </a:lnTo>
                    <a:lnTo>
                      <a:pt x="2950" y="703"/>
                    </a:lnTo>
                    <a:cubicBezTo>
                      <a:pt x="2950" y="703"/>
                      <a:pt x="2705" y="825"/>
                      <a:pt x="2316" y="825"/>
                    </a:cubicBezTo>
                    <a:cubicBezTo>
                      <a:pt x="2179" y="825"/>
                      <a:pt x="2023" y="810"/>
                      <a:pt x="1854" y="768"/>
                    </a:cubicBezTo>
                    <a:cubicBezTo>
                      <a:pt x="1208" y="609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61"/>
              <p:cNvSpPr/>
              <p:nvPr/>
            </p:nvSpPr>
            <p:spPr>
              <a:xfrm flipH="1">
                <a:off x="2076709" y="3031561"/>
                <a:ext cx="360515" cy="230713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739" extrusionOk="0">
                    <a:moveTo>
                      <a:pt x="4187" y="0"/>
                    </a:moveTo>
                    <a:cubicBezTo>
                      <a:pt x="3991" y="0"/>
                      <a:pt x="3511" y="419"/>
                      <a:pt x="3511" y="419"/>
                    </a:cubicBezTo>
                    <a:cubicBezTo>
                      <a:pt x="3511" y="419"/>
                      <a:pt x="1948" y="785"/>
                      <a:pt x="1901" y="813"/>
                    </a:cubicBezTo>
                    <a:cubicBezTo>
                      <a:pt x="1891" y="820"/>
                      <a:pt x="1840" y="823"/>
                      <a:pt x="1772" y="823"/>
                    </a:cubicBezTo>
                    <a:cubicBezTo>
                      <a:pt x="1590" y="823"/>
                      <a:pt x="1283" y="803"/>
                      <a:pt x="1283" y="803"/>
                    </a:cubicBezTo>
                    <a:cubicBezTo>
                      <a:pt x="1283" y="803"/>
                      <a:pt x="965" y="1028"/>
                      <a:pt x="553" y="1103"/>
                    </a:cubicBezTo>
                    <a:cubicBezTo>
                      <a:pt x="141" y="1178"/>
                      <a:pt x="0" y="1215"/>
                      <a:pt x="0" y="1215"/>
                    </a:cubicBezTo>
                    <a:cubicBezTo>
                      <a:pt x="0" y="1215"/>
                      <a:pt x="262" y="1374"/>
                      <a:pt x="291" y="1618"/>
                    </a:cubicBezTo>
                    <a:cubicBezTo>
                      <a:pt x="319" y="1861"/>
                      <a:pt x="347" y="1946"/>
                      <a:pt x="543" y="2030"/>
                    </a:cubicBezTo>
                    <a:cubicBezTo>
                      <a:pt x="543" y="2030"/>
                      <a:pt x="549" y="2030"/>
                      <a:pt x="558" y="2030"/>
                    </a:cubicBezTo>
                    <a:cubicBezTo>
                      <a:pt x="631" y="2030"/>
                      <a:pt x="961" y="2037"/>
                      <a:pt x="1283" y="2161"/>
                    </a:cubicBezTo>
                    <a:cubicBezTo>
                      <a:pt x="1648" y="2301"/>
                      <a:pt x="1920" y="2526"/>
                      <a:pt x="2004" y="2648"/>
                    </a:cubicBezTo>
                    <a:cubicBezTo>
                      <a:pt x="2043" y="2704"/>
                      <a:pt x="2116" y="2739"/>
                      <a:pt x="2181" y="2739"/>
                    </a:cubicBezTo>
                    <a:cubicBezTo>
                      <a:pt x="2256" y="2739"/>
                      <a:pt x="2319" y="2693"/>
                      <a:pt x="2304" y="2582"/>
                    </a:cubicBezTo>
                    <a:cubicBezTo>
                      <a:pt x="2285" y="2376"/>
                      <a:pt x="2135" y="1964"/>
                      <a:pt x="2257" y="1712"/>
                    </a:cubicBezTo>
                    <a:cubicBezTo>
                      <a:pt x="2369" y="1468"/>
                      <a:pt x="2706" y="1384"/>
                      <a:pt x="3165" y="1225"/>
                    </a:cubicBezTo>
                    <a:cubicBezTo>
                      <a:pt x="3624" y="1065"/>
                      <a:pt x="3633" y="1168"/>
                      <a:pt x="3876" y="860"/>
                    </a:cubicBezTo>
                    <a:cubicBezTo>
                      <a:pt x="4120" y="551"/>
                      <a:pt x="4279" y="419"/>
                      <a:pt x="4270" y="92"/>
                    </a:cubicBezTo>
                    <a:cubicBezTo>
                      <a:pt x="4268" y="26"/>
                      <a:pt x="4236" y="0"/>
                      <a:pt x="4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61"/>
              <p:cNvSpPr/>
              <p:nvPr/>
            </p:nvSpPr>
            <p:spPr>
              <a:xfrm flipH="1">
                <a:off x="3396969" y="3160100"/>
                <a:ext cx="141258" cy="167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993" extrusionOk="0">
                    <a:moveTo>
                      <a:pt x="937" y="0"/>
                    </a:moveTo>
                    <a:cubicBezTo>
                      <a:pt x="711" y="0"/>
                      <a:pt x="691" y="244"/>
                      <a:pt x="478" y="541"/>
                    </a:cubicBezTo>
                    <a:cubicBezTo>
                      <a:pt x="244" y="860"/>
                      <a:pt x="1" y="1918"/>
                      <a:pt x="1" y="1918"/>
                    </a:cubicBezTo>
                    <a:lnTo>
                      <a:pt x="113" y="1993"/>
                    </a:lnTo>
                    <a:lnTo>
                      <a:pt x="881" y="1009"/>
                    </a:lnTo>
                    <a:lnTo>
                      <a:pt x="1677" y="111"/>
                    </a:lnTo>
                    <a:cubicBezTo>
                      <a:pt x="1677" y="111"/>
                      <a:pt x="1312" y="54"/>
                      <a:pt x="1012" y="8"/>
                    </a:cubicBezTo>
                    <a:cubicBezTo>
                      <a:pt x="985" y="2"/>
                      <a:pt x="960" y="0"/>
                      <a:pt x="937" y="0"/>
                    </a:cubicBezTo>
                    <a:close/>
                  </a:path>
                </a:pathLst>
              </a:custGeom>
              <a:solidFill>
                <a:srgbClr val="F9E9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1"/>
              <p:cNvSpPr/>
              <p:nvPr/>
            </p:nvSpPr>
            <p:spPr>
              <a:xfrm flipH="1">
                <a:off x="3210815" y="3183601"/>
                <a:ext cx="141426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798" extrusionOk="0">
                    <a:moveTo>
                      <a:pt x="658" y="0"/>
                    </a:moveTo>
                    <a:cubicBezTo>
                      <a:pt x="518" y="0"/>
                      <a:pt x="395" y="14"/>
                      <a:pt x="281" y="14"/>
                    </a:cubicBezTo>
                    <a:cubicBezTo>
                      <a:pt x="247" y="14"/>
                      <a:pt x="213" y="13"/>
                      <a:pt x="180" y="10"/>
                    </a:cubicBezTo>
                    <a:cubicBezTo>
                      <a:pt x="176" y="9"/>
                      <a:pt x="171" y="8"/>
                      <a:pt x="167" y="8"/>
                    </a:cubicBezTo>
                    <a:cubicBezTo>
                      <a:pt x="0" y="8"/>
                      <a:pt x="134" y="524"/>
                      <a:pt x="134" y="524"/>
                    </a:cubicBezTo>
                    <a:lnTo>
                      <a:pt x="986" y="1189"/>
                    </a:lnTo>
                    <a:lnTo>
                      <a:pt x="1295" y="1657"/>
                    </a:lnTo>
                    <a:lnTo>
                      <a:pt x="1679" y="1798"/>
                    </a:lnTo>
                    <a:cubicBezTo>
                      <a:pt x="1679" y="1798"/>
                      <a:pt x="1557" y="1367"/>
                      <a:pt x="1482" y="1058"/>
                    </a:cubicBezTo>
                    <a:cubicBezTo>
                      <a:pt x="1407" y="749"/>
                      <a:pt x="1426" y="412"/>
                      <a:pt x="1238" y="253"/>
                    </a:cubicBezTo>
                    <a:cubicBezTo>
                      <a:pt x="1051" y="94"/>
                      <a:pt x="1117" y="47"/>
                      <a:pt x="845" y="10"/>
                    </a:cubicBezTo>
                    <a:cubicBezTo>
                      <a:pt x="779" y="3"/>
                      <a:pt x="717" y="0"/>
                      <a:pt x="658" y="0"/>
                    </a:cubicBezTo>
                    <a:close/>
                  </a:path>
                </a:pathLst>
              </a:custGeom>
              <a:solidFill>
                <a:srgbClr val="F9E9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1"/>
              <p:cNvSpPr/>
              <p:nvPr/>
            </p:nvSpPr>
            <p:spPr>
              <a:xfrm flipH="1">
                <a:off x="3232126" y="3044786"/>
                <a:ext cx="56857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675" h="862" extrusionOk="0">
                    <a:moveTo>
                      <a:pt x="132" y="0"/>
                    </a:moveTo>
                    <a:lnTo>
                      <a:pt x="1" y="431"/>
                    </a:lnTo>
                    <a:lnTo>
                      <a:pt x="291" y="862"/>
                    </a:lnTo>
                    <a:cubicBezTo>
                      <a:pt x="291" y="862"/>
                      <a:pt x="534" y="862"/>
                      <a:pt x="600" y="628"/>
                    </a:cubicBezTo>
                    <a:cubicBezTo>
                      <a:pt x="675" y="394"/>
                      <a:pt x="619" y="365"/>
                      <a:pt x="572" y="244"/>
                    </a:cubicBezTo>
                    <a:cubicBezTo>
                      <a:pt x="525" y="122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1"/>
              <p:cNvSpPr/>
              <p:nvPr/>
            </p:nvSpPr>
            <p:spPr>
              <a:xfrm flipH="1">
                <a:off x="3228925" y="2999047"/>
                <a:ext cx="39505" cy="4936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586" extrusionOk="0">
                    <a:moveTo>
                      <a:pt x="346" y="0"/>
                    </a:moveTo>
                    <a:lnTo>
                      <a:pt x="0" y="450"/>
                    </a:lnTo>
                    <a:cubicBezTo>
                      <a:pt x="0" y="450"/>
                      <a:pt x="290" y="515"/>
                      <a:pt x="375" y="571"/>
                    </a:cubicBezTo>
                    <a:cubicBezTo>
                      <a:pt x="387" y="581"/>
                      <a:pt x="398" y="585"/>
                      <a:pt x="406" y="585"/>
                    </a:cubicBezTo>
                    <a:cubicBezTo>
                      <a:pt x="447" y="585"/>
                      <a:pt x="440" y="488"/>
                      <a:pt x="440" y="450"/>
                    </a:cubicBezTo>
                    <a:cubicBezTo>
                      <a:pt x="449" y="403"/>
                      <a:pt x="468" y="150"/>
                      <a:pt x="468" y="150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1"/>
              <p:cNvSpPr/>
              <p:nvPr/>
            </p:nvSpPr>
            <p:spPr>
              <a:xfrm flipH="1">
                <a:off x="2904799" y="2484048"/>
                <a:ext cx="76567" cy="54498"/>
              </a:xfrm>
              <a:custGeom>
                <a:avLst/>
                <a:gdLst/>
                <a:ahLst/>
                <a:cxnLst/>
                <a:rect l="l" t="t" r="r" b="b"/>
                <a:pathLst>
                  <a:path w="909" h="647" extrusionOk="0">
                    <a:moveTo>
                      <a:pt x="253" y="0"/>
                    </a:moveTo>
                    <a:cubicBezTo>
                      <a:pt x="253" y="0"/>
                      <a:pt x="112" y="85"/>
                      <a:pt x="56" y="141"/>
                    </a:cubicBezTo>
                    <a:cubicBezTo>
                      <a:pt x="0" y="197"/>
                      <a:pt x="9" y="572"/>
                      <a:pt x="9" y="572"/>
                    </a:cubicBezTo>
                    <a:cubicBezTo>
                      <a:pt x="9" y="572"/>
                      <a:pt x="262" y="628"/>
                      <a:pt x="478" y="646"/>
                    </a:cubicBezTo>
                    <a:cubicBezTo>
                      <a:pt x="486" y="647"/>
                      <a:pt x="495" y="647"/>
                      <a:pt x="503" y="647"/>
                    </a:cubicBezTo>
                    <a:cubicBezTo>
                      <a:pt x="710" y="647"/>
                      <a:pt x="908" y="543"/>
                      <a:pt x="908" y="543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9E9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1"/>
              <p:cNvSpPr/>
              <p:nvPr/>
            </p:nvSpPr>
            <p:spPr>
              <a:xfrm flipH="1">
                <a:off x="2452891" y="2433340"/>
                <a:ext cx="44306" cy="2552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03" extrusionOk="0">
                    <a:moveTo>
                      <a:pt x="93" y="0"/>
                    </a:moveTo>
                    <a:cubicBezTo>
                      <a:pt x="66" y="0"/>
                      <a:pt x="47" y="6"/>
                      <a:pt x="38" y="22"/>
                    </a:cubicBezTo>
                    <a:cubicBezTo>
                      <a:pt x="1" y="97"/>
                      <a:pt x="104" y="247"/>
                      <a:pt x="104" y="247"/>
                    </a:cubicBezTo>
                    <a:lnTo>
                      <a:pt x="525" y="303"/>
                    </a:lnTo>
                    <a:lnTo>
                      <a:pt x="460" y="125"/>
                    </a:lnTo>
                    <a:cubicBezTo>
                      <a:pt x="460" y="125"/>
                      <a:pt x="210" y="0"/>
                      <a:pt x="93" y="0"/>
                    </a:cubicBezTo>
                    <a:close/>
                  </a:path>
                </a:pathLst>
              </a:custGeom>
              <a:solidFill>
                <a:srgbClr val="EFD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1"/>
              <p:cNvSpPr/>
              <p:nvPr/>
            </p:nvSpPr>
            <p:spPr>
              <a:xfrm flipH="1">
                <a:off x="2557845" y="1759309"/>
                <a:ext cx="182195" cy="147491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751" extrusionOk="0">
                    <a:moveTo>
                      <a:pt x="2163" y="0"/>
                    </a:moveTo>
                    <a:lnTo>
                      <a:pt x="1479" y="169"/>
                    </a:lnTo>
                    <a:lnTo>
                      <a:pt x="1086" y="384"/>
                    </a:lnTo>
                    <a:lnTo>
                      <a:pt x="880" y="543"/>
                    </a:lnTo>
                    <a:lnTo>
                      <a:pt x="300" y="1077"/>
                    </a:lnTo>
                    <a:lnTo>
                      <a:pt x="56" y="1386"/>
                    </a:lnTo>
                    <a:lnTo>
                      <a:pt x="0" y="1526"/>
                    </a:lnTo>
                    <a:lnTo>
                      <a:pt x="0" y="1582"/>
                    </a:lnTo>
                    <a:lnTo>
                      <a:pt x="56" y="1704"/>
                    </a:lnTo>
                    <a:lnTo>
                      <a:pt x="112" y="1751"/>
                    </a:lnTo>
                    <a:lnTo>
                      <a:pt x="187" y="1742"/>
                    </a:lnTo>
                    <a:lnTo>
                      <a:pt x="796" y="1011"/>
                    </a:lnTo>
                    <a:lnTo>
                      <a:pt x="1489" y="375"/>
                    </a:lnTo>
                    <a:lnTo>
                      <a:pt x="1826" y="169"/>
                    </a:lnTo>
                    <a:lnTo>
                      <a:pt x="21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1"/>
              <p:cNvSpPr/>
              <p:nvPr/>
            </p:nvSpPr>
            <p:spPr>
              <a:xfrm flipH="1">
                <a:off x="2797571" y="1956414"/>
                <a:ext cx="88444" cy="60058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713" extrusionOk="0">
                    <a:moveTo>
                      <a:pt x="816" y="1"/>
                    </a:moveTo>
                    <a:lnTo>
                      <a:pt x="450" y="132"/>
                    </a:lnTo>
                    <a:lnTo>
                      <a:pt x="113" y="282"/>
                    </a:lnTo>
                    <a:lnTo>
                      <a:pt x="1" y="385"/>
                    </a:lnTo>
                    <a:lnTo>
                      <a:pt x="1" y="534"/>
                    </a:lnTo>
                    <a:lnTo>
                      <a:pt x="10" y="647"/>
                    </a:lnTo>
                    <a:lnTo>
                      <a:pt x="95" y="703"/>
                    </a:lnTo>
                    <a:lnTo>
                      <a:pt x="104" y="712"/>
                    </a:lnTo>
                    <a:lnTo>
                      <a:pt x="123" y="694"/>
                    </a:lnTo>
                    <a:lnTo>
                      <a:pt x="132" y="619"/>
                    </a:lnTo>
                    <a:lnTo>
                      <a:pt x="272" y="506"/>
                    </a:lnTo>
                    <a:lnTo>
                      <a:pt x="975" y="188"/>
                    </a:lnTo>
                    <a:lnTo>
                      <a:pt x="1050" y="160"/>
                    </a:lnTo>
                    <a:lnTo>
                      <a:pt x="1040" y="141"/>
                    </a:lnTo>
                    <a:lnTo>
                      <a:pt x="1012" y="122"/>
                    </a:lnTo>
                    <a:lnTo>
                      <a:pt x="975" y="104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656C8E-595B-9AB5-74CE-197A216382BD}"/>
              </a:ext>
            </a:extLst>
          </p:cNvPr>
          <p:cNvSpPr txBox="1"/>
          <p:nvPr/>
        </p:nvSpPr>
        <p:spPr>
          <a:xfrm>
            <a:off x="338032" y="572580"/>
            <a:ext cx="6894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Sirsov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autoritet</a:t>
            </a:r>
            <a:r>
              <a:rPr lang="en-US" sz="1200" dirty="0">
                <a:latin typeface="Raleway" pitchFamily="2" charset="0"/>
              </a:rPr>
              <a:t> je </a:t>
            </a:r>
            <a:r>
              <a:rPr lang="en-US" sz="1200" dirty="0" err="1">
                <a:latin typeface="Raleway" pitchFamily="2" charset="0"/>
              </a:rPr>
              <a:t>postavljen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dvostruke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osnove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paternalistički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odnos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lekara</a:t>
            </a:r>
            <a:r>
              <a:rPr lang="en-US" sz="1200" dirty="0">
                <a:latin typeface="Raleway" pitchFamily="2" charset="0"/>
              </a:rPr>
              <a:t> koji se </a:t>
            </a:r>
            <a:r>
              <a:rPr lang="en-US" sz="1200" dirty="0" err="1">
                <a:latin typeface="Raleway" pitchFamily="2" charset="0"/>
              </a:rPr>
              <a:t>zasniva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autoritetu</a:t>
            </a:r>
            <a:r>
              <a:rPr lang="en-US" sz="1200" dirty="0">
                <a:latin typeface="Raleway" pitchFamily="2" charset="0"/>
              </a:rPr>
              <a:t>  </a:t>
            </a:r>
            <a:r>
              <a:rPr lang="en-US" sz="1200" dirty="0" err="1">
                <a:latin typeface="Raleway" pitchFamily="2" charset="0"/>
              </a:rPr>
              <a:t>medicinskog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stručnjaka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ali</a:t>
            </a:r>
            <a:r>
              <a:rPr lang="en-US" sz="1200" dirty="0">
                <a:latin typeface="Raleway" pitchFamily="2" charset="0"/>
              </a:rPr>
              <a:t> – u </a:t>
            </a:r>
            <a:r>
              <a:rPr lang="en-US" sz="1200" dirty="0" err="1">
                <a:latin typeface="Raleway" pitchFamily="2" charset="0"/>
              </a:rPr>
              <a:t>ovom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slučaju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dobija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specifičan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oblik</a:t>
            </a:r>
            <a:r>
              <a:rPr lang="en-US" sz="1200" dirty="0">
                <a:latin typeface="Raleway" pitchFamily="2" charset="0"/>
              </a:rPr>
              <a:t>: 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“Sirs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zna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najbolje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što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je dobro za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vaše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dete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,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zato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što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je: (a)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pedijatar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i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(b)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zato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što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je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odgajio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osmoro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rgbClr val="474546"/>
                </a:solidFill>
                <a:latin typeface="Raleway" pitchFamily="2" charset="0"/>
              </a:rPr>
              <a:t>dece</a:t>
            </a:r>
            <a:r>
              <a:rPr lang="en-US" sz="1200" b="1" dirty="0">
                <a:solidFill>
                  <a:srgbClr val="474546"/>
                </a:solidFill>
                <a:latin typeface="Raleway" pitchFamily="2" charset="0"/>
              </a:rPr>
              <a:t>”</a:t>
            </a:r>
            <a:r>
              <a:rPr lang="en-US" sz="1200" dirty="0">
                <a:solidFill>
                  <a:srgbClr val="474546"/>
                </a:solidFill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AP </a:t>
            </a:r>
            <a:r>
              <a:rPr lang="en-US" sz="1200" dirty="0" err="1">
                <a:latin typeface="Raleway" pitchFamily="2" charset="0"/>
              </a:rPr>
              <a:t>očinstvo</a:t>
            </a:r>
            <a:r>
              <a:rPr lang="en-US" sz="1200" dirty="0">
                <a:latin typeface="Raleway" pitchFamily="2" charset="0"/>
              </a:rPr>
              <a:t> – </a:t>
            </a:r>
            <a:r>
              <a:rPr lang="en-US" sz="1200" dirty="0" err="1">
                <a:latin typeface="Raleway" pitchFamily="2" charset="0"/>
              </a:rPr>
              <a:t>očinstvo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i="1" dirty="0">
                <a:latin typeface="Raleway" pitchFamily="2" charset="0"/>
              </a:rPr>
              <a:t>attachment parenting</a:t>
            </a:r>
            <a:r>
              <a:rPr lang="en-US" sz="1200" dirty="0">
                <a:latin typeface="Raleway" pitchFamily="2" charset="0"/>
              </a:rPr>
              <a:t>-u </a:t>
            </a:r>
            <a:r>
              <a:rPr lang="en-US" sz="1200" dirty="0" err="1">
                <a:latin typeface="Raleway" pitchFamily="2" charset="0"/>
              </a:rPr>
              <a:t>počinje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završava</a:t>
            </a:r>
            <a:r>
              <a:rPr lang="en-US" sz="1200" dirty="0">
                <a:latin typeface="Raleway" pitchFamily="2" charset="0"/>
              </a:rPr>
              <a:t> se </a:t>
            </a:r>
            <a:r>
              <a:rPr lang="en-US" sz="1200" dirty="0" err="1">
                <a:latin typeface="Raleway" pitchFamily="2" charset="0"/>
              </a:rPr>
              <a:t>stvaranjem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uslova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koje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će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omogućiti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majci</a:t>
            </a:r>
            <a:r>
              <a:rPr lang="en-US" sz="1200" dirty="0">
                <a:latin typeface="Raleway" pitchFamily="2" charset="0"/>
              </a:rPr>
              <a:t> da se </a:t>
            </a:r>
            <a:r>
              <a:rPr lang="en-US" sz="1200" dirty="0" err="1">
                <a:latin typeface="Raleway" pitchFamily="2" charset="0"/>
              </a:rPr>
              <a:t>potpuno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posveti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podizanju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deteta</a:t>
            </a:r>
            <a:r>
              <a:rPr lang="en-US" sz="1200" dirty="0">
                <a:latin typeface="Raleway" pitchFamily="2" charset="0"/>
              </a:rPr>
              <a:t>. </a:t>
            </a:r>
            <a:r>
              <a:rPr lang="en-US" sz="1200" dirty="0" err="1">
                <a:latin typeface="Raleway" pitchFamily="2" charset="0"/>
              </a:rPr>
              <a:t>Dodeljena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im</a:t>
            </a:r>
            <a:r>
              <a:rPr lang="en-US" sz="1200" dirty="0">
                <a:latin typeface="Raleway" pitchFamily="2" charset="0"/>
              </a:rPr>
              <a:t> je </a:t>
            </a:r>
            <a:r>
              <a:rPr lang="en-US" sz="1200" dirty="0" err="1">
                <a:latin typeface="Raleway" pitchFamily="2" charset="0"/>
              </a:rPr>
              <a:t>marginalna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uloga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dirty="0" err="1">
                <a:latin typeface="Raleway" pitchFamily="2" charset="0"/>
              </a:rPr>
              <a:t>ovom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procesu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algn="ctr"/>
            <a:r>
              <a:rPr lang="en-US" sz="1200" dirty="0">
                <a:latin typeface="Raleway" pitchFamily="2" charset="0"/>
              </a:rPr>
              <a:t>	“</a:t>
            </a:r>
            <a:r>
              <a:rPr lang="en-US" sz="1200" dirty="0" err="1">
                <a:latin typeface="Raleway" pitchFamily="2" charset="0"/>
              </a:rPr>
              <a:t>Očevi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takođe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pomažu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dirty="0" err="1">
                <a:latin typeface="Raleway" pitchFamily="2" charset="0"/>
              </a:rPr>
              <a:t>podizanju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svojih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beba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voleći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	</a:t>
            </a:r>
          </a:p>
          <a:p>
            <a:pPr algn="ctr"/>
            <a:r>
              <a:rPr lang="en-US" sz="1200" dirty="0" err="1">
                <a:latin typeface="Raleway" pitchFamily="2" charset="0"/>
              </a:rPr>
              <a:t>podržavajući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svoje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supruge</a:t>
            </a:r>
            <a:r>
              <a:rPr lang="en-US" sz="1200" dirty="0">
                <a:latin typeface="Raleway" pitchFamily="2" charset="0"/>
              </a:rPr>
              <a:t>.”</a:t>
            </a:r>
          </a:p>
          <a:p>
            <a:pPr algn="ctr"/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Dodatni</a:t>
            </a:r>
            <a:r>
              <a:rPr lang="en-US" sz="1200" dirty="0">
                <a:latin typeface="Raleway" pitchFamily="2" charset="0"/>
              </a:rPr>
              <a:t> argument u </a:t>
            </a:r>
            <a:r>
              <a:rPr lang="en-US" sz="1200" dirty="0" err="1">
                <a:latin typeface="Raleway" pitchFamily="2" charset="0"/>
              </a:rPr>
              <a:t>korist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prirodnosti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i="1" dirty="0">
                <a:latin typeface="Raleway" pitchFamily="2" charset="0"/>
              </a:rPr>
              <a:t>attachment parenting</a:t>
            </a:r>
            <a:r>
              <a:rPr lang="en-US" sz="1200" dirty="0">
                <a:latin typeface="Raleway" pitchFamily="2" charset="0"/>
              </a:rPr>
              <a:t>-a, pored </a:t>
            </a:r>
            <a:r>
              <a:rPr lang="en-US" sz="1200" dirty="0" err="1">
                <a:latin typeface="Raleway" pitchFamily="2" charset="0"/>
              </a:rPr>
              <a:t>hormonskog</a:t>
            </a:r>
            <a:r>
              <a:rPr lang="en-US" sz="1200" dirty="0">
                <a:latin typeface="Raleway" pitchFamily="2" charset="0"/>
              </a:rPr>
              <a:t> </a:t>
            </a:r>
          </a:p>
          <a:p>
            <a:pPr algn="just"/>
            <a:r>
              <a:rPr lang="en-US" sz="1200" dirty="0" err="1">
                <a:latin typeface="Raleway" pitchFamily="2" charset="0"/>
              </a:rPr>
              <a:t>balansa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bebe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majke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jeste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zamišljena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situacija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koja</a:t>
            </a:r>
            <a:r>
              <a:rPr lang="en-US" sz="1200" dirty="0">
                <a:latin typeface="Raleway" pitchFamily="2" charset="0"/>
              </a:rPr>
              <a:t> se </a:t>
            </a:r>
            <a:r>
              <a:rPr lang="en-US" sz="1200" dirty="0" err="1">
                <a:latin typeface="Raleway" pitchFamily="2" charset="0"/>
              </a:rPr>
              <a:t>dešava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pustom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ostrvu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algn="just"/>
            <a:endParaRPr lang="en-US" sz="1200" dirty="0">
              <a:latin typeface="Raleway" pitchFamily="2" charset="0"/>
            </a:endParaRPr>
          </a:p>
          <a:p>
            <a:pPr algn="ctr"/>
            <a:r>
              <a:rPr lang="en-US" sz="1200" dirty="0">
                <a:latin typeface="Raleway" pitchFamily="2" charset="0"/>
              </a:rPr>
              <a:t>	“</a:t>
            </a:r>
            <a:r>
              <a:rPr lang="en-US" sz="1200" i="1" dirty="0">
                <a:latin typeface="Raleway" pitchFamily="2" charset="0"/>
              </a:rPr>
              <a:t>Attachment parenting </a:t>
            </a:r>
            <a:r>
              <a:rPr lang="en-US" sz="1200" dirty="0">
                <a:latin typeface="Raleway" pitchFamily="2" charset="0"/>
              </a:rPr>
              <a:t>je ono </a:t>
            </a:r>
            <a:r>
              <a:rPr lang="en-US" sz="1200" dirty="0" err="1">
                <a:latin typeface="Raleway" pitchFamily="2" charset="0"/>
              </a:rPr>
              <a:t>što</a:t>
            </a:r>
            <a:r>
              <a:rPr lang="en-US" sz="1200" dirty="0">
                <a:latin typeface="Raleway" pitchFamily="2" charset="0"/>
              </a:rPr>
              <a:t> bi </a:t>
            </a:r>
            <a:r>
              <a:rPr lang="en-US" sz="1200" dirty="0" err="1">
                <a:latin typeface="Raleway" pitchFamily="2" charset="0"/>
              </a:rPr>
              <a:t>prirodno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uradila</a:t>
            </a:r>
            <a:r>
              <a:rPr lang="en-US" sz="1200" dirty="0">
                <a:latin typeface="Raleway" pitchFamily="2" charset="0"/>
              </a:rPr>
              <a:t>… 	</a:t>
            </a:r>
          </a:p>
          <a:p>
            <a:pPr algn="ctr"/>
            <a:r>
              <a:rPr lang="en-US" sz="1200" dirty="0" err="1">
                <a:latin typeface="Raleway" pitchFamily="2" charset="0"/>
              </a:rPr>
              <a:t>jednostavno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instinkt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stomaka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roditeljstvo</a:t>
            </a:r>
            <a:r>
              <a:rPr lang="en-US" sz="1200" dirty="0">
                <a:latin typeface="Raleway" pitchFamily="2" charset="0"/>
              </a:rPr>
              <a:t> od </a:t>
            </a:r>
            <a:r>
              <a:rPr lang="en-US" sz="1200" dirty="0" err="1">
                <a:latin typeface="Raleway" pitchFamily="2" charset="0"/>
              </a:rPr>
              <a:t>srca</a:t>
            </a:r>
            <a:r>
              <a:rPr lang="en-US" sz="1200" dirty="0">
                <a:latin typeface="Raleway" pitchFamily="2" charset="0"/>
              </a:rPr>
              <a:t>.”</a:t>
            </a:r>
          </a:p>
          <a:p>
            <a:pPr algn="ctr"/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Prisutna</a:t>
            </a:r>
            <a:r>
              <a:rPr lang="en-US" sz="1200" dirty="0">
                <a:latin typeface="Raleway" pitchFamily="2" charset="0"/>
              </a:rPr>
              <a:t> je </a:t>
            </a:r>
            <a:r>
              <a:rPr lang="en-US" sz="1200" dirty="0" err="1">
                <a:latin typeface="Raleway" pitchFamily="2" charset="0"/>
              </a:rPr>
              <a:t>naturalizacija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i="1" dirty="0">
                <a:latin typeface="Raleway" pitchFamily="2" charset="0"/>
              </a:rPr>
              <a:t>attachment parenting</a:t>
            </a:r>
            <a:r>
              <a:rPr lang="en-US" sz="1200" dirty="0">
                <a:latin typeface="Raleway" pitchFamily="2" charset="0"/>
              </a:rPr>
              <a:t>-a </a:t>
            </a:r>
            <a:r>
              <a:rPr lang="en-US" sz="1200" dirty="0" err="1">
                <a:latin typeface="Raleway" pitchFamily="2" charset="0"/>
              </a:rPr>
              <a:t>ali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normalizacija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ove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prakse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kroz</a:t>
            </a:r>
            <a:endParaRPr lang="en-US" sz="1200" dirty="0">
              <a:latin typeface="Raleway" pitchFamily="2" charset="0"/>
            </a:endParaRPr>
          </a:p>
          <a:p>
            <a:pPr algn="just"/>
            <a:r>
              <a:rPr lang="en-US" sz="1200" dirty="0" err="1">
                <a:latin typeface="Raleway" pitchFamily="2" charset="0"/>
              </a:rPr>
              <a:t>isključivanje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stručnjaka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poddiskursa</a:t>
            </a:r>
            <a:r>
              <a:rPr lang="en-US" sz="1200" dirty="0">
                <a:latin typeface="Raleway" pitchFamily="2" charset="0"/>
              </a:rPr>
              <a:t> o </a:t>
            </a:r>
            <a:r>
              <a:rPr lang="en-US" sz="1200" dirty="0" err="1">
                <a:latin typeface="Raleway" pitchFamily="2" charset="0"/>
              </a:rPr>
              <a:t>dobrom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roditeljstvu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algn="ctr"/>
            <a:r>
              <a:rPr lang="en-US" sz="1200" dirty="0">
                <a:latin typeface="Raleway" pitchFamily="2" charset="0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3"/>
          <p:cNvSpPr/>
          <p:nvPr/>
        </p:nvSpPr>
        <p:spPr>
          <a:xfrm>
            <a:off x="8054688" y="219374"/>
            <a:ext cx="752176" cy="1144112"/>
          </a:xfrm>
          <a:custGeom>
            <a:avLst/>
            <a:gdLst/>
            <a:ahLst/>
            <a:cxnLst/>
            <a:rect l="l" t="t" r="r" b="b"/>
            <a:pathLst>
              <a:path w="20859" h="31728" extrusionOk="0">
                <a:moveTo>
                  <a:pt x="16108" y="5887"/>
                </a:moveTo>
                <a:cubicBezTo>
                  <a:pt x="16108" y="5933"/>
                  <a:pt x="16108" y="5957"/>
                  <a:pt x="16108" y="5980"/>
                </a:cubicBezTo>
                <a:cubicBezTo>
                  <a:pt x="16084" y="6003"/>
                  <a:pt x="16061" y="6026"/>
                  <a:pt x="16038" y="6026"/>
                </a:cubicBezTo>
                <a:cubicBezTo>
                  <a:pt x="16038" y="6003"/>
                  <a:pt x="16015" y="5957"/>
                  <a:pt x="16015" y="5933"/>
                </a:cubicBezTo>
                <a:cubicBezTo>
                  <a:pt x="16038" y="5910"/>
                  <a:pt x="16084" y="5910"/>
                  <a:pt x="16108" y="5887"/>
                </a:cubicBezTo>
                <a:close/>
                <a:moveTo>
                  <a:pt x="15436" y="6397"/>
                </a:moveTo>
                <a:cubicBezTo>
                  <a:pt x="15436" y="6397"/>
                  <a:pt x="15482" y="6420"/>
                  <a:pt x="15482" y="6420"/>
                </a:cubicBezTo>
                <a:cubicBezTo>
                  <a:pt x="15482" y="6466"/>
                  <a:pt x="15459" y="6490"/>
                  <a:pt x="15436" y="6559"/>
                </a:cubicBezTo>
                <a:cubicBezTo>
                  <a:pt x="15412" y="6513"/>
                  <a:pt x="15366" y="6490"/>
                  <a:pt x="15366" y="6466"/>
                </a:cubicBezTo>
                <a:cubicBezTo>
                  <a:pt x="15389" y="6443"/>
                  <a:pt x="15412" y="6420"/>
                  <a:pt x="15436" y="6397"/>
                </a:cubicBezTo>
                <a:close/>
                <a:moveTo>
                  <a:pt x="15157" y="6606"/>
                </a:moveTo>
                <a:cubicBezTo>
                  <a:pt x="15157" y="6606"/>
                  <a:pt x="15181" y="6606"/>
                  <a:pt x="15204" y="6629"/>
                </a:cubicBezTo>
                <a:cubicBezTo>
                  <a:pt x="15181" y="6652"/>
                  <a:pt x="15157" y="6698"/>
                  <a:pt x="15134" y="6745"/>
                </a:cubicBezTo>
                <a:cubicBezTo>
                  <a:pt x="15088" y="6675"/>
                  <a:pt x="15088" y="6629"/>
                  <a:pt x="15157" y="6606"/>
                </a:cubicBezTo>
                <a:close/>
                <a:moveTo>
                  <a:pt x="7000" y="8112"/>
                </a:moveTo>
                <a:cubicBezTo>
                  <a:pt x="7000" y="8112"/>
                  <a:pt x="7000" y="8112"/>
                  <a:pt x="7023" y="8135"/>
                </a:cubicBezTo>
                <a:cubicBezTo>
                  <a:pt x="7000" y="8135"/>
                  <a:pt x="7000" y="8158"/>
                  <a:pt x="7000" y="8158"/>
                </a:cubicBezTo>
                <a:cubicBezTo>
                  <a:pt x="7000" y="8135"/>
                  <a:pt x="6977" y="8135"/>
                  <a:pt x="6977" y="8112"/>
                </a:cubicBezTo>
                <a:close/>
                <a:moveTo>
                  <a:pt x="12979" y="8019"/>
                </a:moveTo>
                <a:cubicBezTo>
                  <a:pt x="13002" y="8066"/>
                  <a:pt x="13025" y="8089"/>
                  <a:pt x="13025" y="8089"/>
                </a:cubicBezTo>
                <a:cubicBezTo>
                  <a:pt x="13002" y="8112"/>
                  <a:pt x="12979" y="8135"/>
                  <a:pt x="12956" y="8158"/>
                </a:cubicBezTo>
                <a:cubicBezTo>
                  <a:pt x="12956" y="8158"/>
                  <a:pt x="12933" y="8135"/>
                  <a:pt x="12909" y="8135"/>
                </a:cubicBezTo>
                <a:cubicBezTo>
                  <a:pt x="12933" y="8112"/>
                  <a:pt x="12956" y="8066"/>
                  <a:pt x="12979" y="8019"/>
                </a:cubicBezTo>
                <a:close/>
                <a:moveTo>
                  <a:pt x="5354" y="8622"/>
                </a:moveTo>
                <a:cubicBezTo>
                  <a:pt x="5354" y="8622"/>
                  <a:pt x="5331" y="8645"/>
                  <a:pt x="5331" y="8645"/>
                </a:cubicBezTo>
                <a:cubicBezTo>
                  <a:pt x="5331" y="8645"/>
                  <a:pt x="5331" y="8622"/>
                  <a:pt x="5331" y="8622"/>
                </a:cubicBezTo>
                <a:close/>
                <a:moveTo>
                  <a:pt x="20047" y="9062"/>
                </a:moveTo>
                <a:cubicBezTo>
                  <a:pt x="20071" y="9062"/>
                  <a:pt x="20071" y="9085"/>
                  <a:pt x="20071" y="9085"/>
                </a:cubicBezTo>
                <a:cubicBezTo>
                  <a:pt x="20071" y="9085"/>
                  <a:pt x="20071" y="9085"/>
                  <a:pt x="20071" y="9108"/>
                </a:cubicBezTo>
                <a:cubicBezTo>
                  <a:pt x="20071" y="9085"/>
                  <a:pt x="20047" y="9085"/>
                  <a:pt x="20047" y="9062"/>
                </a:cubicBezTo>
                <a:close/>
                <a:moveTo>
                  <a:pt x="19839" y="9085"/>
                </a:moveTo>
                <a:cubicBezTo>
                  <a:pt x="19862" y="9108"/>
                  <a:pt x="19862" y="9108"/>
                  <a:pt x="19885" y="9108"/>
                </a:cubicBezTo>
                <a:cubicBezTo>
                  <a:pt x="19862" y="9132"/>
                  <a:pt x="19862" y="9132"/>
                  <a:pt x="19839" y="9132"/>
                </a:cubicBezTo>
                <a:cubicBezTo>
                  <a:pt x="19839" y="9132"/>
                  <a:pt x="19816" y="9108"/>
                  <a:pt x="19816" y="9108"/>
                </a:cubicBezTo>
                <a:cubicBezTo>
                  <a:pt x="19816" y="9085"/>
                  <a:pt x="19839" y="9085"/>
                  <a:pt x="19839" y="9085"/>
                </a:cubicBezTo>
                <a:close/>
                <a:moveTo>
                  <a:pt x="19607" y="9132"/>
                </a:moveTo>
                <a:lnTo>
                  <a:pt x="19607" y="9178"/>
                </a:lnTo>
                <a:cubicBezTo>
                  <a:pt x="19584" y="9178"/>
                  <a:pt x="19584" y="9178"/>
                  <a:pt x="19584" y="9155"/>
                </a:cubicBezTo>
                <a:cubicBezTo>
                  <a:pt x="19561" y="9155"/>
                  <a:pt x="19584" y="9155"/>
                  <a:pt x="19584" y="9132"/>
                </a:cubicBezTo>
                <a:close/>
                <a:moveTo>
                  <a:pt x="19248" y="9219"/>
                </a:moveTo>
                <a:cubicBezTo>
                  <a:pt x="19271" y="9219"/>
                  <a:pt x="19306" y="9236"/>
                  <a:pt x="19375" y="9271"/>
                </a:cubicBezTo>
                <a:lnTo>
                  <a:pt x="19190" y="9271"/>
                </a:lnTo>
                <a:cubicBezTo>
                  <a:pt x="19163" y="9298"/>
                  <a:pt x="19128" y="9309"/>
                  <a:pt x="19094" y="9309"/>
                </a:cubicBezTo>
                <a:cubicBezTo>
                  <a:pt x="19074" y="9309"/>
                  <a:pt x="19055" y="9305"/>
                  <a:pt x="19038" y="9298"/>
                </a:cubicBezTo>
                <a:lnTo>
                  <a:pt x="19038" y="9298"/>
                </a:lnTo>
                <a:cubicBezTo>
                  <a:pt x="19060" y="9262"/>
                  <a:pt x="19083" y="9250"/>
                  <a:pt x="19109" y="9250"/>
                </a:cubicBezTo>
                <a:cubicBezTo>
                  <a:pt x="19132" y="9250"/>
                  <a:pt x="19159" y="9260"/>
                  <a:pt x="19190" y="9271"/>
                </a:cubicBezTo>
                <a:cubicBezTo>
                  <a:pt x="19213" y="9236"/>
                  <a:pt x="19225" y="9219"/>
                  <a:pt x="19248" y="9219"/>
                </a:cubicBezTo>
                <a:close/>
                <a:moveTo>
                  <a:pt x="18952" y="9302"/>
                </a:moveTo>
                <a:cubicBezTo>
                  <a:pt x="18966" y="9302"/>
                  <a:pt x="18982" y="9304"/>
                  <a:pt x="18999" y="9308"/>
                </a:cubicBezTo>
                <a:lnTo>
                  <a:pt x="18999" y="9308"/>
                </a:lnTo>
                <a:lnTo>
                  <a:pt x="18889" y="9363"/>
                </a:lnTo>
                <a:cubicBezTo>
                  <a:pt x="18863" y="9389"/>
                  <a:pt x="18838" y="9407"/>
                  <a:pt x="18809" y="9407"/>
                </a:cubicBezTo>
                <a:cubicBezTo>
                  <a:pt x="18785" y="9407"/>
                  <a:pt x="18758" y="9395"/>
                  <a:pt x="18726" y="9363"/>
                </a:cubicBezTo>
                <a:cubicBezTo>
                  <a:pt x="18773" y="9340"/>
                  <a:pt x="18819" y="9340"/>
                  <a:pt x="18866" y="9340"/>
                </a:cubicBezTo>
                <a:cubicBezTo>
                  <a:pt x="18893" y="9313"/>
                  <a:pt x="18920" y="9302"/>
                  <a:pt x="18952" y="9302"/>
                </a:cubicBezTo>
                <a:close/>
                <a:moveTo>
                  <a:pt x="18634" y="9410"/>
                </a:moveTo>
                <a:cubicBezTo>
                  <a:pt x="18634" y="9410"/>
                  <a:pt x="18634" y="9410"/>
                  <a:pt x="18634" y="9433"/>
                </a:cubicBezTo>
                <a:lnTo>
                  <a:pt x="18587" y="9433"/>
                </a:lnTo>
                <a:cubicBezTo>
                  <a:pt x="18587" y="9433"/>
                  <a:pt x="18564" y="9433"/>
                  <a:pt x="18564" y="9410"/>
                </a:cubicBezTo>
                <a:close/>
                <a:moveTo>
                  <a:pt x="2481" y="9178"/>
                </a:moveTo>
                <a:lnTo>
                  <a:pt x="2481" y="9178"/>
                </a:lnTo>
                <a:cubicBezTo>
                  <a:pt x="2504" y="9340"/>
                  <a:pt x="2481" y="9433"/>
                  <a:pt x="2434" y="9595"/>
                </a:cubicBezTo>
                <a:cubicBezTo>
                  <a:pt x="2388" y="9433"/>
                  <a:pt x="2411" y="9317"/>
                  <a:pt x="2481" y="9178"/>
                </a:cubicBezTo>
                <a:close/>
                <a:moveTo>
                  <a:pt x="17979" y="9576"/>
                </a:moveTo>
                <a:cubicBezTo>
                  <a:pt x="18017" y="9576"/>
                  <a:pt x="18051" y="9605"/>
                  <a:pt x="18078" y="9618"/>
                </a:cubicBezTo>
                <a:lnTo>
                  <a:pt x="17908" y="9618"/>
                </a:lnTo>
                <a:cubicBezTo>
                  <a:pt x="17932" y="9587"/>
                  <a:pt x="17956" y="9576"/>
                  <a:pt x="17979" y="9576"/>
                </a:cubicBezTo>
                <a:close/>
                <a:moveTo>
                  <a:pt x="18147" y="9549"/>
                </a:moveTo>
                <a:lnTo>
                  <a:pt x="18078" y="9618"/>
                </a:lnTo>
                <a:lnTo>
                  <a:pt x="18078" y="9549"/>
                </a:lnTo>
                <a:close/>
                <a:moveTo>
                  <a:pt x="17707" y="9665"/>
                </a:moveTo>
                <a:cubicBezTo>
                  <a:pt x="17730" y="9688"/>
                  <a:pt x="17753" y="9711"/>
                  <a:pt x="17799" y="9734"/>
                </a:cubicBezTo>
                <a:cubicBezTo>
                  <a:pt x="17753" y="9734"/>
                  <a:pt x="17730" y="9734"/>
                  <a:pt x="17684" y="9711"/>
                </a:cubicBezTo>
                <a:cubicBezTo>
                  <a:pt x="17684" y="9711"/>
                  <a:pt x="17684" y="9688"/>
                  <a:pt x="17684" y="9665"/>
                </a:cubicBezTo>
                <a:close/>
                <a:moveTo>
                  <a:pt x="17836" y="9623"/>
                </a:moveTo>
                <a:cubicBezTo>
                  <a:pt x="17847" y="9623"/>
                  <a:pt x="17862" y="9627"/>
                  <a:pt x="17881" y="9636"/>
                </a:cubicBezTo>
                <a:lnTo>
                  <a:pt x="17881" y="9636"/>
                </a:lnTo>
                <a:cubicBezTo>
                  <a:pt x="17857" y="9671"/>
                  <a:pt x="17819" y="9694"/>
                  <a:pt x="17799" y="9734"/>
                </a:cubicBezTo>
                <a:cubicBezTo>
                  <a:pt x="17799" y="9666"/>
                  <a:pt x="17799" y="9623"/>
                  <a:pt x="17836" y="9623"/>
                </a:cubicBezTo>
                <a:close/>
                <a:moveTo>
                  <a:pt x="16996" y="9919"/>
                </a:moveTo>
                <a:cubicBezTo>
                  <a:pt x="17037" y="9919"/>
                  <a:pt x="17075" y="9951"/>
                  <a:pt x="17104" y="9966"/>
                </a:cubicBezTo>
                <a:lnTo>
                  <a:pt x="16919" y="9966"/>
                </a:lnTo>
                <a:cubicBezTo>
                  <a:pt x="16945" y="9931"/>
                  <a:pt x="16971" y="9919"/>
                  <a:pt x="16996" y="9919"/>
                </a:cubicBezTo>
                <a:close/>
                <a:moveTo>
                  <a:pt x="17190" y="9844"/>
                </a:moveTo>
                <a:cubicBezTo>
                  <a:pt x="17206" y="9844"/>
                  <a:pt x="17223" y="9846"/>
                  <a:pt x="17243" y="9850"/>
                </a:cubicBezTo>
                <a:cubicBezTo>
                  <a:pt x="17197" y="9896"/>
                  <a:pt x="17151" y="9920"/>
                  <a:pt x="17104" y="9966"/>
                </a:cubicBezTo>
                <a:cubicBezTo>
                  <a:pt x="17085" y="9889"/>
                  <a:pt x="17114" y="9844"/>
                  <a:pt x="17190" y="9844"/>
                </a:cubicBezTo>
                <a:close/>
                <a:moveTo>
                  <a:pt x="16664" y="10082"/>
                </a:moveTo>
                <a:cubicBezTo>
                  <a:pt x="16687" y="10082"/>
                  <a:pt x="16710" y="10105"/>
                  <a:pt x="16710" y="10128"/>
                </a:cubicBezTo>
                <a:cubicBezTo>
                  <a:pt x="16687" y="10128"/>
                  <a:pt x="16664" y="10128"/>
                  <a:pt x="16664" y="10105"/>
                </a:cubicBezTo>
                <a:lnTo>
                  <a:pt x="16641" y="10105"/>
                </a:lnTo>
                <a:cubicBezTo>
                  <a:pt x="16641" y="10105"/>
                  <a:pt x="16664" y="10082"/>
                  <a:pt x="16664" y="10082"/>
                </a:cubicBezTo>
                <a:close/>
                <a:moveTo>
                  <a:pt x="16919" y="9966"/>
                </a:moveTo>
                <a:lnTo>
                  <a:pt x="16919" y="9966"/>
                </a:lnTo>
                <a:cubicBezTo>
                  <a:pt x="16849" y="10012"/>
                  <a:pt x="16780" y="10082"/>
                  <a:pt x="16710" y="10128"/>
                </a:cubicBezTo>
                <a:cubicBezTo>
                  <a:pt x="16757" y="9989"/>
                  <a:pt x="16780" y="9989"/>
                  <a:pt x="16919" y="9966"/>
                </a:cubicBezTo>
                <a:close/>
                <a:moveTo>
                  <a:pt x="2457" y="9850"/>
                </a:moveTo>
                <a:cubicBezTo>
                  <a:pt x="2457" y="9896"/>
                  <a:pt x="2457" y="9943"/>
                  <a:pt x="2457" y="9989"/>
                </a:cubicBezTo>
                <a:cubicBezTo>
                  <a:pt x="2434" y="10035"/>
                  <a:pt x="2434" y="10105"/>
                  <a:pt x="2434" y="10151"/>
                </a:cubicBezTo>
                <a:lnTo>
                  <a:pt x="2365" y="10151"/>
                </a:lnTo>
                <a:cubicBezTo>
                  <a:pt x="2388" y="10059"/>
                  <a:pt x="2411" y="9943"/>
                  <a:pt x="2411" y="9850"/>
                </a:cubicBezTo>
                <a:close/>
                <a:moveTo>
                  <a:pt x="2411" y="10545"/>
                </a:moveTo>
                <a:lnTo>
                  <a:pt x="2388" y="10568"/>
                </a:lnTo>
                <a:lnTo>
                  <a:pt x="2388" y="10545"/>
                </a:lnTo>
                <a:close/>
                <a:moveTo>
                  <a:pt x="18866" y="10847"/>
                </a:moveTo>
                <a:lnTo>
                  <a:pt x="18889" y="10870"/>
                </a:lnTo>
                <a:lnTo>
                  <a:pt x="18866" y="10893"/>
                </a:lnTo>
                <a:lnTo>
                  <a:pt x="18866" y="10847"/>
                </a:lnTo>
                <a:close/>
                <a:moveTo>
                  <a:pt x="5980" y="10916"/>
                </a:moveTo>
                <a:lnTo>
                  <a:pt x="5980" y="10939"/>
                </a:lnTo>
                <a:lnTo>
                  <a:pt x="5957" y="10916"/>
                </a:lnTo>
                <a:close/>
                <a:moveTo>
                  <a:pt x="2342" y="11472"/>
                </a:moveTo>
                <a:lnTo>
                  <a:pt x="2342" y="11495"/>
                </a:lnTo>
                <a:lnTo>
                  <a:pt x="2318" y="11495"/>
                </a:lnTo>
                <a:cubicBezTo>
                  <a:pt x="2318" y="11472"/>
                  <a:pt x="2318" y="11472"/>
                  <a:pt x="2318" y="11472"/>
                </a:cubicBezTo>
                <a:close/>
                <a:moveTo>
                  <a:pt x="2365" y="11681"/>
                </a:moveTo>
                <a:lnTo>
                  <a:pt x="2365" y="11681"/>
                </a:lnTo>
                <a:cubicBezTo>
                  <a:pt x="2388" y="11750"/>
                  <a:pt x="2388" y="11820"/>
                  <a:pt x="2411" y="11866"/>
                </a:cubicBezTo>
                <a:cubicBezTo>
                  <a:pt x="2411" y="11936"/>
                  <a:pt x="2411" y="12005"/>
                  <a:pt x="2411" y="12098"/>
                </a:cubicBezTo>
                <a:cubicBezTo>
                  <a:pt x="2295" y="12005"/>
                  <a:pt x="2365" y="11936"/>
                  <a:pt x="2411" y="11866"/>
                </a:cubicBezTo>
                <a:cubicBezTo>
                  <a:pt x="2295" y="11843"/>
                  <a:pt x="2295" y="11774"/>
                  <a:pt x="2365" y="11681"/>
                </a:cubicBezTo>
                <a:close/>
                <a:moveTo>
                  <a:pt x="17568" y="12353"/>
                </a:moveTo>
                <a:cubicBezTo>
                  <a:pt x="17568" y="12376"/>
                  <a:pt x="17568" y="12376"/>
                  <a:pt x="17568" y="12399"/>
                </a:cubicBezTo>
                <a:lnTo>
                  <a:pt x="17521" y="12399"/>
                </a:lnTo>
                <a:cubicBezTo>
                  <a:pt x="17521" y="12399"/>
                  <a:pt x="17521" y="12376"/>
                  <a:pt x="17521" y="12376"/>
                </a:cubicBezTo>
                <a:cubicBezTo>
                  <a:pt x="17545" y="12376"/>
                  <a:pt x="17545" y="12376"/>
                  <a:pt x="17568" y="12353"/>
                </a:cubicBezTo>
                <a:close/>
                <a:moveTo>
                  <a:pt x="2457" y="12492"/>
                </a:moveTo>
                <a:cubicBezTo>
                  <a:pt x="2457" y="12538"/>
                  <a:pt x="2457" y="12585"/>
                  <a:pt x="2457" y="12654"/>
                </a:cubicBezTo>
                <a:cubicBezTo>
                  <a:pt x="2388" y="12585"/>
                  <a:pt x="2411" y="12538"/>
                  <a:pt x="2457" y="12492"/>
                </a:cubicBezTo>
                <a:close/>
                <a:moveTo>
                  <a:pt x="8622" y="12538"/>
                </a:moveTo>
                <a:lnTo>
                  <a:pt x="8622" y="12538"/>
                </a:lnTo>
                <a:cubicBezTo>
                  <a:pt x="8761" y="12770"/>
                  <a:pt x="8831" y="13095"/>
                  <a:pt x="8831" y="13489"/>
                </a:cubicBezTo>
                <a:cubicBezTo>
                  <a:pt x="8715" y="13280"/>
                  <a:pt x="8622" y="12909"/>
                  <a:pt x="8622" y="12538"/>
                </a:cubicBezTo>
                <a:close/>
                <a:moveTo>
                  <a:pt x="6119" y="14879"/>
                </a:moveTo>
                <a:cubicBezTo>
                  <a:pt x="6119" y="14902"/>
                  <a:pt x="6142" y="14902"/>
                  <a:pt x="6142" y="14902"/>
                </a:cubicBezTo>
                <a:lnTo>
                  <a:pt x="6096" y="14902"/>
                </a:lnTo>
                <a:cubicBezTo>
                  <a:pt x="6096" y="14902"/>
                  <a:pt x="6096" y="14902"/>
                  <a:pt x="6096" y="14879"/>
                </a:cubicBezTo>
                <a:close/>
                <a:moveTo>
                  <a:pt x="6513" y="15791"/>
                </a:moveTo>
                <a:lnTo>
                  <a:pt x="6559" y="15806"/>
                </a:lnTo>
                <a:cubicBezTo>
                  <a:pt x="6559" y="15829"/>
                  <a:pt x="6536" y="15829"/>
                  <a:pt x="6536" y="15852"/>
                </a:cubicBezTo>
                <a:cubicBezTo>
                  <a:pt x="6536" y="15852"/>
                  <a:pt x="6513" y="15852"/>
                  <a:pt x="6513" y="15829"/>
                </a:cubicBezTo>
                <a:cubicBezTo>
                  <a:pt x="6513" y="15809"/>
                  <a:pt x="6513" y="15806"/>
                  <a:pt x="6513" y="15791"/>
                </a:cubicBezTo>
                <a:close/>
                <a:moveTo>
                  <a:pt x="7208" y="17127"/>
                </a:moveTo>
                <a:cubicBezTo>
                  <a:pt x="7232" y="17150"/>
                  <a:pt x="7255" y="17173"/>
                  <a:pt x="7278" y="17197"/>
                </a:cubicBezTo>
                <a:cubicBezTo>
                  <a:pt x="7255" y="17197"/>
                  <a:pt x="7255" y="17220"/>
                  <a:pt x="7232" y="17220"/>
                </a:cubicBezTo>
                <a:cubicBezTo>
                  <a:pt x="7208" y="17197"/>
                  <a:pt x="7185" y="17173"/>
                  <a:pt x="7185" y="17150"/>
                </a:cubicBezTo>
                <a:cubicBezTo>
                  <a:pt x="7185" y="17127"/>
                  <a:pt x="7208" y="17127"/>
                  <a:pt x="7208" y="17127"/>
                </a:cubicBezTo>
                <a:close/>
                <a:moveTo>
                  <a:pt x="4057" y="20325"/>
                </a:moveTo>
                <a:cubicBezTo>
                  <a:pt x="4149" y="20325"/>
                  <a:pt x="4219" y="20325"/>
                  <a:pt x="4311" y="20348"/>
                </a:cubicBezTo>
                <a:cubicBezTo>
                  <a:pt x="4284" y="20382"/>
                  <a:pt x="4259" y="20394"/>
                  <a:pt x="4235" y="20394"/>
                </a:cubicBezTo>
                <a:cubicBezTo>
                  <a:pt x="4176" y="20394"/>
                  <a:pt x="4122" y="20325"/>
                  <a:pt x="4057" y="20325"/>
                </a:cubicBezTo>
                <a:close/>
                <a:moveTo>
                  <a:pt x="4670" y="20497"/>
                </a:moveTo>
                <a:cubicBezTo>
                  <a:pt x="4711" y="20497"/>
                  <a:pt x="4736" y="20507"/>
                  <a:pt x="4782" y="20534"/>
                </a:cubicBezTo>
                <a:lnTo>
                  <a:pt x="4782" y="20534"/>
                </a:lnTo>
                <a:cubicBezTo>
                  <a:pt x="4724" y="20533"/>
                  <a:pt x="4656" y="20529"/>
                  <a:pt x="4543" y="20511"/>
                </a:cubicBezTo>
                <a:cubicBezTo>
                  <a:pt x="4603" y="20502"/>
                  <a:pt x="4640" y="20497"/>
                  <a:pt x="4670" y="20497"/>
                </a:cubicBezTo>
                <a:close/>
                <a:moveTo>
                  <a:pt x="4829" y="20558"/>
                </a:moveTo>
                <a:cubicBezTo>
                  <a:pt x="4845" y="20563"/>
                  <a:pt x="4848" y="20580"/>
                  <a:pt x="4868" y="20580"/>
                </a:cubicBezTo>
                <a:cubicBezTo>
                  <a:pt x="4868" y="20603"/>
                  <a:pt x="4845" y="20603"/>
                  <a:pt x="4845" y="20603"/>
                </a:cubicBezTo>
                <a:lnTo>
                  <a:pt x="4829" y="20558"/>
                </a:lnTo>
                <a:close/>
                <a:moveTo>
                  <a:pt x="11009" y="1"/>
                </a:moveTo>
                <a:cubicBezTo>
                  <a:pt x="10731" y="302"/>
                  <a:pt x="10407" y="603"/>
                  <a:pt x="10152" y="951"/>
                </a:cubicBezTo>
                <a:cubicBezTo>
                  <a:pt x="9665" y="1600"/>
                  <a:pt x="9294" y="2341"/>
                  <a:pt x="8993" y="3106"/>
                </a:cubicBezTo>
                <a:cubicBezTo>
                  <a:pt x="8900" y="3338"/>
                  <a:pt x="8854" y="3593"/>
                  <a:pt x="8761" y="3825"/>
                </a:cubicBezTo>
                <a:cubicBezTo>
                  <a:pt x="8553" y="4520"/>
                  <a:pt x="8483" y="5238"/>
                  <a:pt x="8413" y="5980"/>
                </a:cubicBezTo>
                <a:cubicBezTo>
                  <a:pt x="8413" y="5980"/>
                  <a:pt x="8413" y="6003"/>
                  <a:pt x="8413" y="6003"/>
                </a:cubicBezTo>
                <a:cubicBezTo>
                  <a:pt x="8390" y="6490"/>
                  <a:pt x="8437" y="6976"/>
                  <a:pt x="8553" y="7463"/>
                </a:cubicBezTo>
                <a:cubicBezTo>
                  <a:pt x="8692" y="7950"/>
                  <a:pt x="8784" y="8413"/>
                  <a:pt x="8923" y="8900"/>
                </a:cubicBezTo>
                <a:cubicBezTo>
                  <a:pt x="9016" y="9178"/>
                  <a:pt x="9109" y="9479"/>
                  <a:pt x="9201" y="9757"/>
                </a:cubicBezTo>
                <a:cubicBezTo>
                  <a:pt x="9294" y="10151"/>
                  <a:pt x="9410" y="10522"/>
                  <a:pt x="9526" y="10916"/>
                </a:cubicBezTo>
                <a:cubicBezTo>
                  <a:pt x="9711" y="11519"/>
                  <a:pt x="9874" y="12121"/>
                  <a:pt x="9897" y="12770"/>
                </a:cubicBezTo>
                <a:cubicBezTo>
                  <a:pt x="9920" y="12909"/>
                  <a:pt x="9897" y="13048"/>
                  <a:pt x="9827" y="13210"/>
                </a:cubicBezTo>
                <a:cubicBezTo>
                  <a:pt x="9688" y="13558"/>
                  <a:pt x="9526" y="13906"/>
                  <a:pt x="9433" y="14276"/>
                </a:cubicBezTo>
                <a:cubicBezTo>
                  <a:pt x="9410" y="14346"/>
                  <a:pt x="9387" y="14392"/>
                  <a:pt x="9341" y="14508"/>
                </a:cubicBezTo>
                <a:cubicBezTo>
                  <a:pt x="9294" y="14300"/>
                  <a:pt x="9294" y="14137"/>
                  <a:pt x="9248" y="13998"/>
                </a:cubicBezTo>
                <a:cubicBezTo>
                  <a:pt x="9132" y="13303"/>
                  <a:pt x="8993" y="12631"/>
                  <a:pt x="8854" y="11936"/>
                </a:cubicBezTo>
                <a:cubicBezTo>
                  <a:pt x="8738" y="11403"/>
                  <a:pt x="8576" y="10893"/>
                  <a:pt x="8367" y="10406"/>
                </a:cubicBezTo>
                <a:cubicBezTo>
                  <a:pt x="8367" y="10360"/>
                  <a:pt x="8344" y="10290"/>
                  <a:pt x="8321" y="10290"/>
                </a:cubicBezTo>
                <a:cubicBezTo>
                  <a:pt x="8159" y="10244"/>
                  <a:pt x="8159" y="10128"/>
                  <a:pt x="8135" y="9989"/>
                </a:cubicBezTo>
                <a:cubicBezTo>
                  <a:pt x="8089" y="9966"/>
                  <a:pt x="8043" y="9920"/>
                  <a:pt x="8020" y="9873"/>
                </a:cubicBezTo>
                <a:cubicBezTo>
                  <a:pt x="7857" y="9618"/>
                  <a:pt x="7741" y="9340"/>
                  <a:pt x="7626" y="9062"/>
                </a:cubicBezTo>
                <a:cubicBezTo>
                  <a:pt x="7417" y="8575"/>
                  <a:pt x="7232" y="8112"/>
                  <a:pt x="7139" y="7602"/>
                </a:cubicBezTo>
                <a:cubicBezTo>
                  <a:pt x="7116" y="7556"/>
                  <a:pt x="7093" y="7486"/>
                  <a:pt x="7093" y="7440"/>
                </a:cubicBezTo>
                <a:cubicBezTo>
                  <a:pt x="7162" y="7301"/>
                  <a:pt x="7093" y="7185"/>
                  <a:pt x="7093" y="7069"/>
                </a:cubicBezTo>
                <a:cubicBezTo>
                  <a:pt x="7046" y="6860"/>
                  <a:pt x="7023" y="6675"/>
                  <a:pt x="6953" y="6490"/>
                </a:cubicBezTo>
                <a:cubicBezTo>
                  <a:pt x="6861" y="6281"/>
                  <a:pt x="6907" y="6072"/>
                  <a:pt x="6838" y="5887"/>
                </a:cubicBezTo>
                <a:cubicBezTo>
                  <a:pt x="6768" y="5679"/>
                  <a:pt x="6768" y="5447"/>
                  <a:pt x="6745" y="5238"/>
                </a:cubicBezTo>
                <a:cubicBezTo>
                  <a:pt x="6722" y="5006"/>
                  <a:pt x="6722" y="4798"/>
                  <a:pt x="6699" y="4566"/>
                </a:cubicBezTo>
                <a:cubicBezTo>
                  <a:pt x="6652" y="4242"/>
                  <a:pt x="6675" y="3894"/>
                  <a:pt x="6536" y="3570"/>
                </a:cubicBezTo>
                <a:cubicBezTo>
                  <a:pt x="6536" y="3546"/>
                  <a:pt x="6513" y="3546"/>
                  <a:pt x="6490" y="3523"/>
                </a:cubicBezTo>
                <a:cubicBezTo>
                  <a:pt x="6397" y="3500"/>
                  <a:pt x="6305" y="3500"/>
                  <a:pt x="6212" y="3500"/>
                </a:cubicBezTo>
                <a:cubicBezTo>
                  <a:pt x="6189" y="3593"/>
                  <a:pt x="6142" y="3709"/>
                  <a:pt x="6119" y="3801"/>
                </a:cubicBezTo>
                <a:cubicBezTo>
                  <a:pt x="6073" y="3825"/>
                  <a:pt x="6026" y="3825"/>
                  <a:pt x="5957" y="3848"/>
                </a:cubicBezTo>
                <a:cubicBezTo>
                  <a:pt x="5911" y="4079"/>
                  <a:pt x="5841" y="4311"/>
                  <a:pt x="5795" y="4543"/>
                </a:cubicBezTo>
                <a:cubicBezTo>
                  <a:pt x="5748" y="4705"/>
                  <a:pt x="5725" y="4891"/>
                  <a:pt x="5679" y="5053"/>
                </a:cubicBezTo>
                <a:cubicBezTo>
                  <a:pt x="5470" y="5609"/>
                  <a:pt x="5378" y="6188"/>
                  <a:pt x="5285" y="6745"/>
                </a:cubicBezTo>
                <a:cubicBezTo>
                  <a:pt x="5238" y="6976"/>
                  <a:pt x="5215" y="7208"/>
                  <a:pt x="5215" y="7417"/>
                </a:cubicBezTo>
                <a:cubicBezTo>
                  <a:pt x="5215" y="7857"/>
                  <a:pt x="5192" y="8274"/>
                  <a:pt x="5215" y="8714"/>
                </a:cubicBezTo>
                <a:cubicBezTo>
                  <a:pt x="5238" y="9201"/>
                  <a:pt x="5331" y="9688"/>
                  <a:pt x="5563" y="10128"/>
                </a:cubicBezTo>
                <a:lnTo>
                  <a:pt x="5609" y="10035"/>
                </a:lnTo>
                <a:cubicBezTo>
                  <a:pt x="5632" y="10082"/>
                  <a:pt x="5632" y="10105"/>
                  <a:pt x="5656" y="10128"/>
                </a:cubicBezTo>
                <a:cubicBezTo>
                  <a:pt x="5772" y="10244"/>
                  <a:pt x="5725" y="10383"/>
                  <a:pt x="5679" y="10499"/>
                </a:cubicBezTo>
                <a:cubicBezTo>
                  <a:pt x="5748" y="10708"/>
                  <a:pt x="5818" y="10939"/>
                  <a:pt x="5911" y="11125"/>
                </a:cubicBezTo>
                <a:cubicBezTo>
                  <a:pt x="6258" y="11774"/>
                  <a:pt x="6652" y="12399"/>
                  <a:pt x="7139" y="12956"/>
                </a:cubicBezTo>
                <a:cubicBezTo>
                  <a:pt x="7255" y="13095"/>
                  <a:pt x="7347" y="13234"/>
                  <a:pt x="7463" y="13373"/>
                </a:cubicBezTo>
                <a:cubicBezTo>
                  <a:pt x="7486" y="13489"/>
                  <a:pt x="7602" y="13512"/>
                  <a:pt x="7718" y="13535"/>
                </a:cubicBezTo>
                <a:cubicBezTo>
                  <a:pt x="7718" y="13581"/>
                  <a:pt x="7718" y="13651"/>
                  <a:pt x="7718" y="13697"/>
                </a:cubicBezTo>
                <a:cubicBezTo>
                  <a:pt x="7741" y="13743"/>
                  <a:pt x="7770" y="13755"/>
                  <a:pt x="7802" y="13755"/>
                </a:cubicBezTo>
                <a:cubicBezTo>
                  <a:pt x="7834" y="13755"/>
                  <a:pt x="7869" y="13743"/>
                  <a:pt x="7904" y="13743"/>
                </a:cubicBezTo>
                <a:cubicBezTo>
                  <a:pt x="7927" y="13743"/>
                  <a:pt x="7973" y="13790"/>
                  <a:pt x="8020" y="13813"/>
                </a:cubicBezTo>
                <a:cubicBezTo>
                  <a:pt x="8066" y="13906"/>
                  <a:pt x="8089" y="14022"/>
                  <a:pt x="8159" y="14068"/>
                </a:cubicBezTo>
                <a:cubicBezTo>
                  <a:pt x="8274" y="14137"/>
                  <a:pt x="8321" y="14230"/>
                  <a:pt x="8321" y="14323"/>
                </a:cubicBezTo>
                <a:cubicBezTo>
                  <a:pt x="8344" y="14439"/>
                  <a:pt x="8413" y="14531"/>
                  <a:pt x="8483" y="14624"/>
                </a:cubicBezTo>
                <a:cubicBezTo>
                  <a:pt x="8576" y="14763"/>
                  <a:pt x="8668" y="14879"/>
                  <a:pt x="8761" y="15018"/>
                </a:cubicBezTo>
                <a:cubicBezTo>
                  <a:pt x="8807" y="15134"/>
                  <a:pt x="8877" y="15227"/>
                  <a:pt x="8900" y="15343"/>
                </a:cubicBezTo>
                <a:cubicBezTo>
                  <a:pt x="8947" y="15621"/>
                  <a:pt x="8923" y="15876"/>
                  <a:pt x="9016" y="16131"/>
                </a:cubicBezTo>
                <a:cubicBezTo>
                  <a:pt x="9016" y="16154"/>
                  <a:pt x="9016" y="16154"/>
                  <a:pt x="9016" y="16177"/>
                </a:cubicBezTo>
                <a:cubicBezTo>
                  <a:pt x="8993" y="16478"/>
                  <a:pt x="8970" y="16803"/>
                  <a:pt x="8900" y="17104"/>
                </a:cubicBezTo>
                <a:cubicBezTo>
                  <a:pt x="8831" y="17405"/>
                  <a:pt x="8807" y="17706"/>
                  <a:pt x="8761" y="18008"/>
                </a:cubicBezTo>
                <a:cubicBezTo>
                  <a:pt x="8738" y="18239"/>
                  <a:pt x="8715" y="18471"/>
                  <a:pt x="8692" y="18703"/>
                </a:cubicBezTo>
                <a:cubicBezTo>
                  <a:pt x="8692" y="18749"/>
                  <a:pt x="8692" y="18819"/>
                  <a:pt x="8622" y="18819"/>
                </a:cubicBezTo>
                <a:cubicBezTo>
                  <a:pt x="8529" y="18749"/>
                  <a:pt x="8506" y="18633"/>
                  <a:pt x="8483" y="18541"/>
                </a:cubicBezTo>
                <a:cubicBezTo>
                  <a:pt x="8298" y="18031"/>
                  <a:pt x="8066" y="17521"/>
                  <a:pt x="7741" y="17081"/>
                </a:cubicBezTo>
                <a:cubicBezTo>
                  <a:pt x="7649" y="16942"/>
                  <a:pt x="7533" y="16803"/>
                  <a:pt x="7463" y="16640"/>
                </a:cubicBezTo>
                <a:cubicBezTo>
                  <a:pt x="7208" y="16084"/>
                  <a:pt x="6953" y="15528"/>
                  <a:pt x="6699" y="14972"/>
                </a:cubicBezTo>
                <a:cubicBezTo>
                  <a:pt x="6559" y="14694"/>
                  <a:pt x="6397" y="14392"/>
                  <a:pt x="6258" y="14114"/>
                </a:cubicBezTo>
                <a:cubicBezTo>
                  <a:pt x="6119" y="13790"/>
                  <a:pt x="5887" y="13535"/>
                  <a:pt x="5656" y="13280"/>
                </a:cubicBezTo>
                <a:cubicBezTo>
                  <a:pt x="5331" y="12909"/>
                  <a:pt x="5030" y="12515"/>
                  <a:pt x="4729" y="12098"/>
                </a:cubicBezTo>
                <a:cubicBezTo>
                  <a:pt x="4705" y="12052"/>
                  <a:pt x="4682" y="12005"/>
                  <a:pt x="4659" y="11982"/>
                </a:cubicBezTo>
                <a:cubicBezTo>
                  <a:pt x="4219" y="11472"/>
                  <a:pt x="3848" y="10916"/>
                  <a:pt x="3547" y="10314"/>
                </a:cubicBezTo>
                <a:cubicBezTo>
                  <a:pt x="3384" y="10012"/>
                  <a:pt x="3199" y="9688"/>
                  <a:pt x="3106" y="9340"/>
                </a:cubicBezTo>
                <a:cubicBezTo>
                  <a:pt x="3037" y="9132"/>
                  <a:pt x="3014" y="8900"/>
                  <a:pt x="2828" y="8761"/>
                </a:cubicBezTo>
                <a:cubicBezTo>
                  <a:pt x="2782" y="8714"/>
                  <a:pt x="2782" y="8622"/>
                  <a:pt x="2805" y="8552"/>
                </a:cubicBezTo>
                <a:cubicBezTo>
                  <a:pt x="2851" y="8436"/>
                  <a:pt x="2805" y="8344"/>
                  <a:pt x="2736" y="8274"/>
                </a:cubicBezTo>
                <a:cubicBezTo>
                  <a:pt x="2658" y="8235"/>
                  <a:pt x="2580" y="8148"/>
                  <a:pt x="2461" y="8148"/>
                </a:cubicBezTo>
                <a:cubicBezTo>
                  <a:pt x="2439" y="8148"/>
                  <a:pt x="2414" y="8151"/>
                  <a:pt x="2388" y="8158"/>
                </a:cubicBezTo>
                <a:cubicBezTo>
                  <a:pt x="2365" y="8205"/>
                  <a:pt x="2342" y="8251"/>
                  <a:pt x="2318" y="8297"/>
                </a:cubicBezTo>
                <a:cubicBezTo>
                  <a:pt x="2226" y="8506"/>
                  <a:pt x="2203" y="8761"/>
                  <a:pt x="2179" y="8993"/>
                </a:cubicBezTo>
                <a:cubicBezTo>
                  <a:pt x="2156" y="9317"/>
                  <a:pt x="2156" y="9665"/>
                  <a:pt x="2087" y="9989"/>
                </a:cubicBezTo>
                <a:cubicBezTo>
                  <a:pt x="2017" y="10499"/>
                  <a:pt x="2017" y="11032"/>
                  <a:pt x="2040" y="11542"/>
                </a:cubicBezTo>
                <a:cubicBezTo>
                  <a:pt x="2040" y="11913"/>
                  <a:pt x="2087" y="12283"/>
                  <a:pt x="2110" y="12654"/>
                </a:cubicBezTo>
                <a:cubicBezTo>
                  <a:pt x="2156" y="13048"/>
                  <a:pt x="2272" y="13442"/>
                  <a:pt x="2411" y="13813"/>
                </a:cubicBezTo>
                <a:cubicBezTo>
                  <a:pt x="2527" y="14091"/>
                  <a:pt x="2643" y="14369"/>
                  <a:pt x="2805" y="14624"/>
                </a:cubicBezTo>
                <a:cubicBezTo>
                  <a:pt x="3014" y="14972"/>
                  <a:pt x="3245" y="15296"/>
                  <a:pt x="3477" y="15644"/>
                </a:cubicBezTo>
                <a:cubicBezTo>
                  <a:pt x="3570" y="15760"/>
                  <a:pt x="3639" y="15899"/>
                  <a:pt x="3755" y="15991"/>
                </a:cubicBezTo>
                <a:cubicBezTo>
                  <a:pt x="4010" y="16223"/>
                  <a:pt x="4219" y="16524"/>
                  <a:pt x="4427" y="16779"/>
                </a:cubicBezTo>
                <a:cubicBezTo>
                  <a:pt x="4543" y="16849"/>
                  <a:pt x="4543" y="16849"/>
                  <a:pt x="4497" y="16965"/>
                </a:cubicBezTo>
                <a:cubicBezTo>
                  <a:pt x="4613" y="16988"/>
                  <a:pt x="4705" y="17034"/>
                  <a:pt x="4821" y="17127"/>
                </a:cubicBezTo>
                <a:cubicBezTo>
                  <a:pt x="5007" y="17312"/>
                  <a:pt x="5192" y="17498"/>
                  <a:pt x="5378" y="17637"/>
                </a:cubicBezTo>
                <a:cubicBezTo>
                  <a:pt x="5772" y="17938"/>
                  <a:pt x="6142" y="18263"/>
                  <a:pt x="6490" y="18610"/>
                </a:cubicBezTo>
                <a:cubicBezTo>
                  <a:pt x="6490" y="18633"/>
                  <a:pt x="6490" y="18657"/>
                  <a:pt x="6490" y="18680"/>
                </a:cubicBezTo>
                <a:cubicBezTo>
                  <a:pt x="6583" y="18726"/>
                  <a:pt x="6675" y="18772"/>
                  <a:pt x="6745" y="18842"/>
                </a:cubicBezTo>
                <a:cubicBezTo>
                  <a:pt x="6930" y="19027"/>
                  <a:pt x="7139" y="19213"/>
                  <a:pt x="7301" y="19421"/>
                </a:cubicBezTo>
                <a:cubicBezTo>
                  <a:pt x="7602" y="19746"/>
                  <a:pt x="7904" y="20093"/>
                  <a:pt x="8182" y="20418"/>
                </a:cubicBezTo>
                <a:cubicBezTo>
                  <a:pt x="8390" y="20673"/>
                  <a:pt x="8668" y="21507"/>
                  <a:pt x="8622" y="21832"/>
                </a:cubicBezTo>
                <a:cubicBezTo>
                  <a:pt x="8576" y="22411"/>
                  <a:pt x="8645" y="22967"/>
                  <a:pt x="8692" y="23523"/>
                </a:cubicBezTo>
                <a:cubicBezTo>
                  <a:pt x="8692" y="23662"/>
                  <a:pt x="8738" y="23801"/>
                  <a:pt x="8761" y="23917"/>
                </a:cubicBezTo>
                <a:cubicBezTo>
                  <a:pt x="8784" y="23964"/>
                  <a:pt x="8807" y="24010"/>
                  <a:pt x="8738" y="24033"/>
                </a:cubicBezTo>
                <a:cubicBezTo>
                  <a:pt x="8715" y="24010"/>
                  <a:pt x="8692" y="24010"/>
                  <a:pt x="8668" y="23964"/>
                </a:cubicBezTo>
                <a:cubicBezTo>
                  <a:pt x="8529" y="23755"/>
                  <a:pt x="8390" y="23547"/>
                  <a:pt x="8251" y="23338"/>
                </a:cubicBezTo>
                <a:cubicBezTo>
                  <a:pt x="8112" y="23129"/>
                  <a:pt x="7996" y="22921"/>
                  <a:pt x="7880" y="22735"/>
                </a:cubicBezTo>
                <a:cubicBezTo>
                  <a:pt x="7533" y="22272"/>
                  <a:pt x="7139" y="21832"/>
                  <a:pt x="6675" y="21461"/>
                </a:cubicBezTo>
                <a:cubicBezTo>
                  <a:pt x="6235" y="21067"/>
                  <a:pt x="5748" y="20719"/>
                  <a:pt x="5192" y="20511"/>
                </a:cubicBezTo>
                <a:cubicBezTo>
                  <a:pt x="5169" y="20487"/>
                  <a:pt x="5123" y="20487"/>
                  <a:pt x="5099" y="20464"/>
                </a:cubicBezTo>
                <a:cubicBezTo>
                  <a:pt x="4636" y="20256"/>
                  <a:pt x="4172" y="20093"/>
                  <a:pt x="3663" y="20024"/>
                </a:cubicBezTo>
                <a:cubicBezTo>
                  <a:pt x="3408" y="20001"/>
                  <a:pt x="3176" y="20001"/>
                  <a:pt x="2921" y="19978"/>
                </a:cubicBezTo>
                <a:cubicBezTo>
                  <a:pt x="2550" y="19954"/>
                  <a:pt x="2179" y="19908"/>
                  <a:pt x="1809" y="19908"/>
                </a:cubicBezTo>
                <a:cubicBezTo>
                  <a:pt x="1484" y="19885"/>
                  <a:pt x="1160" y="19862"/>
                  <a:pt x="835" y="19746"/>
                </a:cubicBezTo>
                <a:cubicBezTo>
                  <a:pt x="720" y="19708"/>
                  <a:pt x="599" y="19690"/>
                  <a:pt x="474" y="19690"/>
                </a:cubicBezTo>
                <a:cubicBezTo>
                  <a:pt x="371" y="19690"/>
                  <a:pt x="267" y="19702"/>
                  <a:pt x="163" y="19723"/>
                </a:cubicBezTo>
                <a:cubicBezTo>
                  <a:pt x="24" y="19931"/>
                  <a:pt x="1" y="20001"/>
                  <a:pt x="70" y="20163"/>
                </a:cubicBezTo>
                <a:cubicBezTo>
                  <a:pt x="256" y="20603"/>
                  <a:pt x="488" y="21044"/>
                  <a:pt x="766" y="21438"/>
                </a:cubicBezTo>
                <a:cubicBezTo>
                  <a:pt x="789" y="21507"/>
                  <a:pt x="835" y="21553"/>
                  <a:pt x="905" y="21600"/>
                </a:cubicBezTo>
                <a:cubicBezTo>
                  <a:pt x="1136" y="21739"/>
                  <a:pt x="1368" y="21901"/>
                  <a:pt x="1600" y="22040"/>
                </a:cubicBezTo>
                <a:cubicBezTo>
                  <a:pt x="1762" y="22133"/>
                  <a:pt x="1924" y="22202"/>
                  <a:pt x="2087" y="22226"/>
                </a:cubicBezTo>
                <a:cubicBezTo>
                  <a:pt x="2272" y="22272"/>
                  <a:pt x="2434" y="22388"/>
                  <a:pt x="2597" y="22434"/>
                </a:cubicBezTo>
                <a:cubicBezTo>
                  <a:pt x="2944" y="22527"/>
                  <a:pt x="3245" y="22735"/>
                  <a:pt x="3593" y="22851"/>
                </a:cubicBezTo>
                <a:cubicBezTo>
                  <a:pt x="3871" y="22921"/>
                  <a:pt x="4080" y="23106"/>
                  <a:pt x="4265" y="23338"/>
                </a:cubicBezTo>
                <a:cubicBezTo>
                  <a:pt x="4311" y="23408"/>
                  <a:pt x="4381" y="23477"/>
                  <a:pt x="4451" y="23547"/>
                </a:cubicBezTo>
                <a:cubicBezTo>
                  <a:pt x="4613" y="23755"/>
                  <a:pt x="4821" y="23941"/>
                  <a:pt x="5007" y="24126"/>
                </a:cubicBezTo>
                <a:cubicBezTo>
                  <a:pt x="5308" y="24242"/>
                  <a:pt x="5517" y="24497"/>
                  <a:pt x="5818" y="24659"/>
                </a:cubicBezTo>
                <a:cubicBezTo>
                  <a:pt x="5841" y="24659"/>
                  <a:pt x="5841" y="24728"/>
                  <a:pt x="5864" y="24775"/>
                </a:cubicBezTo>
                <a:lnTo>
                  <a:pt x="5864" y="24752"/>
                </a:lnTo>
                <a:cubicBezTo>
                  <a:pt x="6142" y="24844"/>
                  <a:pt x="6444" y="24868"/>
                  <a:pt x="6675" y="25076"/>
                </a:cubicBezTo>
                <a:cubicBezTo>
                  <a:pt x="6687" y="25088"/>
                  <a:pt x="6710" y="25088"/>
                  <a:pt x="6736" y="25088"/>
                </a:cubicBezTo>
                <a:cubicBezTo>
                  <a:pt x="6762" y="25088"/>
                  <a:pt x="6791" y="25088"/>
                  <a:pt x="6814" y="25099"/>
                </a:cubicBezTo>
                <a:cubicBezTo>
                  <a:pt x="6977" y="25122"/>
                  <a:pt x="7139" y="25146"/>
                  <a:pt x="7301" y="25169"/>
                </a:cubicBezTo>
                <a:cubicBezTo>
                  <a:pt x="7347" y="25192"/>
                  <a:pt x="7371" y="25238"/>
                  <a:pt x="7394" y="25285"/>
                </a:cubicBezTo>
                <a:cubicBezTo>
                  <a:pt x="7463" y="25285"/>
                  <a:pt x="7533" y="25308"/>
                  <a:pt x="7579" y="25308"/>
                </a:cubicBezTo>
                <a:cubicBezTo>
                  <a:pt x="7741" y="25308"/>
                  <a:pt x="7741" y="25308"/>
                  <a:pt x="7927" y="25447"/>
                </a:cubicBezTo>
                <a:cubicBezTo>
                  <a:pt x="7973" y="25470"/>
                  <a:pt x="8043" y="25493"/>
                  <a:pt x="8066" y="25493"/>
                </a:cubicBezTo>
                <a:cubicBezTo>
                  <a:pt x="8112" y="25435"/>
                  <a:pt x="8164" y="25424"/>
                  <a:pt x="8219" y="25424"/>
                </a:cubicBezTo>
                <a:cubicBezTo>
                  <a:pt x="8256" y="25424"/>
                  <a:pt x="8294" y="25429"/>
                  <a:pt x="8332" y="25429"/>
                </a:cubicBezTo>
                <a:cubicBezTo>
                  <a:pt x="8352" y="25429"/>
                  <a:pt x="8371" y="25428"/>
                  <a:pt x="8390" y="25424"/>
                </a:cubicBezTo>
                <a:cubicBezTo>
                  <a:pt x="8417" y="25505"/>
                  <a:pt x="8429" y="25539"/>
                  <a:pt x="8466" y="25539"/>
                </a:cubicBezTo>
                <a:cubicBezTo>
                  <a:pt x="8492" y="25539"/>
                  <a:pt x="8532" y="25522"/>
                  <a:pt x="8599" y="25493"/>
                </a:cubicBezTo>
                <a:lnTo>
                  <a:pt x="8529" y="25470"/>
                </a:lnTo>
                <a:cubicBezTo>
                  <a:pt x="8553" y="25447"/>
                  <a:pt x="8553" y="25447"/>
                  <a:pt x="8576" y="25447"/>
                </a:cubicBezTo>
                <a:cubicBezTo>
                  <a:pt x="8599" y="25447"/>
                  <a:pt x="8622" y="25470"/>
                  <a:pt x="8599" y="25516"/>
                </a:cubicBezTo>
                <a:cubicBezTo>
                  <a:pt x="8738" y="25655"/>
                  <a:pt x="8877" y="25795"/>
                  <a:pt x="9016" y="25934"/>
                </a:cubicBezTo>
                <a:cubicBezTo>
                  <a:pt x="9039" y="25957"/>
                  <a:pt x="9016" y="26003"/>
                  <a:pt x="9039" y="26026"/>
                </a:cubicBezTo>
                <a:lnTo>
                  <a:pt x="9039" y="26049"/>
                </a:lnTo>
                <a:cubicBezTo>
                  <a:pt x="9086" y="26165"/>
                  <a:pt x="9248" y="26281"/>
                  <a:pt x="9132" y="26443"/>
                </a:cubicBezTo>
                <a:cubicBezTo>
                  <a:pt x="9109" y="26467"/>
                  <a:pt x="9132" y="26490"/>
                  <a:pt x="9132" y="26513"/>
                </a:cubicBezTo>
                <a:cubicBezTo>
                  <a:pt x="9178" y="26745"/>
                  <a:pt x="9225" y="26976"/>
                  <a:pt x="9271" y="27185"/>
                </a:cubicBezTo>
                <a:cubicBezTo>
                  <a:pt x="9294" y="27255"/>
                  <a:pt x="9317" y="27324"/>
                  <a:pt x="9341" y="27394"/>
                </a:cubicBezTo>
                <a:cubicBezTo>
                  <a:pt x="9341" y="27440"/>
                  <a:pt x="9317" y="27533"/>
                  <a:pt x="9341" y="27579"/>
                </a:cubicBezTo>
                <a:cubicBezTo>
                  <a:pt x="9456" y="27788"/>
                  <a:pt x="9503" y="28019"/>
                  <a:pt x="9503" y="28251"/>
                </a:cubicBezTo>
                <a:cubicBezTo>
                  <a:pt x="9526" y="28599"/>
                  <a:pt x="9619" y="28923"/>
                  <a:pt x="9711" y="29224"/>
                </a:cubicBezTo>
                <a:cubicBezTo>
                  <a:pt x="9781" y="29410"/>
                  <a:pt x="9804" y="29572"/>
                  <a:pt x="9874" y="29734"/>
                </a:cubicBezTo>
                <a:cubicBezTo>
                  <a:pt x="9966" y="30059"/>
                  <a:pt x="10082" y="30406"/>
                  <a:pt x="10221" y="30731"/>
                </a:cubicBezTo>
                <a:cubicBezTo>
                  <a:pt x="10291" y="30916"/>
                  <a:pt x="10407" y="31102"/>
                  <a:pt x="10453" y="31310"/>
                </a:cubicBezTo>
                <a:cubicBezTo>
                  <a:pt x="10476" y="31449"/>
                  <a:pt x="10569" y="31588"/>
                  <a:pt x="10638" y="31727"/>
                </a:cubicBezTo>
                <a:cubicBezTo>
                  <a:pt x="10569" y="31333"/>
                  <a:pt x="10499" y="30986"/>
                  <a:pt x="10360" y="30638"/>
                </a:cubicBezTo>
                <a:cubicBezTo>
                  <a:pt x="10268" y="30453"/>
                  <a:pt x="10221" y="30267"/>
                  <a:pt x="10175" y="30082"/>
                </a:cubicBezTo>
                <a:cubicBezTo>
                  <a:pt x="10082" y="29757"/>
                  <a:pt x="9989" y="29433"/>
                  <a:pt x="9920" y="29132"/>
                </a:cubicBezTo>
                <a:cubicBezTo>
                  <a:pt x="9781" y="28599"/>
                  <a:pt x="9595" y="28066"/>
                  <a:pt x="9526" y="27510"/>
                </a:cubicBezTo>
                <a:cubicBezTo>
                  <a:pt x="9480" y="26930"/>
                  <a:pt x="9503" y="26814"/>
                  <a:pt x="9920" y="26420"/>
                </a:cubicBezTo>
                <a:cubicBezTo>
                  <a:pt x="9966" y="26374"/>
                  <a:pt x="9989" y="26351"/>
                  <a:pt x="10036" y="26328"/>
                </a:cubicBezTo>
                <a:cubicBezTo>
                  <a:pt x="10152" y="26212"/>
                  <a:pt x="10291" y="26119"/>
                  <a:pt x="10453" y="26073"/>
                </a:cubicBezTo>
                <a:cubicBezTo>
                  <a:pt x="10685" y="26026"/>
                  <a:pt x="10916" y="25980"/>
                  <a:pt x="11148" y="25980"/>
                </a:cubicBezTo>
                <a:cubicBezTo>
                  <a:pt x="11588" y="25980"/>
                  <a:pt x="12029" y="26003"/>
                  <a:pt x="12469" y="26049"/>
                </a:cubicBezTo>
                <a:cubicBezTo>
                  <a:pt x="12517" y="26053"/>
                  <a:pt x="12564" y="26055"/>
                  <a:pt x="12610" y="26055"/>
                </a:cubicBezTo>
                <a:cubicBezTo>
                  <a:pt x="12835" y="26055"/>
                  <a:pt x="13046" y="26010"/>
                  <a:pt x="13257" y="25934"/>
                </a:cubicBezTo>
                <a:cubicBezTo>
                  <a:pt x="13443" y="25841"/>
                  <a:pt x="13651" y="25725"/>
                  <a:pt x="13883" y="25725"/>
                </a:cubicBezTo>
                <a:cubicBezTo>
                  <a:pt x="14346" y="25725"/>
                  <a:pt x="14787" y="25586"/>
                  <a:pt x="15250" y="25447"/>
                </a:cubicBezTo>
                <a:cubicBezTo>
                  <a:pt x="15830" y="25285"/>
                  <a:pt x="16386" y="25030"/>
                  <a:pt x="16872" y="24636"/>
                </a:cubicBezTo>
                <a:cubicBezTo>
                  <a:pt x="17197" y="24358"/>
                  <a:pt x="17498" y="24056"/>
                  <a:pt x="17823" y="23778"/>
                </a:cubicBezTo>
                <a:cubicBezTo>
                  <a:pt x="17869" y="23732"/>
                  <a:pt x="17869" y="23686"/>
                  <a:pt x="17915" y="23639"/>
                </a:cubicBezTo>
                <a:cubicBezTo>
                  <a:pt x="18008" y="23523"/>
                  <a:pt x="18124" y="23431"/>
                  <a:pt x="18217" y="23338"/>
                </a:cubicBezTo>
                <a:cubicBezTo>
                  <a:pt x="18425" y="23083"/>
                  <a:pt x="18634" y="22828"/>
                  <a:pt x="18842" y="22596"/>
                </a:cubicBezTo>
                <a:cubicBezTo>
                  <a:pt x="19329" y="22087"/>
                  <a:pt x="19862" y="21623"/>
                  <a:pt x="20557" y="21414"/>
                </a:cubicBezTo>
                <a:cubicBezTo>
                  <a:pt x="20650" y="21391"/>
                  <a:pt x="20743" y="21322"/>
                  <a:pt x="20859" y="21275"/>
                </a:cubicBezTo>
                <a:cubicBezTo>
                  <a:pt x="20696" y="21067"/>
                  <a:pt x="20511" y="20905"/>
                  <a:pt x="20256" y="20881"/>
                </a:cubicBezTo>
                <a:cubicBezTo>
                  <a:pt x="19955" y="20881"/>
                  <a:pt x="19653" y="20835"/>
                  <a:pt x="19375" y="20812"/>
                </a:cubicBezTo>
                <a:cubicBezTo>
                  <a:pt x="19289" y="20807"/>
                  <a:pt x="19203" y="20804"/>
                  <a:pt x="19117" y="20804"/>
                </a:cubicBezTo>
                <a:cubicBezTo>
                  <a:pt x="18448" y="20804"/>
                  <a:pt x="17813" y="20962"/>
                  <a:pt x="17197" y="21229"/>
                </a:cubicBezTo>
                <a:cubicBezTo>
                  <a:pt x="16664" y="21461"/>
                  <a:pt x="16177" y="21739"/>
                  <a:pt x="15667" y="21994"/>
                </a:cubicBezTo>
                <a:cubicBezTo>
                  <a:pt x="15018" y="22341"/>
                  <a:pt x="14323" y="22596"/>
                  <a:pt x="13582" y="22712"/>
                </a:cubicBezTo>
                <a:cubicBezTo>
                  <a:pt x="12770" y="22828"/>
                  <a:pt x="12006" y="23106"/>
                  <a:pt x="11334" y="23616"/>
                </a:cubicBezTo>
                <a:cubicBezTo>
                  <a:pt x="10847" y="23964"/>
                  <a:pt x="10407" y="24404"/>
                  <a:pt x="10105" y="24937"/>
                </a:cubicBezTo>
                <a:cubicBezTo>
                  <a:pt x="10036" y="25030"/>
                  <a:pt x="9989" y="25122"/>
                  <a:pt x="9966" y="25215"/>
                </a:cubicBezTo>
                <a:cubicBezTo>
                  <a:pt x="9966" y="25308"/>
                  <a:pt x="9827" y="25331"/>
                  <a:pt x="9850" y="25447"/>
                </a:cubicBezTo>
                <a:cubicBezTo>
                  <a:pt x="9897" y="25586"/>
                  <a:pt x="9734" y="25586"/>
                  <a:pt x="9688" y="25702"/>
                </a:cubicBezTo>
                <a:cubicBezTo>
                  <a:pt x="9642" y="25887"/>
                  <a:pt x="9549" y="26049"/>
                  <a:pt x="9456" y="26212"/>
                </a:cubicBezTo>
                <a:cubicBezTo>
                  <a:pt x="9456" y="26235"/>
                  <a:pt x="9410" y="26258"/>
                  <a:pt x="9341" y="26281"/>
                </a:cubicBezTo>
                <a:cubicBezTo>
                  <a:pt x="9364" y="26165"/>
                  <a:pt x="9317" y="26049"/>
                  <a:pt x="9364" y="26003"/>
                </a:cubicBezTo>
                <a:cubicBezTo>
                  <a:pt x="9480" y="25910"/>
                  <a:pt x="9456" y="25818"/>
                  <a:pt x="9387" y="25748"/>
                </a:cubicBezTo>
                <a:cubicBezTo>
                  <a:pt x="9248" y="25632"/>
                  <a:pt x="9225" y="25493"/>
                  <a:pt x="9201" y="25331"/>
                </a:cubicBezTo>
                <a:cubicBezTo>
                  <a:pt x="9109" y="24728"/>
                  <a:pt x="9016" y="24126"/>
                  <a:pt x="8993" y="23500"/>
                </a:cubicBezTo>
                <a:cubicBezTo>
                  <a:pt x="8900" y="23199"/>
                  <a:pt x="9016" y="22921"/>
                  <a:pt x="9062" y="22666"/>
                </a:cubicBezTo>
                <a:cubicBezTo>
                  <a:pt x="9271" y="22596"/>
                  <a:pt x="9456" y="22573"/>
                  <a:pt x="9642" y="22573"/>
                </a:cubicBezTo>
                <a:cubicBezTo>
                  <a:pt x="9781" y="22596"/>
                  <a:pt x="9920" y="22596"/>
                  <a:pt x="10059" y="22596"/>
                </a:cubicBezTo>
                <a:cubicBezTo>
                  <a:pt x="10291" y="22620"/>
                  <a:pt x="10546" y="22620"/>
                  <a:pt x="10777" y="22620"/>
                </a:cubicBezTo>
                <a:cubicBezTo>
                  <a:pt x="10823" y="22623"/>
                  <a:pt x="10868" y="22624"/>
                  <a:pt x="10913" y="22624"/>
                </a:cubicBezTo>
                <a:cubicBezTo>
                  <a:pt x="11210" y="22624"/>
                  <a:pt x="11489" y="22561"/>
                  <a:pt x="11751" y="22480"/>
                </a:cubicBezTo>
                <a:cubicBezTo>
                  <a:pt x="11808" y="22461"/>
                  <a:pt x="11850" y="22426"/>
                  <a:pt x="11889" y="22388"/>
                </a:cubicBezTo>
                <a:lnTo>
                  <a:pt x="11889" y="22388"/>
                </a:lnTo>
                <a:cubicBezTo>
                  <a:pt x="11890" y="22396"/>
                  <a:pt x="11890" y="22403"/>
                  <a:pt x="11890" y="22411"/>
                </a:cubicBezTo>
                <a:cubicBezTo>
                  <a:pt x="11890" y="22402"/>
                  <a:pt x="11890" y="22394"/>
                  <a:pt x="11891" y="22386"/>
                </a:cubicBezTo>
                <a:lnTo>
                  <a:pt x="11891" y="22386"/>
                </a:lnTo>
                <a:cubicBezTo>
                  <a:pt x="11898" y="22379"/>
                  <a:pt x="11906" y="22372"/>
                  <a:pt x="11913" y="22365"/>
                </a:cubicBezTo>
                <a:cubicBezTo>
                  <a:pt x="11936" y="22388"/>
                  <a:pt x="11959" y="22394"/>
                  <a:pt x="11982" y="22394"/>
                </a:cubicBezTo>
                <a:cubicBezTo>
                  <a:pt x="12006" y="22394"/>
                  <a:pt x="12029" y="22388"/>
                  <a:pt x="12052" y="22388"/>
                </a:cubicBezTo>
                <a:cubicBezTo>
                  <a:pt x="12400" y="22318"/>
                  <a:pt x="12701" y="22156"/>
                  <a:pt x="13002" y="21994"/>
                </a:cubicBezTo>
                <a:cubicBezTo>
                  <a:pt x="13466" y="21785"/>
                  <a:pt x="13883" y="21461"/>
                  <a:pt x="14300" y="21160"/>
                </a:cubicBezTo>
                <a:cubicBezTo>
                  <a:pt x="14393" y="21090"/>
                  <a:pt x="14485" y="20997"/>
                  <a:pt x="14532" y="20881"/>
                </a:cubicBezTo>
                <a:cubicBezTo>
                  <a:pt x="14555" y="20789"/>
                  <a:pt x="14648" y="20742"/>
                  <a:pt x="14717" y="20742"/>
                </a:cubicBezTo>
                <a:cubicBezTo>
                  <a:pt x="14742" y="20745"/>
                  <a:pt x="14766" y="20747"/>
                  <a:pt x="14789" y="20747"/>
                </a:cubicBezTo>
                <a:cubicBezTo>
                  <a:pt x="14940" y="20747"/>
                  <a:pt x="15060" y="20687"/>
                  <a:pt x="15181" y="20626"/>
                </a:cubicBezTo>
                <a:cubicBezTo>
                  <a:pt x="15551" y="20441"/>
                  <a:pt x="15922" y="20279"/>
                  <a:pt x="16339" y="20186"/>
                </a:cubicBezTo>
                <a:cubicBezTo>
                  <a:pt x="16455" y="20163"/>
                  <a:pt x="16571" y="20117"/>
                  <a:pt x="16710" y="20070"/>
                </a:cubicBezTo>
                <a:cubicBezTo>
                  <a:pt x="16710" y="19954"/>
                  <a:pt x="16733" y="19839"/>
                  <a:pt x="16733" y="19723"/>
                </a:cubicBezTo>
                <a:cubicBezTo>
                  <a:pt x="16571" y="19607"/>
                  <a:pt x="16432" y="19584"/>
                  <a:pt x="16270" y="19560"/>
                </a:cubicBezTo>
                <a:cubicBezTo>
                  <a:pt x="16108" y="19535"/>
                  <a:pt x="15946" y="19525"/>
                  <a:pt x="15786" y="19525"/>
                </a:cubicBezTo>
                <a:cubicBezTo>
                  <a:pt x="15509" y="19525"/>
                  <a:pt x="15236" y="19554"/>
                  <a:pt x="14972" y="19584"/>
                </a:cubicBezTo>
                <a:cubicBezTo>
                  <a:pt x="14161" y="19699"/>
                  <a:pt x="13373" y="19815"/>
                  <a:pt x="12585" y="19908"/>
                </a:cubicBezTo>
                <a:cubicBezTo>
                  <a:pt x="12006" y="19978"/>
                  <a:pt x="11426" y="20093"/>
                  <a:pt x="10893" y="20372"/>
                </a:cubicBezTo>
                <a:cubicBezTo>
                  <a:pt x="10175" y="20742"/>
                  <a:pt x="9572" y="21229"/>
                  <a:pt x="9201" y="21971"/>
                </a:cubicBezTo>
                <a:cubicBezTo>
                  <a:pt x="9155" y="22040"/>
                  <a:pt x="9132" y="22110"/>
                  <a:pt x="9086" y="22156"/>
                </a:cubicBezTo>
                <a:cubicBezTo>
                  <a:pt x="9062" y="22202"/>
                  <a:pt x="8993" y="22202"/>
                  <a:pt x="8923" y="22226"/>
                </a:cubicBezTo>
                <a:cubicBezTo>
                  <a:pt x="8923" y="21924"/>
                  <a:pt x="8923" y="21669"/>
                  <a:pt x="8923" y="21391"/>
                </a:cubicBezTo>
                <a:cubicBezTo>
                  <a:pt x="8923" y="21322"/>
                  <a:pt x="8923" y="21229"/>
                  <a:pt x="8947" y="21160"/>
                </a:cubicBezTo>
                <a:cubicBezTo>
                  <a:pt x="8947" y="21067"/>
                  <a:pt x="8947" y="20997"/>
                  <a:pt x="8947" y="20905"/>
                </a:cubicBezTo>
                <a:cubicBezTo>
                  <a:pt x="8947" y="20673"/>
                  <a:pt x="8923" y="20441"/>
                  <a:pt x="8923" y="20209"/>
                </a:cubicBezTo>
                <a:cubicBezTo>
                  <a:pt x="8923" y="19978"/>
                  <a:pt x="9039" y="19769"/>
                  <a:pt x="9271" y="19676"/>
                </a:cubicBezTo>
                <a:cubicBezTo>
                  <a:pt x="9410" y="19630"/>
                  <a:pt x="9549" y="19584"/>
                  <a:pt x="9688" y="19560"/>
                </a:cubicBezTo>
                <a:cubicBezTo>
                  <a:pt x="9943" y="19514"/>
                  <a:pt x="10198" y="19491"/>
                  <a:pt x="10453" y="19445"/>
                </a:cubicBezTo>
                <a:cubicBezTo>
                  <a:pt x="11148" y="19306"/>
                  <a:pt x="11820" y="19120"/>
                  <a:pt x="12423" y="18726"/>
                </a:cubicBezTo>
                <a:cubicBezTo>
                  <a:pt x="12909" y="18402"/>
                  <a:pt x="13443" y="18147"/>
                  <a:pt x="14022" y="18054"/>
                </a:cubicBezTo>
                <a:cubicBezTo>
                  <a:pt x="14207" y="18031"/>
                  <a:pt x="14393" y="17985"/>
                  <a:pt x="14578" y="17961"/>
                </a:cubicBezTo>
                <a:cubicBezTo>
                  <a:pt x="15273" y="17892"/>
                  <a:pt x="15945" y="17753"/>
                  <a:pt x="16594" y="17451"/>
                </a:cubicBezTo>
                <a:cubicBezTo>
                  <a:pt x="16687" y="17405"/>
                  <a:pt x="16803" y="17382"/>
                  <a:pt x="16919" y="17336"/>
                </a:cubicBezTo>
                <a:cubicBezTo>
                  <a:pt x="17104" y="17266"/>
                  <a:pt x="17313" y="17197"/>
                  <a:pt x="17498" y="17104"/>
                </a:cubicBezTo>
                <a:cubicBezTo>
                  <a:pt x="17823" y="16918"/>
                  <a:pt x="18147" y="16779"/>
                  <a:pt x="18472" y="16640"/>
                </a:cubicBezTo>
                <a:cubicBezTo>
                  <a:pt x="18935" y="16478"/>
                  <a:pt x="19375" y="16270"/>
                  <a:pt x="19839" y="16200"/>
                </a:cubicBezTo>
                <a:cubicBezTo>
                  <a:pt x="20024" y="16177"/>
                  <a:pt x="20186" y="16131"/>
                  <a:pt x="20372" y="16107"/>
                </a:cubicBezTo>
                <a:cubicBezTo>
                  <a:pt x="20418" y="16084"/>
                  <a:pt x="20465" y="16061"/>
                  <a:pt x="20534" y="16038"/>
                </a:cubicBezTo>
                <a:cubicBezTo>
                  <a:pt x="20488" y="15852"/>
                  <a:pt x="20395" y="15760"/>
                  <a:pt x="20233" y="15690"/>
                </a:cubicBezTo>
                <a:cubicBezTo>
                  <a:pt x="19862" y="15528"/>
                  <a:pt x="19468" y="15435"/>
                  <a:pt x="19097" y="15319"/>
                </a:cubicBezTo>
                <a:cubicBezTo>
                  <a:pt x="18750" y="15227"/>
                  <a:pt x="18402" y="15180"/>
                  <a:pt x="18054" y="15134"/>
                </a:cubicBezTo>
                <a:cubicBezTo>
                  <a:pt x="17707" y="15088"/>
                  <a:pt x="17336" y="15064"/>
                  <a:pt x="16988" y="15041"/>
                </a:cubicBezTo>
                <a:lnTo>
                  <a:pt x="16919" y="15041"/>
                </a:lnTo>
                <a:cubicBezTo>
                  <a:pt x="16847" y="15056"/>
                  <a:pt x="16775" y="15061"/>
                  <a:pt x="16704" y="15061"/>
                </a:cubicBezTo>
                <a:cubicBezTo>
                  <a:pt x="16546" y="15061"/>
                  <a:pt x="16391" y="15034"/>
                  <a:pt x="16247" y="15018"/>
                </a:cubicBezTo>
                <a:cubicBezTo>
                  <a:pt x="15922" y="14995"/>
                  <a:pt x="15598" y="14949"/>
                  <a:pt x="15273" y="14925"/>
                </a:cubicBezTo>
                <a:cubicBezTo>
                  <a:pt x="15192" y="14923"/>
                  <a:pt x="15111" y="14921"/>
                  <a:pt x="15031" y="14921"/>
                </a:cubicBezTo>
                <a:cubicBezTo>
                  <a:pt x="14468" y="14921"/>
                  <a:pt x="13923" y="14992"/>
                  <a:pt x="13396" y="15134"/>
                </a:cubicBezTo>
                <a:cubicBezTo>
                  <a:pt x="13164" y="15204"/>
                  <a:pt x="12909" y="15250"/>
                  <a:pt x="12678" y="15343"/>
                </a:cubicBezTo>
                <a:cubicBezTo>
                  <a:pt x="12423" y="15458"/>
                  <a:pt x="12191" y="15574"/>
                  <a:pt x="11936" y="15667"/>
                </a:cubicBezTo>
                <a:cubicBezTo>
                  <a:pt x="11774" y="15737"/>
                  <a:pt x="11658" y="15852"/>
                  <a:pt x="11519" y="15922"/>
                </a:cubicBezTo>
                <a:cubicBezTo>
                  <a:pt x="11148" y="16107"/>
                  <a:pt x="10847" y="16362"/>
                  <a:pt x="10592" y="16664"/>
                </a:cubicBezTo>
                <a:cubicBezTo>
                  <a:pt x="10314" y="16988"/>
                  <a:pt x="10059" y="17336"/>
                  <a:pt x="9804" y="17683"/>
                </a:cubicBezTo>
                <a:cubicBezTo>
                  <a:pt x="9688" y="17822"/>
                  <a:pt x="9595" y="17985"/>
                  <a:pt x="9503" y="18147"/>
                </a:cubicBezTo>
                <a:cubicBezTo>
                  <a:pt x="9341" y="18425"/>
                  <a:pt x="9201" y="18703"/>
                  <a:pt x="9039" y="19027"/>
                </a:cubicBezTo>
                <a:cubicBezTo>
                  <a:pt x="8993" y="18935"/>
                  <a:pt x="8970" y="18888"/>
                  <a:pt x="8970" y="18842"/>
                </a:cubicBezTo>
                <a:cubicBezTo>
                  <a:pt x="8993" y="18680"/>
                  <a:pt x="8993" y="18518"/>
                  <a:pt x="9039" y="18355"/>
                </a:cubicBezTo>
                <a:cubicBezTo>
                  <a:pt x="9155" y="17753"/>
                  <a:pt x="9155" y="17150"/>
                  <a:pt x="9294" y="16548"/>
                </a:cubicBezTo>
                <a:cubicBezTo>
                  <a:pt x="9317" y="16409"/>
                  <a:pt x="9271" y="16223"/>
                  <a:pt x="9410" y="16084"/>
                </a:cubicBezTo>
                <a:cubicBezTo>
                  <a:pt x="9433" y="16084"/>
                  <a:pt x="9410" y="16038"/>
                  <a:pt x="9410" y="15991"/>
                </a:cubicBezTo>
                <a:cubicBezTo>
                  <a:pt x="9503" y="15273"/>
                  <a:pt x="9619" y="14578"/>
                  <a:pt x="9850" y="13906"/>
                </a:cubicBezTo>
                <a:cubicBezTo>
                  <a:pt x="9966" y="13489"/>
                  <a:pt x="10268" y="13280"/>
                  <a:pt x="10685" y="13210"/>
                </a:cubicBezTo>
                <a:cubicBezTo>
                  <a:pt x="10847" y="13187"/>
                  <a:pt x="11009" y="13176"/>
                  <a:pt x="11171" y="13176"/>
                </a:cubicBezTo>
                <a:cubicBezTo>
                  <a:pt x="11334" y="13176"/>
                  <a:pt x="11496" y="13187"/>
                  <a:pt x="11658" y="13210"/>
                </a:cubicBezTo>
                <a:cubicBezTo>
                  <a:pt x="11843" y="13257"/>
                  <a:pt x="12029" y="13303"/>
                  <a:pt x="12214" y="13303"/>
                </a:cubicBezTo>
                <a:cubicBezTo>
                  <a:pt x="12701" y="13303"/>
                  <a:pt x="13164" y="13396"/>
                  <a:pt x="13651" y="13465"/>
                </a:cubicBezTo>
                <a:cubicBezTo>
                  <a:pt x="13871" y="13500"/>
                  <a:pt x="14097" y="13518"/>
                  <a:pt x="14323" y="13518"/>
                </a:cubicBezTo>
                <a:cubicBezTo>
                  <a:pt x="14549" y="13518"/>
                  <a:pt x="14775" y="13500"/>
                  <a:pt x="14995" y="13465"/>
                </a:cubicBezTo>
                <a:cubicBezTo>
                  <a:pt x="15297" y="13419"/>
                  <a:pt x="15598" y="13326"/>
                  <a:pt x="15899" y="13280"/>
                </a:cubicBezTo>
                <a:cubicBezTo>
                  <a:pt x="16224" y="13234"/>
                  <a:pt x="16525" y="13141"/>
                  <a:pt x="16826" y="12979"/>
                </a:cubicBezTo>
                <a:cubicBezTo>
                  <a:pt x="17197" y="12747"/>
                  <a:pt x="17568" y="12515"/>
                  <a:pt x="17915" y="12283"/>
                </a:cubicBezTo>
                <a:cubicBezTo>
                  <a:pt x="18054" y="12214"/>
                  <a:pt x="18193" y="12121"/>
                  <a:pt x="18332" y="12005"/>
                </a:cubicBezTo>
                <a:cubicBezTo>
                  <a:pt x="18958" y="11495"/>
                  <a:pt x="19445" y="10847"/>
                  <a:pt x="19908" y="10198"/>
                </a:cubicBezTo>
                <a:cubicBezTo>
                  <a:pt x="20163" y="9804"/>
                  <a:pt x="20418" y="9410"/>
                  <a:pt x="20766" y="9108"/>
                </a:cubicBezTo>
                <a:cubicBezTo>
                  <a:pt x="20789" y="8969"/>
                  <a:pt x="20789" y="8877"/>
                  <a:pt x="20789" y="8738"/>
                </a:cubicBezTo>
                <a:cubicBezTo>
                  <a:pt x="20694" y="8710"/>
                  <a:pt x="20599" y="8699"/>
                  <a:pt x="20504" y="8699"/>
                </a:cubicBezTo>
                <a:cubicBezTo>
                  <a:pt x="20437" y="8699"/>
                  <a:pt x="20370" y="8705"/>
                  <a:pt x="20302" y="8714"/>
                </a:cubicBezTo>
                <a:cubicBezTo>
                  <a:pt x="19190" y="8877"/>
                  <a:pt x="18124" y="9201"/>
                  <a:pt x="17081" y="9572"/>
                </a:cubicBezTo>
                <a:cubicBezTo>
                  <a:pt x="16710" y="9688"/>
                  <a:pt x="16363" y="9850"/>
                  <a:pt x="16015" y="10012"/>
                </a:cubicBezTo>
                <a:cubicBezTo>
                  <a:pt x="15459" y="10244"/>
                  <a:pt x="14903" y="10406"/>
                  <a:pt x="14300" y="10429"/>
                </a:cubicBezTo>
                <a:cubicBezTo>
                  <a:pt x="14115" y="10453"/>
                  <a:pt x="13929" y="10499"/>
                  <a:pt x="13744" y="10522"/>
                </a:cubicBezTo>
                <a:cubicBezTo>
                  <a:pt x="13257" y="10568"/>
                  <a:pt x="12840" y="10731"/>
                  <a:pt x="12423" y="10986"/>
                </a:cubicBezTo>
                <a:cubicBezTo>
                  <a:pt x="11681" y="11426"/>
                  <a:pt x="11009" y="11936"/>
                  <a:pt x="10499" y="12631"/>
                </a:cubicBezTo>
                <a:cubicBezTo>
                  <a:pt x="10453" y="12701"/>
                  <a:pt x="10407" y="12747"/>
                  <a:pt x="10360" y="12793"/>
                </a:cubicBezTo>
                <a:cubicBezTo>
                  <a:pt x="10337" y="12805"/>
                  <a:pt x="10314" y="12816"/>
                  <a:pt x="10291" y="12816"/>
                </a:cubicBezTo>
                <a:cubicBezTo>
                  <a:pt x="10268" y="12816"/>
                  <a:pt x="10244" y="12805"/>
                  <a:pt x="10221" y="12770"/>
                </a:cubicBezTo>
                <a:cubicBezTo>
                  <a:pt x="10360" y="12538"/>
                  <a:pt x="10476" y="12283"/>
                  <a:pt x="10592" y="12029"/>
                </a:cubicBezTo>
                <a:cubicBezTo>
                  <a:pt x="10661" y="11913"/>
                  <a:pt x="10708" y="11774"/>
                  <a:pt x="10777" y="11658"/>
                </a:cubicBezTo>
                <a:cubicBezTo>
                  <a:pt x="10847" y="11495"/>
                  <a:pt x="10940" y="11356"/>
                  <a:pt x="11009" y="11194"/>
                </a:cubicBezTo>
                <a:cubicBezTo>
                  <a:pt x="11195" y="10777"/>
                  <a:pt x="11403" y="10383"/>
                  <a:pt x="11635" y="9989"/>
                </a:cubicBezTo>
                <a:cubicBezTo>
                  <a:pt x="11774" y="9734"/>
                  <a:pt x="11959" y="9502"/>
                  <a:pt x="12168" y="9294"/>
                </a:cubicBezTo>
                <a:lnTo>
                  <a:pt x="12145" y="9294"/>
                </a:lnTo>
                <a:cubicBezTo>
                  <a:pt x="12191" y="9224"/>
                  <a:pt x="12237" y="9132"/>
                  <a:pt x="12284" y="9085"/>
                </a:cubicBezTo>
                <a:cubicBezTo>
                  <a:pt x="12400" y="9016"/>
                  <a:pt x="12469" y="8923"/>
                  <a:pt x="12539" y="8854"/>
                </a:cubicBezTo>
                <a:cubicBezTo>
                  <a:pt x="12678" y="8714"/>
                  <a:pt x="12817" y="8622"/>
                  <a:pt x="12979" y="8529"/>
                </a:cubicBezTo>
                <a:cubicBezTo>
                  <a:pt x="13280" y="8390"/>
                  <a:pt x="13535" y="8205"/>
                  <a:pt x="13790" y="8019"/>
                </a:cubicBezTo>
                <a:cubicBezTo>
                  <a:pt x="14207" y="7695"/>
                  <a:pt x="14624" y="7393"/>
                  <a:pt x="15042" y="7092"/>
                </a:cubicBezTo>
                <a:cubicBezTo>
                  <a:pt x="16038" y="6443"/>
                  <a:pt x="16896" y="5632"/>
                  <a:pt x="17614" y="4682"/>
                </a:cubicBezTo>
                <a:cubicBezTo>
                  <a:pt x="18147" y="3964"/>
                  <a:pt x="18657" y="3222"/>
                  <a:pt x="19167" y="2480"/>
                </a:cubicBezTo>
                <a:cubicBezTo>
                  <a:pt x="19422" y="2110"/>
                  <a:pt x="19653" y="1739"/>
                  <a:pt x="19908" y="1368"/>
                </a:cubicBezTo>
                <a:cubicBezTo>
                  <a:pt x="20001" y="1206"/>
                  <a:pt x="20001" y="1043"/>
                  <a:pt x="20047" y="881"/>
                </a:cubicBezTo>
                <a:cubicBezTo>
                  <a:pt x="20071" y="835"/>
                  <a:pt x="20047" y="789"/>
                  <a:pt x="20024" y="765"/>
                </a:cubicBezTo>
                <a:cubicBezTo>
                  <a:pt x="19986" y="689"/>
                  <a:pt x="19932" y="644"/>
                  <a:pt x="19835" y="644"/>
                </a:cubicBezTo>
                <a:cubicBezTo>
                  <a:pt x="19815" y="644"/>
                  <a:pt x="19793" y="646"/>
                  <a:pt x="19769" y="650"/>
                </a:cubicBezTo>
                <a:cubicBezTo>
                  <a:pt x="19514" y="673"/>
                  <a:pt x="19259" y="789"/>
                  <a:pt x="19028" y="904"/>
                </a:cubicBezTo>
                <a:cubicBezTo>
                  <a:pt x="18842" y="997"/>
                  <a:pt x="18703" y="1113"/>
                  <a:pt x="18541" y="1229"/>
                </a:cubicBezTo>
                <a:cubicBezTo>
                  <a:pt x="18448" y="1275"/>
                  <a:pt x="18402" y="1345"/>
                  <a:pt x="18309" y="1391"/>
                </a:cubicBezTo>
                <a:cubicBezTo>
                  <a:pt x="18031" y="1553"/>
                  <a:pt x="17730" y="1716"/>
                  <a:pt x="17452" y="1878"/>
                </a:cubicBezTo>
                <a:cubicBezTo>
                  <a:pt x="17197" y="2040"/>
                  <a:pt x="16896" y="2110"/>
                  <a:pt x="16710" y="2364"/>
                </a:cubicBezTo>
                <a:cubicBezTo>
                  <a:pt x="16293" y="2643"/>
                  <a:pt x="15922" y="2944"/>
                  <a:pt x="15505" y="3222"/>
                </a:cubicBezTo>
                <a:cubicBezTo>
                  <a:pt x="15042" y="3523"/>
                  <a:pt x="14624" y="3894"/>
                  <a:pt x="14230" y="4288"/>
                </a:cubicBezTo>
                <a:cubicBezTo>
                  <a:pt x="14115" y="4427"/>
                  <a:pt x="13999" y="4543"/>
                  <a:pt x="13883" y="4682"/>
                </a:cubicBezTo>
                <a:cubicBezTo>
                  <a:pt x="13767" y="4891"/>
                  <a:pt x="13628" y="5076"/>
                  <a:pt x="13489" y="5261"/>
                </a:cubicBezTo>
                <a:cubicBezTo>
                  <a:pt x="13350" y="5447"/>
                  <a:pt x="13211" y="5655"/>
                  <a:pt x="13118" y="5887"/>
                </a:cubicBezTo>
                <a:cubicBezTo>
                  <a:pt x="12979" y="6188"/>
                  <a:pt x="12886" y="6490"/>
                  <a:pt x="12770" y="6791"/>
                </a:cubicBezTo>
                <a:cubicBezTo>
                  <a:pt x="12631" y="7208"/>
                  <a:pt x="12492" y="7625"/>
                  <a:pt x="12469" y="8089"/>
                </a:cubicBezTo>
                <a:cubicBezTo>
                  <a:pt x="12469" y="8205"/>
                  <a:pt x="12423" y="8297"/>
                  <a:pt x="12353" y="8390"/>
                </a:cubicBezTo>
                <a:cubicBezTo>
                  <a:pt x="12145" y="8714"/>
                  <a:pt x="11936" y="9016"/>
                  <a:pt x="11751" y="9340"/>
                </a:cubicBezTo>
                <a:cubicBezTo>
                  <a:pt x="11588" y="9595"/>
                  <a:pt x="11449" y="9873"/>
                  <a:pt x="11287" y="10128"/>
                </a:cubicBezTo>
                <a:cubicBezTo>
                  <a:pt x="11055" y="10476"/>
                  <a:pt x="10824" y="10823"/>
                  <a:pt x="10638" y="11194"/>
                </a:cubicBezTo>
                <a:cubicBezTo>
                  <a:pt x="10615" y="11264"/>
                  <a:pt x="10615" y="11356"/>
                  <a:pt x="10522" y="11356"/>
                </a:cubicBezTo>
                <a:cubicBezTo>
                  <a:pt x="10499" y="11333"/>
                  <a:pt x="10476" y="11310"/>
                  <a:pt x="10476" y="11287"/>
                </a:cubicBezTo>
                <a:cubicBezTo>
                  <a:pt x="10499" y="10986"/>
                  <a:pt x="10522" y="10661"/>
                  <a:pt x="10569" y="10360"/>
                </a:cubicBezTo>
                <a:cubicBezTo>
                  <a:pt x="10569" y="10244"/>
                  <a:pt x="10569" y="10151"/>
                  <a:pt x="10569" y="10035"/>
                </a:cubicBezTo>
                <a:cubicBezTo>
                  <a:pt x="10569" y="9711"/>
                  <a:pt x="10615" y="9363"/>
                  <a:pt x="10661" y="9039"/>
                </a:cubicBezTo>
                <a:cubicBezTo>
                  <a:pt x="10708" y="8807"/>
                  <a:pt x="10731" y="8575"/>
                  <a:pt x="10708" y="8344"/>
                </a:cubicBezTo>
                <a:cubicBezTo>
                  <a:pt x="10685" y="7903"/>
                  <a:pt x="10638" y="7463"/>
                  <a:pt x="10661" y="6999"/>
                </a:cubicBezTo>
                <a:cubicBezTo>
                  <a:pt x="10685" y="6582"/>
                  <a:pt x="10661" y="6142"/>
                  <a:pt x="10592" y="5725"/>
                </a:cubicBezTo>
                <a:cubicBezTo>
                  <a:pt x="10546" y="5400"/>
                  <a:pt x="10522" y="5076"/>
                  <a:pt x="10569" y="4728"/>
                </a:cubicBezTo>
                <a:cubicBezTo>
                  <a:pt x="10615" y="4126"/>
                  <a:pt x="10754" y="3546"/>
                  <a:pt x="10893" y="2967"/>
                </a:cubicBezTo>
                <a:cubicBezTo>
                  <a:pt x="11009" y="2480"/>
                  <a:pt x="11125" y="1994"/>
                  <a:pt x="11148" y="1484"/>
                </a:cubicBezTo>
                <a:cubicBezTo>
                  <a:pt x="11148" y="1322"/>
                  <a:pt x="11102" y="1159"/>
                  <a:pt x="11218" y="1020"/>
                </a:cubicBezTo>
                <a:cubicBezTo>
                  <a:pt x="11195" y="858"/>
                  <a:pt x="11264" y="696"/>
                  <a:pt x="11334" y="557"/>
                </a:cubicBezTo>
                <a:cubicBezTo>
                  <a:pt x="11449" y="256"/>
                  <a:pt x="11380" y="140"/>
                  <a:pt x="11102" y="1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" name="Google Shape;791;p43"/>
          <p:cNvGrpSpPr/>
          <p:nvPr/>
        </p:nvGrpSpPr>
        <p:grpSpPr>
          <a:xfrm rot="10800000">
            <a:off x="-235431" y="4174169"/>
            <a:ext cx="2060204" cy="1181618"/>
            <a:chOff x="-8075225" y="4554275"/>
            <a:chExt cx="1129250" cy="647675"/>
          </a:xfrm>
        </p:grpSpPr>
        <p:sp>
          <p:nvSpPr>
            <p:cNvPr id="792" name="Google Shape;792;p43"/>
            <p:cNvSpPr/>
            <p:nvPr/>
          </p:nvSpPr>
          <p:spPr>
            <a:xfrm>
              <a:off x="-8075225" y="4582675"/>
              <a:ext cx="1129250" cy="619275"/>
            </a:xfrm>
            <a:custGeom>
              <a:avLst/>
              <a:gdLst/>
              <a:ahLst/>
              <a:cxnLst/>
              <a:rect l="l" t="t" r="r" b="b"/>
              <a:pathLst>
                <a:path w="45170" h="24771" extrusionOk="0">
                  <a:moveTo>
                    <a:pt x="44981" y="0"/>
                  </a:moveTo>
                  <a:cubicBezTo>
                    <a:pt x="44948" y="0"/>
                    <a:pt x="44911" y="8"/>
                    <a:pt x="44868" y="24"/>
                  </a:cubicBezTo>
                  <a:cubicBezTo>
                    <a:pt x="44845" y="302"/>
                    <a:pt x="44845" y="557"/>
                    <a:pt x="44775" y="812"/>
                  </a:cubicBezTo>
                  <a:cubicBezTo>
                    <a:pt x="44683" y="1275"/>
                    <a:pt x="44567" y="1715"/>
                    <a:pt x="44428" y="2179"/>
                  </a:cubicBezTo>
                  <a:cubicBezTo>
                    <a:pt x="43547" y="5006"/>
                    <a:pt x="42296" y="7672"/>
                    <a:pt x="40812" y="10244"/>
                  </a:cubicBezTo>
                  <a:cubicBezTo>
                    <a:pt x="40372" y="11032"/>
                    <a:pt x="39862" y="11750"/>
                    <a:pt x="39260" y="12422"/>
                  </a:cubicBezTo>
                  <a:cubicBezTo>
                    <a:pt x="38031" y="13743"/>
                    <a:pt x="36826" y="15088"/>
                    <a:pt x="35598" y="16409"/>
                  </a:cubicBezTo>
                  <a:cubicBezTo>
                    <a:pt x="34532" y="17567"/>
                    <a:pt x="33304" y="18564"/>
                    <a:pt x="32075" y="19514"/>
                  </a:cubicBezTo>
                  <a:cubicBezTo>
                    <a:pt x="29665" y="21345"/>
                    <a:pt x="26930" y="22365"/>
                    <a:pt x="23987" y="22967"/>
                  </a:cubicBezTo>
                  <a:cubicBezTo>
                    <a:pt x="23281" y="23108"/>
                    <a:pt x="22554" y="23165"/>
                    <a:pt x="21819" y="23165"/>
                  </a:cubicBezTo>
                  <a:cubicBezTo>
                    <a:pt x="21469" y="23165"/>
                    <a:pt x="21118" y="23152"/>
                    <a:pt x="20766" y="23129"/>
                  </a:cubicBezTo>
                  <a:cubicBezTo>
                    <a:pt x="18309" y="22990"/>
                    <a:pt x="15992" y="22295"/>
                    <a:pt x="13767" y="21252"/>
                  </a:cubicBezTo>
                  <a:cubicBezTo>
                    <a:pt x="12585" y="20673"/>
                    <a:pt x="11704" y="19815"/>
                    <a:pt x="11218" y="18564"/>
                  </a:cubicBezTo>
                  <a:cubicBezTo>
                    <a:pt x="11171" y="18448"/>
                    <a:pt x="11125" y="18355"/>
                    <a:pt x="11079" y="18239"/>
                  </a:cubicBezTo>
                  <a:cubicBezTo>
                    <a:pt x="10198" y="16061"/>
                    <a:pt x="8923" y="14137"/>
                    <a:pt x="7232" y="12492"/>
                  </a:cubicBezTo>
                  <a:cubicBezTo>
                    <a:pt x="6166" y="11495"/>
                    <a:pt x="5146" y="10453"/>
                    <a:pt x="4126" y="9433"/>
                  </a:cubicBezTo>
                  <a:cubicBezTo>
                    <a:pt x="3338" y="8645"/>
                    <a:pt x="2666" y="7764"/>
                    <a:pt x="2249" y="6745"/>
                  </a:cubicBezTo>
                  <a:cubicBezTo>
                    <a:pt x="2064" y="6281"/>
                    <a:pt x="1924" y="5817"/>
                    <a:pt x="1762" y="5331"/>
                  </a:cubicBezTo>
                  <a:cubicBezTo>
                    <a:pt x="1438" y="4311"/>
                    <a:pt x="1113" y="3291"/>
                    <a:pt x="789" y="2249"/>
                  </a:cubicBezTo>
                  <a:cubicBezTo>
                    <a:pt x="743" y="2133"/>
                    <a:pt x="673" y="2017"/>
                    <a:pt x="603" y="1901"/>
                  </a:cubicBezTo>
                  <a:cubicBezTo>
                    <a:pt x="349" y="1970"/>
                    <a:pt x="349" y="2179"/>
                    <a:pt x="302" y="2341"/>
                  </a:cubicBezTo>
                  <a:cubicBezTo>
                    <a:pt x="70" y="3384"/>
                    <a:pt x="1" y="4450"/>
                    <a:pt x="209" y="5493"/>
                  </a:cubicBezTo>
                  <a:cubicBezTo>
                    <a:pt x="534" y="7092"/>
                    <a:pt x="1183" y="8575"/>
                    <a:pt x="2272" y="9827"/>
                  </a:cubicBezTo>
                  <a:cubicBezTo>
                    <a:pt x="2736" y="10313"/>
                    <a:pt x="3222" y="10800"/>
                    <a:pt x="3709" y="11287"/>
                  </a:cubicBezTo>
                  <a:cubicBezTo>
                    <a:pt x="4613" y="12191"/>
                    <a:pt x="5563" y="13071"/>
                    <a:pt x="6490" y="13975"/>
                  </a:cubicBezTo>
                  <a:cubicBezTo>
                    <a:pt x="7556" y="14995"/>
                    <a:pt x="8483" y="16154"/>
                    <a:pt x="9155" y="17498"/>
                  </a:cubicBezTo>
                  <a:cubicBezTo>
                    <a:pt x="9480" y="18147"/>
                    <a:pt x="9804" y="18842"/>
                    <a:pt x="10105" y="19537"/>
                  </a:cubicBezTo>
                  <a:cubicBezTo>
                    <a:pt x="10499" y="20441"/>
                    <a:pt x="11032" y="21252"/>
                    <a:pt x="11843" y="21878"/>
                  </a:cubicBezTo>
                  <a:cubicBezTo>
                    <a:pt x="12261" y="22202"/>
                    <a:pt x="12724" y="22504"/>
                    <a:pt x="13188" y="22759"/>
                  </a:cubicBezTo>
                  <a:cubicBezTo>
                    <a:pt x="14207" y="23338"/>
                    <a:pt x="15343" y="23709"/>
                    <a:pt x="16455" y="24033"/>
                  </a:cubicBezTo>
                  <a:cubicBezTo>
                    <a:pt x="18072" y="24510"/>
                    <a:pt x="19707" y="24770"/>
                    <a:pt x="21359" y="24770"/>
                  </a:cubicBezTo>
                  <a:cubicBezTo>
                    <a:pt x="22360" y="24770"/>
                    <a:pt x="23367" y="24675"/>
                    <a:pt x="24381" y="24473"/>
                  </a:cubicBezTo>
                  <a:cubicBezTo>
                    <a:pt x="24961" y="24381"/>
                    <a:pt x="25517" y="24242"/>
                    <a:pt x="26096" y="24103"/>
                  </a:cubicBezTo>
                  <a:cubicBezTo>
                    <a:pt x="27232" y="23825"/>
                    <a:pt x="28344" y="23477"/>
                    <a:pt x="29410" y="22990"/>
                  </a:cubicBezTo>
                  <a:cubicBezTo>
                    <a:pt x="31751" y="21901"/>
                    <a:pt x="33814" y="20395"/>
                    <a:pt x="35621" y="18564"/>
                  </a:cubicBezTo>
                  <a:cubicBezTo>
                    <a:pt x="37081" y="17057"/>
                    <a:pt x="38472" y="15435"/>
                    <a:pt x="39839" y="13859"/>
                  </a:cubicBezTo>
                  <a:cubicBezTo>
                    <a:pt x="40557" y="13025"/>
                    <a:pt x="41160" y="12144"/>
                    <a:pt x="41670" y="11171"/>
                  </a:cubicBezTo>
                  <a:cubicBezTo>
                    <a:pt x="42875" y="8900"/>
                    <a:pt x="43848" y="6559"/>
                    <a:pt x="44520" y="4079"/>
                  </a:cubicBezTo>
                  <a:cubicBezTo>
                    <a:pt x="44752" y="3176"/>
                    <a:pt x="44938" y="2249"/>
                    <a:pt x="45100" y="1322"/>
                  </a:cubicBezTo>
                  <a:cubicBezTo>
                    <a:pt x="45169" y="951"/>
                    <a:pt x="45146" y="580"/>
                    <a:pt x="45146" y="209"/>
                  </a:cubicBezTo>
                  <a:cubicBezTo>
                    <a:pt x="45146" y="84"/>
                    <a:pt x="45091" y="0"/>
                    <a:pt x="449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-7992950" y="4568775"/>
              <a:ext cx="973400" cy="558300"/>
            </a:xfrm>
            <a:custGeom>
              <a:avLst/>
              <a:gdLst/>
              <a:ahLst/>
              <a:cxnLst/>
              <a:rect l="l" t="t" r="r" b="b"/>
              <a:pathLst>
                <a:path w="38936" h="22332" extrusionOk="0">
                  <a:moveTo>
                    <a:pt x="38541" y="0"/>
                  </a:moveTo>
                  <a:cubicBezTo>
                    <a:pt x="38402" y="0"/>
                    <a:pt x="38217" y="47"/>
                    <a:pt x="38008" y="70"/>
                  </a:cubicBezTo>
                  <a:cubicBezTo>
                    <a:pt x="38031" y="811"/>
                    <a:pt x="37800" y="1507"/>
                    <a:pt x="37637" y="2202"/>
                  </a:cubicBezTo>
                  <a:cubicBezTo>
                    <a:pt x="37266" y="3755"/>
                    <a:pt x="36618" y="5168"/>
                    <a:pt x="35575" y="6397"/>
                  </a:cubicBezTo>
                  <a:cubicBezTo>
                    <a:pt x="34601" y="7509"/>
                    <a:pt x="33767" y="8737"/>
                    <a:pt x="33164" y="10082"/>
                  </a:cubicBezTo>
                  <a:cubicBezTo>
                    <a:pt x="33025" y="10383"/>
                    <a:pt x="32886" y="10684"/>
                    <a:pt x="32701" y="10962"/>
                  </a:cubicBezTo>
                  <a:cubicBezTo>
                    <a:pt x="32052" y="12098"/>
                    <a:pt x="31403" y="13257"/>
                    <a:pt x="30708" y="14369"/>
                  </a:cubicBezTo>
                  <a:cubicBezTo>
                    <a:pt x="30013" y="15481"/>
                    <a:pt x="28970" y="16269"/>
                    <a:pt x="27834" y="16872"/>
                  </a:cubicBezTo>
                  <a:cubicBezTo>
                    <a:pt x="26467" y="17613"/>
                    <a:pt x="25100" y="18309"/>
                    <a:pt x="23709" y="19027"/>
                  </a:cubicBezTo>
                  <a:cubicBezTo>
                    <a:pt x="23431" y="19166"/>
                    <a:pt x="23130" y="19282"/>
                    <a:pt x="22828" y="19421"/>
                  </a:cubicBezTo>
                  <a:cubicBezTo>
                    <a:pt x="21925" y="19815"/>
                    <a:pt x="20974" y="20070"/>
                    <a:pt x="20024" y="20325"/>
                  </a:cubicBezTo>
                  <a:cubicBezTo>
                    <a:pt x="19143" y="20534"/>
                    <a:pt x="18263" y="20673"/>
                    <a:pt x="17359" y="20673"/>
                  </a:cubicBezTo>
                  <a:cubicBezTo>
                    <a:pt x="16339" y="20649"/>
                    <a:pt x="15320" y="20394"/>
                    <a:pt x="14346" y="20047"/>
                  </a:cubicBezTo>
                  <a:cubicBezTo>
                    <a:pt x="13257" y="19653"/>
                    <a:pt x="12353" y="19027"/>
                    <a:pt x="11635" y="18123"/>
                  </a:cubicBezTo>
                  <a:cubicBezTo>
                    <a:pt x="10986" y="17335"/>
                    <a:pt x="10499" y="16455"/>
                    <a:pt x="10059" y="15551"/>
                  </a:cubicBezTo>
                  <a:cubicBezTo>
                    <a:pt x="9595" y="14624"/>
                    <a:pt x="9109" y="13720"/>
                    <a:pt x="8506" y="12863"/>
                  </a:cubicBezTo>
                  <a:cubicBezTo>
                    <a:pt x="7996" y="12144"/>
                    <a:pt x="7463" y="11426"/>
                    <a:pt x="6953" y="10684"/>
                  </a:cubicBezTo>
                  <a:cubicBezTo>
                    <a:pt x="6304" y="9734"/>
                    <a:pt x="5447" y="8969"/>
                    <a:pt x="4427" y="8413"/>
                  </a:cubicBezTo>
                  <a:cubicBezTo>
                    <a:pt x="4311" y="8343"/>
                    <a:pt x="4172" y="8274"/>
                    <a:pt x="4056" y="8204"/>
                  </a:cubicBezTo>
                  <a:cubicBezTo>
                    <a:pt x="3268" y="7741"/>
                    <a:pt x="2643" y="7138"/>
                    <a:pt x="2156" y="6350"/>
                  </a:cubicBezTo>
                  <a:cubicBezTo>
                    <a:pt x="1669" y="5609"/>
                    <a:pt x="1299" y="4798"/>
                    <a:pt x="1090" y="3917"/>
                  </a:cubicBezTo>
                  <a:cubicBezTo>
                    <a:pt x="951" y="3338"/>
                    <a:pt x="766" y="2758"/>
                    <a:pt x="580" y="2156"/>
                  </a:cubicBezTo>
                  <a:cubicBezTo>
                    <a:pt x="534" y="1970"/>
                    <a:pt x="511" y="1738"/>
                    <a:pt x="233" y="1715"/>
                  </a:cubicBezTo>
                  <a:cubicBezTo>
                    <a:pt x="47" y="1715"/>
                    <a:pt x="1" y="1878"/>
                    <a:pt x="70" y="2295"/>
                  </a:cubicBezTo>
                  <a:cubicBezTo>
                    <a:pt x="186" y="3129"/>
                    <a:pt x="302" y="3986"/>
                    <a:pt x="441" y="4798"/>
                  </a:cubicBezTo>
                  <a:cubicBezTo>
                    <a:pt x="696" y="6165"/>
                    <a:pt x="1252" y="7393"/>
                    <a:pt x="2156" y="8459"/>
                  </a:cubicBezTo>
                  <a:cubicBezTo>
                    <a:pt x="2620" y="8969"/>
                    <a:pt x="3153" y="9363"/>
                    <a:pt x="3755" y="9711"/>
                  </a:cubicBezTo>
                  <a:cubicBezTo>
                    <a:pt x="4450" y="10151"/>
                    <a:pt x="5146" y="10591"/>
                    <a:pt x="5609" y="11287"/>
                  </a:cubicBezTo>
                  <a:cubicBezTo>
                    <a:pt x="6861" y="13141"/>
                    <a:pt x="8205" y="14902"/>
                    <a:pt x="9109" y="16965"/>
                  </a:cubicBezTo>
                  <a:cubicBezTo>
                    <a:pt x="9572" y="18031"/>
                    <a:pt x="10221" y="18981"/>
                    <a:pt x="11009" y="19815"/>
                  </a:cubicBezTo>
                  <a:cubicBezTo>
                    <a:pt x="11913" y="20765"/>
                    <a:pt x="12979" y="21437"/>
                    <a:pt x="14207" y="21831"/>
                  </a:cubicBezTo>
                  <a:cubicBezTo>
                    <a:pt x="15229" y="22176"/>
                    <a:pt x="16258" y="22331"/>
                    <a:pt x="17290" y="22331"/>
                  </a:cubicBezTo>
                  <a:cubicBezTo>
                    <a:pt x="18200" y="22331"/>
                    <a:pt x="19112" y="22211"/>
                    <a:pt x="20024" y="21994"/>
                  </a:cubicBezTo>
                  <a:cubicBezTo>
                    <a:pt x="21901" y="21576"/>
                    <a:pt x="23686" y="20904"/>
                    <a:pt x="25378" y="19908"/>
                  </a:cubicBezTo>
                  <a:cubicBezTo>
                    <a:pt x="26444" y="19259"/>
                    <a:pt x="27579" y="18703"/>
                    <a:pt x="28692" y="18077"/>
                  </a:cubicBezTo>
                  <a:cubicBezTo>
                    <a:pt x="30013" y="17335"/>
                    <a:pt x="31032" y="16292"/>
                    <a:pt x="31797" y="14995"/>
                  </a:cubicBezTo>
                  <a:cubicBezTo>
                    <a:pt x="32655" y="13558"/>
                    <a:pt x="33535" y="12098"/>
                    <a:pt x="34254" y="10568"/>
                  </a:cubicBezTo>
                  <a:cubicBezTo>
                    <a:pt x="34764" y="9433"/>
                    <a:pt x="35482" y="8413"/>
                    <a:pt x="36293" y="7463"/>
                  </a:cubicBezTo>
                  <a:cubicBezTo>
                    <a:pt x="36594" y="7092"/>
                    <a:pt x="36919" y="6698"/>
                    <a:pt x="37174" y="6281"/>
                  </a:cubicBezTo>
                  <a:cubicBezTo>
                    <a:pt x="37684" y="5516"/>
                    <a:pt x="38078" y="4682"/>
                    <a:pt x="38402" y="3824"/>
                  </a:cubicBezTo>
                  <a:cubicBezTo>
                    <a:pt x="38611" y="3268"/>
                    <a:pt x="38773" y="2712"/>
                    <a:pt x="38842" y="2132"/>
                  </a:cubicBezTo>
                  <a:cubicBezTo>
                    <a:pt x="38935" y="1437"/>
                    <a:pt x="38912" y="765"/>
                    <a:pt x="38657" y="116"/>
                  </a:cubicBezTo>
                  <a:cubicBezTo>
                    <a:pt x="38657" y="93"/>
                    <a:pt x="38611" y="47"/>
                    <a:pt x="38541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-7860850" y="4567100"/>
              <a:ext cx="755550" cy="472300"/>
            </a:xfrm>
            <a:custGeom>
              <a:avLst/>
              <a:gdLst/>
              <a:ahLst/>
              <a:cxnLst/>
              <a:rect l="l" t="t" r="r" b="b"/>
              <a:pathLst>
                <a:path w="30222" h="18892" extrusionOk="0">
                  <a:moveTo>
                    <a:pt x="29952" y="0"/>
                  </a:moveTo>
                  <a:cubicBezTo>
                    <a:pt x="29922" y="0"/>
                    <a:pt x="29897" y="6"/>
                    <a:pt x="29874" y="21"/>
                  </a:cubicBezTo>
                  <a:cubicBezTo>
                    <a:pt x="29781" y="44"/>
                    <a:pt x="29711" y="137"/>
                    <a:pt x="29688" y="206"/>
                  </a:cubicBezTo>
                  <a:cubicBezTo>
                    <a:pt x="29619" y="392"/>
                    <a:pt x="29595" y="577"/>
                    <a:pt x="29549" y="763"/>
                  </a:cubicBezTo>
                  <a:cubicBezTo>
                    <a:pt x="29410" y="1249"/>
                    <a:pt x="29294" y="1759"/>
                    <a:pt x="29109" y="2223"/>
                  </a:cubicBezTo>
                  <a:cubicBezTo>
                    <a:pt x="28668" y="3219"/>
                    <a:pt x="28205" y="4193"/>
                    <a:pt x="27741" y="5166"/>
                  </a:cubicBezTo>
                  <a:cubicBezTo>
                    <a:pt x="27000" y="6695"/>
                    <a:pt x="26189" y="8225"/>
                    <a:pt x="25447" y="9755"/>
                  </a:cubicBezTo>
                  <a:cubicBezTo>
                    <a:pt x="24590" y="11609"/>
                    <a:pt x="23338" y="13138"/>
                    <a:pt x="21855" y="14482"/>
                  </a:cubicBezTo>
                  <a:cubicBezTo>
                    <a:pt x="20835" y="15409"/>
                    <a:pt x="19630" y="15989"/>
                    <a:pt x="18286" y="16197"/>
                  </a:cubicBezTo>
                  <a:cubicBezTo>
                    <a:pt x="17058" y="16359"/>
                    <a:pt x="15899" y="16707"/>
                    <a:pt x="14740" y="17078"/>
                  </a:cubicBezTo>
                  <a:cubicBezTo>
                    <a:pt x="14134" y="17259"/>
                    <a:pt x="13535" y="17348"/>
                    <a:pt x="12942" y="17348"/>
                  </a:cubicBezTo>
                  <a:cubicBezTo>
                    <a:pt x="12018" y="17348"/>
                    <a:pt x="11111" y="17131"/>
                    <a:pt x="10221" y="16707"/>
                  </a:cubicBezTo>
                  <a:cubicBezTo>
                    <a:pt x="9479" y="16336"/>
                    <a:pt x="8854" y="15803"/>
                    <a:pt x="8483" y="15038"/>
                  </a:cubicBezTo>
                  <a:cubicBezTo>
                    <a:pt x="8182" y="14390"/>
                    <a:pt x="7857" y="13764"/>
                    <a:pt x="7579" y="13138"/>
                  </a:cubicBezTo>
                  <a:cubicBezTo>
                    <a:pt x="7231" y="12397"/>
                    <a:pt x="6930" y="11678"/>
                    <a:pt x="6559" y="10960"/>
                  </a:cubicBezTo>
                  <a:cubicBezTo>
                    <a:pt x="5934" y="9708"/>
                    <a:pt x="5076" y="8688"/>
                    <a:pt x="3894" y="7947"/>
                  </a:cubicBezTo>
                  <a:cubicBezTo>
                    <a:pt x="3639" y="7808"/>
                    <a:pt x="3407" y="7622"/>
                    <a:pt x="3199" y="7460"/>
                  </a:cubicBezTo>
                  <a:cubicBezTo>
                    <a:pt x="2388" y="6765"/>
                    <a:pt x="1832" y="5907"/>
                    <a:pt x="1646" y="4841"/>
                  </a:cubicBezTo>
                  <a:cubicBezTo>
                    <a:pt x="1600" y="4494"/>
                    <a:pt x="1553" y="4146"/>
                    <a:pt x="1553" y="3799"/>
                  </a:cubicBezTo>
                  <a:cubicBezTo>
                    <a:pt x="1507" y="2918"/>
                    <a:pt x="1391" y="2060"/>
                    <a:pt x="1183" y="1226"/>
                  </a:cubicBezTo>
                  <a:cubicBezTo>
                    <a:pt x="1136" y="994"/>
                    <a:pt x="1090" y="786"/>
                    <a:pt x="1020" y="554"/>
                  </a:cubicBezTo>
                  <a:cubicBezTo>
                    <a:pt x="789" y="577"/>
                    <a:pt x="580" y="600"/>
                    <a:pt x="395" y="624"/>
                  </a:cubicBezTo>
                  <a:cubicBezTo>
                    <a:pt x="348" y="716"/>
                    <a:pt x="325" y="739"/>
                    <a:pt x="302" y="786"/>
                  </a:cubicBezTo>
                  <a:cubicBezTo>
                    <a:pt x="279" y="948"/>
                    <a:pt x="232" y="1110"/>
                    <a:pt x="209" y="1272"/>
                  </a:cubicBezTo>
                  <a:cubicBezTo>
                    <a:pt x="1" y="2408"/>
                    <a:pt x="24" y="3544"/>
                    <a:pt x="186" y="4702"/>
                  </a:cubicBezTo>
                  <a:cubicBezTo>
                    <a:pt x="441" y="6580"/>
                    <a:pt x="1345" y="8086"/>
                    <a:pt x="2921" y="9152"/>
                  </a:cubicBezTo>
                  <a:cubicBezTo>
                    <a:pt x="3176" y="9314"/>
                    <a:pt x="3407" y="9476"/>
                    <a:pt x="3639" y="9639"/>
                  </a:cubicBezTo>
                  <a:cubicBezTo>
                    <a:pt x="4010" y="9917"/>
                    <a:pt x="4381" y="10218"/>
                    <a:pt x="4636" y="10612"/>
                  </a:cubicBezTo>
                  <a:cubicBezTo>
                    <a:pt x="4983" y="11099"/>
                    <a:pt x="5308" y="11585"/>
                    <a:pt x="5563" y="12095"/>
                  </a:cubicBezTo>
                  <a:cubicBezTo>
                    <a:pt x="5934" y="12790"/>
                    <a:pt x="6235" y="13532"/>
                    <a:pt x="6582" y="14274"/>
                  </a:cubicBezTo>
                  <a:cubicBezTo>
                    <a:pt x="6884" y="14899"/>
                    <a:pt x="7185" y="15525"/>
                    <a:pt x="7533" y="16151"/>
                  </a:cubicBezTo>
                  <a:cubicBezTo>
                    <a:pt x="7718" y="16499"/>
                    <a:pt x="7973" y="16823"/>
                    <a:pt x="8251" y="17101"/>
                  </a:cubicBezTo>
                  <a:cubicBezTo>
                    <a:pt x="8923" y="17773"/>
                    <a:pt x="9734" y="18283"/>
                    <a:pt x="10684" y="18561"/>
                  </a:cubicBezTo>
                  <a:cubicBezTo>
                    <a:pt x="11429" y="18787"/>
                    <a:pt x="12174" y="18892"/>
                    <a:pt x="12916" y="18892"/>
                  </a:cubicBezTo>
                  <a:cubicBezTo>
                    <a:pt x="13698" y="18892"/>
                    <a:pt x="14477" y="18775"/>
                    <a:pt x="15250" y="18561"/>
                  </a:cubicBezTo>
                  <a:cubicBezTo>
                    <a:pt x="16293" y="18260"/>
                    <a:pt x="17313" y="17866"/>
                    <a:pt x="18379" y="17750"/>
                  </a:cubicBezTo>
                  <a:cubicBezTo>
                    <a:pt x="18912" y="17680"/>
                    <a:pt x="19445" y="17518"/>
                    <a:pt x="19955" y="17356"/>
                  </a:cubicBezTo>
                  <a:cubicBezTo>
                    <a:pt x="21021" y="17008"/>
                    <a:pt x="21924" y="16406"/>
                    <a:pt x="22736" y="15641"/>
                  </a:cubicBezTo>
                  <a:cubicBezTo>
                    <a:pt x="24358" y="14111"/>
                    <a:pt x="25679" y="12373"/>
                    <a:pt x="26583" y="10311"/>
                  </a:cubicBezTo>
                  <a:cubicBezTo>
                    <a:pt x="26745" y="9940"/>
                    <a:pt x="26930" y="9592"/>
                    <a:pt x="27093" y="9222"/>
                  </a:cubicBezTo>
                  <a:cubicBezTo>
                    <a:pt x="27695" y="7877"/>
                    <a:pt x="28321" y="6533"/>
                    <a:pt x="28900" y="5189"/>
                  </a:cubicBezTo>
                  <a:cubicBezTo>
                    <a:pt x="29271" y="4355"/>
                    <a:pt x="29549" y="3520"/>
                    <a:pt x="29850" y="2686"/>
                  </a:cubicBezTo>
                  <a:cubicBezTo>
                    <a:pt x="30128" y="1829"/>
                    <a:pt x="30221" y="948"/>
                    <a:pt x="30175" y="21"/>
                  </a:cubicBezTo>
                  <a:cubicBezTo>
                    <a:pt x="30082" y="21"/>
                    <a:pt x="30010" y="0"/>
                    <a:pt x="29952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-7784375" y="4566175"/>
              <a:ext cx="597950" cy="334800"/>
            </a:xfrm>
            <a:custGeom>
              <a:avLst/>
              <a:gdLst/>
              <a:ahLst/>
              <a:cxnLst/>
              <a:rect l="l" t="t" r="r" b="b"/>
              <a:pathLst>
                <a:path w="23918" h="13392" extrusionOk="0">
                  <a:moveTo>
                    <a:pt x="23338" y="1"/>
                  </a:moveTo>
                  <a:cubicBezTo>
                    <a:pt x="23230" y="1"/>
                    <a:pt x="23114" y="16"/>
                    <a:pt x="22991" y="35"/>
                  </a:cubicBezTo>
                  <a:cubicBezTo>
                    <a:pt x="22944" y="174"/>
                    <a:pt x="22898" y="267"/>
                    <a:pt x="22875" y="382"/>
                  </a:cubicBezTo>
                  <a:cubicBezTo>
                    <a:pt x="22573" y="1263"/>
                    <a:pt x="22295" y="2167"/>
                    <a:pt x="21994" y="3048"/>
                  </a:cubicBezTo>
                  <a:cubicBezTo>
                    <a:pt x="21577" y="4276"/>
                    <a:pt x="21021" y="5435"/>
                    <a:pt x="20140" y="6408"/>
                  </a:cubicBezTo>
                  <a:cubicBezTo>
                    <a:pt x="19514" y="7103"/>
                    <a:pt x="19051" y="7891"/>
                    <a:pt x="18657" y="8725"/>
                  </a:cubicBezTo>
                  <a:cubicBezTo>
                    <a:pt x="18078" y="9931"/>
                    <a:pt x="17127" y="10719"/>
                    <a:pt x="15922" y="11205"/>
                  </a:cubicBezTo>
                  <a:cubicBezTo>
                    <a:pt x="15134" y="11530"/>
                    <a:pt x="14300" y="11715"/>
                    <a:pt x="13466" y="11831"/>
                  </a:cubicBezTo>
                  <a:cubicBezTo>
                    <a:pt x="13289" y="11858"/>
                    <a:pt x="13113" y="11869"/>
                    <a:pt x="12936" y="11869"/>
                  </a:cubicBezTo>
                  <a:cubicBezTo>
                    <a:pt x="12811" y="11869"/>
                    <a:pt x="12687" y="11864"/>
                    <a:pt x="12562" y="11854"/>
                  </a:cubicBezTo>
                  <a:cubicBezTo>
                    <a:pt x="11171" y="11715"/>
                    <a:pt x="9827" y="11367"/>
                    <a:pt x="8553" y="10811"/>
                  </a:cubicBezTo>
                  <a:cubicBezTo>
                    <a:pt x="7440" y="10325"/>
                    <a:pt x="6536" y="9583"/>
                    <a:pt x="5818" y="8563"/>
                  </a:cubicBezTo>
                  <a:cubicBezTo>
                    <a:pt x="5030" y="7451"/>
                    <a:pt x="4196" y="6338"/>
                    <a:pt x="3384" y="5226"/>
                  </a:cubicBezTo>
                  <a:cubicBezTo>
                    <a:pt x="2921" y="4600"/>
                    <a:pt x="2481" y="3951"/>
                    <a:pt x="2040" y="3326"/>
                  </a:cubicBezTo>
                  <a:cubicBezTo>
                    <a:pt x="1600" y="2700"/>
                    <a:pt x="1275" y="2051"/>
                    <a:pt x="1044" y="1309"/>
                  </a:cubicBezTo>
                  <a:cubicBezTo>
                    <a:pt x="951" y="962"/>
                    <a:pt x="812" y="614"/>
                    <a:pt x="673" y="267"/>
                  </a:cubicBezTo>
                  <a:cubicBezTo>
                    <a:pt x="650" y="197"/>
                    <a:pt x="580" y="151"/>
                    <a:pt x="534" y="128"/>
                  </a:cubicBezTo>
                  <a:cubicBezTo>
                    <a:pt x="372" y="151"/>
                    <a:pt x="209" y="174"/>
                    <a:pt x="1" y="197"/>
                  </a:cubicBezTo>
                  <a:cubicBezTo>
                    <a:pt x="24" y="359"/>
                    <a:pt x="1" y="521"/>
                    <a:pt x="24" y="684"/>
                  </a:cubicBezTo>
                  <a:cubicBezTo>
                    <a:pt x="117" y="1147"/>
                    <a:pt x="233" y="1611"/>
                    <a:pt x="325" y="2051"/>
                  </a:cubicBezTo>
                  <a:cubicBezTo>
                    <a:pt x="441" y="2677"/>
                    <a:pt x="603" y="3256"/>
                    <a:pt x="928" y="3789"/>
                  </a:cubicBezTo>
                  <a:cubicBezTo>
                    <a:pt x="1438" y="4647"/>
                    <a:pt x="1948" y="5504"/>
                    <a:pt x="2504" y="6338"/>
                  </a:cubicBezTo>
                  <a:cubicBezTo>
                    <a:pt x="3245" y="7428"/>
                    <a:pt x="4033" y="8471"/>
                    <a:pt x="4798" y="9560"/>
                  </a:cubicBezTo>
                  <a:cubicBezTo>
                    <a:pt x="5818" y="10997"/>
                    <a:pt x="7162" y="12016"/>
                    <a:pt x="8831" y="12596"/>
                  </a:cubicBezTo>
                  <a:cubicBezTo>
                    <a:pt x="9804" y="12943"/>
                    <a:pt x="10800" y="13198"/>
                    <a:pt x="11820" y="13314"/>
                  </a:cubicBezTo>
                  <a:cubicBezTo>
                    <a:pt x="12160" y="13365"/>
                    <a:pt x="12503" y="13391"/>
                    <a:pt x="12846" y="13391"/>
                  </a:cubicBezTo>
                  <a:cubicBezTo>
                    <a:pt x="13438" y="13391"/>
                    <a:pt x="14029" y="13313"/>
                    <a:pt x="14601" y="13152"/>
                  </a:cubicBezTo>
                  <a:cubicBezTo>
                    <a:pt x="14810" y="13106"/>
                    <a:pt x="15018" y="13059"/>
                    <a:pt x="15227" y="13013"/>
                  </a:cubicBezTo>
                  <a:cubicBezTo>
                    <a:pt x="17150" y="12596"/>
                    <a:pt x="18611" y="11553"/>
                    <a:pt x="19538" y="9815"/>
                  </a:cubicBezTo>
                  <a:cubicBezTo>
                    <a:pt x="20047" y="8795"/>
                    <a:pt x="20673" y="7868"/>
                    <a:pt x="21368" y="6987"/>
                  </a:cubicBezTo>
                  <a:cubicBezTo>
                    <a:pt x="21646" y="6617"/>
                    <a:pt x="21948" y="6246"/>
                    <a:pt x="22180" y="5829"/>
                  </a:cubicBezTo>
                  <a:cubicBezTo>
                    <a:pt x="22898" y="4531"/>
                    <a:pt x="23385" y="3140"/>
                    <a:pt x="23755" y="1703"/>
                  </a:cubicBezTo>
                  <a:cubicBezTo>
                    <a:pt x="23894" y="1170"/>
                    <a:pt x="23918" y="637"/>
                    <a:pt x="23755" y="128"/>
                  </a:cubicBezTo>
                  <a:cubicBezTo>
                    <a:pt x="23632" y="32"/>
                    <a:pt x="23493" y="1"/>
                    <a:pt x="23338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-7673700" y="4554275"/>
              <a:ext cx="394000" cy="228300"/>
            </a:xfrm>
            <a:custGeom>
              <a:avLst/>
              <a:gdLst/>
              <a:ahLst/>
              <a:cxnLst/>
              <a:rect l="l" t="t" r="r" b="b"/>
              <a:pathLst>
                <a:path w="15760" h="9132" extrusionOk="0">
                  <a:moveTo>
                    <a:pt x="1599" y="1"/>
                  </a:moveTo>
                  <a:cubicBezTo>
                    <a:pt x="1090" y="1"/>
                    <a:pt x="626" y="47"/>
                    <a:pt x="116" y="70"/>
                  </a:cubicBezTo>
                  <a:cubicBezTo>
                    <a:pt x="0" y="719"/>
                    <a:pt x="93" y="1276"/>
                    <a:pt x="255" y="1809"/>
                  </a:cubicBezTo>
                  <a:cubicBezTo>
                    <a:pt x="811" y="3616"/>
                    <a:pt x="1808" y="5215"/>
                    <a:pt x="3129" y="6583"/>
                  </a:cubicBezTo>
                  <a:cubicBezTo>
                    <a:pt x="3662" y="7139"/>
                    <a:pt x="4311" y="7626"/>
                    <a:pt x="4937" y="8135"/>
                  </a:cubicBezTo>
                  <a:cubicBezTo>
                    <a:pt x="5215" y="8367"/>
                    <a:pt x="5539" y="8576"/>
                    <a:pt x="5864" y="8761"/>
                  </a:cubicBezTo>
                  <a:cubicBezTo>
                    <a:pt x="6234" y="8993"/>
                    <a:pt x="6628" y="9132"/>
                    <a:pt x="7069" y="9132"/>
                  </a:cubicBezTo>
                  <a:cubicBezTo>
                    <a:pt x="8158" y="9109"/>
                    <a:pt x="9247" y="8993"/>
                    <a:pt x="10290" y="8576"/>
                  </a:cubicBezTo>
                  <a:cubicBezTo>
                    <a:pt x="11796" y="7973"/>
                    <a:pt x="12955" y="7046"/>
                    <a:pt x="13697" y="5586"/>
                  </a:cubicBezTo>
                  <a:cubicBezTo>
                    <a:pt x="13743" y="5470"/>
                    <a:pt x="13813" y="5378"/>
                    <a:pt x="13859" y="5262"/>
                  </a:cubicBezTo>
                  <a:cubicBezTo>
                    <a:pt x="14531" y="3894"/>
                    <a:pt x="15134" y="2504"/>
                    <a:pt x="15597" y="1044"/>
                  </a:cubicBezTo>
                  <a:cubicBezTo>
                    <a:pt x="15667" y="858"/>
                    <a:pt x="15713" y="650"/>
                    <a:pt x="15759" y="441"/>
                  </a:cubicBezTo>
                  <a:cubicBezTo>
                    <a:pt x="15569" y="398"/>
                    <a:pt x="15449" y="371"/>
                    <a:pt x="15365" y="371"/>
                  </a:cubicBezTo>
                  <a:cubicBezTo>
                    <a:pt x="15224" y="371"/>
                    <a:pt x="15180" y="447"/>
                    <a:pt x="15064" y="650"/>
                  </a:cubicBezTo>
                  <a:cubicBezTo>
                    <a:pt x="14809" y="1113"/>
                    <a:pt x="14601" y="1577"/>
                    <a:pt x="14346" y="2017"/>
                  </a:cubicBezTo>
                  <a:cubicBezTo>
                    <a:pt x="13859" y="2921"/>
                    <a:pt x="13372" y="3802"/>
                    <a:pt x="12863" y="4659"/>
                  </a:cubicBezTo>
                  <a:cubicBezTo>
                    <a:pt x="12445" y="5424"/>
                    <a:pt x="11866" y="6026"/>
                    <a:pt x="11124" y="6467"/>
                  </a:cubicBezTo>
                  <a:cubicBezTo>
                    <a:pt x="10174" y="7000"/>
                    <a:pt x="9178" y="7371"/>
                    <a:pt x="8088" y="7510"/>
                  </a:cubicBezTo>
                  <a:cubicBezTo>
                    <a:pt x="7946" y="7526"/>
                    <a:pt x="7806" y="7534"/>
                    <a:pt x="7670" y="7534"/>
                  </a:cubicBezTo>
                  <a:cubicBezTo>
                    <a:pt x="7035" y="7534"/>
                    <a:pt x="6476" y="7350"/>
                    <a:pt x="5980" y="6930"/>
                  </a:cubicBezTo>
                  <a:cubicBezTo>
                    <a:pt x="5331" y="6351"/>
                    <a:pt x="4682" y="5772"/>
                    <a:pt x="4033" y="5192"/>
                  </a:cubicBezTo>
                  <a:cubicBezTo>
                    <a:pt x="3894" y="5076"/>
                    <a:pt x="3778" y="4914"/>
                    <a:pt x="3662" y="4775"/>
                  </a:cubicBezTo>
                  <a:cubicBezTo>
                    <a:pt x="3083" y="3987"/>
                    <a:pt x="2550" y="3153"/>
                    <a:pt x="2109" y="2272"/>
                  </a:cubicBezTo>
                  <a:cubicBezTo>
                    <a:pt x="1854" y="1693"/>
                    <a:pt x="1669" y="1090"/>
                    <a:pt x="1646" y="441"/>
                  </a:cubicBezTo>
                  <a:cubicBezTo>
                    <a:pt x="1646" y="302"/>
                    <a:pt x="1623" y="186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-7561875" y="4556025"/>
              <a:ext cx="177300" cy="102000"/>
            </a:xfrm>
            <a:custGeom>
              <a:avLst/>
              <a:gdLst/>
              <a:ahLst/>
              <a:cxnLst/>
              <a:rect l="l" t="t" r="r" b="b"/>
              <a:pathLst>
                <a:path w="7092" h="4080" extrusionOk="0">
                  <a:moveTo>
                    <a:pt x="371" y="0"/>
                  </a:moveTo>
                  <a:cubicBezTo>
                    <a:pt x="301" y="0"/>
                    <a:pt x="209" y="24"/>
                    <a:pt x="0" y="47"/>
                  </a:cubicBezTo>
                  <a:cubicBezTo>
                    <a:pt x="533" y="1136"/>
                    <a:pt x="997" y="2133"/>
                    <a:pt x="1715" y="3013"/>
                  </a:cubicBezTo>
                  <a:cubicBezTo>
                    <a:pt x="2040" y="3384"/>
                    <a:pt x="2434" y="3685"/>
                    <a:pt x="2897" y="3871"/>
                  </a:cubicBezTo>
                  <a:cubicBezTo>
                    <a:pt x="3152" y="3987"/>
                    <a:pt x="3430" y="4079"/>
                    <a:pt x="3708" y="4079"/>
                  </a:cubicBezTo>
                  <a:cubicBezTo>
                    <a:pt x="4496" y="4079"/>
                    <a:pt x="5238" y="3894"/>
                    <a:pt x="5817" y="3291"/>
                  </a:cubicBezTo>
                  <a:cubicBezTo>
                    <a:pt x="6072" y="3036"/>
                    <a:pt x="6327" y="2758"/>
                    <a:pt x="6582" y="2480"/>
                  </a:cubicBezTo>
                  <a:cubicBezTo>
                    <a:pt x="6814" y="2179"/>
                    <a:pt x="6953" y="1831"/>
                    <a:pt x="7045" y="1461"/>
                  </a:cubicBezTo>
                  <a:cubicBezTo>
                    <a:pt x="7092" y="1252"/>
                    <a:pt x="7092" y="1067"/>
                    <a:pt x="6999" y="858"/>
                  </a:cubicBezTo>
                  <a:cubicBezTo>
                    <a:pt x="6926" y="684"/>
                    <a:pt x="6817" y="582"/>
                    <a:pt x="6695" y="582"/>
                  </a:cubicBezTo>
                  <a:cubicBezTo>
                    <a:pt x="6622" y="582"/>
                    <a:pt x="6544" y="618"/>
                    <a:pt x="6466" y="696"/>
                  </a:cubicBezTo>
                  <a:cubicBezTo>
                    <a:pt x="6165" y="951"/>
                    <a:pt x="5887" y="1229"/>
                    <a:pt x="5609" y="1530"/>
                  </a:cubicBezTo>
                  <a:cubicBezTo>
                    <a:pt x="5261" y="1878"/>
                    <a:pt x="4936" y="2225"/>
                    <a:pt x="4496" y="2480"/>
                  </a:cubicBezTo>
                  <a:cubicBezTo>
                    <a:pt x="4266" y="2610"/>
                    <a:pt x="4035" y="2686"/>
                    <a:pt x="3799" y="2686"/>
                  </a:cubicBezTo>
                  <a:cubicBezTo>
                    <a:pt x="3656" y="2686"/>
                    <a:pt x="3510" y="2658"/>
                    <a:pt x="3361" y="2596"/>
                  </a:cubicBezTo>
                  <a:cubicBezTo>
                    <a:pt x="3106" y="2503"/>
                    <a:pt x="2828" y="2388"/>
                    <a:pt x="2619" y="2225"/>
                  </a:cubicBezTo>
                  <a:cubicBezTo>
                    <a:pt x="2271" y="1947"/>
                    <a:pt x="1970" y="1623"/>
                    <a:pt x="1669" y="1275"/>
                  </a:cubicBezTo>
                  <a:cubicBezTo>
                    <a:pt x="1321" y="881"/>
                    <a:pt x="1020" y="441"/>
                    <a:pt x="695" y="24"/>
                  </a:cubicBezTo>
                  <a:cubicBezTo>
                    <a:pt x="556" y="0"/>
                    <a:pt x="46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03505C3-2301-E446-B982-227A772BD01F}"/>
              </a:ext>
            </a:extLst>
          </p:cNvPr>
          <p:cNvSpPr txBox="1"/>
          <p:nvPr/>
        </p:nvSpPr>
        <p:spPr>
          <a:xfrm>
            <a:off x="997857" y="866683"/>
            <a:ext cx="71482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Ovaj</a:t>
            </a:r>
            <a:r>
              <a:rPr lang="en-US" sz="1200" dirty="0">
                <a:latin typeface="Raleway" pitchFamily="2" charset="0"/>
              </a:rPr>
              <a:t> vid </a:t>
            </a:r>
            <a:r>
              <a:rPr lang="en-US" sz="1200" dirty="0" err="1">
                <a:latin typeface="Raleway" pitchFamily="2" charset="0"/>
              </a:rPr>
              <a:t>roditeljstva</a:t>
            </a:r>
            <a:r>
              <a:rPr lang="en-US" sz="1200" dirty="0">
                <a:latin typeface="Raleway" pitchFamily="2" charset="0"/>
              </a:rPr>
              <a:t> je </a:t>
            </a:r>
            <a:r>
              <a:rPr lang="en-US" sz="1200" dirty="0" err="1">
                <a:latin typeface="Raleway" pitchFamily="2" charset="0"/>
              </a:rPr>
              <a:t>vidno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izuzetno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iscpljujuć</a:t>
            </a:r>
            <a:r>
              <a:rPr lang="en-US" sz="1200" dirty="0">
                <a:latin typeface="Raleway" pitchFamily="2" charset="0"/>
              </a:rPr>
              <a:t> za </a:t>
            </a:r>
            <a:r>
              <a:rPr lang="en-US" sz="1200" dirty="0" err="1">
                <a:latin typeface="Raleway" pitchFamily="2" charset="0"/>
              </a:rPr>
              <a:t>ženu</a:t>
            </a:r>
            <a:r>
              <a:rPr lang="en-US" sz="1200" dirty="0">
                <a:latin typeface="Raleway" pitchFamily="2" charset="0"/>
              </a:rPr>
              <a:t>, ne </a:t>
            </a:r>
            <a:r>
              <a:rPr lang="en-US" sz="1200" dirty="0" err="1">
                <a:latin typeface="Raleway" pitchFamily="2" charset="0"/>
              </a:rPr>
              <a:t>ostavljajući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joj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vremena</a:t>
            </a:r>
            <a:r>
              <a:rPr lang="en-US" sz="1200" dirty="0">
                <a:latin typeface="Raleway" pitchFamily="2" charset="0"/>
              </a:rPr>
              <a:t> za </a:t>
            </a:r>
            <a:r>
              <a:rPr lang="en-US" sz="1200" dirty="0" err="1">
                <a:latin typeface="Raleway" pitchFamily="2" charset="0"/>
              </a:rPr>
              <a:t>bilo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koje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druge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aktivnosti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>
                <a:latin typeface="Raleway" pitchFamily="2" charset="0"/>
              </a:rPr>
              <a:t>Attachment parenting</a:t>
            </a:r>
            <a:r>
              <a:rPr lang="en-US" sz="1200" dirty="0">
                <a:latin typeface="Raleway" pitchFamily="2" charset="0"/>
              </a:rPr>
              <a:t> –</a:t>
            </a:r>
            <a:r>
              <a:rPr lang="en-US" sz="1200" dirty="0" err="1">
                <a:latin typeface="Raleway" pitchFamily="2" charset="0"/>
              </a:rPr>
              <a:t>predstavlja</a:t>
            </a:r>
            <a:r>
              <a:rPr lang="en-US" sz="1200" dirty="0">
                <a:latin typeface="Raleway" pitchFamily="2" charset="0"/>
              </a:rPr>
              <a:t> vid </a:t>
            </a:r>
            <a:r>
              <a:rPr lang="en-US" sz="1200" dirty="0" err="1">
                <a:latin typeface="Raleway" pitchFamily="2" charset="0"/>
              </a:rPr>
              <a:t>roditeljstva</a:t>
            </a:r>
            <a:r>
              <a:rPr lang="en-US" sz="1200" dirty="0">
                <a:latin typeface="Raleway" pitchFamily="2" charset="0"/>
              </a:rPr>
              <a:t> koji </a:t>
            </a:r>
            <a:r>
              <a:rPr lang="en-US" sz="1200" dirty="0" err="1">
                <a:latin typeface="Raleway" pitchFamily="2" charset="0"/>
              </a:rPr>
              <a:t>mogu</a:t>
            </a:r>
            <a:r>
              <a:rPr lang="en-US" sz="1200" dirty="0">
                <a:latin typeface="Raleway" pitchFamily="2" charset="0"/>
              </a:rPr>
              <a:t> da </a:t>
            </a:r>
            <a:r>
              <a:rPr lang="en-US" sz="1200" dirty="0" err="1">
                <a:latin typeface="Raleway" pitchFamily="2" charset="0"/>
              </a:rPr>
              <a:t>priušte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porodice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dovoljno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visokim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životnim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standardom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mogu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sebi</a:t>
            </a:r>
            <a:r>
              <a:rPr lang="en-US" sz="1200" dirty="0">
                <a:latin typeface="Raleway" pitchFamily="2" charset="0"/>
              </a:rPr>
              <a:t> da </a:t>
            </a:r>
            <a:r>
              <a:rPr lang="en-US" sz="1200" dirty="0" err="1">
                <a:latin typeface="Raleway" pitchFamily="2" charset="0"/>
              </a:rPr>
              <a:t>dozvole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povlačenje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majki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tržišta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rada</a:t>
            </a:r>
            <a:r>
              <a:rPr lang="en-US" sz="1200" dirty="0">
                <a:latin typeface="Raleway" pitchFamily="2" charset="0"/>
              </a:rPr>
              <a:t>. </a:t>
            </a:r>
            <a:r>
              <a:rPr lang="en-US" sz="1200" dirty="0" err="1">
                <a:latin typeface="Raleway" pitchFamily="2" charset="0"/>
              </a:rPr>
              <a:t>Najčešće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su</a:t>
            </a:r>
            <a:r>
              <a:rPr lang="en-US" sz="1200" dirty="0">
                <a:latin typeface="Raleway" pitchFamily="2" charset="0"/>
              </a:rPr>
              <a:t> to </a:t>
            </a:r>
            <a:r>
              <a:rPr lang="en-US" sz="1200" dirty="0" err="1">
                <a:latin typeface="Raleway" pitchFamily="2" charset="0"/>
              </a:rPr>
              <a:t>roditelji</a:t>
            </a:r>
            <a:r>
              <a:rPr lang="en-US" sz="1200" dirty="0">
                <a:latin typeface="Raleway" pitchFamily="2" charset="0"/>
              </a:rPr>
              <a:t> koji </a:t>
            </a:r>
            <a:r>
              <a:rPr lang="en-US" sz="1200" dirty="0" err="1">
                <a:latin typeface="Raleway" pitchFamily="2" charset="0"/>
              </a:rPr>
              <a:t>su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gotovo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isključivo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visoko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obrazovani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beli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>
                <a:latin typeface="Raleway" pitchFamily="2" charset="0"/>
              </a:rPr>
              <a:t>Attachment parenting </a:t>
            </a:r>
            <a:r>
              <a:rPr lang="en-US" sz="1200" dirty="0">
                <a:latin typeface="Raleway" pitchFamily="2" charset="0"/>
              </a:rPr>
              <a:t>– </a:t>
            </a:r>
            <a:r>
              <a:rPr lang="en-US" sz="1200" dirty="0" err="1">
                <a:latin typeface="Raleway" pitchFamily="2" charset="0"/>
              </a:rPr>
              <a:t>obrazac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roditeljstva</a:t>
            </a:r>
            <a:r>
              <a:rPr lang="en-US" sz="1200" dirty="0">
                <a:latin typeface="Raleway" pitchFamily="2" charset="0"/>
              </a:rPr>
              <a:t> koji se </a:t>
            </a:r>
            <a:r>
              <a:rPr lang="en-US" sz="1200" dirty="0" err="1">
                <a:latin typeface="Raleway" pitchFamily="2" charset="0"/>
              </a:rPr>
              <a:t>može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posmatrati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kao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oblik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distinkcije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pripadnika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viših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društvenih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klasa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kao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važan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faktor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njihove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društvene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reprodukcije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Ponovo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smeštanje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žena</a:t>
            </a:r>
            <a:r>
              <a:rPr lang="en-US" sz="1200" dirty="0">
                <a:latin typeface="Raleway" pitchFamily="2" charset="0"/>
              </a:rPr>
              <a:t> u </a:t>
            </a:r>
            <a:r>
              <a:rPr lang="en-US" sz="1200" dirty="0" err="1">
                <a:latin typeface="Raleway" pitchFamily="2" charset="0"/>
              </a:rPr>
              <a:t>porodičnu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sferu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uz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nešto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modifikovaniju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tradicionalnu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rodnu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podelu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rada</a:t>
            </a:r>
            <a:r>
              <a:rPr lang="en-US" sz="1200" dirty="0">
                <a:latin typeface="Raleway" pitchFamily="2" charset="0"/>
              </a:rPr>
              <a:t>. </a:t>
            </a:r>
            <a:r>
              <a:rPr lang="en-US" sz="1200" dirty="0" err="1">
                <a:latin typeface="Raleway" pitchFamily="2" charset="0"/>
              </a:rPr>
              <a:t>Modifikacija</a:t>
            </a:r>
            <a:r>
              <a:rPr lang="en-US" sz="1200" dirty="0">
                <a:latin typeface="Raleway" pitchFamily="2" charset="0"/>
              </a:rPr>
              <a:t> se </a:t>
            </a:r>
            <a:r>
              <a:rPr lang="en-US" sz="1200" dirty="0" err="1">
                <a:latin typeface="Raleway" pitchFamily="2" charset="0"/>
              </a:rPr>
              <a:t>odnosi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to da </a:t>
            </a:r>
            <a:r>
              <a:rPr lang="en-US" sz="1200" dirty="0" err="1">
                <a:latin typeface="Raleway" pitchFamily="2" charset="0"/>
              </a:rPr>
              <a:t>muškarac</a:t>
            </a:r>
            <a:r>
              <a:rPr lang="en-US" sz="1200" dirty="0">
                <a:latin typeface="Raleway" pitchFamily="2" charset="0"/>
              </a:rPr>
              <a:t>, pored </a:t>
            </a:r>
            <a:r>
              <a:rPr lang="en-US" sz="1200" dirty="0" err="1">
                <a:latin typeface="Raleway" pitchFamily="2" charset="0"/>
              </a:rPr>
              <a:t>finansijske</a:t>
            </a:r>
            <a:r>
              <a:rPr lang="en-US" sz="1200" dirty="0">
                <a:latin typeface="Raleway" pitchFamily="2" charset="0"/>
              </a:rPr>
              <a:t>, </a:t>
            </a:r>
            <a:r>
              <a:rPr lang="en-US" sz="1200" dirty="0" err="1">
                <a:latin typeface="Raleway" pitchFamily="2" charset="0"/>
              </a:rPr>
              <a:t>ženi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pruža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emocionalnu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podršku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Pritisak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na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ženama</a:t>
            </a:r>
            <a:r>
              <a:rPr lang="en-US" sz="1200" dirty="0">
                <a:latin typeface="Raleway" pitchFamily="2" charset="0"/>
              </a:rPr>
              <a:t> da </a:t>
            </a:r>
            <a:r>
              <a:rPr lang="en-US" sz="1200" dirty="0" err="1">
                <a:latin typeface="Raleway" pitchFamily="2" charset="0"/>
              </a:rPr>
              <a:t>ispune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očekivanja</a:t>
            </a:r>
            <a:r>
              <a:rPr lang="en-US" sz="1200" dirty="0">
                <a:latin typeface="Raleway" pitchFamily="2" charset="0"/>
              </a:rPr>
              <a:t>, u </a:t>
            </a:r>
            <a:r>
              <a:rPr lang="en-US" sz="1200" dirty="0" err="1">
                <a:latin typeface="Raleway" pitchFamily="2" charset="0"/>
              </a:rPr>
              <a:t>slučaju</a:t>
            </a:r>
            <a:r>
              <a:rPr lang="en-US" sz="1200" dirty="0">
                <a:latin typeface="Raleway" pitchFamily="2" charset="0"/>
              </a:rPr>
              <a:t> da ne </a:t>
            </a:r>
            <a:r>
              <a:rPr lang="en-US" sz="1200" dirty="0" err="1">
                <a:latin typeface="Raleway" pitchFamily="2" charset="0"/>
              </a:rPr>
              <a:t>uspeju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snažan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osećaj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krivice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postaje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zastupljen</a:t>
            </a:r>
            <a:r>
              <a:rPr lang="en-US" sz="1200" dirty="0">
                <a:latin typeface="Raleway" pitchFamily="2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>
                <a:latin typeface="Raleway" pitchFamily="2" charset="0"/>
              </a:rPr>
              <a:t>Naučne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potvrde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delotvornosti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ovih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praksi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izostaju</a:t>
            </a:r>
            <a:r>
              <a:rPr lang="en-US" sz="1200" dirty="0">
                <a:latin typeface="Raleway" pitchFamily="2" charset="0"/>
              </a:rPr>
              <a:t>. </a:t>
            </a:r>
            <a:r>
              <a:rPr lang="en-US" sz="1200" dirty="0" err="1">
                <a:latin typeface="Raleway" pitchFamily="2" charset="0"/>
              </a:rPr>
              <a:t>Uglavnom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su</a:t>
            </a:r>
            <a:r>
              <a:rPr lang="en-US" sz="1200" dirty="0">
                <a:latin typeface="Raleway" pitchFamily="2" charset="0"/>
              </a:rPr>
              <a:t> to </a:t>
            </a:r>
            <a:r>
              <a:rPr lang="en-US" sz="1200" dirty="0" err="1">
                <a:latin typeface="Raleway" pitchFamily="2" charset="0"/>
              </a:rPr>
              <a:t>rezultati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empirijskih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istraživanja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poteklih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iz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teorije</a:t>
            </a:r>
            <a:r>
              <a:rPr lang="en-US" sz="1200" dirty="0">
                <a:latin typeface="Raleway" pitchFamily="2" charset="0"/>
              </a:rPr>
              <a:t> </a:t>
            </a:r>
            <a:r>
              <a:rPr lang="en-US" sz="1200" dirty="0" err="1">
                <a:latin typeface="Raleway" pitchFamily="2" charset="0"/>
              </a:rPr>
              <a:t>vezivanja</a:t>
            </a:r>
            <a:r>
              <a:rPr lang="en-US" sz="1200" dirty="0">
                <a:latin typeface="Raleway" pitchFamily="2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52"/>
          <p:cNvSpPr txBox="1">
            <a:spLocks noGrp="1"/>
          </p:cNvSpPr>
          <p:nvPr>
            <p:ph type="title"/>
          </p:nvPr>
        </p:nvSpPr>
        <p:spPr>
          <a:xfrm>
            <a:off x="1581300" y="1394900"/>
            <a:ext cx="5981400" cy="23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1006" name="Google Shape;1006;p52"/>
          <p:cNvSpPr/>
          <p:nvPr/>
        </p:nvSpPr>
        <p:spPr>
          <a:xfrm flipH="1">
            <a:off x="7492406" y="396075"/>
            <a:ext cx="1356595" cy="2089109"/>
          </a:xfrm>
          <a:custGeom>
            <a:avLst/>
            <a:gdLst/>
            <a:ahLst/>
            <a:cxnLst/>
            <a:rect l="l" t="t" r="r" b="b"/>
            <a:pathLst>
              <a:path w="33917" h="52231" extrusionOk="0">
                <a:moveTo>
                  <a:pt x="5500" y="3424"/>
                </a:moveTo>
                <a:cubicBezTo>
                  <a:pt x="5500" y="3424"/>
                  <a:pt x="5544" y="3424"/>
                  <a:pt x="5587" y="3446"/>
                </a:cubicBezTo>
                <a:cubicBezTo>
                  <a:pt x="5620" y="3446"/>
                  <a:pt x="5642" y="3468"/>
                  <a:pt x="5653" y="3501"/>
                </a:cubicBezTo>
                <a:cubicBezTo>
                  <a:pt x="5664" y="3523"/>
                  <a:pt x="5664" y="3567"/>
                  <a:pt x="5642" y="3578"/>
                </a:cubicBezTo>
                <a:cubicBezTo>
                  <a:pt x="5467" y="3721"/>
                  <a:pt x="5258" y="3809"/>
                  <a:pt x="5049" y="3875"/>
                </a:cubicBezTo>
                <a:cubicBezTo>
                  <a:pt x="5042" y="3877"/>
                  <a:pt x="5035" y="3878"/>
                  <a:pt x="5029" y="3878"/>
                </a:cubicBezTo>
                <a:cubicBezTo>
                  <a:pt x="5002" y="3878"/>
                  <a:pt x="4976" y="3864"/>
                  <a:pt x="4950" y="3864"/>
                </a:cubicBezTo>
                <a:cubicBezTo>
                  <a:pt x="4873" y="3853"/>
                  <a:pt x="4818" y="3743"/>
                  <a:pt x="4862" y="3677"/>
                </a:cubicBezTo>
                <a:cubicBezTo>
                  <a:pt x="4961" y="3534"/>
                  <a:pt x="5082" y="3446"/>
                  <a:pt x="5258" y="3424"/>
                </a:cubicBezTo>
                <a:close/>
                <a:moveTo>
                  <a:pt x="5252" y="1966"/>
                </a:moveTo>
                <a:cubicBezTo>
                  <a:pt x="5346" y="1966"/>
                  <a:pt x="5443" y="1990"/>
                  <a:pt x="5544" y="2039"/>
                </a:cubicBezTo>
                <a:cubicBezTo>
                  <a:pt x="5730" y="2138"/>
                  <a:pt x="5906" y="2236"/>
                  <a:pt x="6049" y="2412"/>
                </a:cubicBezTo>
                <a:cubicBezTo>
                  <a:pt x="6093" y="2467"/>
                  <a:pt x="6115" y="2533"/>
                  <a:pt x="6082" y="2588"/>
                </a:cubicBezTo>
                <a:cubicBezTo>
                  <a:pt x="6005" y="2764"/>
                  <a:pt x="5917" y="2940"/>
                  <a:pt x="5829" y="3105"/>
                </a:cubicBezTo>
                <a:cubicBezTo>
                  <a:pt x="5796" y="3149"/>
                  <a:pt x="5719" y="3182"/>
                  <a:pt x="5664" y="3204"/>
                </a:cubicBezTo>
                <a:cubicBezTo>
                  <a:pt x="5620" y="3215"/>
                  <a:pt x="5566" y="3215"/>
                  <a:pt x="5522" y="3215"/>
                </a:cubicBezTo>
                <a:cubicBezTo>
                  <a:pt x="5236" y="3215"/>
                  <a:pt x="4983" y="3303"/>
                  <a:pt x="4774" y="3501"/>
                </a:cubicBezTo>
                <a:cubicBezTo>
                  <a:pt x="4741" y="3523"/>
                  <a:pt x="4686" y="3545"/>
                  <a:pt x="4653" y="3556"/>
                </a:cubicBezTo>
                <a:cubicBezTo>
                  <a:pt x="4609" y="3545"/>
                  <a:pt x="4587" y="3534"/>
                  <a:pt x="4554" y="3523"/>
                </a:cubicBezTo>
                <a:cubicBezTo>
                  <a:pt x="4515" y="3508"/>
                  <a:pt x="4483" y="3499"/>
                  <a:pt x="4458" y="3499"/>
                </a:cubicBezTo>
                <a:cubicBezTo>
                  <a:pt x="4411" y="3499"/>
                  <a:pt x="4385" y="3529"/>
                  <a:pt x="4378" y="3600"/>
                </a:cubicBezTo>
                <a:cubicBezTo>
                  <a:pt x="4367" y="3688"/>
                  <a:pt x="4378" y="3787"/>
                  <a:pt x="4312" y="3875"/>
                </a:cubicBezTo>
                <a:cubicBezTo>
                  <a:pt x="4288" y="3907"/>
                  <a:pt x="4231" y="3932"/>
                  <a:pt x="4188" y="3932"/>
                </a:cubicBezTo>
                <a:cubicBezTo>
                  <a:pt x="4171" y="3932"/>
                  <a:pt x="4156" y="3928"/>
                  <a:pt x="4147" y="3919"/>
                </a:cubicBezTo>
                <a:cubicBezTo>
                  <a:pt x="4114" y="3897"/>
                  <a:pt x="4092" y="3875"/>
                  <a:pt x="4070" y="3853"/>
                </a:cubicBezTo>
                <a:cubicBezTo>
                  <a:pt x="3993" y="3732"/>
                  <a:pt x="3927" y="3600"/>
                  <a:pt x="3905" y="3457"/>
                </a:cubicBezTo>
                <a:cubicBezTo>
                  <a:pt x="3883" y="3358"/>
                  <a:pt x="3861" y="3270"/>
                  <a:pt x="3839" y="3171"/>
                </a:cubicBezTo>
                <a:cubicBezTo>
                  <a:pt x="3806" y="3050"/>
                  <a:pt x="3839" y="2951"/>
                  <a:pt x="3916" y="2852"/>
                </a:cubicBezTo>
                <a:cubicBezTo>
                  <a:pt x="4048" y="2709"/>
                  <a:pt x="4180" y="2555"/>
                  <a:pt x="4345" y="2467"/>
                </a:cubicBezTo>
                <a:cubicBezTo>
                  <a:pt x="4554" y="2368"/>
                  <a:pt x="4730" y="2236"/>
                  <a:pt x="4906" y="2094"/>
                </a:cubicBezTo>
                <a:cubicBezTo>
                  <a:pt x="5017" y="2007"/>
                  <a:pt x="5132" y="1966"/>
                  <a:pt x="5252" y="1966"/>
                </a:cubicBezTo>
                <a:close/>
                <a:moveTo>
                  <a:pt x="5650" y="3875"/>
                </a:moveTo>
                <a:cubicBezTo>
                  <a:pt x="5676" y="3875"/>
                  <a:pt x="5700" y="3884"/>
                  <a:pt x="5719" y="3908"/>
                </a:cubicBezTo>
                <a:cubicBezTo>
                  <a:pt x="5785" y="3985"/>
                  <a:pt x="5840" y="4073"/>
                  <a:pt x="5796" y="4172"/>
                </a:cubicBezTo>
                <a:cubicBezTo>
                  <a:pt x="5785" y="4205"/>
                  <a:pt x="5730" y="4249"/>
                  <a:pt x="5697" y="4249"/>
                </a:cubicBezTo>
                <a:cubicBezTo>
                  <a:pt x="5544" y="4249"/>
                  <a:pt x="5390" y="4205"/>
                  <a:pt x="5269" y="4095"/>
                </a:cubicBezTo>
                <a:cubicBezTo>
                  <a:pt x="5258" y="4095"/>
                  <a:pt x="5258" y="4073"/>
                  <a:pt x="5258" y="4051"/>
                </a:cubicBezTo>
                <a:cubicBezTo>
                  <a:pt x="5335" y="3963"/>
                  <a:pt x="5445" y="3952"/>
                  <a:pt x="5544" y="3908"/>
                </a:cubicBezTo>
                <a:cubicBezTo>
                  <a:pt x="5580" y="3890"/>
                  <a:pt x="5617" y="3875"/>
                  <a:pt x="5650" y="3875"/>
                </a:cubicBezTo>
                <a:close/>
                <a:moveTo>
                  <a:pt x="4663" y="3903"/>
                </a:moveTo>
                <a:cubicBezTo>
                  <a:pt x="4667" y="3903"/>
                  <a:pt x="4672" y="3905"/>
                  <a:pt x="4675" y="3908"/>
                </a:cubicBezTo>
                <a:cubicBezTo>
                  <a:pt x="4697" y="3919"/>
                  <a:pt x="4730" y="3930"/>
                  <a:pt x="4752" y="3952"/>
                </a:cubicBezTo>
                <a:cubicBezTo>
                  <a:pt x="4928" y="4117"/>
                  <a:pt x="5115" y="4271"/>
                  <a:pt x="5324" y="4392"/>
                </a:cubicBezTo>
                <a:cubicBezTo>
                  <a:pt x="5346" y="4403"/>
                  <a:pt x="5346" y="4447"/>
                  <a:pt x="5357" y="4469"/>
                </a:cubicBezTo>
                <a:cubicBezTo>
                  <a:pt x="5335" y="4491"/>
                  <a:pt x="5324" y="4524"/>
                  <a:pt x="5302" y="4535"/>
                </a:cubicBezTo>
                <a:cubicBezTo>
                  <a:pt x="5269" y="4557"/>
                  <a:pt x="5236" y="4557"/>
                  <a:pt x="5203" y="4557"/>
                </a:cubicBezTo>
                <a:cubicBezTo>
                  <a:pt x="4873" y="4502"/>
                  <a:pt x="4664" y="4282"/>
                  <a:pt x="4609" y="3952"/>
                </a:cubicBezTo>
                <a:cubicBezTo>
                  <a:pt x="4609" y="3941"/>
                  <a:pt x="4620" y="3919"/>
                  <a:pt x="4631" y="3919"/>
                </a:cubicBezTo>
                <a:cubicBezTo>
                  <a:pt x="4639" y="3911"/>
                  <a:pt x="4652" y="3903"/>
                  <a:pt x="4663" y="3903"/>
                </a:cubicBezTo>
                <a:close/>
                <a:moveTo>
                  <a:pt x="6771" y="2368"/>
                </a:moveTo>
                <a:cubicBezTo>
                  <a:pt x="6793" y="2368"/>
                  <a:pt x="6815" y="2372"/>
                  <a:pt x="6830" y="2379"/>
                </a:cubicBezTo>
                <a:cubicBezTo>
                  <a:pt x="7193" y="2533"/>
                  <a:pt x="7556" y="2665"/>
                  <a:pt x="7853" y="2940"/>
                </a:cubicBezTo>
                <a:cubicBezTo>
                  <a:pt x="7963" y="3050"/>
                  <a:pt x="8062" y="3182"/>
                  <a:pt x="8084" y="3347"/>
                </a:cubicBezTo>
                <a:cubicBezTo>
                  <a:pt x="8106" y="3446"/>
                  <a:pt x="8139" y="3534"/>
                  <a:pt x="8161" y="3633"/>
                </a:cubicBezTo>
                <a:cubicBezTo>
                  <a:pt x="8194" y="3886"/>
                  <a:pt x="8172" y="4117"/>
                  <a:pt x="8051" y="4337"/>
                </a:cubicBezTo>
                <a:cubicBezTo>
                  <a:pt x="7930" y="4557"/>
                  <a:pt x="7798" y="4755"/>
                  <a:pt x="7644" y="5041"/>
                </a:cubicBezTo>
                <a:cubicBezTo>
                  <a:pt x="7512" y="4711"/>
                  <a:pt x="7413" y="4480"/>
                  <a:pt x="7259" y="4260"/>
                </a:cubicBezTo>
                <a:cubicBezTo>
                  <a:pt x="7124" y="4076"/>
                  <a:pt x="6963" y="4003"/>
                  <a:pt x="6754" y="4003"/>
                </a:cubicBezTo>
                <a:cubicBezTo>
                  <a:pt x="6725" y="4003"/>
                  <a:pt x="6696" y="4004"/>
                  <a:pt x="6665" y="4007"/>
                </a:cubicBezTo>
                <a:cubicBezTo>
                  <a:pt x="6577" y="4018"/>
                  <a:pt x="6478" y="4051"/>
                  <a:pt x="6379" y="4051"/>
                </a:cubicBezTo>
                <a:cubicBezTo>
                  <a:pt x="6346" y="4051"/>
                  <a:pt x="6280" y="4018"/>
                  <a:pt x="6269" y="3974"/>
                </a:cubicBezTo>
                <a:cubicBezTo>
                  <a:pt x="6203" y="3820"/>
                  <a:pt x="6137" y="3644"/>
                  <a:pt x="6082" y="3479"/>
                </a:cubicBezTo>
                <a:cubicBezTo>
                  <a:pt x="6016" y="3303"/>
                  <a:pt x="6038" y="3127"/>
                  <a:pt x="6126" y="2962"/>
                </a:cubicBezTo>
                <a:cubicBezTo>
                  <a:pt x="6247" y="2731"/>
                  <a:pt x="6434" y="2544"/>
                  <a:pt x="6654" y="2401"/>
                </a:cubicBezTo>
                <a:cubicBezTo>
                  <a:pt x="6683" y="2380"/>
                  <a:pt x="6729" y="2368"/>
                  <a:pt x="6771" y="2368"/>
                </a:cubicBezTo>
                <a:close/>
                <a:moveTo>
                  <a:pt x="6687" y="4238"/>
                </a:moveTo>
                <a:cubicBezTo>
                  <a:pt x="6698" y="4249"/>
                  <a:pt x="6698" y="4260"/>
                  <a:pt x="6709" y="4260"/>
                </a:cubicBezTo>
                <a:cubicBezTo>
                  <a:pt x="6676" y="4271"/>
                  <a:pt x="6643" y="4282"/>
                  <a:pt x="6621" y="4293"/>
                </a:cubicBezTo>
                <a:cubicBezTo>
                  <a:pt x="6423" y="4469"/>
                  <a:pt x="6214" y="4656"/>
                  <a:pt x="6016" y="4843"/>
                </a:cubicBezTo>
                <a:cubicBezTo>
                  <a:pt x="5851" y="5019"/>
                  <a:pt x="5642" y="5140"/>
                  <a:pt x="5412" y="5217"/>
                </a:cubicBezTo>
                <a:cubicBezTo>
                  <a:pt x="5324" y="5239"/>
                  <a:pt x="5225" y="5228"/>
                  <a:pt x="5126" y="5239"/>
                </a:cubicBezTo>
                <a:cubicBezTo>
                  <a:pt x="5115" y="5239"/>
                  <a:pt x="5093" y="5228"/>
                  <a:pt x="5082" y="5217"/>
                </a:cubicBezTo>
                <a:cubicBezTo>
                  <a:pt x="5082" y="5184"/>
                  <a:pt x="5071" y="5151"/>
                  <a:pt x="5082" y="5129"/>
                </a:cubicBezTo>
                <a:cubicBezTo>
                  <a:pt x="5170" y="5041"/>
                  <a:pt x="5258" y="4942"/>
                  <a:pt x="5346" y="4854"/>
                </a:cubicBezTo>
                <a:cubicBezTo>
                  <a:pt x="5423" y="4788"/>
                  <a:pt x="5511" y="4755"/>
                  <a:pt x="5577" y="4678"/>
                </a:cubicBezTo>
                <a:cubicBezTo>
                  <a:pt x="5839" y="4405"/>
                  <a:pt x="6157" y="4290"/>
                  <a:pt x="6522" y="4290"/>
                </a:cubicBezTo>
                <a:cubicBezTo>
                  <a:pt x="6555" y="4290"/>
                  <a:pt x="6588" y="4291"/>
                  <a:pt x="6621" y="4293"/>
                </a:cubicBezTo>
                <a:cubicBezTo>
                  <a:pt x="6643" y="4271"/>
                  <a:pt x="6665" y="4249"/>
                  <a:pt x="6687" y="4238"/>
                </a:cubicBezTo>
                <a:close/>
                <a:moveTo>
                  <a:pt x="8773" y="3301"/>
                </a:moveTo>
                <a:cubicBezTo>
                  <a:pt x="8778" y="3301"/>
                  <a:pt x="8783" y="3302"/>
                  <a:pt x="8788" y="3303"/>
                </a:cubicBezTo>
                <a:cubicBezTo>
                  <a:pt x="9052" y="3380"/>
                  <a:pt x="9283" y="3523"/>
                  <a:pt x="9426" y="3776"/>
                </a:cubicBezTo>
                <a:cubicBezTo>
                  <a:pt x="9491" y="3875"/>
                  <a:pt x="9502" y="3974"/>
                  <a:pt x="9491" y="4095"/>
                </a:cubicBezTo>
                <a:cubicBezTo>
                  <a:pt x="9437" y="4414"/>
                  <a:pt x="9393" y="4744"/>
                  <a:pt x="9360" y="5063"/>
                </a:cubicBezTo>
                <a:cubicBezTo>
                  <a:pt x="9338" y="5250"/>
                  <a:pt x="9349" y="5448"/>
                  <a:pt x="9349" y="5646"/>
                </a:cubicBezTo>
                <a:cubicBezTo>
                  <a:pt x="9338" y="5767"/>
                  <a:pt x="9316" y="5899"/>
                  <a:pt x="9261" y="6019"/>
                </a:cubicBezTo>
                <a:cubicBezTo>
                  <a:pt x="9162" y="6206"/>
                  <a:pt x="9019" y="6316"/>
                  <a:pt x="8810" y="6327"/>
                </a:cubicBezTo>
                <a:lnTo>
                  <a:pt x="8546" y="6327"/>
                </a:lnTo>
                <a:cubicBezTo>
                  <a:pt x="8535" y="6327"/>
                  <a:pt x="8447" y="6316"/>
                  <a:pt x="8381" y="6294"/>
                </a:cubicBezTo>
                <a:cubicBezTo>
                  <a:pt x="8337" y="6283"/>
                  <a:pt x="8304" y="6239"/>
                  <a:pt x="8282" y="6206"/>
                </a:cubicBezTo>
                <a:cubicBezTo>
                  <a:pt x="8271" y="6195"/>
                  <a:pt x="8304" y="6140"/>
                  <a:pt x="8337" y="6129"/>
                </a:cubicBezTo>
                <a:cubicBezTo>
                  <a:pt x="8403" y="6085"/>
                  <a:pt x="8480" y="6063"/>
                  <a:pt x="8546" y="6019"/>
                </a:cubicBezTo>
                <a:cubicBezTo>
                  <a:pt x="8656" y="5965"/>
                  <a:pt x="8667" y="5833"/>
                  <a:pt x="8590" y="5734"/>
                </a:cubicBezTo>
                <a:cubicBezTo>
                  <a:pt x="8524" y="5635"/>
                  <a:pt x="8425" y="5580"/>
                  <a:pt x="8315" y="5558"/>
                </a:cubicBezTo>
                <a:cubicBezTo>
                  <a:pt x="8183" y="5536"/>
                  <a:pt x="8051" y="5514"/>
                  <a:pt x="7930" y="5481"/>
                </a:cubicBezTo>
                <a:cubicBezTo>
                  <a:pt x="7886" y="5470"/>
                  <a:pt x="7842" y="5448"/>
                  <a:pt x="7798" y="5426"/>
                </a:cubicBezTo>
                <a:cubicBezTo>
                  <a:pt x="7754" y="5404"/>
                  <a:pt x="7710" y="5305"/>
                  <a:pt x="7732" y="5261"/>
                </a:cubicBezTo>
                <a:cubicBezTo>
                  <a:pt x="7765" y="5195"/>
                  <a:pt x="7787" y="5140"/>
                  <a:pt x="7820" y="5085"/>
                </a:cubicBezTo>
                <a:cubicBezTo>
                  <a:pt x="7919" y="4942"/>
                  <a:pt x="8007" y="4788"/>
                  <a:pt x="8117" y="4645"/>
                </a:cubicBezTo>
                <a:cubicBezTo>
                  <a:pt x="8337" y="4315"/>
                  <a:pt x="8491" y="3974"/>
                  <a:pt x="8579" y="3589"/>
                </a:cubicBezTo>
                <a:cubicBezTo>
                  <a:pt x="8601" y="3512"/>
                  <a:pt x="8623" y="3424"/>
                  <a:pt x="8667" y="3358"/>
                </a:cubicBezTo>
                <a:cubicBezTo>
                  <a:pt x="8686" y="3330"/>
                  <a:pt x="8738" y="3301"/>
                  <a:pt x="8773" y="3301"/>
                </a:cubicBezTo>
                <a:close/>
                <a:moveTo>
                  <a:pt x="4312" y="4117"/>
                </a:moveTo>
                <a:cubicBezTo>
                  <a:pt x="4367" y="4139"/>
                  <a:pt x="4400" y="4150"/>
                  <a:pt x="4422" y="4161"/>
                </a:cubicBezTo>
                <a:cubicBezTo>
                  <a:pt x="4444" y="4183"/>
                  <a:pt x="4477" y="4205"/>
                  <a:pt x="4488" y="4238"/>
                </a:cubicBezTo>
                <a:cubicBezTo>
                  <a:pt x="4598" y="4469"/>
                  <a:pt x="4774" y="4623"/>
                  <a:pt x="5027" y="4700"/>
                </a:cubicBezTo>
                <a:cubicBezTo>
                  <a:pt x="5093" y="4722"/>
                  <a:pt x="5104" y="4810"/>
                  <a:pt x="5060" y="4854"/>
                </a:cubicBezTo>
                <a:cubicBezTo>
                  <a:pt x="4994" y="4909"/>
                  <a:pt x="4939" y="4964"/>
                  <a:pt x="4873" y="5019"/>
                </a:cubicBezTo>
                <a:cubicBezTo>
                  <a:pt x="4686" y="5184"/>
                  <a:pt x="4708" y="5228"/>
                  <a:pt x="4829" y="5382"/>
                </a:cubicBezTo>
                <a:cubicBezTo>
                  <a:pt x="4851" y="5404"/>
                  <a:pt x="4873" y="5426"/>
                  <a:pt x="4884" y="5459"/>
                </a:cubicBezTo>
                <a:cubicBezTo>
                  <a:pt x="4928" y="5514"/>
                  <a:pt x="4928" y="5580"/>
                  <a:pt x="4895" y="5646"/>
                </a:cubicBezTo>
                <a:cubicBezTo>
                  <a:pt x="4774" y="5855"/>
                  <a:pt x="4664" y="6063"/>
                  <a:pt x="4543" y="6272"/>
                </a:cubicBezTo>
                <a:cubicBezTo>
                  <a:pt x="4489" y="6364"/>
                  <a:pt x="4415" y="6408"/>
                  <a:pt x="4327" y="6408"/>
                </a:cubicBezTo>
                <a:cubicBezTo>
                  <a:pt x="4287" y="6408"/>
                  <a:pt x="4246" y="6399"/>
                  <a:pt x="4202" y="6382"/>
                </a:cubicBezTo>
                <a:cubicBezTo>
                  <a:pt x="4048" y="6316"/>
                  <a:pt x="3927" y="6217"/>
                  <a:pt x="3883" y="6041"/>
                </a:cubicBezTo>
                <a:cubicBezTo>
                  <a:pt x="3872" y="5997"/>
                  <a:pt x="3850" y="5954"/>
                  <a:pt x="3839" y="5910"/>
                </a:cubicBezTo>
                <a:cubicBezTo>
                  <a:pt x="3795" y="5745"/>
                  <a:pt x="3718" y="5613"/>
                  <a:pt x="3597" y="5492"/>
                </a:cubicBezTo>
                <a:cubicBezTo>
                  <a:pt x="3245" y="5151"/>
                  <a:pt x="3333" y="4997"/>
                  <a:pt x="3465" y="4667"/>
                </a:cubicBezTo>
                <a:cubicBezTo>
                  <a:pt x="3553" y="4458"/>
                  <a:pt x="3707" y="4315"/>
                  <a:pt x="3916" y="4238"/>
                </a:cubicBezTo>
                <a:cubicBezTo>
                  <a:pt x="4048" y="4194"/>
                  <a:pt x="4191" y="4150"/>
                  <a:pt x="4312" y="4117"/>
                </a:cubicBezTo>
                <a:close/>
                <a:moveTo>
                  <a:pt x="5382" y="224"/>
                </a:moveTo>
                <a:cubicBezTo>
                  <a:pt x="5492" y="224"/>
                  <a:pt x="5605" y="248"/>
                  <a:pt x="5719" y="301"/>
                </a:cubicBezTo>
                <a:cubicBezTo>
                  <a:pt x="5884" y="378"/>
                  <a:pt x="6071" y="389"/>
                  <a:pt x="6247" y="411"/>
                </a:cubicBezTo>
                <a:cubicBezTo>
                  <a:pt x="6566" y="444"/>
                  <a:pt x="6885" y="488"/>
                  <a:pt x="7215" y="510"/>
                </a:cubicBezTo>
                <a:cubicBezTo>
                  <a:pt x="7534" y="532"/>
                  <a:pt x="7842" y="664"/>
                  <a:pt x="8073" y="917"/>
                </a:cubicBezTo>
                <a:cubicBezTo>
                  <a:pt x="8194" y="1038"/>
                  <a:pt x="8315" y="1170"/>
                  <a:pt x="8447" y="1291"/>
                </a:cubicBezTo>
                <a:cubicBezTo>
                  <a:pt x="8689" y="1511"/>
                  <a:pt x="8799" y="1797"/>
                  <a:pt x="8843" y="2105"/>
                </a:cubicBezTo>
                <a:cubicBezTo>
                  <a:pt x="8876" y="2379"/>
                  <a:pt x="8876" y="2654"/>
                  <a:pt x="8843" y="2874"/>
                </a:cubicBezTo>
                <a:cubicBezTo>
                  <a:pt x="8777" y="3017"/>
                  <a:pt x="8678" y="3050"/>
                  <a:pt x="8601" y="3105"/>
                </a:cubicBezTo>
                <a:cubicBezTo>
                  <a:pt x="8535" y="3149"/>
                  <a:pt x="8469" y="3193"/>
                  <a:pt x="8392" y="3248"/>
                </a:cubicBezTo>
                <a:cubicBezTo>
                  <a:pt x="8337" y="3182"/>
                  <a:pt x="8304" y="3138"/>
                  <a:pt x="8260" y="3083"/>
                </a:cubicBezTo>
                <a:cubicBezTo>
                  <a:pt x="8062" y="2786"/>
                  <a:pt x="7798" y="2555"/>
                  <a:pt x="7457" y="2412"/>
                </a:cubicBezTo>
                <a:cubicBezTo>
                  <a:pt x="7325" y="2346"/>
                  <a:pt x="7193" y="2280"/>
                  <a:pt x="7061" y="2214"/>
                </a:cubicBezTo>
                <a:cubicBezTo>
                  <a:pt x="6965" y="2166"/>
                  <a:pt x="6865" y="2139"/>
                  <a:pt x="6767" y="2139"/>
                </a:cubicBezTo>
                <a:cubicBezTo>
                  <a:pt x="6664" y="2139"/>
                  <a:pt x="6563" y="2169"/>
                  <a:pt x="6467" y="2236"/>
                </a:cubicBezTo>
                <a:cubicBezTo>
                  <a:pt x="6412" y="2275"/>
                  <a:pt x="6363" y="2292"/>
                  <a:pt x="6319" y="2292"/>
                </a:cubicBezTo>
                <a:cubicBezTo>
                  <a:pt x="6248" y="2292"/>
                  <a:pt x="6187" y="2249"/>
                  <a:pt x="6126" y="2182"/>
                </a:cubicBezTo>
                <a:cubicBezTo>
                  <a:pt x="5917" y="1962"/>
                  <a:pt x="5653" y="1841"/>
                  <a:pt x="5390" y="1720"/>
                </a:cubicBezTo>
                <a:cubicBezTo>
                  <a:pt x="5331" y="1694"/>
                  <a:pt x="5275" y="1684"/>
                  <a:pt x="5222" y="1684"/>
                </a:cubicBezTo>
                <a:cubicBezTo>
                  <a:pt x="5135" y="1684"/>
                  <a:pt x="5053" y="1712"/>
                  <a:pt x="4972" y="1753"/>
                </a:cubicBezTo>
                <a:cubicBezTo>
                  <a:pt x="4906" y="1786"/>
                  <a:pt x="4851" y="1819"/>
                  <a:pt x="4807" y="1863"/>
                </a:cubicBezTo>
                <a:cubicBezTo>
                  <a:pt x="4620" y="2061"/>
                  <a:pt x="4400" y="2182"/>
                  <a:pt x="4169" y="2302"/>
                </a:cubicBezTo>
                <a:cubicBezTo>
                  <a:pt x="4026" y="2357"/>
                  <a:pt x="3916" y="2456"/>
                  <a:pt x="3817" y="2566"/>
                </a:cubicBezTo>
                <a:cubicBezTo>
                  <a:pt x="3586" y="2819"/>
                  <a:pt x="3542" y="3105"/>
                  <a:pt x="3663" y="3424"/>
                </a:cubicBezTo>
                <a:cubicBezTo>
                  <a:pt x="3707" y="3534"/>
                  <a:pt x="3773" y="3655"/>
                  <a:pt x="3828" y="3765"/>
                </a:cubicBezTo>
                <a:cubicBezTo>
                  <a:pt x="3861" y="3820"/>
                  <a:pt x="3883" y="3886"/>
                  <a:pt x="3905" y="3930"/>
                </a:cubicBezTo>
                <a:cubicBezTo>
                  <a:pt x="3839" y="4051"/>
                  <a:pt x="3718" y="4073"/>
                  <a:pt x="3630" y="4139"/>
                </a:cubicBezTo>
                <a:cubicBezTo>
                  <a:pt x="3366" y="4326"/>
                  <a:pt x="3212" y="4590"/>
                  <a:pt x="3135" y="4898"/>
                </a:cubicBezTo>
                <a:cubicBezTo>
                  <a:pt x="3102" y="5008"/>
                  <a:pt x="3102" y="5129"/>
                  <a:pt x="3157" y="5228"/>
                </a:cubicBezTo>
                <a:cubicBezTo>
                  <a:pt x="3201" y="5338"/>
                  <a:pt x="3245" y="5448"/>
                  <a:pt x="3322" y="5525"/>
                </a:cubicBezTo>
                <a:cubicBezTo>
                  <a:pt x="3572" y="5742"/>
                  <a:pt x="3672" y="6014"/>
                  <a:pt x="3695" y="6328"/>
                </a:cubicBezTo>
                <a:lnTo>
                  <a:pt x="3695" y="6328"/>
                </a:lnTo>
                <a:cubicBezTo>
                  <a:pt x="3629" y="6394"/>
                  <a:pt x="3553" y="6460"/>
                  <a:pt x="3498" y="6525"/>
                </a:cubicBezTo>
                <a:cubicBezTo>
                  <a:pt x="3388" y="6646"/>
                  <a:pt x="3267" y="6701"/>
                  <a:pt x="3113" y="6712"/>
                </a:cubicBezTo>
                <a:cubicBezTo>
                  <a:pt x="3031" y="6718"/>
                  <a:pt x="2951" y="6721"/>
                  <a:pt x="2871" y="6721"/>
                </a:cubicBezTo>
                <a:cubicBezTo>
                  <a:pt x="2791" y="6721"/>
                  <a:pt x="2712" y="6718"/>
                  <a:pt x="2629" y="6712"/>
                </a:cubicBezTo>
                <a:cubicBezTo>
                  <a:pt x="2442" y="6690"/>
                  <a:pt x="2288" y="6602"/>
                  <a:pt x="2178" y="6459"/>
                </a:cubicBezTo>
                <a:cubicBezTo>
                  <a:pt x="2123" y="6393"/>
                  <a:pt x="2079" y="6327"/>
                  <a:pt x="2035" y="6261"/>
                </a:cubicBezTo>
                <a:cubicBezTo>
                  <a:pt x="1793" y="5932"/>
                  <a:pt x="1706" y="5558"/>
                  <a:pt x="1793" y="5151"/>
                </a:cubicBezTo>
                <a:cubicBezTo>
                  <a:pt x="1859" y="4854"/>
                  <a:pt x="1859" y="4546"/>
                  <a:pt x="1859" y="4238"/>
                </a:cubicBezTo>
                <a:cubicBezTo>
                  <a:pt x="1859" y="4062"/>
                  <a:pt x="1859" y="3886"/>
                  <a:pt x="1848" y="3699"/>
                </a:cubicBezTo>
                <a:cubicBezTo>
                  <a:pt x="1837" y="3237"/>
                  <a:pt x="2035" y="2863"/>
                  <a:pt x="2321" y="2511"/>
                </a:cubicBezTo>
                <a:cubicBezTo>
                  <a:pt x="2332" y="2478"/>
                  <a:pt x="2365" y="2467"/>
                  <a:pt x="2387" y="2434"/>
                </a:cubicBezTo>
                <a:cubicBezTo>
                  <a:pt x="2603" y="2178"/>
                  <a:pt x="2866" y="2036"/>
                  <a:pt x="3204" y="2036"/>
                </a:cubicBezTo>
                <a:cubicBezTo>
                  <a:pt x="3228" y="2036"/>
                  <a:pt x="3253" y="2037"/>
                  <a:pt x="3278" y="2039"/>
                </a:cubicBezTo>
                <a:cubicBezTo>
                  <a:pt x="3421" y="2050"/>
                  <a:pt x="3575" y="2050"/>
                  <a:pt x="3718" y="2050"/>
                </a:cubicBezTo>
                <a:cubicBezTo>
                  <a:pt x="3839" y="2050"/>
                  <a:pt x="3960" y="2094"/>
                  <a:pt x="4114" y="2094"/>
                </a:cubicBezTo>
                <a:cubicBezTo>
                  <a:pt x="4092" y="2028"/>
                  <a:pt x="4081" y="1973"/>
                  <a:pt x="4059" y="1940"/>
                </a:cubicBezTo>
                <a:cubicBezTo>
                  <a:pt x="4015" y="1841"/>
                  <a:pt x="4004" y="1753"/>
                  <a:pt x="4026" y="1654"/>
                </a:cubicBezTo>
                <a:cubicBezTo>
                  <a:pt x="4103" y="1324"/>
                  <a:pt x="4246" y="1005"/>
                  <a:pt x="4433" y="730"/>
                </a:cubicBezTo>
                <a:cubicBezTo>
                  <a:pt x="4488" y="653"/>
                  <a:pt x="4565" y="587"/>
                  <a:pt x="4642" y="521"/>
                </a:cubicBezTo>
                <a:cubicBezTo>
                  <a:pt x="4719" y="466"/>
                  <a:pt x="4807" y="433"/>
                  <a:pt x="4895" y="378"/>
                </a:cubicBezTo>
                <a:cubicBezTo>
                  <a:pt x="5053" y="279"/>
                  <a:pt x="5215" y="224"/>
                  <a:pt x="5382" y="224"/>
                </a:cubicBezTo>
                <a:close/>
                <a:moveTo>
                  <a:pt x="5115" y="5734"/>
                </a:moveTo>
                <a:cubicBezTo>
                  <a:pt x="5225" y="5745"/>
                  <a:pt x="5280" y="5833"/>
                  <a:pt x="5357" y="5899"/>
                </a:cubicBezTo>
                <a:cubicBezTo>
                  <a:pt x="5555" y="6085"/>
                  <a:pt x="5763" y="6250"/>
                  <a:pt x="6027" y="6349"/>
                </a:cubicBezTo>
                <a:cubicBezTo>
                  <a:pt x="6181" y="6415"/>
                  <a:pt x="6203" y="6503"/>
                  <a:pt x="6104" y="6657"/>
                </a:cubicBezTo>
                <a:cubicBezTo>
                  <a:pt x="5769" y="7169"/>
                  <a:pt x="5757" y="7208"/>
                  <a:pt x="5362" y="7208"/>
                </a:cubicBezTo>
                <a:cubicBezTo>
                  <a:pt x="5290" y="7208"/>
                  <a:pt x="5205" y="7207"/>
                  <a:pt x="5104" y="7207"/>
                </a:cubicBezTo>
                <a:cubicBezTo>
                  <a:pt x="5060" y="7207"/>
                  <a:pt x="5016" y="7196"/>
                  <a:pt x="4961" y="7196"/>
                </a:cubicBezTo>
                <a:cubicBezTo>
                  <a:pt x="4796" y="7185"/>
                  <a:pt x="4697" y="7075"/>
                  <a:pt x="4675" y="6921"/>
                </a:cubicBezTo>
                <a:cubicBezTo>
                  <a:pt x="4664" y="6723"/>
                  <a:pt x="4675" y="6536"/>
                  <a:pt x="4763" y="6360"/>
                </a:cubicBezTo>
                <a:cubicBezTo>
                  <a:pt x="4851" y="6173"/>
                  <a:pt x="4950" y="5986"/>
                  <a:pt x="5049" y="5800"/>
                </a:cubicBezTo>
                <a:cubicBezTo>
                  <a:pt x="5060" y="5778"/>
                  <a:pt x="5093" y="5756"/>
                  <a:pt x="5115" y="5734"/>
                </a:cubicBezTo>
                <a:close/>
                <a:moveTo>
                  <a:pt x="7028" y="4412"/>
                </a:moveTo>
                <a:cubicBezTo>
                  <a:pt x="7102" y="4412"/>
                  <a:pt x="7171" y="4447"/>
                  <a:pt x="7204" y="4513"/>
                </a:cubicBezTo>
                <a:cubicBezTo>
                  <a:pt x="7270" y="4634"/>
                  <a:pt x="7325" y="4744"/>
                  <a:pt x="7369" y="4865"/>
                </a:cubicBezTo>
                <a:cubicBezTo>
                  <a:pt x="7413" y="4975"/>
                  <a:pt x="7446" y="5085"/>
                  <a:pt x="7468" y="5195"/>
                </a:cubicBezTo>
                <a:cubicBezTo>
                  <a:pt x="7501" y="5316"/>
                  <a:pt x="7446" y="5404"/>
                  <a:pt x="7325" y="5459"/>
                </a:cubicBezTo>
                <a:cubicBezTo>
                  <a:pt x="7171" y="5536"/>
                  <a:pt x="7006" y="5613"/>
                  <a:pt x="6852" y="5701"/>
                </a:cubicBezTo>
                <a:cubicBezTo>
                  <a:pt x="6720" y="5767"/>
                  <a:pt x="6621" y="5888"/>
                  <a:pt x="6621" y="6041"/>
                </a:cubicBezTo>
                <a:cubicBezTo>
                  <a:pt x="6720" y="5997"/>
                  <a:pt x="6819" y="5943"/>
                  <a:pt x="6929" y="5899"/>
                </a:cubicBezTo>
                <a:cubicBezTo>
                  <a:pt x="7160" y="5799"/>
                  <a:pt x="7401" y="5752"/>
                  <a:pt x="7649" y="5752"/>
                </a:cubicBezTo>
                <a:cubicBezTo>
                  <a:pt x="7756" y="5752"/>
                  <a:pt x="7865" y="5761"/>
                  <a:pt x="7974" y="5778"/>
                </a:cubicBezTo>
                <a:cubicBezTo>
                  <a:pt x="8018" y="5789"/>
                  <a:pt x="8084" y="5811"/>
                  <a:pt x="8073" y="5866"/>
                </a:cubicBezTo>
                <a:cubicBezTo>
                  <a:pt x="8073" y="5899"/>
                  <a:pt x="8029" y="5943"/>
                  <a:pt x="7996" y="5976"/>
                </a:cubicBezTo>
                <a:cubicBezTo>
                  <a:pt x="7930" y="6019"/>
                  <a:pt x="7853" y="6052"/>
                  <a:pt x="7787" y="6085"/>
                </a:cubicBezTo>
                <a:cubicBezTo>
                  <a:pt x="7512" y="6228"/>
                  <a:pt x="7314" y="6426"/>
                  <a:pt x="7215" y="6723"/>
                </a:cubicBezTo>
                <a:cubicBezTo>
                  <a:pt x="7116" y="7009"/>
                  <a:pt x="6907" y="7218"/>
                  <a:pt x="6687" y="7405"/>
                </a:cubicBezTo>
                <a:cubicBezTo>
                  <a:pt x="6529" y="7546"/>
                  <a:pt x="6334" y="7612"/>
                  <a:pt x="6119" y="7612"/>
                </a:cubicBezTo>
                <a:cubicBezTo>
                  <a:pt x="6050" y="7612"/>
                  <a:pt x="5979" y="7605"/>
                  <a:pt x="5906" y="7592"/>
                </a:cubicBezTo>
                <a:cubicBezTo>
                  <a:pt x="5829" y="7570"/>
                  <a:pt x="5774" y="7482"/>
                  <a:pt x="5829" y="7405"/>
                </a:cubicBezTo>
                <a:cubicBezTo>
                  <a:pt x="6049" y="7075"/>
                  <a:pt x="6280" y="6734"/>
                  <a:pt x="6511" y="6404"/>
                </a:cubicBezTo>
                <a:cubicBezTo>
                  <a:pt x="6588" y="6294"/>
                  <a:pt x="6632" y="6173"/>
                  <a:pt x="6621" y="6041"/>
                </a:cubicBezTo>
                <a:lnTo>
                  <a:pt x="6621" y="6041"/>
                </a:lnTo>
                <a:cubicBezTo>
                  <a:pt x="6499" y="6082"/>
                  <a:pt x="6387" y="6198"/>
                  <a:pt x="6249" y="6198"/>
                </a:cubicBezTo>
                <a:cubicBezTo>
                  <a:pt x="6238" y="6198"/>
                  <a:pt x="6226" y="6197"/>
                  <a:pt x="6214" y="6195"/>
                </a:cubicBezTo>
                <a:cubicBezTo>
                  <a:pt x="5972" y="6151"/>
                  <a:pt x="5741" y="6085"/>
                  <a:pt x="5566" y="5910"/>
                </a:cubicBezTo>
                <a:cubicBezTo>
                  <a:pt x="5456" y="5800"/>
                  <a:pt x="5357" y="5701"/>
                  <a:pt x="5269" y="5591"/>
                </a:cubicBezTo>
                <a:cubicBezTo>
                  <a:pt x="5247" y="5569"/>
                  <a:pt x="5258" y="5525"/>
                  <a:pt x="5258" y="5503"/>
                </a:cubicBezTo>
                <a:cubicBezTo>
                  <a:pt x="5335" y="5426"/>
                  <a:pt x="5434" y="5415"/>
                  <a:pt x="5522" y="5393"/>
                </a:cubicBezTo>
                <a:cubicBezTo>
                  <a:pt x="5785" y="5327"/>
                  <a:pt x="5994" y="5184"/>
                  <a:pt x="6170" y="4986"/>
                </a:cubicBezTo>
                <a:cubicBezTo>
                  <a:pt x="6258" y="4909"/>
                  <a:pt x="6335" y="4832"/>
                  <a:pt x="6412" y="4744"/>
                </a:cubicBezTo>
                <a:cubicBezTo>
                  <a:pt x="6566" y="4590"/>
                  <a:pt x="6753" y="4502"/>
                  <a:pt x="6951" y="4425"/>
                </a:cubicBezTo>
                <a:cubicBezTo>
                  <a:pt x="6976" y="4416"/>
                  <a:pt x="7002" y="4412"/>
                  <a:pt x="7028" y="4412"/>
                </a:cubicBezTo>
                <a:close/>
                <a:moveTo>
                  <a:pt x="19774" y="8065"/>
                </a:moveTo>
                <a:cubicBezTo>
                  <a:pt x="19796" y="8076"/>
                  <a:pt x="19829" y="8087"/>
                  <a:pt x="19851" y="8109"/>
                </a:cubicBezTo>
                <a:cubicBezTo>
                  <a:pt x="19851" y="8109"/>
                  <a:pt x="19862" y="8131"/>
                  <a:pt x="19851" y="8142"/>
                </a:cubicBezTo>
                <a:cubicBezTo>
                  <a:pt x="19846" y="8156"/>
                  <a:pt x="19830" y="8162"/>
                  <a:pt x="19810" y="8162"/>
                </a:cubicBezTo>
                <a:cubicBezTo>
                  <a:pt x="19783" y="8162"/>
                  <a:pt x="19749" y="8150"/>
                  <a:pt x="19730" y="8131"/>
                </a:cubicBezTo>
                <a:cubicBezTo>
                  <a:pt x="19730" y="8120"/>
                  <a:pt x="19730" y="8098"/>
                  <a:pt x="19730" y="8087"/>
                </a:cubicBezTo>
                <a:cubicBezTo>
                  <a:pt x="19741" y="8076"/>
                  <a:pt x="19763" y="8076"/>
                  <a:pt x="19774" y="8065"/>
                </a:cubicBezTo>
                <a:close/>
                <a:moveTo>
                  <a:pt x="7996" y="6305"/>
                </a:moveTo>
                <a:cubicBezTo>
                  <a:pt x="8106" y="6338"/>
                  <a:pt x="8227" y="6393"/>
                  <a:pt x="8337" y="6437"/>
                </a:cubicBezTo>
                <a:cubicBezTo>
                  <a:pt x="8447" y="6481"/>
                  <a:pt x="8546" y="6514"/>
                  <a:pt x="8667" y="6558"/>
                </a:cubicBezTo>
                <a:cubicBezTo>
                  <a:pt x="8667" y="6613"/>
                  <a:pt x="8678" y="6668"/>
                  <a:pt x="8656" y="6701"/>
                </a:cubicBezTo>
                <a:cubicBezTo>
                  <a:pt x="8590" y="6888"/>
                  <a:pt x="8568" y="7086"/>
                  <a:pt x="8557" y="7273"/>
                </a:cubicBezTo>
                <a:cubicBezTo>
                  <a:pt x="8557" y="7449"/>
                  <a:pt x="8458" y="7581"/>
                  <a:pt x="8326" y="7691"/>
                </a:cubicBezTo>
                <a:cubicBezTo>
                  <a:pt x="8130" y="7846"/>
                  <a:pt x="7895" y="7923"/>
                  <a:pt x="7649" y="7923"/>
                </a:cubicBezTo>
                <a:cubicBezTo>
                  <a:pt x="7633" y="7923"/>
                  <a:pt x="7616" y="7923"/>
                  <a:pt x="7600" y="7922"/>
                </a:cubicBezTo>
                <a:cubicBezTo>
                  <a:pt x="7587" y="7921"/>
                  <a:pt x="7574" y="7921"/>
                  <a:pt x="7561" y="7921"/>
                </a:cubicBezTo>
                <a:cubicBezTo>
                  <a:pt x="7424" y="7921"/>
                  <a:pt x="7305" y="7974"/>
                  <a:pt x="7204" y="8065"/>
                </a:cubicBezTo>
                <a:cubicBezTo>
                  <a:pt x="7061" y="8175"/>
                  <a:pt x="6940" y="8296"/>
                  <a:pt x="6808" y="8428"/>
                </a:cubicBezTo>
                <a:cubicBezTo>
                  <a:pt x="6632" y="8593"/>
                  <a:pt x="6434" y="8736"/>
                  <a:pt x="6225" y="8868"/>
                </a:cubicBezTo>
                <a:cubicBezTo>
                  <a:pt x="6019" y="8991"/>
                  <a:pt x="5784" y="9067"/>
                  <a:pt x="5538" y="9067"/>
                </a:cubicBezTo>
                <a:cubicBezTo>
                  <a:pt x="5522" y="9067"/>
                  <a:pt x="5505" y="9066"/>
                  <a:pt x="5489" y="9066"/>
                </a:cubicBezTo>
                <a:cubicBezTo>
                  <a:pt x="5463" y="9062"/>
                  <a:pt x="5436" y="9061"/>
                  <a:pt x="5409" y="9061"/>
                </a:cubicBezTo>
                <a:cubicBezTo>
                  <a:pt x="5354" y="9061"/>
                  <a:pt x="5298" y="9066"/>
                  <a:pt x="5247" y="9066"/>
                </a:cubicBezTo>
                <a:cubicBezTo>
                  <a:pt x="5038" y="9055"/>
                  <a:pt x="4862" y="8978"/>
                  <a:pt x="4719" y="8846"/>
                </a:cubicBezTo>
                <a:cubicBezTo>
                  <a:pt x="4554" y="8692"/>
                  <a:pt x="4400" y="8516"/>
                  <a:pt x="4213" y="8384"/>
                </a:cubicBezTo>
                <a:cubicBezTo>
                  <a:pt x="4037" y="8241"/>
                  <a:pt x="3894" y="8065"/>
                  <a:pt x="3740" y="7900"/>
                </a:cubicBezTo>
                <a:cubicBezTo>
                  <a:pt x="3498" y="7614"/>
                  <a:pt x="3454" y="7295"/>
                  <a:pt x="3553" y="6943"/>
                </a:cubicBezTo>
                <a:cubicBezTo>
                  <a:pt x="3575" y="6833"/>
                  <a:pt x="3619" y="6723"/>
                  <a:pt x="3652" y="6613"/>
                </a:cubicBezTo>
                <a:cubicBezTo>
                  <a:pt x="3674" y="6527"/>
                  <a:pt x="3685" y="6429"/>
                  <a:pt x="3696" y="6332"/>
                </a:cubicBezTo>
                <a:lnTo>
                  <a:pt x="3696" y="6332"/>
                </a:lnTo>
                <a:cubicBezTo>
                  <a:pt x="3696" y="6334"/>
                  <a:pt x="3696" y="6336"/>
                  <a:pt x="3696" y="6338"/>
                </a:cubicBezTo>
                <a:cubicBezTo>
                  <a:pt x="3894" y="6437"/>
                  <a:pt x="4103" y="6547"/>
                  <a:pt x="4323" y="6657"/>
                </a:cubicBezTo>
                <a:cubicBezTo>
                  <a:pt x="4345" y="6745"/>
                  <a:pt x="4367" y="6833"/>
                  <a:pt x="4400" y="6921"/>
                </a:cubicBezTo>
                <a:cubicBezTo>
                  <a:pt x="4433" y="7009"/>
                  <a:pt x="4477" y="7108"/>
                  <a:pt x="4521" y="7185"/>
                </a:cubicBezTo>
                <a:cubicBezTo>
                  <a:pt x="4609" y="7317"/>
                  <a:pt x="4730" y="7394"/>
                  <a:pt x="4884" y="7405"/>
                </a:cubicBezTo>
                <a:cubicBezTo>
                  <a:pt x="5060" y="7416"/>
                  <a:pt x="5236" y="7416"/>
                  <a:pt x="5379" y="7427"/>
                </a:cubicBezTo>
                <a:cubicBezTo>
                  <a:pt x="5489" y="7460"/>
                  <a:pt x="5489" y="7537"/>
                  <a:pt x="5522" y="7592"/>
                </a:cubicBezTo>
                <a:cubicBezTo>
                  <a:pt x="5555" y="7647"/>
                  <a:pt x="5598" y="7702"/>
                  <a:pt x="5642" y="7735"/>
                </a:cubicBezTo>
                <a:cubicBezTo>
                  <a:pt x="5798" y="7834"/>
                  <a:pt x="5962" y="7892"/>
                  <a:pt x="6135" y="7892"/>
                </a:cubicBezTo>
                <a:cubicBezTo>
                  <a:pt x="6232" y="7892"/>
                  <a:pt x="6332" y="7874"/>
                  <a:pt x="6434" y="7834"/>
                </a:cubicBezTo>
                <a:cubicBezTo>
                  <a:pt x="6511" y="7801"/>
                  <a:pt x="6577" y="7768"/>
                  <a:pt x="6654" y="7735"/>
                </a:cubicBezTo>
                <a:cubicBezTo>
                  <a:pt x="6863" y="7658"/>
                  <a:pt x="7017" y="7515"/>
                  <a:pt x="7127" y="7339"/>
                </a:cubicBezTo>
                <a:cubicBezTo>
                  <a:pt x="7248" y="7141"/>
                  <a:pt x="7369" y="6954"/>
                  <a:pt x="7490" y="6756"/>
                </a:cubicBezTo>
                <a:cubicBezTo>
                  <a:pt x="7611" y="6558"/>
                  <a:pt x="7754" y="6393"/>
                  <a:pt x="7996" y="6305"/>
                </a:cubicBezTo>
                <a:close/>
                <a:moveTo>
                  <a:pt x="4767" y="9255"/>
                </a:moveTo>
                <a:cubicBezTo>
                  <a:pt x="4789" y="9264"/>
                  <a:pt x="4820" y="9264"/>
                  <a:pt x="4851" y="9275"/>
                </a:cubicBezTo>
                <a:cubicBezTo>
                  <a:pt x="4835" y="9294"/>
                  <a:pt x="4823" y="9301"/>
                  <a:pt x="4814" y="9301"/>
                </a:cubicBezTo>
                <a:cubicBezTo>
                  <a:pt x="4794" y="9301"/>
                  <a:pt x="4787" y="9266"/>
                  <a:pt x="4767" y="9255"/>
                </a:cubicBezTo>
                <a:close/>
                <a:moveTo>
                  <a:pt x="21693" y="10636"/>
                </a:moveTo>
                <a:cubicBezTo>
                  <a:pt x="21722" y="10636"/>
                  <a:pt x="21753" y="10643"/>
                  <a:pt x="21786" y="10660"/>
                </a:cubicBezTo>
                <a:cubicBezTo>
                  <a:pt x="21742" y="10748"/>
                  <a:pt x="21654" y="10737"/>
                  <a:pt x="21588" y="10770"/>
                </a:cubicBezTo>
                <a:cubicBezTo>
                  <a:pt x="21583" y="10772"/>
                  <a:pt x="21577" y="10773"/>
                  <a:pt x="21572" y="10773"/>
                </a:cubicBezTo>
                <a:cubicBezTo>
                  <a:pt x="21548" y="10773"/>
                  <a:pt x="21533" y="10753"/>
                  <a:pt x="21533" y="10726"/>
                </a:cubicBezTo>
                <a:cubicBezTo>
                  <a:pt x="21533" y="10715"/>
                  <a:pt x="21544" y="10693"/>
                  <a:pt x="21555" y="10682"/>
                </a:cubicBezTo>
                <a:cubicBezTo>
                  <a:pt x="21603" y="10655"/>
                  <a:pt x="21646" y="10636"/>
                  <a:pt x="21693" y="10636"/>
                </a:cubicBezTo>
                <a:close/>
                <a:moveTo>
                  <a:pt x="5818" y="10033"/>
                </a:moveTo>
                <a:cubicBezTo>
                  <a:pt x="5818" y="10033"/>
                  <a:pt x="5851" y="10044"/>
                  <a:pt x="5862" y="10044"/>
                </a:cubicBezTo>
                <a:cubicBezTo>
                  <a:pt x="6036" y="10272"/>
                  <a:pt x="6156" y="10522"/>
                  <a:pt x="6223" y="10803"/>
                </a:cubicBezTo>
                <a:lnTo>
                  <a:pt x="6223" y="10803"/>
                </a:lnTo>
                <a:cubicBezTo>
                  <a:pt x="6000" y="10618"/>
                  <a:pt x="5861" y="10380"/>
                  <a:pt x="5774" y="10110"/>
                </a:cubicBezTo>
                <a:cubicBezTo>
                  <a:pt x="5763" y="10088"/>
                  <a:pt x="5796" y="10055"/>
                  <a:pt x="5818" y="10033"/>
                </a:cubicBezTo>
                <a:close/>
                <a:moveTo>
                  <a:pt x="6240" y="10829"/>
                </a:moveTo>
                <a:cubicBezTo>
                  <a:pt x="6257" y="10846"/>
                  <a:pt x="6272" y="10863"/>
                  <a:pt x="6280" y="10880"/>
                </a:cubicBezTo>
                <a:cubicBezTo>
                  <a:pt x="6269" y="10891"/>
                  <a:pt x="6269" y="10891"/>
                  <a:pt x="6258" y="10902"/>
                </a:cubicBezTo>
                <a:lnTo>
                  <a:pt x="6240" y="10829"/>
                </a:lnTo>
                <a:close/>
                <a:moveTo>
                  <a:pt x="4081" y="9275"/>
                </a:moveTo>
                <a:cubicBezTo>
                  <a:pt x="4147" y="9275"/>
                  <a:pt x="4213" y="9275"/>
                  <a:pt x="4268" y="9286"/>
                </a:cubicBezTo>
                <a:cubicBezTo>
                  <a:pt x="4378" y="9308"/>
                  <a:pt x="4488" y="9341"/>
                  <a:pt x="4598" y="9374"/>
                </a:cubicBezTo>
                <a:cubicBezTo>
                  <a:pt x="4807" y="9429"/>
                  <a:pt x="4994" y="9517"/>
                  <a:pt x="5148" y="9671"/>
                </a:cubicBezTo>
                <a:cubicBezTo>
                  <a:pt x="5258" y="9770"/>
                  <a:pt x="5401" y="9824"/>
                  <a:pt x="5478" y="9945"/>
                </a:cubicBezTo>
                <a:cubicBezTo>
                  <a:pt x="5489" y="9967"/>
                  <a:pt x="5478" y="10000"/>
                  <a:pt x="5467" y="10033"/>
                </a:cubicBezTo>
                <a:cubicBezTo>
                  <a:pt x="5467" y="10033"/>
                  <a:pt x="5445" y="10033"/>
                  <a:pt x="5434" y="10022"/>
                </a:cubicBezTo>
                <a:cubicBezTo>
                  <a:pt x="5170" y="9824"/>
                  <a:pt x="4884" y="9682"/>
                  <a:pt x="4565" y="9594"/>
                </a:cubicBezTo>
                <a:cubicBezTo>
                  <a:pt x="4521" y="9583"/>
                  <a:pt x="4477" y="9572"/>
                  <a:pt x="4433" y="9572"/>
                </a:cubicBezTo>
                <a:cubicBezTo>
                  <a:pt x="4400" y="9572"/>
                  <a:pt x="4367" y="9594"/>
                  <a:pt x="4345" y="9616"/>
                </a:cubicBezTo>
                <a:cubicBezTo>
                  <a:pt x="4334" y="9638"/>
                  <a:pt x="4334" y="9682"/>
                  <a:pt x="4345" y="9704"/>
                </a:cubicBezTo>
                <a:cubicBezTo>
                  <a:pt x="4345" y="9737"/>
                  <a:pt x="4367" y="9770"/>
                  <a:pt x="4389" y="9791"/>
                </a:cubicBezTo>
                <a:cubicBezTo>
                  <a:pt x="4444" y="9846"/>
                  <a:pt x="4510" y="9890"/>
                  <a:pt x="4576" y="9934"/>
                </a:cubicBezTo>
                <a:cubicBezTo>
                  <a:pt x="4587" y="9912"/>
                  <a:pt x="4587" y="9868"/>
                  <a:pt x="4609" y="9846"/>
                </a:cubicBezTo>
                <a:cubicBezTo>
                  <a:pt x="4638" y="9827"/>
                  <a:pt x="4685" y="9790"/>
                  <a:pt x="4718" y="9790"/>
                </a:cubicBezTo>
                <a:cubicBezTo>
                  <a:pt x="4722" y="9790"/>
                  <a:pt x="4726" y="9790"/>
                  <a:pt x="4730" y="9791"/>
                </a:cubicBezTo>
                <a:cubicBezTo>
                  <a:pt x="4862" y="9846"/>
                  <a:pt x="5005" y="9901"/>
                  <a:pt x="5115" y="9989"/>
                </a:cubicBezTo>
                <a:cubicBezTo>
                  <a:pt x="5467" y="10242"/>
                  <a:pt x="5774" y="10550"/>
                  <a:pt x="6027" y="10913"/>
                </a:cubicBezTo>
                <a:cubicBezTo>
                  <a:pt x="6038" y="10935"/>
                  <a:pt x="6049" y="10968"/>
                  <a:pt x="6049" y="11001"/>
                </a:cubicBezTo>
                <a:cubicBezTo>
                  <a:pt x="6049" y="11012"/>
                  <a:pt x="6049" y="11034"/>
                  <a:pt x="6038" y="11045"/>
                </a:cubicBezTo>
                <a:cubicBezTo>
                  <a:pt x="6027" y="11045"/>
                  <a:pt x="6005" y="11056"/>
                  <a:pt x="5994" y="11056"/>
                </a:cubicBezTo>
                <a:cubicBezTo>
                  <a:pt x="5950" y="11045"/>
                  <a:pt x="5906" y="11034"/>
                  <a:pt x="5862" y="11012"/>
                </a:cubicBezTo>
                <a:cubicBezTo>
                  <a:pt x="5609" y="10869"/>
                  <a:pt x="5368" y="10704"/>
                  <a:pt x="5170" y="10484"/>
                </a:cubicBezTo>
                <a:cubicBezTo>
                  <a:pt x="5027" y="10330"/>
                  <a:pt x="4884" y="10187"/>
                  <a:pt x="4730" y="10044"/>
                </a:cubicBezTo>
                <a:cubicBezTo>
                  <a:pt x="4686" y="10000"/>
                  <a:pt x="4631" y="9967"/>
                  <a:pt x="4576" y="9934"/>
                </a:cubicBezTo>
                <a:lnTo>
                  <a:pt x="4576" y="9934"/>
                </a:lnTo>
                <a:cubicBezTo>
                  <a:pt x="4576" y="10055"/>
                  <a:pt x="4642" y="10143"/>
                  <a:pt x="4730" y="10231"/>
                </a:cubicBezTo>
                <a:cubicBezTo>
                  <a:pt x="4873" y="10385"/>
                  <a:pt x="5016" y="10539"/>
                  <a:pt x="5159" y="10693"/>
                </a:cubicBezTo>
                <a:cubicBezTo>
                  <a:pt x="5170" y="10704"/>
                  <a:pt x="5170" y="10726"/>
                  <a:pt x="5170" y="10737"/>
                </a:cubicBezTo>
                <a:cubicBezTo>
                  <a:pt x="5152" y="10746"/>
                  <a:pt x="5127" y="10762"/>
                  <a:pt x="5106" y="10762"/>
                </a:cubicBezTo>
                <a:cubicBezTo>
                  <a:pt x="5101" y="10762"/>
                  <a:pt x="5097" y="10761"/>
                  <a:pt x="5093" y="10759"/>
                </a:cubicBezTo>
                <a:cubicBezTo>
                  <a:pt x="5038" y="10748"/>
                  <a:pt x="4994" y="10726"/>
                  <a:pt x="4961" y="10704"/>
                </a:cubicBezTo>
                <a:cubicBezTo>
                  <a:pt x="4499" y="10374"/>
                  <a:pt x="4125" y="9978"/>
                  <a:pt x="3949" y="9429"/>
                </a:cubicBezTo>
                <a:cubicBezTo>
                  <a:pt x="3927" y="9352"/>
                  <a:pt x="3993" y="9275"/>
                  <a:pt x="4081" y="9275"/>
                </a:cubicBezTo>
                <a:close/>
                <a:moveTo>
                  <a:pt x="5027" y="10935"/>
                </a:moveTo>
                <a:cubicBezTo>
                  <a:pt x="5324" y="11001"/>
                  <a:pt x="5631" y="11045"/>
                  <a:pt x="5895" y="11210"/>
                </a:cubicBezTo>
                <a:cubicBezTo>
                  <a:pt x="5906" y="11210"/>
                  <a:pt x="5917" y="11232"/>
                  <a:pt x="5917" y="11254"/>
                </a:cubicBezTo>
                <a:cubicBezTo>
                  <a:pt x="5906" y="11265"/>
                  <a:pt x="5895" y="11276"/>
                  <a:pt x="5884" y="11276"/>
                </a:cubicBezTo>
                <a:cubicBezTo>
                  <a:pt x="5851" y="11287"/>
                  <a:pt x="5818" y="11287"/>
                  <a:pt x="5774" y="11298"/>
                </a:cubicBezTo>
                <a:cubicBezTo>
                  <a:pt x="5500" y="11276"/>
                  <a:pt x="5225" y="11210"/>
                  <a:pt x="4983" y="11034"/>
                </a:cubicBezTo>
                <a:cubicBezTo>
                  <a:pt x="4972" y="11023"/>
                  <a:pt x="4961" y="10990"/>
                  <a:pt x="4972" y="10990"/>
                </a:cubicBezTo>
                <a:cubicBezTo>
                  <a:pt x="4983" y="10968"/>
                  <a:pt x="5016" y="10935"/>
                  <a:pt x="5027" y="10935"/>
                </a:cubicBezTo>
                <a:close/>
                <a:moveTo>
                  <a:pt x="19653" y="13053"/>
                </a:moveTo>
                <a:cubicBezTo>
                  <a:pt x="19653" y="13128"/>
                  <a:pt x="19651" y="13202"/>
                  <a:pt x="19587" y="13256"/>
                </a:cubicBezTo>
                <a:cubicBezTo>
                  <a:pt x="19581" y="13261"/>
                  <a:pt x="19573" y="13264"/>
                  <a:pt x="19565" y="13264"/>
                </a:cubicBezTo>
                <a:cubicBezTo>
                  <a:pt x="19557" y="13264"/>
                  <a:pt x="19548" y="13261"/>
                  <a:pt x="19543" y="13256"/>
                </a:cubicBezTo>
                <a:cubicBezTo>
                  <a:pt x="19532" y="13256"/>
                  <a:pt x="19521" y="13234"/>
                  <a:pt x="19521" y="13223"/>
                </a:cubicBezTo>
                <a:cubicBezTo>
                  <a:pt x="19521" y="13139"/>
                  <a:pt x="19581" y="13095"/>
                  <a:pt x="19653" y="13053"/>
                </a:cubicBezTo>
                <a:close/>
                <a:moveTo>
                  <a:pt x="5780" y="13977"/>
                </a:moveTo>
                <a:cubicBezTo>
                  <a:pt x="5788" y="13977"/>
                  <a:pt x="5797" y="13979"/>
                  <a:pt x="5807" y="13981"/>
                </a:cubicBezTo>
                <a:cubicBezTo>
                  <a:pt x="5895" y="14003"/>
                  <a:pt x="5972" y="14047"/>
                  <a:pt x="6027" y="14123"/>
                </a:cubicBezTo>
                <a:lnTo>
                  <a:pt x="6027" y="14123"/>
                </a:lnTo>
                <a:cubicBezTo>
                  <a:pt x="5932" y="14114"/>
                  <a:pt x="5848" y="14122"/>
                  <a:pt x="5763" y="14058"/>
                </a:cubicBezTo>
                <a:cubicBezTo>
                  <a:pt x="5752" y="14047"/>
                  <a:pt x="5741" y="14036"/>
                  <a:pt x="5741" y="14025"/>
                </a:cubicBezTo>
                <a:cubicBezTo>
                  <a:pt x="5741" y="13992"/>
                  <a:pt x="5754" y="13977"/>
                  <a:pt x="5780" y="13977"/>
                </a:cubicBezTo>
                <a:close/>
                <a:moveTo>
                  <a:pt x="7371" y="8329"/>
                </a:moveTo>
                <a:cubicBezTo>
                  <a:pt x="7408" y="8329"/>
                  <a:pt x="7450" y="8344"/>
                  <a:pt x="7457" y="8373"/>
                </a:cubicBezTo>
                <a:cubicBezTo>
                  <a:pt x="7545" y="8505"/>
                  <a:pt x="7633" y="8648"/>
                  <a:pt x="7688" y="8791"/>
                </a:cubicBezTo>
                <a:cubicBezTo>
                  <a:pt x="7919" y="9363"/>
                  <a:pt x="8216" y="9912"/>
                  <a:pt x="8480" y="10462"/>
                </a:cubicBezTo>
                <a:cubicBezTo>
                  <a:pt x="8678" y="10869"/>
                  <a:pt x="8887" y="11276"/>
                  <a:pt x="9096" y="11672"/>
                </a:cubicBezTo>
                <a:cubicBezTo>
                  <a:pt x="9458" y="12365"/>
                  <a:pt x="9843" y="13047"/>
                  <a:pt x="10206" y="13728"/>
                </a:cubicBezTo>
                <a:cubicBezTo>
                  <a:pt x="10272" y="13860"/>
                  <a:pt x="10426" y="13981"/>
                  <a:pt x="10327" y="14168"/>
                </a:cubicBezTo>
                <a:cubicBezTo>
                  <a:pt x="10312" y="14170"/>
                  <a:pt x="10298" y="14171"/>
                  <a:pt x="10284" y="14171"/>
                </a:cubicBezTo>
                <a:cubicBezTo>
                  <a:pt x="10150" y="14171"/>
                  <a:pt x="10041" y="14084"/>
                  <a:pt x="9931" y="14014"/>
                </a:cubicBezTo>
                <a:cubicBezTo>
                  <a:pt x="9327" y="13651"/>
                  <a:pt x="8711" y="13300"/>
                  <a:pt x="8128" y="12882"/>
                </a:cubicBezTo>
                <a:cubicBezTo>
                  <a:pt x="7776" y="12640"/>
                  <a:pt x="7435" y="12387"/>
                  <a:pt x="7160" y="12079"/>
                </a:cubicBezTo>
                <a:cubicBezTo>
                  <a:pt x="7050" y="11958"/>
                  <a:pt x="6962" y="11826"/>
                  <a:pt x="6863" y="11694"/>
                </a:cubicBezTo>
                <a:cubicBezTo>
                  <a:pt x="6830" y="11661"/>
                  <a:pt x="6819" y="11606"/>
                  <a:pt x="6786" y="11573"/>
                </a:cubicBezTo>
                <a:cubicBezTo>
                  <a:pt x="6555" y="11331"/>
                  <a:pt x="6467" y="11012"/>
                  <a:pt x="6368" y="10704"/>
                </a:cubicBezTo>
                <a:cubicBezTo>
                  <a:pt x="6247" y="10308"/>
                  <a:pt x="6038" y="9967"/>
                  <a:pt x="5741" y="9682"/>
                </a:cubicBezTo>
                <a:cubicBezTo>
                  <a:pt x="5664" y="9616"/>
                  <a:pt x="5598" y="9550"/>
                  <a:pt x="5522" y="9495"/>
                </a:cubicBezTo>
                <a:cubicBezTo>
                  <a:pt x="5456" y="9451"/>
                  <a:pt x="5379" y="9440"/>
                  <a:pt x="5214" y="9374"/>
                </a:cubicBezTo>
                <a:cubicBezTo>
                  <a:pt x="5566" y="9352"/>
                  <a:pt x="5807" y="9363"/>
                  <a:pt x="6049" y="9275"/>
                </a:cubicBezTo>
                <a:cubicBezTo>
                  <a:pt x="6214" y="9209"/>
                  <a:pt x="6368" y="9132"/>
                  <a:pt x="6511" y="9022"/>
                </a:cubicBezTo>
                <a:cubicBezTo>
                  <a:pt x="6731" y="8857"/>
                  <a:pt x="6951" y="8692"/>
                  <a:pt x="7138" y="8494"/>
                </a:cubicBezTo>
                <a:cubicBezTo>
                  <a:pt x="7193" y="8428"/>
                  <a:pt x="7270" y="8384"/>
                  <a:pt x="7325" y="8340"/>
                </a:cubicBezTo>
                <a:cubicBezTo>
                  <a:pt x="7336" y="8333"/>
                  <a:pt x="7353" y="8329"/>
                  <a:pt x="7371" y="8329"/>
                </a:cubicBezTo>
                <a:close/>
                <a:moveTo>
                  <a:pt x="6039" y="14126"/>
                </a:moveTo>
                <a:cubicBezTo>
                  <a:pt x="6121" y="14137"/>
                  <a:pt x="6182" y="14160"/>
                  <a:pt x="6224" y="14221"/>
                </a:cubicBezTo>
                <a:lnTo>
                  <a:pt x="6224" y="14221"/>
                </a:lnTo>
                <a:cubicBezTo>
                  <a:pt x="6152" y="14210"/>
                  <a:pt x="6081" y="14187"/>
                  <a:pt x="6039" y="14126"/>
                </a:cubicBezTo>
                <a:close/>
                <a:moveTo>
                  <a:pt x="6244" y="14230"/>
                </a:moveTo>
                <a:lnTo>
                  <a:pt x="6244" y="14230"/>
                </a:lnTo>
                <a:cubicBezTo>
                  <a:pt x="6268" y="14238"/>
                  <a:pt x="6287" y="14245"/>
                  <a:pt x="6313" y="14245"/>
                </a:cubicBezTo>
                <a:cubicBezTo>
                  <a:pt x="6301" y="14261"/>
                  <a:pt x="6291" y="14267"/>
                  <a:pt x="6283" y="14267"/>
                </a:cubicBezTo>
                <a:cubicBezTo>
                  <a:pt x="6266" y="14267"/>
                  <a:pt x="6256" y="14243"/>
                  <a:pt x="6244" y="14230"/>
                </a:cubicBezTo>
                <a:close/>
                <a:moveTo>
                  <a:pt x="14092" y="2338"/>
                </a:moveTo>
                <a:cubicBezTo>
                  <a:pt x="14108" y="2338"/>
                  <a:pt x="14121" y="2341"/>
                  <a:pt x="14132" y="2346"/>
                </a:cubicBezTo>
                <a:cubicBezTo>
                  <a:pt x="14143" y="2346"/>
                  <a:pt x="14165" y="2368"/>
                  <a:pt x="14154" y="2379"/>
                </a:cubicBezTo>
                <a:cubicBezTo>
                  <a:pt x="14154" y="2423"/>
                  <a:pt x="14143" y="2478"/>
                  <a:pt x="14121" y="2511"/>
                </a:cubicBezTo>
                <a:cubicBezTo>
                  <a:pt x="13923" y="2907"/>
                  <a:pt x="13802" y="3325"/>
                  <a:pt x="13692" y="3754"/>
                </a:cubicBezTo>
                <a:cubicBezTo>
                  <a:pt x="13395" y="4942"/>
                  <a:pt x="13428" y="4601"/>
                  <a:pt x="13428" y="5866"/>
                </a:cubicBezTo>
                <a:cubicBezTo>
                  <a:pt x="13428" y="6162"/>
                  <a:pt x="13428" y="6448"/>
                  <a:pt x="13505" y="6734"/>
                </a:cubicBezTo>
                <a:cubicBezTo>
                  <a:pt x="13527" y="6844"/>
                  <a:pt x="13527" y="6965"/>
                  <a:pt x="13527" y="7075"/>
                </a:cubicBezTo>
                <a:cubicBezTo>
                  <a:pt x="13538" y="7174"/>
                  <a:pt x="13527" y="7273"/>
                  <a:pt x="13549" y="7361"/>
                </a:cubicBezTo>
                <a:cubicBezTo>
                  <a:pt x="13637" y="7680"/>
                  <a:pt x="13626" y="8010"/>
                  <a:pt x="13626" y="8329"/>
                </a:cubicBezTo>
                <a:cubicBezTo>
                  <a:pt x="13626" y="8703"/>
                  <a:pt x="13626" y="9077"/>
                  <a:pt x="13637" y="9451"/>
                </a:cubicBezTo>
                <a:cubicBezTo>
                  <a:pt x="13637" y="9923"/>
                  <a:pt x="13538" y="10385"/>
                  <a:pt x="13417" y="10836"/>
                </a:cubicBezTo>
                <a:cubicBezTo>
                  <a:pt x="13231" y="11529"/>
                  <a:pt x="12967" y="12189"/>
                  <a:pt x="12703" y="12849"/>
                </a:cubicBezTo>
                <a:cubicBezTo>
                  <a:pt x="12670" y="12937"/>
                  <a:pt x="12604" y="13025"/>
                  <a:pt x="12560" y="13102"/>
                </a:cubicBezTo>
                <a:cubicBezTo>
                  <a:pt x="12560" y="13113"/>
                  <a:pt x="12527" y="13113"/>
                  <a:pt x="12516" y="13113"/>
                </a:cubicBezTo>
                <a:cubicBezTo>
                  <a:pt x="12450" y="13036"/>
                  <a:pt x="12483" y="12937"/>
                  <a:pt x="12483" y="12838"/>
                </a:cubicBezTo>
                <a:cubicBezTo>
                  <a:pt x="12461" y="11474"/>
                  <a:pt x="12527" y="11936"/>
                  <a:pt x="12186" y="10583"/>
                </a:cubicBezTo>
                <a:cubicBezTo>
                  <a:pt x="12054" y="10066"/>
                  <a:pt x="11988" y="9539"/>
                  <a:pt x="11911" y="9011"/>
                </a:cubicBezTo>
                <a:cubicBezTo>
                  <a:pt x="11889" y="8868"/>
                  <a:pt x="11889" y="8714"/>
                  <a:pt x="11922" y="8571"/>
                </a:cubicBezTo>
                <a:cubicBezTo>
                  <a:pt x="11966" y="8351"/>
                  <a:pt x="11966" y="8120"/>
                  <a:pt x="11988" y="7900"/>
                </a:cubicBezTo>
                <a:cubicBezTo>
                  <a:pt x="12010" y="7625"/>
                  <a:pt x="12043" y="7350"/>
                  <a:pt x="12098" y="7075"/>
                </a:cubicBezTo>
                <a:cubicBezTo>
                  <a:pt x="12241" y="6228"/>
                  <a:pt x="12384" y="5382"/>
                  <a:pt x="12681" y="4568"/>
                </a:cubicBezTo>
                <a:cubicBezTo>
                  <a:pt x="12725" y="4447"/>
                  <a:pt x="12769" y="4326"/>
                  <a:pt x="12758" y="4194"/>
                </a:cubicBezTo>
                <a:lnTo>
                  <a:pt x="12758" y="4194"/>
                </a:lnTo>
                <a:cubicBezTo>
                  <a:pt x="12549" y="4403"/>
                  <a:pt x="12450" y="4678"/>
                  <a:pt x="12351" y="4953"/>
                </a:cubicBezTo>
                <a:cubicBezTo>
                  <a:pt x="12087" y="5712"/>
                  <a:pt x="11878" y="6470"/>
                  <a:pt x="11757" y="7262"/>
                </a:cubicBezTo>
                <a:cubicBezTo>
                  <a:pt x="11713" y="7603"/>
                  <a:pt x="11636" y="7933"/>
                  <a:pt x="11603" y="8274"/>
                </a:cubicBezTo>
                <a:cubicBezTo>
                  <a:pt x="11570" y="8637"/>
                  <a:pt x="11570" y="9011"/>
                  <a:pt x="11636" y="9385"/>
                </a:cubicBezTo>
                <a:cubicBezTo>
                  <a:pt x="11713" y="9846"/>
                  <a:pt x="11823" y="10308"/>
                  <a:pt x="11933" y="10759"/>
                </a:cubicBezTo>
                <a:cubicBezTo>
                  <a:pt x="12010" y="11056"/>
                  <a:pt x="12076" y="11364"/>
                  <a:pt x="12131" y="11661"/>
                </a:cubicBezTo>
                <a:cubicBezTo>
                  <a:pt x="12153" y="11760"/>
                  <a:pt x="12164" y="11859"/>
                  <a:pt x="12164" y="11947"/>
                </a:cubicBezTo>
                <a:cubicBezTo>
                  <a:pt x="12175" y="12145"/>
                  <a:pt x="12186" y="12343"/>
                  <a:pt x="12230" y="12530"/>
                </a:cubicBezTo>
                <a:cubicBezTo>
                  <a:pt x="12252" y="12673"/>
                  <a:pt x="12263" y="12827"/>
                  <a:pt x="12230" y="12970"/>
                </a:cubicBezTo>
                <a:cubicBezTo>
                  <a:pt x="12186" y="13212"/>
                  <a:pt x="12175" y="13454"/>
                  <a:pt x="12164" y="13695"/>
                </a:cubicBezTo>
                <a:cubicBezTo>
                  <a:pt x="12164" y="13926"/>
                  <a:pt x="12120" y="14146"/>
                  <a:pt x="12054" y="14366"/>
                </a:cubicBezTo>
                <a:cubicBezTo>
                  <a:pt x="12054" y="14388"/>
                  <a:pt x="12010" y="14410"/>
                  <a:pt x="11988" y="14410"/>
                </a:cubicBezTo>
                <a:cubicBezTo>
                  <a:pt x="11966" y="14399"/>
                  <a:pt x="11922" y="14377"/>
                  <a:pt x="11922" y="14355"/>
                </a:cubicBezTo>
                <a:cubicBezTo>
                  <a:pt x="11845" y="14014"/>
                  <a:pt x="11724" y="13706"/>
                  <a:pt x="11658" y="13366"/>
                </a:cubicBezTo>
                <a:cubicBezTo>
                  <a:pt x="11537" y="12761"/>
                  <a:pt x="11328" y="12178"/>
                  <a:pt x="11108" y="11606"/>
                </a:cubicBezTo>
                <a:cubicBezTo>
                  <a:pt x="10910" y="11067"/>
                  <a:pt x="10723" y="10539"/>
                  <a:pt x="10558" y="9989"/>
                </a:cubicBezTo>
                <a:cubicBezTo>
                  <a:pt x="10415" y="9495"/>
                  <a:pt x="10327" y="8978"/>
                  <a:pt x="10327" y="8461"/>
                </a:cubicBezTo>
                <a:cubicBezTo>
                  <a:pt x="10327" y="8120"/>
                  <a:pt x="10404" y="7779"/>
                  <a:pt x="10459" y="7449"/>
                </a:cubicBezTo>
                <a:cubicBezTo>
                  <a:pt x="10547" y="6888"/>
                  <a:pt x="10734" y="6349"/>
                  <a:pt x="10954" y="5822"/>
                </a:cubicBezTo>
                <a:cubicBezTo>
                  <a:pt x="11031" y="5635"/>
                  <a:pt x="11119" y="5470"/>
                  <a:pt x="11229" y="5305"/>
                </a:cubicBezTo>
                <a:cubicBezTo>
                  <a:pt x="11526" y="4887"/>
                  <a:pt x="11823" y="4458"/>
                  <a:pt x="12120" y="4029"/>
                </a:cubicBezTo>
                <a:cubicBezTo>
                  <a:pt x="12186" y="3952"/>
                  <a:pt x="12252" y="3886"/>
                  <a:pt x="12318" y="3809"/>
                </a:cubicBezTo>
                <a:cubicBezTo>
                  <a:pt x="12604" y="3523"/>
                  <a:pt x="12879" y="3226"/>
                  <a:pt x="13176" y="2951"/>
                </a:cubicBezTo>
                <a:cubicBezTo>
                  <a:pt x="13439" y="2720"/>
                  <a:pt x="13714" y="2478"/>
                  <a:pt x="14044" y="2346"/>
                </a:cubicBezTo>
                <a:cubicBezTo>
                  <a:pt x="14061" y="2341"/>
                  <a:pt x="14077" y="2338"/>
                  <a:pt x="14092" y="2338"/>
                </a:cubicBezTo>
                <a:close/>
                <a:moveTo>
                  <a:pt x="10019" y="14509"/>
                </a:moveTo>
                <a:lnTo>
                  <a:pt x="10107" y="14531"/>
                </a:lnTo>
                <a:cubicBezTo>
                  <a:pt x="10094" y="14551"/>
                  <a:pt x="10084" y="14558"/>
                  <a:pt x="10076" y="14558"/>
                </a:cubicBezTo>
                <a:cubicBezTo>
                  <a:pt x="10055" y="14558"/>
                  <a:pt x="10043" y="14517"/>
                  <a:pt x="10019" y="14509"/>
                </a:cubicBezTo>
                <a:close/>
                <a:moveTo>
                  <a:pt x="5278" y="14119"/>
                </a:moveTo>
                <a:cubicBezTo>
                  <a:pt x="5329" y="14119"/>
                  <a:pt x="5381" y="14120"/>
                  <a:pt x="5434" y="14124"/>
                </a:cubicBezTo>
                <a:cubicBezTo>
                  <a:pt x="5544" y="14135"/>
                  <a:pt x="5642" y="14168"/>
                  <a:pt x="5730" y="14245"/>
                </a:cubicBezTo>
                <a:cubicBezTo>
                  <a:pt x="5653" y="14377"/>
                  <a:pt x="5533" y="14377"/>
                  <a:pt x="5434" y="14388"/>
                </a:cubicBezTo>
                <a:cubicBezTo>
                  <a:pt x="5280" y="14410"/>
                  <a:pt x="5137" y="14410"/>
                  <a:pt x="4994" y="14421"/>
                </a:cubicBezTo>
                <a:cubicBezTo>
                  <a:pt x="4928" y="14432"/>
                  <a:pt x="4873" y="14454"/>
                  <a:pt x="4818" y="14476"/>
                </a:cubicBezTo>
                <a:cubicBezTo>
                  <a:pt x="4785" y="14487"/>
                  <a:pt x="4763" y="14531"/>
                  <a:pt x="4763" y="14553"/>
                </a:cubicBezTo>
                <a:cubicBezTo>
                  <a:pt x="4774" y="14597"/>
                  <a:pt x="4796" y="14663"/>
                  <a:pt x="4829" y="14663"/>
                </a:cubicBezTo>
                <a:cubicBezTo>
                  <a:pt x="4950" y="14696"/>
                  <a:pt x="5082" y="14707"/>
                  <a:pt x="5214" y="14718"/>
                </a:cubicBezTo>
                <a:cubicBezTo>
                  <a:pt x="5269" y="14729"/>
                  <a:pt x="5335" y="14740"/>
                  <a:pt x="5401" y="14762"/>
                </a:cubicBezTo>
                <a:cubicBezTo>
                  <a:pt x="5412" y="14773"/>
                  <a:pt x="5423" y="14817"/>
                  <a:pt x="5434" y="14850"/>
                </a:cubicBezTo>
                <a:cubicBezTo>
                  <a:pt x="5434" y="14850"/>
                  <a:pt x="5412" y="14872"/>
                  <a:pt x="5401" y="14872"/>
                </a:cubicBezTo>
                <a:cubicBezTo>
                  <a:pt x="5295" y="14894"/>
                  <a:pt x="5192" y="14905"/>
                  <a:pt x="5091" y="14905"/>
                </a:cubicBezTo>
                <a:cubicBezTo>
                  <a:pt x="4791" y="14905"/>
                  <a:pt x="4512" y="14808"/>
                  <a:pt x="4257" y="14619"/>
                </a:cubicBezTo>
                <a:cubicBezTo>
                  <a:pt x="4235" y="14597"/>
                  <a:pt x="4213" y="14575"/>
                  <a:pt x="4191" y="14553"/>
                </a:cubicBezTo>
                <a:cubicBezTo>
                  <a:pt x="4147" y="14509"/>
                  <a:pt x="4158" y="14410"/>
                  <a:pt x="4213" y="14377"/>
                </a:cubicBezTo>
                <a:cubicBezTo>
                  <a:pt x="4552" y="14222"/>
                  <a:pt x="4899" y="14119"/>
                  <a:pt x="5278" y="14119"/>
                </a:cubicBezTo>
                <a:close/>
                <a:moveTo>
                  <a:pt x="13043" y="16087"/>
                </a:moveTo>
                <a:lnTo>
                  <a:pt x="13043" y="16087"/>
                </a:lnTo>
                <a:cubicBezTo>
                  <a:pt x="13040" y="16111"/>
                  <a:pt x="13031" y="16131"/>
                  <a:pt x="13022" y="16159"/>
                </a:cubicBezTo>
                <a:cubicBezTo>
                  <a:pt x="12977" y="16114"/>
                  <a:pt x="13019" y="16106"/>
                  <a:pt x="13043" y="16087"/>
                </a:cubicBezTo>
                <a:close/>
                <a:moveTo>
                  <a:pt x="15681" y="8788"/>
                </a:moveTo>
                <a:cubicBezTo>
                  <a:pt x="15828" y="8788"/>
                  <a:pt x="15931" y="8893"/>
                  <a:pt x="15958" y="9066"/>
                </a:cubicBezTo>
                <a:cubicBezTo>
                  <a:pt x="15991" y="9297"/>
                  <a:pt x="15958" y="9506"/>
                  <a:pt x="15881" y="9737"/>
                </a:cubicBezTo>
                <a:cubicBezTo>
                  <a:pt x="15661" y="10330"/>
                  <a:pt x="15353" y="10880"/>
                  <a:pt x="14990" y="11397"/>
                </a:cubicBezTo>
                <a:cubicBezTo>
                  <a:pt x="14704" y="11793"/>
                  <a:pt x="14396" y="12167"/>
                  <a:pt x="14044" y="12508"/>
                </a:cubicBezTo>
                <a:cubicBezTo>
                  <a:pt x="13857" y="12684"/>
                  <a:pt x="13692" y="12882"/>
                  <a:pt x="13527" y="13091"/>
                </a:cubicBezTo>
                <a:cubicBezTo>
                  <a:pt x="12934" y="13849"/>
                  <a:pt x="12593" y="14718"/>
                  <a:pt x="12461" y="15664"/>
                </a:cubicBezTo>
                <a:cubicBezTo>
                  <a:pt x="12439" y="15862"/>
                  <a:pt x="12395" y="16049"/>
                  <a:pt x="12340" y="16236"/>
                </a:cubicBezTo>
                <a:cubicBezTo>
                  <a:pt x="12331" y="16245"/>
                  <a:pt x="12315" y="16261"/>
                  <a:pt x="12309" y="16261"/>
                </a:cubicBezTo>
                <a:cubicBezTo>
                  <a:pt x="12308" y="16261"/>
                  <a:pt x="12307" y="16260"/>
                  <a:pt x="12307" y="16258"/>
                </a:cubicBezTo>
                <a:cubicBezTo>
                  <a:pt x="12274" y="16247"/>
                  <a:pt x="12241" y="16236"/>
                  <a:pt x="12230" y="16214"/>
                </a:cubicBezTo>
                <a:cubicBezTo>
                  <a:pt x="12153" y="16082"/>
                  <a:pt x="12186" y="15928"/>
                  <a:pt x="12175" y="15752"/>
                </a:cubicBezTo>
                <a:cubicBezTo>
                  <a:pt x="12208" y="15213"/>
                  <a:pt x="12296" y="14663"/>
                  <a:pt x="12527" y="14135"/>
                </a:cubicBezTo>
                <a:cubicBezTo>
                  <a:pt x="12736" y="13629"/>
                  <a:pt x="12956" y="13124"/>
                  <a:pt x="13176" y="12618"/>
                </a:cubicBezTo>
                <a:cubicBezTo>
                  <a:pt x="13450" y="11969"/>
                  <a:pt x="13670" y="11309"/>
                  <a:pt x="13824" y="10627"/>
                </a:cubicBezTo>
                <a:cubicBezTo>
                  <a:pt x="13857" y="10451"/>
                  <a:pt x="13923" y="10286"/>
                  <a:pt x="14022" y="10143"/>
                </a:cubicBezTo>
                <a:cubicBezTo>
                  <a:pt x="14165" y="9967"/>
                  <a:pt x="14297" y="9780"/>
                  <a:pt x="14440" y="9605"/>
                </a:cubicBezTo>
                <a:cubicBezTo>
                  <a:pt x="14715" y="9253"/>
                  <a:pt x="15078" y="9011"/>
                  <a:pt x="15485" y="8835"/>
                </a:cubicBezTo>
                <a:cubicBezTo>
                  <a:pt x="15518" y="8824"/>
                  <a:pt x="15551" y="8813"/>
                  <a:pt x="15584" y="8802"/>
                </a:cubicBezTo>
                <a:cubicBezTo>
                  <a:pt x="15618" y="8792"/>
                  <a:pt x="15651" y="8788"/>
                  <a:pt x="15681" y="8788"/>
                </a:cubicBezTo>
                <a:close/>
                <a:moveTo>
                  <a:pt x="21214" y="3754"/>
                </a:moveTo>
                <a:cubicBezTo>
                  <a:pt x="21214" y="3798"/>
                  <a:pt x="21214" y="3842"/>
                  <a:pt x="21203" y="3853"/>
                </a:cubicBezTo>
                <a:cubicBezTo>
                  <a:pt x="20687" y="4392"/>
                  <a:pt x="20357" y="5041"/>
                  <a:pt x="20082" y="5723"/>
                </a:cubicBezTo>
                <a:cubicBezTo>
                  <a:pt x="19906" y="6151"/>
                  <a:pt x="19774" y="6602"/>
                  <a:pt x="19653" y="7064"/>
                </a:cubicBezTo>
                <a:cubicBezTo>
                  <a:pt x="19477" y="7757"/>
                  <a:pt x="19290" y="8439"/>
                  <a:pt x="19048" y="9110"/>
                </a:cubicBezTo>
                <a:cubicBezTo>
                  <a:pt x="18938" y="9418"/>
                  <a:pt x="18828" y="9726"/>
                  <a:pt x="18696" y="10022"/>
                </a:cubicBezTo>
                <a:cubicBezTo>
                  <a:pt x="18344" y="10781"/>
                  <a:pt x="17882" y="11452"/>
                  <a:pt x="17299" y="12057"/>
                </a:cubicBezTo>
                <a:cubicBezTo>
                  <a:pt x="16893" y="12497"/>
                  <a:pt x="16442" y="12893"/>
                  <a:pt x="15958" y="13256"/>
                </a:cubicBezTo>
                <a:cubicBezTo>
                  <a:pt x="15870" y="13322"/>
                  <a:pt x="15782" y="13399"/>
                  <a:pt x="15694" y="13465"/>
                </a:cubicBezTo>
                <a:cubicBezTo>
                  <a:pt x="15562" y="13585"/>
                  <a:pt x="15419" y="13695"/>
                  <a:pt x="15276" y="13805"/>
                </a:cubicBezTo>
                <a:cubicBezTo>
                  <a:pt x="15122" y="13926"/>
                  <a:pt x="14968" y="14025"/>
                  <a:pt x="14836" y="14179"/>
                </a:cubicBezTo>
                <a:cubicBezTo>
                  <a:pt x="14682" y="14366"/>
                  <a:pt x="14484" y="14509"/>
                  <a:pt x="14286" y="14652"/>
                </a:cubicBezTo>
                <a:cubicBezTo>
                  <a:pt x="13824" y="14993"/>
                  <a:pt x="13461" y="15422"/>
                  <a:pt x="13165" y="15917"/>
                </a:cubicBezTo>
                <a:cubicBezTo>
                  <a:pt x="13135" y="15967"/>
                  <a:pt x="13095" y="16008"/>
                  <a:pt x="13056" y="16056"/>
                </a:cubicBezTo>
                <a:lnTo>
                  <a:pt x="13056" y="16056"/>
                </a:lnTo>
                <a:cubicBezTo>
                  <a:pt x="13081" y="15699"/>
                  <a:pt x="13232" y="15385"/>
                  <a:pt x="13362" y="15059"/>
                </a:cubicBezTo>
                <a:cubicBezTo>
                  <a:pt x="13593" y="14531"/>
                  <a:pt x="13923" y="14069"/>
                  <a:pt x="14286" y="13629"/>
                </a:cubicBezTo>
                <a:cubicBezTo>
                  <a:pt x="14539" y="13311"/>
                  <a:pt x="14814" y="13025"/>
                  <a:pt x="15078" y="12717"/>
                </a:cubicBezTo>
                <a:cubicBezTo>
                  <a:pt x="15540" y="12189"/>
                  <a:pt x="16013" y="11683"/>
                  <a:pt x="16431" y="11111"/>
                </a:cubicBezTo>
                <a:cubicBezTo>
                  <a:pt x="16794" y="10627"/>
                  <a:pt x="17069" y="10099"/>
                  <a:pt x="17266" y="9528"/>
                </a:cubicBezTo>
                <a:cubicBezTo>
                  <a:pt x="17365" y="9209"/>
                  <a:pt x="17475" y="8879"/>
                  <a:pt x="17585" y="8560"/>
                </a:cubicBezTo>
                <a:cubicBezTo>
                  <a:pt x="17706" y="8219"/>
                  <a:pt x="17827" y="7889"/>
                  <a:pt x="17959" y="7559"/>
                </a:cubicBezTo>
                <a:cubicBezTo>
                  <a:pt x="18091" y="7207"/>
                  <a:pt x="18311" y="6899"/>
                  <a:pt x="18509" y="6580"/>
                </a:cubicBezTo>
                <a:cubicBezTo>
                  <a:pt x="18718" y="6250"/>
                  <a:pt x="18927" y="5921"/>
                  <a:pt x="19158" y="5613"/>
                </a:cubicBezTo>
                <a:cubicBezTo>
                  <a:pt x="19411" y="5250"/>
                  <a:pt x="19686" y="4909"/>
                  <a:pt x="19994" y="4601"/>
                </a:cubicBezTo>
                <a:cubicBezTo>
                  <a:pt x="20027" y="4568"/>
                  <a:pt x="20049" y="4524"/>
                  <a:pt x="20071" y="4480"/>
                </a:cubicBezTo>
                <a:cubicBezTo>
                  <a:pt x="20082" y="4469"/>
                  <a:pt x="20071" y="4447"/>
                  <a:pt x="20060" y="4447"/>
                </a:cubicBezTo>
                <a:cubicBezTo>
                  <a:pt x="20052" y="4439"/>
                  <a:pt x="20039" y="4431"/>
                  <a:pt x="20028" y="4431"/>
                </a:cubicBezTo>
                <a:cubicBezTo>
                  <a:pt x="20023" y="4431"/>
                  <a:pt x="20019" y="4433"/>
                  <a:pt x="20016" y="4436"/>
                </a:cubicBezTo>
                <a:cubicBezTo>
                  <a:pt x="19972" y="4458"/>
                  <a:pt x="19928" y="4469"/>
                  <a:pt x="19895" y="4502"/>
                </a:cubicBezTo>
                <a:cubicBezTo>
                  <a:pt x="19092" y="5217"/>
                  <a:pt x="18410" y="6041"/>
                  <a:pt x="17882" y="6987"/>
                </a:cubicBezTo>
                <a:cubicBezTo>
                  <a:pt x="17662" y="7383"/>
                  <a:pt x="17508" y="7812"/>
                  <a:pt x="17354" y="8241"/>
                </a:cubicBezTo>
                <a:cubicBezTo>
                  <a:pt x="17211" y="8670"/>
                  <a:pt x="17069" y="9099"/>
                  <a:pt x="16937" y="9539"/>
                </a:cubicBezTo>
                <a:cubicBezTo>
                  <a:pt x="16794" y="10011"/>
                  <a:pt x="16552" y="10429"/>
                  <a:pt x="16266" y="10825"/>
                </a:cubicBezTo>
                <a:cubicBezTo>
                  <a:pt x="15980" y="11243"/>
                  <a:pt x="15650" y="11628"/>
                  <a:pt x="15320" y="12002"/>
                </a:cubicBezTo>
                <a:cubicBezTo>
                  <a:pt x="14836" y="12563"/>
                  <a:pt x="14330" y="13113"/>
                  <a:pt x="13879" y="13717"/>
                </a:cubicBezTo>
                <a:cubicBezTo>
                  <a:pt x="13494" y="14245"/>
                  <a:pt x="13198" y="14817"/>
                  <a:pt x="12978" y="15433"/>
                </a:cubicBezTo>
                <a:cubicBezTo>
                  <a:pt x="12890" y="15686"/>
                  <a:pt x="12813" y="15961"/>
                  <a:pt x="12736" y="16214"/>
                </a:cubicBezTo>
                <a:cubicBezTo>
                  <a:pt x="12725" y="16247"/>
                  <a:pt x="12692" y="16258"/>
                  <a:pt x="12670" y="16280"/>
                </a:cubicBezTo>
                <a:cubicBezTo>
                  <a:pt x="12665" y="16283"/>
                  <a:pt x="12660" y="16284"/>
                  <a:pt x="12655" y="16284"/>
                </a:cubicBezTo>
                <a:cubicBezTo>
                  <a:pt x="12623" y="16284"/>
                  <a:pt x="12582" y="16228"/>
                  <a:pt x="12582" y="16181"/>
                </a:cubicBezTo>
                <a:cubicBezTo>
                  <a:pt x="12582" y="16148"/>
                  <a:pt x="12571" y="16115"/>
                  <a:pt x="12582" y="16082"/>
                </a:cubicBezTo>
                <a:cubicBezTo>
                  <a:pt x="12670" y="15587"/>
                  <a:pt x="12758" y="15092"/>
                  <a:pt x="12945" y="14630"/>
                </a:cubicBezTo>
                <a:cubicBezTo>
                  <a:pt x="13088" y="14267"/>
                  <a:pt x="13242" y="13904"/>
                  <a:pt x="13472" y="13585"/>
                </a:cubicBezTo>
                <a:cubicBezTo>
                  <a:pt x="13648" y="13333"/>
                  <a:pt x="13835" y="13091"/>
                  <a:pt x="14055" y="12871"/>
                </a:cubicBezTo>
                <a:cubicBezTo>
                  <a:pt x="14484" y="12475"/>
                  <a:pt x="14847" y="12013"/>
                  <a:pt x="15199" y="11551"/>
                </a:cubicBezTo>
                <a:cubicBezTo>
                  <a:pt x="15551" y="11078"/>
                  <a:pt x="15826" y="10561"/>
                  <a:pt x="16057" y="10022"/>
                </a:cubicBezTo>
                <a:cubicBezTo>
                  <a:pt x="16134" y="9846"/>
                  <a:pt x="16200" y="9660"/>
                  <a:pt x="16277" y="9484"/>
                </a:cubicBezTo>
                <a:cubicBezTo>
                  <a:pt x="16365" y="9275"/>
                  <a:pt x="16420" y="9055"/>
                  <a:pt x="16497" y="8846"/>
                </a:cubicBezTo>
                <a:cubicBezTo>
                  <a:pt x="16629" y="8417"/>
                  <a:pt x="16805" y="7988"/>
                  <a:pt x="16970" y="7570"/>
                </a:cubicBezTo>
                <a:cubicBezTo>
                  <a:pt x="17058" y="7328"/>
                  <a:pt x="17167" y="7086"/>
                  <a:pt x="17288" y="6855"/>
                </a:cubicBezTo>
                <a:cubicBezTo>
                  <a:pt x="17475" y="6481"/>
                  <a:pt x="17684" y="6118"/>
                  <a:pt x="17948" y="5778"/>
                </a:cubicBezTo>
                <a:cubicBezTo>
                  <a:pt x="18058" y="5635"/>
                  <a:pt x="18168" y="5503"/>
                  <a:pt x="18278" y="5371"/>
                </a:cubicBezTo>
                <a:cubicBezTo>
                  <a:pt x="18333" y="5305"/>
                  <a:pt x="18388" y="5239"/>
                  <a:pt x="18454" y="5195"/>
                </a:cubicBezTo>
                <a:cubicBezTo>
                  <a:pt x="18905" y="4832"/>
                  <a:pt x="19367" y="4458"/>
                  <a:pt x="19884" y="4194"/>
                </a:cubicBezTo>
                <a:cubicBezTo>
                  <a:pt x="20137" y="4073"/>
                  <a:pt x="20401" y="3985"/>
                  <a:pt x="20654" y="3908"/>
                </a:cubicBezTo>
                <a:cubicBezTo>
                  <a:pt x="20841" y="3842"/>
                  <a:pt x="21017" y="3765"/>
                  <a:pt x="21214" y="3754"/>
                </a:cubicBezTo>
                <a:close/>
                <a:moveTo>
                  <a:pt x="14561" y="14967"/>
                </a:moveTo>
                <a:cubicBezTo>
                  <a:pt x="14581" y="14967"/>
                  <a:pt x="14604" y="14974"/>
                  <a:pt x="14627" y="14982"/>
                </a:cubicBezTo>
                <a:cubicBezTo>
                  <a:pt x="14638" y="14993"/>
                  <a:pt x="14649" y="15015"/>
                  <a:pt x="14649" y="15026"/>
                </a:cubicBezTo>
                <a:cubicBezTo>
                  <a:pt x="14649" y="15037"/>
                  <a:pt x="14649" y="15059"/>
                  <a:pt x="14649" y="15070"/>
                </a:cubicBezTo>
                <a:cubicBezTo>
                  <a:pt x="14638" y="15103"/>
                  <a:pt x="14638" y="15136"/>
                  <a:pt x="14605" y="15246"/>
                </a:cubicBezTo>
                <a:cubicBezTo>
                  <a:pt x="14473" y="15862"/>
                  <a:pt x="14374" y="16566"/>
                  <a:pt x="14297" y="17281"/>
                </a:cubicBezTo>
                <a:cubicBezTo>
                  <a:pt x="14253" y="17665"/>
                  <a:pt x="14187" y="18050"/>
                  <a:pt x="14132" y="18435"/>
                </a:cubicBezTo>
                <a:cubicBezTo>
                  <a:pt x="14121" y="18479"/>
                  <a:pt x="14110" y="18523"/>
                  <a:pt x="14088" y="18567"/>
                </a:cubicBezTo>
                <a:cubicBezTo>
                  <a:pt x="14077" y="18578"/>
                  <a:pt x="14011" y="18589"/>
                  <a:pt x="14011" y="18589"/>
                </a:cubicBezTo>
                <a:cubicBezTo>
                  <a:pt x="13703" y="18226"/>
                  <a:pt x="13406" y="17863"/>
                  <a:pt x="13099" y="17511"/>
                </a:cubicBezTo>
                <a:cubicBezTo>
                  <a:pt x="13077" y="17489"/>
                  <a:pt x="13066" y="17456"/>
                  <a:pt x="13044" y="17423"/>
                </a:cubicBezTo>
                <a:cubicBezTo>
                  <a:pt x="12978" y="17314"/>
                  <a:pt x="12956" y="17193"/>
                  <a:pt x="13011" y="17061"/>
                </a:cubicBezTo>
                <a:cubicBezTo>
                  <a:pt x="13033" y="16995"/>
                  <a:pt x="13055" y="16940"/>
                  <a:pt x="13088" y="16885"/>
                </a:cubicBezTo>
                <a:cubicBezTo>
                  <a:pt x="13198" y="16665"/>
                  <a:pt x="13297" y="16445"/>
                  <a:pt x="13417" y="16225"/>
                </a:cubicBezTo>
                <a:cubicBezTo>
                  <a:pt x="13549" y="15972"/>
                  <a:pt x="13725" y="15730"/>
                  <a:pt x="13934" y="15532"/>
                </a:cubicBezTo>
                <a:cubicBezTo>
                  <a:pt x="14132" y="15345"/>
                  <a:pt x="14308" y="15125"/>
                  <a:pt x="14539" y="14971"/>
                </a:cubicBezTo>
                <a:cubicBezTo>
                  <a:pt x="14546" y="14968"/>
                  <a:pt x="14553" y="14967"/>
                  <a:pt x="14561" y="14967"/>
                </a:cubicBezTo>
                <a:close/>
                <a:moveTo>
                  <a:pt x="19708" y="8780"/>
                </a:moveTo>
                <a:cubicBezTo>
                  <a:pt x="19774" y="8780"/>
                  <a:pt x="19840" y="8791"/>
                  <a:pt x="19906" y="8802"/>
                </a:cubicBezTo>
                <a:cubicBezTo>
                  <a:pt x="19994" y="8813"/>
                  <a:pt x="20049" y="8879"/>
                  <a:pt x="20082" y="8956"/>
                </a:cubicBezTo>
                <a:cubicBezTo>
                  <a:pt x="20115" y="9022"/>
                  <a:pt x="20137" y="9110"/>
                  <a:pt x="20137" y="9187"/>
                </a:cubicBezTo>
                <a:cubicBezTo>
                  <a:pt x="20170" y="9539"/>
                  <a:pt x="20159" y="9901"/>
                  <a:pt x="20038" y="10242"/>
                </a:cubicBezTo>
                <a:cubicBezTo>
                  <a:pt x="19785" y="10946"/>
                  <a:pt x="19532" y="11650"/>
                  <a:pt x="19290" y="12354"/>
                </a:cubicBezTo>
                <a:cubicBezTo>
                  <a:pt x="19246" y="12475"/>
                  <a:pt x="19191" y="12596"/>
                  <a:pt x="19147" y="12717"/>
                </a:cubicBezTo>
                <a:cubicBezTo>
                  <a:pt x="19092" y="12926"/>
                  <a:pt x="18993" y="13047"/>
                  <a:pt x="18751" y="13058"/>
                </a:cubicBezTo>
                <a:cubicBezTo>
                  <a:pt x="18421" y="13069"/>
                  <a:pt x="18179" y="13256"/>
                  <a:pt x="18014" y="13542"/>
                </a:cubicBezTo>
                <a:cubicBezTo>
                  <a:pt x="17959" y="13618"/>
                  <a:pt x="17915" y="13706"/>
                  <a:pt x="17871" y="13794"/>
                </a:cubicBezTo>
                <a:cubicBezTo>
                  <a:pt x="17772" y="14058"/>
                  <a:pt x="17629" y="14289"/>
                  <a:pt x="17420" y="14487"/>
                </a:cubicBezTo>
                <a:cubicBezTo>
                  <a:pt x="17365" y="14542"/>
                  <a:pt x="17321" y="14608"/>
                  <a:pt x="17277" y="14685"/>
                </a:cubicBezTo>
                <a:cubicBezTo>
                  <a:pt x="17036" y="15081"/>
                  <a:pt x="16783" y="15477"/>
                  <a:pt x="16552" y="15884"/>
                </a:cubicBezTo>
                <a:cubicBezTo>
                  <a:pt x="16398" y="16137"/>
                  <a:pt x="16255" y="16390"/>
                  <a:pt x="16123" y="16654"/>
                </a:cubicBezTo>
                <a:cubicBezTo>
                  <a:pt x="15672" y="17533"/>
                  <a:pt x="15287" y="18446"/>
                  <a:pt x="14924" y="19425"/>
                </a:cubicBezTo>
                <a:cubicBezTo>
                  <a:pt x="14814" y="19348"/>
                  <a:pt x="14726" y="19293"/>
                  <a:pt x="14649" y="19238"/>
                </a:cubicBezTo>
                <a:cubicBezTo>
                  <a:pt x="14561" y="19183"/>
                  <a:pt x="14528" y="19095"/>
                  <a:pt x="14550" y="18985"/>
                </a:cubicBezTo>
                <a:cubicBezTo>
                  <a:pt x="14627" y="18457"/>
                  <a:pt x="14704" y="17929"/>
                  <a:pt x="14781" y="17401"/>
                </a:cubicBezTo>
                <a:cubicBezTo>
                  <a:pt x="14836" y="17083"/>
                  <a:pt x="14858" y="16753"/>
                  <a:pt x="14913" y="16434"/>
                </a:cubicBezTo>
                <a:cubicBezTo>
                  <a:pt x="15012" y="15741"/>
                  <a:pt x="15133" y="15059"/>
                  <a:pt x="15408" y="14410"/>
                </a:cubicBezTo>
                <a:cubicBezTo>
                  <a:pt x="15485" y="14223"/>
                  <a:pt x="15584" y="14058"/>
                  <a:pt x="15727" y="13937"/>
                </a:cubicBezTo>
                <a:cubicBezTo>
                  <a:pt x="15980" y="13728"/>
                  <a:pt x="16222" y="13509"/>
                  <a:pt x="16475" y="13311"/>
                </a:cubicBezTo>
                <a:cubicBezTo>
                  <a:pt x="16673" y="13168"/>
                  <a:pt x="16860" y="13003"/>
                  <a:pt x="17036" y="12838"/>
                </a:cubicBezTo>
                <a:cubicBezTo>
                  <a:pt x="17146" y="12728"/>
                  <a:pt x="17266" y="12607"/>
                  <a:pt x="17376" y="12497"/>
                </a:cubicBezTo>
                <a:cubicBezTo>
                  <a:pt x="18179" y="11716"/>
                  <a:pt x="18784" y="10792"/>
                  <a:pt x="19169" y="9748"/>
                </a:cubicBezTo>
                <a:cubicBezTo>
                  <a:pt x="19279" y="9473"/>
                  <a:pt x="19378" y="9198"/>
                  <a:pt x="19477" y="8923"/>
                </a:cubicBezTo>
                <a:cubicBezTo>
                  <a:pt x="19521" y="8824"/>
                  <a:pt x="19609" y="8780"/>
                  <a:pt x="19708" y="8780"/>
                </a:cubicBezTo>
                <a:close/>
                <a:moveTo>
                  <a:pt x="11592" y="16038"/>
                </a:moveTo>
                <a:cubicBezTo>
                  <a:pt x="11746" y="16269"/>
                  <a:pt x="11878" y="16456"/>
                  <a:pt x="11999" y="16643"/>
                </a:cubicBezTo>
                <a:cubicBezTo>
                  <a:pt x="12505" y="17390"/>
                  <a:pt x="13044" y="18116"/>
                  <a:pt x="13659" y="18787"/>
                </a:cubicBezTo>
                <a:cubicBezTo>
                  <a:pt x="13769" y="18908"/>
                  <a:pt x="13857" y="19051"/>
                  <a:pt x="13945" y="19172"/>
                </a:cubicBezTo>
                <a:cubicBezTo>
                  <a:pt x="14000" y="19249"/>
                  <a:pt x="14011" y="19359"/>
                  <a:pt x="13967" y="19403"/>
                </a:cubicBezTo>
                <a:cubicBezTo>
                  <a:pt x="13920" y="19450"/>
                  <a:pt x="13868" y="19463"/>
                  <a:pt x="13810" y="19463"/>
                </a:cubicBezTo>
                <a:cubicBezTo>
                  <a:pt x="13786" y="19463"/>
                  <a:pt x="13762" y="19461"/>
                  <a:pt x="13736" y="19458"/>
                </a:cubicBezTo>
                <a:cubicBezTo>
                  <a:pt x="13714" y="19447"/>
                  <a:pt x="13681" y="19447"/>
                  <a:pt x="13648" y="19436"/>
                </a:cubicBezTo>
                <a:cubicBezTo>
                  <a:pt x="13011" y="19249"/>
                  <a:pt x="12351" y="19161"/>
                  <a:pt x="11702" y="19029"/>
                </a:cubicBezTo>
                <a:cubicBezTo>
                  <a:pt x="11537" y="18996"/>
                  <a:pt x="11372" y="19007"/>
                  <a:pt x="11218" y="18974"/>
                </a:cubicBezTo>
                <a:cubicBezTo>
                  <a:pt x="11119" y="18963"/>
                  <a:pt x="11031" y="18930"/>
                  <a:pt x="10943" y="18897"/>
                </a:cubicBezTo>
                <a:cubicBezTo>
                  <a:pt x="10888" y="18886"/>
                  <a:pt x="10833" y="18787"/>
                  <a:pt x="10844" y="18743"/>
                </a:cubicBezTo>
                <a:cubicBezTo>
                  <a:pt x="10844" y="18699"/>
                  <a:pt x="10855" y="18644"/>
                  <a:pt x="10866" y="18600"/>
                </a:cubicBezTo>
                <a:cubicBezTo>
                  <a:pt x="11075" y="17786"/>
                  <a:pt x="11295" y="16973"/>
                  <a:pt x="11504" y="16159"/>
                </a:cubicBezTo>
                <a:cubicBezTo>
                  <a:pt x="11515" y="16126"/>
                  <a:pt x="11537" y="16104"/>
                  <a:pt x="11592" y="16038"/>
                </a:cubicBezTo>
                <a:close/>
                <a:moveTo>
                  <a:pt x="14588" y="19810"/>
                </a:moveTo>
                <a:cubicBezTo>
                  <a:pt x="14628" y="19810"/>
                  <a:pt x="14663" y="19827"/>
                  <a:pt x="14693" y="19865"/>
                </a:cubicBezTo>
                <a:cubicBezTo>
                  <a:pt x="14704" y="19865"/>
                  <a:pt x="14704" y="19887"/>
                  <a:pt x="14704" y="19898"/>
                </a:cubicBezTo>
                <a:cubicBezTo>
                  <a:pt x="14693" y="19909"/>
                  <a:pt x="14693" y="19931"/>
                  <a:pt x="14682" y="19942"/>
                </a:cubicBezTo>
                <a:cubicBezTo>
                  <a:pt x="14657" y="19952"/>
                  <a:pt x="14630" y="19957"/>
                  <a:pt x="14603" y="19957"/>
                </a:cubicBezTo>
                <a:cubicBezTo>
                  <a:pt x="14570" y="19957"/>
                  <a:pt x="14536" y="19949"/>
                  <a:pt x="14506" y="19931"/>
                </a:cubicBezTo>
                <a:cubicBezTo>
                  <a:pt x="14495" y="19920"/>
                  <a:pt x="14484" y="19898"/>
                  <a:pt x="14484" y="19887"/>
                </a:cubicBezTo>
                <a:cubicBezTo>
                  <a:pt x="14495" y="19865"/>
                  <a:pt x="14506" y="19832"/>
                  <a:pt x="14528" y="19821"/>
                </a:cubicBezTo>
                <a:cubicBezTo>
                  <a:pt x="14549" y="19814"/>
                  <a:pt x="14569" y="19810"/>
                  <a:pt x="14588" y="19810"/>
                </a:cubicBezTo>
                <a:close/>
                <a:moveTo>
                  <a:pt x="14374" y="20503"/>
                </a:moveTo>
                <a:cubicBezTo>
                  <a:pt x="14385" y="20503"/>
                  <a:pt x="14396" y="20503"/>
                  <a:pt x="14407" y="20514"/>
                </a:cubicBezTo>
                <a:cubicBezTo>
                  <a:pt x="14429" y="20547"/>
                  <a:pt x="14396" y="20591"/>
                  <a:pt x="14352" y="20602"/>
                </a:cubicBezTo>
                <a:cubicBezTo>
                  <a:pt x="14341" y="20602"/>
                  <a:pt x="14319" y="20602"/>
                  <a:pt x="14319" y="20591"/>
                </a:cubicBezTo>
                <a:cubicBezTo>
                  <a:pt x="14286" y="20558"/>
                  <a:pt x="14319" y="20514"/>
                  <a:pt x="14374" y="20503"/>
                </a:cubicBezTo>
                <a:close/>
                <a:moveTo>
                  <a:pt x="21942" y="11275"/>
                </a:moveTo>
                <a:cubicBezTo>
                  <a:pt x="22026" y="11275"/>
                  <a:pt x="22131" y="11327"/>
                  <a:pt x="22171" y="11397"/>
                </a:cubicBezTo>
                <a:cubicBezTo>
                  <a:pt x="22259" y="11562"/>
                  <a:pt x="22281" y="11738"/>
                  <a:pt x="22292" y="11914"/>
                </a:cubicBezTo>
                <a:cubicBezTo>
                  <a:pt x="22314" y="12420"/>
                  <a:pt x="22259" y="12915"/>
                  <a:pt x="22138" y="13410"/>
                </a:cubicBezTo>
                <a:cubicBezTo>
                  <a:pt x="21929" y="14289"/>
                  <a:pt x="21643" y="15147"/>
                  <a:pt x="21357" y="16016"/>
                </a:cubicBezTo>
                <a:cubicBezTo>
                  <a:pt x="21115" y="16764"/>
                  <a:pt x="20885" y="17533"/>
                  <a:pt x="20698" y="18303"/>
                </a:cubicBezTo>
                <a:cubicBezTo>
                  <a:pt x="20599" y="18699"/>
                  <a:pt x="20467" y="19084"/>
                  <a:pt x="20368" y="19469"/>
                </a:cubicBezTo>
                <a:cubicBezTo>
                  <a:pt x="20258" y="19909"/>
                  <a:pt x="20148" y="20349"/>
                  <a:pt x="20038" y="20789"/>
                </a:cubicBezTo>
                <a:cubicBezTo>
                  <a:pt x="19994" y="20965"/>
                  <a:pt x="19972" y="21141"/>
                  <a:pt x="19917" y="21316"/>
                </a:cubicBezTo>
                <a:cubicBezTo>
                  <a:pt x="19752" y="21789"/>
                  <a:pt x="19686" y="22295"/>
                  <a:pt x="19609" y="22790"/>
                </a:cubicBezTo>
                <a:cubicBezTo>
                  <a:pt x="19587" y="22911"/>
                  <a:pt x="19609" y="23043"/>
                  <a:pt x="19609" y="23208"/>
                </a:cubicBezTo>
                <a:cubicBezTo>
                  <a:pt x="19356" y="23098"/>
                  <a:pt x="19191" y="22944"/>
                  <a:pt x="19015" y="22801"/>
                </a:cubicBezTo>
                <a:cubicBezTo>
                  <a:pt x="18938" y="22735"/>
                  <a:pt x="18916" y="22636"/>
                  <a:pt x="18938" y="22537"/>
                </a:cubicBezTo>
                <a:cubicBezTo>
                  <a:pt x="19081" y="21668"/>
                  <a:pt x="19268" y="20822"/>
                  <a:pt x="19488" y="19975"/>
                </a:cubicBezTo>
                <a:cubicBezTo>
                  <a:pt x="19587" y="19579"/>
                  <a:pt x="19697" y="19194"/>
                  <a:pt x="19796" y="18798"/>
                </a:cubicBezTo>
                <a:cubicBezTo>
                  <a:pt x="19939" y="18248"/>
                  <a:pt x="20049" y="17687"/>
                  <a:pt x="20137" y="17127"/>
                </a:cubicBezTo>
                <a:cubicBezTo>
                  <a:pt x="20159" y="17006"/>
                  <a:pt x="20159" y="16874"/>
                  <a:pt x="20170" y="16742"/>
                </a:cubicBezTo>
                <a:cubicBezTo>
                  <a:pt x="20170" y="16357"/>
                  <a:pt x="20170" y="15961"/>
                  <a:pt x="20170" y="15576"/>
                </a:cubicBezTo>
                <a:cubicBezTo>
                  <a:pt x="20181" y="15202"/>
                  <a:pt x="20093" y="14839"/>
                  <a:pt x="19961" y="14487"/>
                </a:cubicBezTo>
                <a:cubicBezTo>
                  <a:pt x="19917" y="14399"/>
                  <a:pt x="19884" y="14300"/>
                  <a:pt x="19851" y="14212"/>
                </a:cubicBezTo>
                <a:cubicBezTo>
                  <a:pt x="19818" y="14124"/>
                  <a:pt x="19818" y="14025"/>
                  <a:pt x="19829" y="13926"/>
                </a:cubicBezTo>
                <a:cubicBezTo>
                  <a:pt x="19862" y="13542"/>
                  <a:pt x="20016" y="13212"/>
                  <a:pt x="20214" y="12893"/>
                </a:cubicBezTo>
                <a:cubicBezTo>
                  <a:pt x="20390" y="12607"/>
                  <a:pt x="20555" y="12299"/>
                  <a:pt x="20775" y="12046"/>
                </a:cubicBezTo>
                <a:cubicBezTo>
                  <a:pt x="20907" y="11892"/>
                  <a:pt x="21038" y="11749"/>
                  <a:pt x="21181" y="11628"/>
                </a:cubicBezTo>
                <a:cubicBezTo>
                  <a:pt x="21390" y="11441"/>
                  <a:pt x="21643" y="11320"/>
                  <a:pt x="21918" y="11276"/>
                </a:cubicBezTo>
                <a:cubicBezTo>
                  <a:pt x="21926" y="11275"/>
                  <a:pt x="21934" y="11275"/>
                  <a:pt x="21942" y="11275"/>
                </a:cubicBezTo>
                <a:close/>
                <a:moveTo>
                  <a:pt x="13656" y="20616"/>
                </a:moveTo>
                <a:cubicBezTo>
                  <a:pt x="13676" y="20616"/>
                  <a:pt x="13696" y="20619"/>
                  <a:pt x="13714" y="20624"/>
                </a:cubicBezTo>
                <a:cubicBezTo>
                  <a:pt x="13747" y="20624"/>
                  <a:pt x="13780" y="20657"/>
                  <a:pt x="13791" y="20679"/>
                </a:cubicBezTo>
                <a:cubicBezTo>
                  <a:pt x="13835" y="20844"/>
                  <a:pt x="13824" y="21009"/>
                  <a:pt x="13681" y="21119"/>
                </a:cubicBezTo>
                <a:cubicBezTo>
                  <a:pt x="13483" y="21261"/>
                  <a:pt x="13275" y="21393"/>
                  <a:pt x="13066" y="21514"/>
                </a:cubicBezTo>
                <a:cubicBezTo>
                  <a:pt x="12945" y="21591"/>
                  <a:pt x="12824" y="21668"/>
                  <a:pt x="12703" y="21756"/>
                </a:cubicBezTo>
                <a:cubicBezTo>
                  <a:pt x="12549" y="21899"/>
                  <a:pt x="12373" y="22020"/>
                  <a:pt x="12186" y="22119"/>
                </a:cubicBezTo>
                <a:cubicBezTo>
                  <a:pt x="11405" y="22581"/>
                  <a:pt x="10679" y="23131"/>
                  <a:pt x="9997" y="23736"/>
                </a:cubicBezTo>
                <a:cubicBezTo>
                  <a:pt x="9975" y="23747"/>
                  <a:pt x="9942" y="23758"/>
                  <a:pt x="9909" y="23758"/>
                </a:cubicBezTo>
                <a:cubicBezTo>
                  <a:pt x="9907" y="23759"/>
                  <a:pt x="9904" y="23759"/>
                  <a:pt x="9901" y="23759"/>
                </a:cubicBezTo>
                <a:cubicBezTo>
                  <a:pt x="9871" y="23759"/>
                  <a:pt x="9843" y="23708"/>
                  <a:pt x="9843" y="23648"/>
                </a:cubicBezTo>
                <a:lnTo>
                  <a:pt x="9843" y="23516"/>
                </a:lnTo>
                <a:cubicBezTo>
                  <a:pt x="9909" y="23153"/>
                  <a:pt x="9975" y="22702"/>
                  <a:pt x="10052" y="22251"/>
                </a:cubicBezTo>
                <a:cubicBezTo>
                  <a:pt x="10074" y="22130"/>
                  <a:pt x="10151" y="22053"/>
                  <a:pt x="10250" y="21998"/>
                </a:cubicBezTo>
                <a:cubicBezTo>
                  <a:pt x="10646" y="21811"/>
                  <a:pt x="11042" y="21624"/>
                  <a:pt x="11438" y="21437"/>
                </a:cubicBezTo>
                <a:cubicBezTo>
                  <a:pt x="11559" y="21382"/>
                  <a:pt x="11680" y="21338"/>
                  <a:pt x="11790" y="21272"/>
                </a:cubicBezTo>
                <a:cubicBezTo>
                  <a:pt x="12362" y="20998"/>
                  <a:pt x="12978" y="20822"/>
                  <a:pt x="13571" y="20635"/>
                </a:cubicBezTo>
                <a:cubicBezTo>
                  <a:pt x="13597" y="20622"/>
                  <a:pt x="13627" y="20616"/>
                  <a:pt x="13656" y="20616"/>
                </a:cubicBezTo>
                <a:close/>
                <a:moveTo>
                  <a:pt x="25052" y="16687"/>
                </a:moveTo>
                <a:cubicBezTo>
                  <a:pt x="25217" y="16687"/>
                  <a:pt x="25360" y="16819"/>
                  <a:pt x="25393" y="16984"/>
                </a:cubicBezTo>
                <a:cubicBezTo>
                  <a:pt x="25393" y="17017"/>
                  <a:pt x="25404" y="17050"/>
                  <a:pt x="25404" y="17083"/>
                </a:cubicBezTo>
                <a:cubicBezTo>
                  <a:pt x="25404" y="17204"/>
                  <a:pt x="25415" y="17336"/>
                  <a:pt x="25415" y="17401"/>
                </a:cubicBezTo>
                <a:cubicBezTo>
                  <a:pt x="25426" y="18094"/>
                  <a:pt x="25250" y="18688"/>
                  <a:pt x="25030" y="19260"/>
                </a:cubicBezTo>
                <a:cubicBezTo>
                  <a:pt x="24712" y="20096"/>
                  <a:pt x="24371" y="20921"/>
                  <a:pt x="24041" y="21756"/>
                </a:cubicBezTo>
                <a:cubicBezTo>
                  <a:pt x="23722" y="22570"/>
                  <a:pt x="23414" y="23384"/>
                  <a:pt x="23227" y="24242"/>
                </a:cubicBezTo>
                <a:cubicBezTo>
                  <a:pt x="23095" y="24803"/>
                  <a:pt x="22985" y="25352"/>
                  <a:pt x="22974" y="25924"/>
                </a:cubicBezTo>
                <a:cubicBezTo>
                  <a:pt x="22974" y="25946"/>
                  <a:pt x="22952" y="25990"/>
                  <a:pt x="22930" y="26001"/>
                </a:cubicBezTo>
                <a:cubicBezTo>
                  <a:pt x="22920" y="26004"/>
                  <a:pt x="22911" y="26006"/>
                  <a:pt x="22901" y="26006"/>
                </a:cubicBezTo>
                <a:cubicBezTo>
                  <a:pt x="22878" y="26006"/>
                  <a:pt x="22854" y="25998"/>
                  <a:pt x="22831" y="25990"/>
                </a:cubicBezTo>
                <a:cubicBezTo>
                  <a:pt x="22820" y="25990"/>
                  <a:pt x="22809" y="25979"/>
                  <a:pt x="22798" y="25968"/>
                </a:cubicBezTo>
                <a:cubicBezTo>
                  <a:pt x="22611" y="25781"/>
                  <a:pt x="22424" y="25594"/>
                  <a:pt x="22248" y="25418"/>
                </a:cubicBezTo>
                <a:cubicBezTo>
                  <a:pt x="22182" y="25352"/>
                  <a:pt x="22171" y="25286"/>
                  <a:pt x="22215" y="25198"/>
                </a:cubicBezTo>
                <a:cubicBezTo>
                  <a:pt x="22226" y="25165"/>
                  <a:pt x="22215" y="25088"/>
                  <a:pt x="22182" y="25066"/>
                </a:cubicBezTo>
                <a:cubicBezTo>
                  <a:pt x="22072" y="24956"/>
                  <a:pt x="21951" y="24836"/>
                  <a:pt x="21819" y="24748"/>
                </a:cubicBezTo>
                <a:cubicBezTo>
                  <a:pt x="21522" y="24550"/>
                  <a:pt x="21214" y="24374"/>
                  <a:pt x="20907" y="24187"/>
                </a:cubicBezTo>
                <a:cubicBezTo>
                  <a:pt x="20808" y="24132"/>
                  <a:pt x="20720" y="24055"/>
                  <a:pt x="20632" y="23989"/>
                </a:cubicBezTo>
                <a:cubicBezTo>
                  <a:pt x="20588" y="23956"/>
                  <a:pt x="20577" y="23857"/>
                  <a:pt x="20610" y="23813"/>
                </a:cubicBezTo>
                <a:cubicBezTo>
                  <a:pt x="20621" y="23780"/>
                  <a:pt x="20632" y="23747"/>
                  <a:pt x="20654" y="23725"/>
                </a:cubicBezTo>
                <a:cubicBezTo>
                  <a:pt x="21093" y="23054"/>
                  <a:pt x="21423" y="22328"/>
                  <a:pt x="21742" y="21602"/>
                </a:cubicBezTo>
                <a:cubicBezTo>
                  <a:pt x="22061" y="20910"/>
                  <a:pt x="22314" y="20195"/>
                  <a:pt x="22677" y="19524"/>
                </a:cubicBezTo>
                <a:cubicBezTo>
                  <a:pt x="22754" y="19381"/>
                  <a:pt x="22820" y="19227"/>
                  <a:pt x="22875" y="19073"/>
                </a:cubicBezTo>
                <a:cubicBezTo>
                  <a:pt x="23139" y="18435"/>
                  <a:pt x="23502" y="17863"/>
                  <a:pt x="23898" y="17303"/>
                </a:cubicBezTo>
                <a:cubicBezTo>
                  <a:pt x="24096" y="17017"/>
                  <a:pt x="24382" y="16830"/>
                  <a:pt x="24712" y="16731"/>
                </a:cubicBezTo>
                <a:cubicBezTo>
                  <a:pt x="24822" y="16698"/>
                  <a:pt x="24942" y="16687"/>
                  <a:pt x="25052" y="16687"/>
                </a:cubicBezTo>
                <a:close/>
                <a:moveTo>
                  <a:pt x="32165" y="21345"/>
                </a:moveTo>
                <a:cubicBezTo>
                  <a:pt x="32374" y="21345"/>
                  <a:pt x="32581" y="21385"/>
                  <a:pt x="32783" y="21459"/>
                </a:cubicBezTo>
                <a:cubicBezTo>
                  <a:pt x="32783" y="21481"/>
                  <a:pt x="32794" y="21525"/>
                  <a:pt x="32783" y="21536"/>
                </a:cubicBezTo>
                <a:cubicBezTo>
                  <a:pt x="32597" y="21712"/>
                  <a:pt x="32410" y="21899"/>
                  <a:pt x="32223" y="22075"/>
                </a:cubicBezTo>
                <a:cubicBezTo>
                  <a:pt x="31574" y="22647"/>
                  <a:pt x="30903" y="23175"/>
                  <a:pt x="30144" y="23593"/>
                </a:cubicBezTo>
                <a:cubicBezTo>
                  <a:pt x="29803" y="23780"/>
                  <a:pt x="29473" y="23989"/>
                  <a:pt x="29132" y="24176"/>
                </a:cubicBezTo>
                <a:cubicBezTo>
                  <a:pt x="29066" y="24220"/>
                  <a:pt x="28989" y="24264"/>
                  <a:pt x="28923" y="24297"/>
                </a:cubicBezTo>
                <a:cubicBezTo>
                  <a:pt x="27868" y="24847"/>
                  <a:pt x="26823" y="25407"/>
                  <a:pt x="25767" y="25935"/>
                </a:cubicBezTo>
                <a:cubicBezTo>
                  <a:pt x="25613" y="26001"/>
                  <a:pt x="25470" y="26078"/>
                  <a:pt x="25338" y="26155"/>
                </a:cubicBezTo>
                <a:cubicBezTo>
                  <a:pt x="25151" y="26265"/>
                  <a:pt x="24986" y="26397"/>
                  <a:pt x="24811" y="26507"/>
                </a:cubicBezTo>
                <a:cubicBezTo>
                  <a:pt x="24624" y="26628"/>
                  <a:pt x="24536" y="26826"/>
                  <a:pt x="24382" y="26969"/>
                </a:cubicBezTo>
                <a:cubicBezTo>
                  <a:pt x="24371" y="26980"/>
                  <a:pt x="24349" y="26991"/>
                  <a:pt x="24338" y="26991"/>
                </a:cubicBezTo>
                <a:cubicBezTo>
                  <a:pt x="24327" y="26969"/>
                  <a:pt x="24294" y="26936"/>
                  <a:pt x="24294" y="26925"/>
                </a:cubicBezTo>
                <a:cubicBezTo>
                  <a:pt x="24305" y="26870"/>
                  <a:pt x="24327" y="26826"/>
                  <a:pt x="24349" y="26782"/>
                </a:cubicBezTo>
                <a:cubicBezTo>
                  <a:pt x="24525" y="26386"/>
                  <a:pt x="24778" y="26023"/>
                  <a:pt x="25041" y="25671"/>
                </a:cubicBezTo>
                <a:cubicBezTo>
                  <a:pt x="25448" y="25121"/>
                  <a:pt x="25932" y="24638"/>
                  <a:pt x="26438" y="24176"/>
                </a:cubicBezTo>
                <a:cubicBezTo>
                  <a:pt x="26680" y="23967"/>
                  <a:pt x="26933" y="23758"/>
                  <a:pt x="27208" y="23593"/>
                </a:cubicBezTo>
                <a:cubicBezTo>
                  <a:pt x="27505" y="23417"/>
                  <a:pt x="27824" y="23296"/>
                  <a:pt x="28154" y="23208"/>
                </a:cubicBezTo>
                <a:cubicBezTo>
                  <a:pt x="28319" y="23164"/>
                  <a:pt x="28495" y="23120"/>
                  <a:pt x="28671" y="23087"/>
                </a:cubicBezTo>
                <a:cubicBezTo>
                  <a:pt x="29242" y="22999"/>
                  <a:pt x="29781" y="22812"/>
                  <a:pt x="30265" y="22504"/>
                </a:cubicBezTo>
                <a:cubicBezTo>
                  <a:pt x="30661" y="22251"/>
                  <a:pt x="31101" y="22086"/>
                  <a:pt x="31541" y="21910"/>
                </a:cubicBezTo>
                <a:cubicBezTo>
                  <a:pt x="31761" y="21811"/>
                  <a:pt x="31992" y="21745"/>
                  <a:pt x="32201" y="21613"/>
                </a:cubicBezTo>
                <a:cubicBezTo>
                  <a:pt x="32212" y="21613"/>
                  <a:pt x="32212" y="21591"/>
                  <a:pt x="32212" y="21580"/>
                </a:cubicBezTo>
                <a:cubicBezTo>
                  <a:pt x="32201" y="21558"/>
                  <a:pt x="32190" y="21547"/>
                  <a:pt x="32179" y="21547"/>
                </a:cubicBezTo>
                <a:cubicBezTo>
                  <a:pt x="32157" y="21547"/>
                  <a:pt x="32135" y="21543"/>
                  <a:pt x="32113" y="21543"/>
                </a:cubicBezTo>
                <a:cubicBezTo>
                  <a:pt x="32102" y="21543"/>
                  <a:pt x="32091" y="21544"/>
                  <a:pt x="32080" y="21547"/>
                </a:cubicBezTo>
                <a:cubicBezTo>
                  <a:pt x="31651" y="21635"/>
                  <a:pt x="31222" y="21734"/>
                  <a:pt x="30815" y="21921"/>
                </a:cubicBezTo>
                <a:cubicBezTo>
                  <a:pt x="30683" y="21976"/>
                  <a:pt x="30562" y="22042"/>
                  <a:pt x="30430" y="22108"/>
                </a:cubicBezTo>
                <a:cubicBezTo>
                  <a:pt x="30166" y="22251"/>
                  <a:pt x="29913" y="22383"/>
                  <a:pt x="29660" y="22526"/>
                </a:cubicBezTo>
                <a:cubicBezTo>
                  <a:pt x="29429" y="22647"/>
                  <a:pt x="29176" y="22735"/>
                  <a:pt x="28923" y="22790"/>
                </a:cubicBezTo>
                <a:cubicBezTo>
                  <a:pt x="28780" y="22823"/>
                  <a:pt x="28649" y="22856"/>
                  <a:pt x="28506" y="22889"/>
                </a:cubicBezTo>
                <a:cubicBezTo>
                  <a:pt x="27736" y="23087"/>
                  <a:pt x="27032" y="23417"/>
                  <a:pt x="26405" y="23901"/>
                </a:cubicBezTo>
                <a:cubicBezTo>
                  <a:pt x="25613" y="24506"/>
                  <a:pt x="24931" y="25209"/>
                  <a:pt x="24382" y="26045"/>
                </a:cubicBezTo>
                <a:cubicBezTo>
                  <a:pt x="24349" y="26089"/>
                  <a:pt x="24327" y="26122"/>
                  <a:pt x="24294" y="26166"/>
                </a:cubicBezTo>
                <a:cubicBezTo>
                  <a:pt x="24294" y="26177"/>
                  <a:pt x="24272" y="26188"/>
                  <a:pt x="24228" y="26221"/>
                </a:cubicBezTo>
                <a:cubicBezTo>
                  <a:pt x="24173" y="26111"/>
                  <a:pt x="24228" y="26034"/>
                  <a:pt x="24239" y="25957"/>
                </a:cubicBezTo>
                <a:cubicBezTo>
                  <a:pt x="24448" y="24924"/>
                  <a:pt x="24844" y="23978"/>
                  <a:pt x="25536" y="23164"/>
                </a:cubicBezTo>
                <a:cubicBezTo>
                  <a:pt x="25591" y="23109"/>
                  <a:pt x="25646" y="23054"/>
                  <a:pt x="25712" y="22999"/>
                </a:cubicBezTo>
                <a:cubicBezTo>
                  <a:pt x="26229" y="22537"/>
                  <a:pt x="26845" y="22251"/>
                  <a:pt x="27527" y="22130"/>
                </a:cubicBezTo>
                <a:cubicBezTo>
                  <a:pt x="28044" y="22042"/>
                  <a:pt x="28550" y="21943"/>
                  <a:pt x="29066" y="21921"/>
                </a:cubicBezTo>
                <a:cubicBezTo>
                  <a:pt x="29385" y="21910"/>
                  <a:pt x="29671" y="21811"/>
                  <a:pt x="29968" y="21723"/>
                </a:cubicBezTo>
                <a:cubicBezTo>
                  <a:pt x="30232" y="21646"/>
                  <a:pt x="30496" y="21569"/>
                  <a:pt x="30760" y="21492"/>
                </a:cubicBezTo>
                <a:cubicBezTo>
                  <a:pt x="30870" y="21459"/>
                  <a:pt x="30991" y="21448"/>
                  <a:pt x="31101" y="21437"/>
                </a:cubicBezTo>
                <a:cubicBezTo>
                  <a:pt x="31354" y="21426"/>
                  <a:pt x="31618" y="21415"/>
                  <a:pt x="31871" y="21371"/>
                </a:cubicBezTo>
                <a:cubicBezTo>
                  <a:pt x="31969" y="21354"/>
                  <a:pt x="32067" y="21345"/>
                  <a:pt x="32165" y="21345"/>
                </a:cubicBezTo>
                <a:close/>
                <a:moveTo>
                  <a:pt x="9606" y="19193"/>
                </a:moveTo>
                <a:cubicBezTo>
                  <a:pt x="9784" y="19193"/>
                  <a:pt x="9962" y="19209"/>
                  <a:pt x="10140" y="19238"/>
                </a:cubicBezTo>
                <a:cubicBezTo>
                  <a:pt x="10327" y="19260"/>
                  <a:pt x="10525" y="19282"/>
                  <a:pt x="10712" y="19282"/>
                </a:cubicBezTo>
                <a:cubicBezTo>
                  <a:pt x="10976" y="19293"/>
                  <a:pt x="11240" y="19304"/>
                  <a:pt x="11493" y="19348"/>
                </a:cubicBezTo>
                <a:cubicBezTo>
                  <a:pt x="11823" y="19414"/>
                  <a:pt x="12164" y="19436"/>
                  <a:pt x="12505" y="19491"/>
                </a:cubicBezTo>
                <a:cubicBezTo>
                  <a:pt x="12912" y="19557"/>
                  <a:pt x="13329" y="19656"/>
                  <a:pt x="13736" y="19733"/>
                </a:cubicBezTo>
                <a:cubicBezTo>
                  <a:pt x="13758" y="19733"/>
                  <a:pt x="13769" y="19744"/>
                  <a:pt x="13780" y="19766"/>
                </a:cubicBezTo>
                <a:cubicBezTo>
                  <a:pt x="13791" y="19777"/>
                  <a:pt x="13802" y="19788"/>
                  <a:pt x="13802" y="19799"/>
                </a:cubicBezTo>
                <a:cubicBezTo>
                  <a:pt x="13802" y="19810"/>
                  <a:pt x="13791" y="19832"/>
                  <a:pt x="13780" y="19832"/>
                </a:cubicBezTo>
                <a:cubicBezTo>
                  <a:pt x="13729" y="19832"/>
                  <a:pt x="13673" y="19842"/>
                  <a:pt x="13618" y="19842"/>
                </a:cubicBezTo>
                <a:cubicBezTo>
                  <a:pt x="13591" y="19842"/>
                  <a:pt x="13564" y="19839"/>
                  <a:pt x="13538" y="19832"/>
                </a:cubicBezTo>
                <a:cubicBezTo>
                  <a:pt x="13110" y="19766"/>
                  <a:pt x="12681" y="19689"/>
                  <a:pt x="12241" y="19656"/>
                </a:cubicBezTo>
                <a:lnTo>
                  <a:pt x="12142" y="19656"/>
                </a:lnTo>
                <a:cubicBezTo>
                  <a:pt x="11851" y="19577"/>
                  <a:pt x="11549" y="19566"/>
                  <a:pt x="11248" y="19566"/>
                </a:cubicBezTo>
                <a:cubicBezTo>
                  <a:pt x="11128" y="19566"/>
                  <a:pt x="11008" y="19568"/>
                  <a:pt x="10888" y="19568"/>
                </a:cubicBezTo>
                <a:lnTo>
                  <a:pt x="10151" y="19568"/>
                </a:lnTo>
                <a:cubicBezTo>
                  <a:pt x="10079" y="19568"/>
                  <a:pt x="10007" y="19568"/>
                  <a:pt x="9934" y="19568"/>
                </a:cubicBezTo>
                <a:cubicBezTo>
                  <a:pt x="9607" y="19568"/>
                  <a:pt x="9275" y="19575"/>
                  <a:pt x="8942" y="19656"/>
                </a:cubicBezTo>
                <a:cubicBezTo>
                  <a:pt x="8568" y="19656"/>
                  <a:pt x="8216" y="19766"/>
                  <a:pt x="7853" y="19843"/>
                </a:cubicBezTo>
                <a:cubicBezTo>
                  <a:pt x="7039" y="20030"/>
                  <a:pt x="6324" y="20393"/>
                  <a:pt x="5675" y="20899"/>
                </a:cubicBezTo>
                <a:cubicBezTo>
                  <a:pt x="5324" y="21162"/>
                  <a:pt x="4972" y="21426"/>
                  <a:pt x="4686" y="21756"/>
                </a:cubicBezTo>
                <a:cubicBezTo>
                  <a:pt x="4290" y="22207"/>
                  <a:pt x="3905" y="22669"/>
                  <a:pt x="3597" y="23186"/>
                </a:cubicBezTo>
                <a:cubicBezTo>
                  <a:pt x="3124" y="23967"/>
                  <a:pt x="2728" y="24781"/>
                  <a:pt x="2343" y="25605"/>
                </a:cubicBezTo>
                <a:cubicBezTo>
                  <a:pt x="2189" y="25935"/>
                  <a:pt x="2101" y="26276"/>
                  <a:pt x="1991" y="26617"/>
                </a:cubicBezTo>
                <a:cubicBezTo>
                  <a:pt x="1991" y="26639"/>
                  <a:pt x="2013" y="26672"/>
                  <a:pt x="2035" y="26694"/>
                </a:cubicBezTo>
                <a:cubicBezTo>
                  <a:pt x="2035" y="26694"/>
                  <a:pt x="2068" y="26683"/>
                  <a:pt x="2079" y="26672"/>
                </a:cubicBezTo>
                <a:cubicBezTo>
                  <a:pt x="2112" y="26617"/>
                  <a:pt x="2156" y="26562"/>
                  <a:pt x="2178" y="26507"/>
                </a:cubicBezTo>
                <a:cubicBezTo>
                  <a:pt x="2783" y="25187"/>
                  <a:pt x="3575" y="23978"/>
                  <a:pt x="4389" y="22790"/>
                </a:cubicBezTo>
                <a:cubicBezTo>
                  <a:pt x="4730" y="22284"/>
                  <a:pt x="5148" y="21822"/>
                  <a:pt x="5653" y="21459"/>
                </a:cubicBezTo>
                <a:cubicBezTo>
                  <a:pt x="5840" y="21316"/>
                  <a:pt x="6027" y="21152"/>
                  <a:pt x="6225" y="21009"/>
                </a:cubicBezTo>
                <a:cubicBezTo>
                  <a:pt x="6687" y="20668"/>
                  <a:pt x="7215" y="20459"/>
                  <a:pt x="7765" y="20316"/>
                </a:cubicBezTo>
                <a:cubicBezTo>
                  <a:pt x="8238" y="20195"/>
                  <a:pt x="8711" y="20074"/>
                  <a:pt x="9206" y="20063"/>
                </a:cubicBezTo>
                <a:cubicBezTo>
                  <a:pt x="9623" y="19986"/>
                  <a:pt x="10044" y="19967"/>
                  <a:pt x="10465" y="19967"/>
                </a:cubicBezTo>
                <a:cubicBezTo>
                  <a:pt x="10885" y="19967"/>
                  <a:pt x="11306" y="19986"/>
                  <a:pt x="11724" y="19986"/>
                </a:cubicBezTo>
                <a:cubicBezTo>
                  <a:pt x="11834" y="19986"/>
                  <a:pt x="11955" y="20008"/>
                  <a:pt x="12065" y="20019"/>
                </a:cubicBezTo>
                <a:cubicBezTo>
                  <a:pt x="12208" y="20030"/>
                  <a:pt x="12351" y="20052"/>
                  <a:pt x="12494" y="20063"/>
                </a:cubicBezTo>
                <a:cubicBezTo>
                  <a:pt x="12560" y="20074"/>
                  <a:pt x="12626" y="20074"/>
                  <a:pt x="12692" y="20074"/>
                </a:cubicBezTo>
                <a:cubicBezTo>
                  <a:pt x="12747" y="20074"/>
                  <a:pt x="12791" y="20074"/>
                  <a:pt x="12835" y="20085"/>
                </a:cubicBezTo>
                <a:cubicBezTo>
                  <a:pt x="12901" y="20096"/>
                  <a:pt x="12967" y="20107"/>
                  <a:pt x="13033" y="20118"/>
                </a:cubicBezTo>
                <a:cubicBezTo>
                  <a:pt x="13077" y="20118"/>
                  <a:pt x="13132" y="20140"/>
                  <a:pt x="13176" y="20140"/>
                </a:cubicBezTo>
                <a:cubicBezTo>
                  <a:pt x="13242" y="20151"/>
                  <a:pt x="13307" y="20162"/>
                  <a:pt x="13373" y="20162"/>
                </a:cubicBezTo>
                <a:cubicBezTo>
                  <a:pt x="13417" y="20173"/>
                  <a:pt x="13461" y="20184"/>
                  <a:pt x="13505" y="20195"/>
                </a:cubicBezTo>
                <a:cubicBezTo>
                  <a:pt x="13483" y="20228"/>
                  <a:pt x="13461" y="20261"/>
                  <a:pt x="13439" y="20261"/>
                </a:cubicBezTo>
                <a:cubicBezTo>
                  <a:pt x="13286" y="20316"/>
                  <a:pt x="13132" y="20371"/>
                  <a:pt x="12978" y="20426"/>
                </a:cubicBezTo>
                <a:cubicBezTo>
                  <a:pt x="12296" y="20635"/>
                  <a:pt x="11636" y="20921"/>
                  <a:pt x="10998" y="21228"/>
                </a:cubicBezTo>
                <a:cubicBezTo>
                  <a:pt x="10723" y="21371"/>
                  <a:pt x="10448" y="21514"/>
                  <a:pt x="10151" y="21591"/>
                </a:cubicBezTo>
                <a:cubicBezTo>
                  <a:pt x="10085" y="21613"/>
                  <a:pt x="10019" y="21635"/>
                  <a:pt x="9964" y="21668"/>
                </a:cubicBezTo>
                <a:cubicBezTo>
                  <a:pt x="9711" y="21811"/>
                  <a:pt x="9447" y="21943"/>
                  <a:pt x="9195" y="22086"/>
                </a:cubicBezTo>
                <a:cubicBezTo>
                  <a:pt x="8744" y="22350"/>
                  <a:pt x="8304" y="22603"/>
                  <a:pt x="7853" y="22878"/>
                </a:cubicBezTo>
                <a:cubicBezTo>
                  <a:pt x="7468" y="23109"/>
                  <a:pt x="7061" y="23318"/>
                  <a:pt x="6621" y="23450"/>
                </a:cubicBezTo>
                <a:cubicBezTo>
                  <a:pt x="6423" y="23516"/>
                  <a:pt x="6225" y="23582"/>
                  <a:pt x="6027" y="23648"/>
                </a:cubicBezTo>
                <a:cubicBezTo>
                  <a:pt x="5598" y="23791"/>
                  <a:pt x="5236" y="24022"/>
                  <a:pt x="4917" y="24341"/>
                </a:cubicBezTo>
                <a:cubicBezTo>
                  <a:pt x="4488" y="24781"/>
                  <a:pt x="4114" y="25275"/>
                  <a:pt x="3751" y="25770"/>
                </a:cubicBezTo>
                <a:cubicBezTo>
                  <a:pt x="3179" y="26573"/>
                  <a:pt x="2607" y="27387"/>
                  <a:pt x="2013" y="28179"/>
                </a:cubicBezTo>
                <a:cubicBezTo>
                  <a:pt x="1618" y="28707"/>
                  <a:pt x="1167" y="29201"/>
                  <a:pt x="672" y="29652"/>
                </a:cubicBezTo>
                <a:cubicBezTo>
                  <a:pt x="639" y="29674"/>
                  <a:pt x="595" y="29707"/>
                  <a:pt x="551" y="29729"/>
                </a:cubicBezTo>
                <a:cubicBezTo>
                  <a:pt x="543" y="29733"/>
                  <a:pt x="535" y="29734"/>
                  <a:pt x="526" y="29734"/>
                </a:cubicBezTo>
                <a:cubicBezTo>
                  <a:pt x="507" y="29734"/>
                  <a:pt x="485" y="29729"/>
                  <a:pt x="463" y="29729"/>
                </a:cubicBezTo>
                <a:cubicBezTo>
                  <a:pt x="452" y="29718"/>
                  <a:pt x="441" y="29696"/>
                  <a:pt x="441" y="29685"/>
                </a:cubicBezTo>
                <a:cubicBezTo>
                  <a:pt x="474" y="29509"/>
                  <a:pt x="485" y="29333"/>
                  <a:pt x="529" y="29157"/>
                </a:cubicBezTo>
                <a:cubicBezTo>
                  <a:pt x="694" y="28542"/>
                  <a:pt x="925" y="27959"/>
                  <a:pt x="1266" y="27409"/>
                </a:cubicBezTo>
                <a:cubicBezTo>
                  <a:pt x="1409" y="27200"/>
                  <a:pt x="1541" y="26969"/>
                  <a:pt x="1662" y="26749"/>
                </a:cubicBezTo>
                <a:cubicBezTo>
                  <a:pt x="2013" y="26133"/>
                  <a:pt x="2211" y="25462"/>
                  <a:pt x="2343" y="24781"/>
                </a:cubicBezTo>
                <a:cubicBezTo>
                  <a:pt x="2431" y="24330"/>
                  <a:pt x="2541" y="23890"/>
                  <a:pt x="2684" y="23461"/>
                </a:cubicBezTo>
                <a:cubicBezTo>
                  <a:pt x="2783" y="23153"/>
                  <a:pt x="2915" y="22856"/>
                  <a:pt x="3091" y="22581"/>
                </a:cubicBezTo>
                <a:cubicBezTo>
                  <a:pt x="3234" y="22361"/>
                  <a:pt x="3377" y="22141"/>
                  <a:pt x="3520" y="21932"/>
                </a:cubicBezTo>
                <a:cubicBezTo>
                  <a:pt x="3773" y="21569"/>
                  <a:pt x="4092" y="21261"/>
                  <a:pt x="4444" y="20998"/>
                </a:cubicBezTo>
                <a:cubicBezTo>
                  <a:pt x="4609" y="20877"/>
                  <a:pt x="4763" y="20734"/>
                  <a:pt x="4939" y="20613"/>
                </a:cubicBezTo>
                <a:cubicBezTo>
                  <a:pt x="5555" y="20162"/>
                  <a:pt x="6247" y="19843"/>
                  <a:pt x="6973" y="19579"/>
                </a:cubicBezTo>
                <a:cubicBezTo>
                  <a:pt x="7226" y="19491"/>
                  <a:pt x="7501" y="19447"/>
                  <a:pt x="7765" y="19381"/>
                </a:cubicBezTo>
                <a:cubicBezTo>
                  <a:pt x="8117" y="19315"/>
                  <a:pt x="8469" y="19271"/>
                  <a:pt x="8832" y="19271"/>
                </a:cubicBezTo>
                <a:cubicBezTo>
                  <a:pt x="8850" y="19273"/>
                  <a:pt x="8868" y="19274"/>
                  <a:pt x="8886" y="19274"/>
                </a:cubicBezTo>
                <a:cubicBezTo>
                  <a:pt x="8967" y="19274"/>
                  <a:pt x="9046" y="19256"/>
                  <a:pt x="9118" y="19238"/>
                </a:cubicBezTo>
                <a:cubicBezTo>
                  <a:pt x="9280" y="19207"/>
                  <a:pt x="9443" y="19193"/>
                  <a:pt x="9606" y="19193"/>
                </a:cubicBezTo>
                <a:close/>
                <a:moveTo>
                  <a:pt x="23557" y="27577"/>
                </a:moveTo>
                <a:cubicBezTo>
                  <a:pt x="23565" y="27577"/>
                  <a:pt x="23573" y="27579"/>
                  <a:pt x="23579" y="27585"/>
                </a:cubicBezTo>
                <a:cubicBezTo>
                  <a:pt x="23700" y="27739"/>
                  <a:pt x="23832" y="27882"/>
                  <a:pt x="23942" y="28036"/>
                </a:cubicBezTo>
                <a:cubicBezTo>
                  <a:pt x="24316" y="28575"/>
                  <a:pt x="24690" y="29135"/>
                  <a:pt x="25019" y="29707"/>
                </a:cubicBezTo>
                <a:cubicBezTo>
                  <a:pt x="25107" y="29861"/>
                  <a:pt x="25206" y="30004"/>
                  <a:pt x="25228" y="30191"/>
                </a:cubicBezTo>
                <a:cubicBezTo>
                  <a:pt x="25239" y="30213"/>
                  <a:pt x="25206" y="30257"/>
                  <a:pt x="25184" y="30257"/>
                </a:cubicBezTo>
                <a:cubicBezTo>
                  <a:pt x="25130" y="30265"/>
                  <a:pt x="25070" y="30273"/>
                  <a:pt x="25016" y="30273"/>
                </a:cubicBezTo>
                <a:cubicBezTo>
                  <a:pt x="24994" y="30273"/>
                  <a:pt x="24973" y="30271"/>
                  <a:pt x="24953" y="30268"/>
                </a:cubicBezTo>
                <a:cubicBezTo>
                  <a:pt x="24739" y="30212"/>
                  <a:pt x="24525" y="30184"/>
                  <a:pt x="24310" y="30184"/>
                </a:cubicBezTo>
                <a:cubicBezTo>
                  <a:pt x="24107" y="30184"/>
                  <a:pt x="23903" y="30209"/>
                  <a:pt x="23700" y="30257"/>
                </a:cubicBezTo>
                <a:cubicBezTo>
                  <a:pt x="23686" y="30260"/>
                  <a:pt x="23673" y="30261"/>
                  <a:pt x="23659" y="30261"/>
                </a:cubicBezTo>
                <a:cubicBezTo>
                  <a:pt x="23558" y="30261"/>
                  <a:pt x="23480" y="30187"/>
                  <a:pt x="23480" y="30070"/>
                </a:cubicBezTo>
                <a:cubicBezTo>
                  <a:pt x="23469" y="29960"/>
                  <a:pt x="23469" y="29850"/>
                  <a:pt x="23469" y="29729"/>
                </a:cubicBezTo>
                <a:cubicBezTo>
                  <a:pt x="23469" y="29443"/>
                  <a:pt x="23469" y="29146"/>
                  <a:pt x="23469" y="28860"/>
                </a:cubicBezTo>
                <a:cubicBezTo>
                  <a:pt x="23469" y="28509"/>
                  <a:pt x="23469" y="28146"/>
                  <a:pt x="23469" y="27794"/>
                </a:cubicBezTo>
                <a:cubicBezTo>
                  <a:pt x="23469" y="27728"/>
                  <a:pt x="23480" y="27673"/>
                  <a:pt x="23502" y="27607"/>
                </a:cubicBezTo>
                <a:cubicBezTo>
                  <a:pt x="23502" y="27596"/>
                  <a:pt x="23524" y="27585"/>
                  <a:pt x="23535" y="27585"/>
                </a:cubicBezTo>
                <a:cubicBezTo>
                  <a:pt x="23540" y="27579"/>
                  <a:pt x="23549" y="27577"/>
                  <a:pt x="23557" y="27577"/>
                </a:cubicBezTo>
                <a:close/>
                <a:moveTo>
                  <a:pt x="13743" y="21817"/>
                </a:moveTo>
                <a:cubicBezTo>
                  <a:pt x="13756" y="21817"/>
                  <a:pt x="13766" y="21822"/>
                  <a:pt x="13769" y="21833"/>
                </a:cubicBezTo>
                <a:cubicBezTo>
                  <a:pt x="13780" y="21855"/>
                  <a:pt x="13791" y="21899"/>
                  <a:pt x="13769" y="21943"/>
                </a:cubicBezTo>
                <a:cubicBezTo>
                  <a:pt x="13615" y="22218"/>
                  <a:pt x="13439" y="22515"/>
                  <a:pt x="13264" y="22812"/>
                </a:cubicBezTo>
                <a:cubicBezTo>
                  <a:pt x="13187" y="22944"/>
                  <a:pt x="13099" y="23087"/>
                  <a:pt x="13033" y="23230"/>
                </a:cubicBezTo>
                <a:cubicBezTo>
                  <a:pt x="12626" y="23989"/>
                  <a:pt x="12164" y="24715"/>
                  <a:pt x="11603" y="25374"/>
                </a:cubicBezTo>
                <a:cubicBezTo>
                  <a:pt x="11405" y="25616"/>
                  <a:pt x="11207" y="25847"/>
                  <a:pt x="10987" y="26067"/>
                </a:cubicBezTo>
                <a:cubicBezTo>
                  <a:pt x="10811" y="26232"/>
                  <a:pt x="10679" y="26430"/>
                  <a:pt x="10580" y="26661"/>
                </a:cubicBezTo>
                <a:cubicBezTo>
                  <a:pt x="10470" y="26925"/>
                  <a:pt x="10349" y="27200"/>
                  <a:pt x="10239" y="27464"/>
                </a:cubicBezTo>
                <a:cubicBezTo>
                  <a:pt x="10107" y="27816"/>
                  <a:pt x="9942" y="28146"/>
                  <a:pt x="9755" y="28476"/>
                </a:cubicBezTo>
                <a:cubicBezTo>
                  <a:pt x="9667" y="28630"/>
                  <a:pt x="9568" y="28772"/>
                  <a:pt x="9458" y="28915"/>
                </a:cubicBezTo>
                <a:cubicBezTo>
                  <a:pt x="9096" y="29377"/>
                  <a:pt x="8744" y="29839"/>
                  <a:pt x="8260" y="30180"/>
                </a:cubicBezTo>
                <a:cubicBezTo>
                  <a:pt x="8205" y="30224"/>
                  <a:pt x="8161" y="30268"/>
                  <a:pt x="8117" y="30312"/>
                </a:cubicBezTo>
                <a:cubicBezTo>
                  <a:pt x="7633" y="30807"/>
                  <a:pt x="7105" y="31236"/>
                  <a:pt x="6610" y="31698"/>
                </a:cubicBezTo>
                <a:cubicBezTo>
                  <a:pt x="6423" y="31874"/>
                  <a:pt x="6225" y="32039"/>
                  <a:pt x="6016" y="32204"/>
                </a:cubicBezTo>
                <a:cubicBezTo>
                  <a:pt x="5774" y="32391"/>
                  <a:pt x="5533" y="32577"/>
                  <a:pt x="5291" y="32764"/>
                </a:cubicBezTo>
                <a:cubicBezTo>
                  <a:pt x="5071" y="32929"/>
                  <a:pt x="4818" y="33061"/>
                  <a:pt x="4554" y="33138"/>
                </a:cubicBezTo>
                <a:cubicBezTo>
                  <a:pt x="4334" y="33215"/>
                  <a:pt x="4125" y="33281"/>
                  <a:pt x="3905" y="33358"/>
                </a:cubicBezTo>
                <a:cubicBezTo>
                  <a:pt x="3905" y="33358"/>
                  <a:pt x="3883" y="33347"/>
                  <a:pt x="3872" y="33336"/>
                </a:cubicBezTo>
                <a:cubicBezTo>
                  <a:pt x="3861" y="33325"/>
                  <a:pt x="3850" y="33303"/>
                  <a:pt x="3861" y="33292"/>
                </a:cubicBezTo>
                <a:cubicBezTo>
                  <a:pt x="3872" y="33248"/>
                  <a:pt x="3883" y="33193"/>
                  <a:pt x="3916" y="33160"/>
                </a:cubicBezTo>
                <a:cubicBezTo>
                  <a:pt x="4576" y="32424"/>
                  <a:pt x="5159" y="31621"/>
                  <a:pt x="5730" y="30818"/>
                </a:cubicBezTo>
                <a:cubicBezTo>
                  <a:pt x="6060" y="30356"/>
                  <a:pt x="6379" y="29883"/>
                  <a:pt x="6687" y="29410"/>
                </a:cubicBezTo>
                <a:cubicBezTo>
                  <a:pt x="6951" y="29014"/>
                  <a:pt x="7193" y="28608"/>
                  <a:pt x="7380" y="28179"/>
                </a:cubicBezTo>
                <a:cubicBezTo>
                  <a:pt x="7490" y="27926"/>
                  <a:pt x="7589" y="27673"/>
                  <a:pt x="7699" y="27420"/>
                </a:cubicBezTo>
                <a:cubicBezTo>
                  <a:pt x="7952" y="26815"/>
                  <a:pt x="8227" y="26232"/>
                  <a:pt x="8612" y="25704"/>
                </a:cubicBezTo>
                <a:cubicBezTo>
                  <a:pt x="8722" y="25561"/>
                  <a:pt x="8832" y="25418"/>
                  <a:pt x="8953" y="25297"/>
                </a:cubicBezTo>
                <a:cubicBezTo>
                  <a:pt x="9447" y="24792"/>
                  <a:pt x="9931" y="24297"/>
                  <a:pt x="10437" y="23813"/>
                </a:cubicBezTo>
                <a:cubicBezTo>
                  <a:pt x="10734" y="23538"/>
                  <a:pt x="11053" y="23296"/>
                  <a:pt x="11383" y="23054"/>
                </a:cubicBezTo>
                <a:cubicBezTo>
                  <a:pt x="11933" y="22658"/>
                  <a:pt x="12505" y="22273"/>
                  <a:pt x="13066" y="21888"/>
                </a:cubicBezTo>
                <a:cubicBezTo>
                  <a:pt x="13069" y="21885"/>
                  <a:pt x="13077" y="21883"/>
                  <a:pt x="13086" y="21883"/>
                </a:cubicBezTo>
                <a:cubicBezTo>
                  <a:pt x="13103" y="21883"/>
                  <a:pt x="13128" y="21888"/>
                  <a:pt x="13143" y="21888"/>
                </a:cubicBezTo>
                <a:cubicBezTo>
                  <a:pt x="13143" y="21921"/>
                  <a:pt x="13143" y="21954"/>
                  <a:pt x="13121" y="21976"/>
                </a:cubicBezTo>
                <a:cubicBezTo>
                  <a:pt x="13044" y="22064"/>
                  <a:pt x="12967" y="22141"/>
                  <a:pt x="12890" y="22218"/>
                </a:cubicBezTo>
                <a:cubicBezTo>
                  <a:pt x="12615" y="22493"/>
                  <a:pt x="12329" y="22768"/>
                  <a:pt x="12065" y="23054"/>
                </a:cubicBezTo>
                <a:cubicBezTo>
                  <a:pt x="11922" y="23208"/>
                  <a:pt x="11779" y="23362"/>
                  <a:pt x="11647" y="23527"/>
                </a:cubicBezTo>
                <a:cubicBezTo>
                  <a:pt x="11394" y="23824"/>
                  <a:pt x="11119" y="24099"/>
                  <a:pt x="10811" y="24341"/>
                </a:cubicBezTo>
                <a:cubicBezTo>
                  <a:pt x="10580" y="24528"/>
                  <a:pt x="10371" y="24726"/>
                  <a:pt x="10195" y="24967"/>
                </a:cubicBezTo>
                <a:cubicBezTo>
                  <a:pt x="10129" y="25055"/>
                  <a:pt x="10052" y="25143"/>
                  <a:pt x="9975" y="25220"/>
                </a:cubicBezTo>
                <a:cubicBezTo>
                  <a:pt x="9283" y="25935"/>
                  <a:pt x="8733" y="26760"/>
                  <a:pt x="8282" y="27640"/>
                </a:cubicBezTo>
                <a:cubicBezTo>
                  <a:pt x="8095" y="28025"/>
                  <a:pt x="7908" y="28399"/>
                  <a:pt x="7721" y="28783"/>
                </a:cubicBezTo>
                <a:cubicBezTo>
                  <a:pt x="7413" y="29421"/>
                  <a:pt x="6995" y="30004"/>
                  <a:pt x="6522" y="30543"/>
                </a:cubicBezTo>
                <a:cubicBezTo>
                  <a:pt x="6467" y="30598"/>
                  <a:pt x="6423" y="30675"/>
                  <a:pt x="6379" y="30741"/>
                </a:cubicBezTo>
                <a:cubicBezTo>
                  <a:pt x="6379" y="30752"/>
                  <a:pt x="6390" y="30774"/>
                  <a:pt x="6401" y="30774"/>
                </a:cubicBezTo>
                <a:cubicBezTo>
                  <a:pt x="6401" y="30782"/>
                  <a:pt x="6412" y="30790"/>
                  <a:pt x="6423" y="30790"/>
                </a:cubicBezTo>
                <a:cubicBezTo>
                  <a:pt x="6427" y="30790"/>
                  <a:pt x="6431" y="30788"/>
                  <a:pt x="6434" y="30785"/>
                </a:cubicBezTo>
                <a:cubicBezTo>
                  <a:pt x="6456" y="30785"/>
                  <a:pt x="6467" y="30785"/>
                  <a:pt x="6478" y="30774"/>
                </a:cubicBezTo>
                <a:cubicBezTo>
                  <a:pt x="7193" y="30136"/>
                  <a:pt x="7743" y="29388"/>
                  <a:pt x="8128" y="28509"/>
                </a:cubicBezTo>
                <a:cubicBezTo>
                  <a:pt x="8480" y="27673"/>
                  <a:pt x="8920" y="26870"/>
                  <a:pt x="9480" y="26155"/>
                </a:cubicBezTo>
                <a:cubicBezTo>
                  <a:pt x="9491" y="26144"/>
                  <a:pt x="9502" y="26133"/>
                  <a:pt x="9513" y="26111"/>
                </a:cubicBezTo>
                <a:cubicBezTo>
                  <a:pt x="9909" y="25704"/>
                  <a:pt x="10239" y="25242"/>
                  <a:pt x="10657" y="24858"/>
                </a:cubicBezTo>
                <a:cubicBezTo>
                  <a:pt x="10745" y="24781"/>
                  <a:pt x="10822" y="24693"/>
                  <a:pt x="10910" y="24627"/>
                </a:cubicBezTo>
                <a:cubicBezTo>
                  <a:pt x="11372" y="24264"/>
                  <a:pt x="11790" y="23857"/>
                  <a:pt x="12142" y="23395"/>
                </a:cubicBezTo>
                <a:cubicBezTo>
                  <a:pt x="12197" y="23329"/>
                  <a:pt x="12252" y="23263"/>
                  <a:pt x="12307" y="23208"/>
                </a:cubicBezTo>
                <a:cubicBezTo>
                  <a:pt x="12758" y="22757"/>
                  <a:pt x="13198" y="22317"/>
                  <a:pt x="13648" y="21866"/>
                </a:cubicBezTo>
                <a:cubicBezTo>
                  <a:pt x="13678" y="21837"/>
                  <a:pt x="13717" y="21817"/>
                  <a:pt x="13743" y="21817"/>
                </a:cubicBezTo>
                <a:close/>
                <a:moveTo>
                  <a:pt x="24481" y="30488"/>
                </a:moveTo>
                <a:cubicBezTo>
                  <a:pt x="24822" y="30499"/>
                  <a:pt x="25063" y="30477"/>
                  <a:pt x="25294" y="30565"/>
                </a:cubicBezTo>
                <a:cubicBezTo>
                  <a:pt x="25338" y="30587"/>
                  <a:pt x="25382" y="30620"/>
                  <a:pt x="25415" y="30642"/>
                </a:cubicBezTo>
                <a:cubicBezTo>
                  <a:pt x="25426" y="30653"/>
                  <a:pt x="25426" y="30675"/>
                  <a:pt x="25426" y="30686"/>
                </a:cubicBezTo>
                <a:cubicBezTo>
                  <a:pt x="25426" y="30697"/>
                  <a:pt x="25415" y="30719"/>
                  <a:pt x="25404" y="30730"/>
                </a:cubicBezTo>
                <a:cubicBezTo>
                  <a:pt x="25360" y="30741"/>
                  <a:pt x="25316" y="30763"/>
                  <a:pt x="25272" y="30763"/>
                </a:cubicBezTo>
                <a:cubicBezTo>
                  <a:pt x="25008" y="30763"/>
                  <a:pt x="24767" y="30851"/>
                  <a:pt x="24514" y="30939"/>
                </a:cubicBezTo>
                <a:cubicBezTo>
                  <a:pt x="24063" y="31104"/>
                  <a:pt x="23623" y="31324"/>
                  <a:pt x="23238" y="31621"/>
                </a:cubicBezTo>
                <a:cubicBezTo>
                  <a:pt x="23106" y="31720"/>
                  <a:pt x="22974" y="31819"/>
                  <a:pt x="22853" y="31918"/>
                </a:cubicBezTo>
                <a:cubicBezTo>
                  <a:pt x="22391" y="32336"/>
                  <a:pt x="21995" y="32808"/>
                  <a:pt x="21610" y="33292"/>
                </a:cubicBezTo>
                <a:cubicBezTo>
                  <a:pt x="21423" y="33534"/>
                  <a:pt x="21280" y="33809"/>
                  <a:pt x="21137" y="34084"/>
                </a:cubicBezTo>
                <a:cubicBezTo>
                  <a:pt x="20764" y="34799"/>
                  <a:pt x="20412" y="35525"/>
                  <a:pt x="20148" y="36295"/>
                </a:cubicBezTo>
                <a:cubicBezTo>
                  <a:pt x="19994" y="36734"/>
                  <a:pt x="19708" y="37097"/>
                  <a:pt x="19400" y="37427"/>
                </a:cubicBezTo>
                <a:cubicBezTo>
                  <a:pt x="19092" y="37746"/>
                  <a:pt x="18784" y="38054"/>
                  <a:pt x="18476" y="38362"/>
                </a:cubicBezTo>
                <a:cubicBezTo>
                  <a:pt x="18289" y="38549"/>
                  <a:pt x="18113" y="38725"/>
                  <a:pt x="17948" y="38934"/>
                </a:cubicBezTo>
                <a:cubicBezTo>
                  <a:pt x="17816" y="39121"/>
                  <a:pt x="17640" y="39275"/>
                  <a:pt x="17497" y="39440"/>
                </a:cubicBezTo>
                <a:cubicBezTo>
                  <a:pt x="17453" y="39484"/>
                  <a:pt x="17420" y="39550"/>
                  <a:pt x="17387" y="39605"/>
                </a:cubicBezTo>
                <a:cubicBezTo>
                  <a:pt x="17387" y="39605"/>
                  <a:pt x="17398" y="39638"/>
                  <a:pt x="17409" y="39638"/>
                </a:cubicBezTo>
                <a:cubicBezTo>
                  <a:pt x="17409" y="39649"/>
                  <a:pt x="17442" y="39649"/>
                  <a:pt x="17442" y="39649"/>
                </a:cubicBezTo>
                <a:cubicBezTo>
                  <a:pt x="17508" y="39594"/>
                  <a:pt x="17574" y="39550"/>
                  <a:pt x="17629" y="39495"/>
                </a:cubicBezTo>
                <a:cubicBezTo>
                  <a:pt x="18245" y="38890"/>
                  <a:pt x="18850" y="38274"/>
                  <a:pt x="19466" y="37680"/>
                </a:cubicBezTo>
                <a:cubicBezTo>
                  <a:pt x="19873" y="37273"/>
                  <a:pt x="20192" y="36800"/>
                  <a:pt x="20390" y="36262"/>
                </a:cubicBezTo>
                <a:cubicBezTo>
                  <a:pt x="20643" y="35547"/>
                  <a:pt x="20984" y="34854"/>
                  <a:pt x="21335" y="34183"/>
                </a:cubicBezTo>
                <a:cubicBezTo>
                  <a:pt x="21566" y="33754"/>
                  <a:pt x="21819" y="33336"/>
                  <a:pt x="22171" y="32995"/>
                </a:cubicBezTo>
                <a:cubicBezTo>
                  <a:pt x="22248" y="32929"/>
                  <a:pt x="22314" y="32852"/>
                  <a:pt x="22369" y="32775"/>
                </a:cubicBezTo>
                <a:cubicBezTo>
                  <a:pt x="22721" y="32270"/>
                  <a:pt x="23216" y="31929"/>
                  <a:pt x="23733" y="31621"/>
                </a:cubicBezTo>
                <a:cubicBezTo>
                  <a:pt x="24096" y="31412"/>
                  <a:pt x="24492" y="31258"/>
                  <a:pt x="24898" y="31137"/>
                </a:cubicBezTo>
                <a:cubicBezTo>
                  <a:pt x="25026" y="31100"/>
                  <a:pt x="25158" y="31077"/>
                  <a:pt x="25288" y="31077"/>
                </a:cubicBezTo>
                <a:cubicBezTo>
                  <a:pt x="25349" y="31077"/>
                  <a:pt x="25410" y="31082"/>
                  <a:pt x="25470" y="31093"/>
                </a:cubicBezTo>
                <a:cubicBezTo>
                  <a:pt x="25525" y="31093"/>
                  <a:pt x="25558" y="31126"/>
                  <a:pt x="25602" y="31148"/>
                </a:cubicBezTo>
                <a:cubicBezTo>
                  <a:pt x="25635" y="31170"/>
                  <a:pt x="25635" y="31258"/>
                  <a:pt x="25602" y="31280"/>
                </a:cubicBezTo>
                <a:cubicBezTo>
                  <a:pt x="25558" y="31302"/>
                  <a:pt x="25525" y="31335"/>
                  <a:pt x="25481" y="31357"/>
                </a:cubicBezTo>
                <a:cubicBezTo>
                  <a:pt x="24712" y="31621"/>
                  <a:pt x="24074" y="32094"/>
                  <a:pt x="23502" y="32643"/>
                </a:cubicBezTo>
                <a:cubicBezTo>
                  <a:pt x="23249" y="32885"/>
                  <a:pt x="23018" y="33127"/>
                  <a:pt x="22765" y="33358"/>
                </a:cubicBezTo>
                <a:cubicBezTo>
                  <a:pt x="22457" y="33655"/>
                  <a:pt x="22248" y="34029"/>
                  <a:pt x="22105" y="34425"/>
                </a:cubicBezTo>
                <a:cubicBezTo>
                  <a:pt x="21973" y="34777"/>
                  <a:pt x="21874" y="35129"/>
                  <a:pt x="21819" y="35503"/>
                </a:cubicBezTo>
                <a:cubicBezTo>
                  <a:pt x="21720" y="36108"/>
                  <a:pt x="21456" y="36646"/>
                  <a:pt x="21104" y="37141"/>
                </a:cubicBezTo>
                <a:cubicBezTo>
                  <a:pt x="20863" y="37482"/>
                  <a:pt x="20588" y="37812"/>
                  <a:pt x="20324" y="38131"/>
                </a:cubicBezTo>
                <a:cubicBezTo>
                  <a:pt x="20225" y="38263"/>
                  <a:pt x="20104" y="38373"/>
                  <a:pt x="19983" y="38472"/>
                </a:cubicBezTo>
                <a:cubicBezTo>
                  <a:pt x="19730" y="38681"/>
                  <a:pt x="19466" y="38879"/>
                  <a:pt x="19213" y="39077"/>
                </a:cubicBezTo>
                <a:cubicBezTo>
                  <a:pt x="18960" y="39286"/>
                  <a:pt x="18685" y="39462"/>
                  <a:pt x="18388" y="39594"/>
                </a:cubicBezTo>
                <a:cubicBezTo>
                  <a:pt x="17849" y="39836"/>
                  <a:pt x="17409" y="40209"/>
                  <a:pt x="16981" y="40616"/>
                </a:cubicBezTo>
                <a:cubicBezTo>
                  <a:pt x="16794" y="40803"/>
                  <a:pt x="16640" y="41012"/>
                  <a:pt x="16409" y="41144"/>
                </a:cubicBezTo>
                <a:cubicBezTo>
                  <a:pt x="16398" y="41144"/>
                  <a:pt x="16376" y="41144"/>
                  <a:pt x="16365" y="41133"/>
                </a:cubicBezTo>
                <a:cubicBezTo>
                  <a:pt x="16354" y="41122"/>
                  <a:pt x="16343" y="41111"/>
                  <a:pt x="16343" y="41100"/>
                </a:cubicBezTo>
                <a:cubicBezTo>
                  <a:pt x="16464" y="40572"/>
                  <a:pt x="16651" y="40067"/>
                  <a:pt x="16937" y="39616"/>
                </a:cubicBezTo>
                <a:cubicBezTo>
                  <a:pt x="17167" y="39242"/>
                  <a:pt x="17420" y="38890"/>
                  <a:pt x="17750" y="38593"/>
                </a:cubicBezTo>
                <a:cubicBezTo>
                  <a:pt x="18212" y="38164"/>
                  <a:pt x="18619" y="37669"/>
                  <a:pt x="19037" y="37196"/>
                </a:cubicBezTo>
                <a:cubicBezTo>
                  <a:pt x="19554" y="36624"/>
                  <a:pt x="19928" y="35954"/>
                  <a:pt x="20181" y="35228"/>
                </a:cubicBezTo>
                <a:cubicBezTo>
                  <a:pt x="20368" y="34711"/>
                  <a:pt x="20511" y="34183"/>
                  <a:pt x="20687" y="33655"/>
                </a:cubicBezTo>
                <a:cubicBezTo>
                  <a:pt x="20775" y="33380"/>
                  <a:pt x="20863" y="33094"/>
                  <a:pt x="20962" y="32819"/>
                </a:cubicBezTo>
                <a:cubicBezTo>
                  <a:pt x="21071" y="32523"/>
                  <a:pt x="21214" y="32226"/>
                  <a:pt x="21412" y="31973"/>
                </a:cubicBezTo>
                <a:cubicBezTo>
                  <a:pt x="21511" y="31841"/>
                  <a:pt x="21621" y="31709"/>
                  <a:pt x="21742" y="31610"/>
                </a:cubicBezTo>
                <a:cubicBezTo>
                  <a:pt x="22380" y="31060"/>
                  <a:pt x="23117" y="30686"/>
                  <a:pt x="23942" y="30521"/>
                </a:cubicBezTo>
                <a:cubicBezTo>
                  <a:pt x="24151" y="30488"/>
                  <a:pt x="24360" y="30488"/>
                  <a:pt x="24481" y="30488"/>
                </a:cubicBezTo>
                <a:close/>
                <a:moveTo>
                  <a:pt x="19587" y="15114"/>
                </a:moveTo>
                <a:cubicBezTo>
                  <a:pt x="19609" y="15125"/>
                  <a:pt x="19642" y="15158"/>
                  <a:pt x="19642" y="15180"/>
                </a:cubicBezTo>
                <a:cubicBezTo>
                  <a:pt x="19675" y="15796"/>
                  <a:pt x="19675" y="16412"/>
                  <a:pt x="19598" y="17028"/>
                </a:cubicBezTo>
                <a:cubicBezTo>
                  <a:pt x="19488" y="17896"/>
                  <a:pt x="19268" y="18743"/>
                  <a:pt x="19048" y="19590"/>
                </a:cubicBezTo>
                <a:cubicBezTo>
                  <a:pt x="18795" y="20525"/>
                  <a:pt x="18597" y="21459"/>
                  <a:pt x="18421" y="22394"/>
                </a:cubicBezTo>
                <a:cubicBezTo>
                  <a:pt x="18355" y="22757"/>
                  <a:pt x="18333" y="23131"/>
                  <a:pt x="18289" y="23505"/>
                </a:cubicBezTo>
                <a:cubicBezTo>
                  <a:pt x="18278" y="23571"/>
                  <a:pt x="18289" y="23637"/>
                  <a:pt x="18278" y="23703"/>
                </a:cubicBezTo>
                <a:cubicBezTo>
                  <a:pt x="18146" y="24407"/>
                  <a:pt x="18190" y="25121"/>
                  <a:pt x="18212" y="25836"/>
                </a:cubicBezTo>
                <a:cubicBezTo>
                  <a:pt x="18212" y="26111"/>
                  <a:pt x="18256" y="26386"/>
                  <a:pt x="18322" y="26650"/>
                </a:cubicBezTo>
                <a:cubicBezTo>
                  <a:pt x="18432" y="27178"/>
                  <a:pt x="18553" y="27695"/>
                  <a:pt x="18696" y="28212"/>
                </a:cubicBezTo>
                <a:cubicBezTo>
                  <a:pt x="18850" y="28794"/>
                  <a:pt x="18993" y="29377"/>
                  <a:pt x="19081" y="29971"/>
                </a:cubicBezTo>
                <a:cubicBezTo>
                  <a:pt x="19136" y="30301"/>
                  <a:pt x="19202" y="30642"/>
                  <a:pt x="19235" y="30983"/>
                </a:cubicBezTo>
                <a:cubicBezTo>
                  <a:pt x="19268" y="31181"/>
                  <a:pt x="19268" y="31401"/>
                  <a:pt x="19268" y="31610"/>
                </a:cubicBezTo>
                <a:cubicBezTo>
                  <a:pt x="19268" y="32017"/>
                  <a:pt x="19268" y="32424"/>
                  <a:pt x="19257" y="32830"/>
                </a:cubicBezTo>
                <a:cubicBezTo>
                  <a:pt x="19257" y="32951"/>
                  <a:pt x="19235" y="33083"/>
                  <a:pt x="19224" y="33215"/>
                </a:cubicBezTo>
                <a:cubicBezTo>
                  <a:pt x="19213" y="33292"/>
                  <a:pt x="19191" y="33369"/>
                  <a:pt x="19191" y="33457"/>
                </a:cubicBezTo>
                <a:cubicBezTo>
                  <a:pt x="19202" y="33831"/>
                  <a:pt x="19103" y="34194"/>
                  <a:pt x="19004" y="34557"/>
                </a:cubicBezTo>
                <a:cubicBezTo>
                  <a:pt x="18861" y="35107"/>
                  <a:pt x="18707" y="35646"/>
                  <a:pt x="18520" y="36185"/>
                </a:cubicBezTo>
                <a:cubicBezTo>
                  <a:pt x="18476" y="36306"/>
                  <a:pt x="18443" y="36437"/>
                  <a:pt x="18421" y="36558"/>
                </a:cubicBezTo>
                <a:cubicBezTo>
                  <a:pt x="18410" y="36569"/>
                  <a:pt x="18432" y="36591"/>
                  <a:pt x="18443" y="36591"/>
                </a:cubicBezTo>
                <a:cubicBezTo>
                  <a:pt x="18449" y="36597"/>
                  <a:pt x="18457" y="36600"/>
                  <a:pt x="18464" y="36600"/>
                </a:cubicBezTo>
                <a:cubicBezTo>
                  <a:pt x="18471" y="36600"/>
                  <a:pt x="18476" y="36597"/>
                  <a:pt x="18476" y="36591"/>
                </a:cubicBezTo>
                <a:cubicBezTo>
                  <a:pt x="18520" y="36547"/>
                  <a:pt x="18564" y="36492"/>
                  <a:pt x="18586" y="36437"/>
                </a:cubicBezTo>
                <a:cubicBezTo>
                  <a:pt x="18729" y="36130"/>
                  <a:pt x="18872" y="35822"/>
                  <a:pt x="18982" y="35492"/>
                </a:cubicBezTo>
                <a:cubicBezTo>
                  <a:pt x="19158" y="35008"/>
                  <a:pt x="19301" y="34502"/>
                  <a:pt x="19455" y="34007"/>
                </a:cubicBezTo>
                <a:cubicBezTo>
                  <a:pt x="19499" y="33853"/>
                  <a:pt x="19543" y="33699"/>
                  <a:pt x="19576" y="33545"/>
                </a:cubicBezTo>
                <a:cubicBezTo>
                  <a:pt x="19609" y="33435"/>
                  <a:pt x="19653" y="33325"/>
                  <a:pt x="19653" y="33204"/>
                </a:cubicBezTo>
                <a:cubicBezTo>
                  <a:pt x="19686" y="32742"/>
                  <a:pt x="19785" y="32281"/>
                  <a:pt x="19840" y="31808"/>
                </a:cubicBezTo>
                <a:cubicBezTo>
                  <a:pt x="19851" y="31632"/>
                  <a:pt x="19862" y="31456"/>
                  <a:pt x="19829" y="31280"/>
                </a:cubicBezTo>
                <a:cubicBezTo>
                  <a:pt x="19796" y="31049"/>
                  <a:pt x="19785" y="30829"/>
                  <a:pt x="19763" y="30598"/>
                </a:cubicBezTo>
                <a:cubicBezTo>
                  <a:pt x="19741" y="30356"/>
                  <a:pt x="19708" y="30114"/>
                  <a:pt x="19653" y="29883"/>
                </a:cubicBezTo>
                <a:cubicBezTo>
                  <a:pt x="19521" y="29311"/>
                  <a:pt x="19433" y="28740"/>
                  <a:pt x="19246" y="28179"/>
                </a:cubicBezTo>
                <a:cubicBezTo>
                  <a:pt x="19004" y="27431"/>
                  <a:pt x="18850" y="26672"/>
                  <a:pt x="18729" y="25902"/>
                </a:cubicBezTo>
                <a:cubicBezTo>
                  <a:pt x="18707" y="25792"/>
                  <a:pt x="18707" y="25671"/>
                  <a:pt x="18707" y="25561"/>
                </a:cubicBezTo>
                <a:cubicBezTo>
                  <a:pt x="18707" y="25220"/>
                  <a:pt x="18707" y="24880"/>
                  <a:pt x="18707" y="24539"/>
                </a:cubicBezTo>
                <a:cubicBezTo>
                  <a:pt x="18707" y="24528"/>
                  <a:pt x="18707" y="24506"/>
                  <a:pt x="18707" y="24495"/>
                </a:cubicBezTo>
                <a:cubicBezTo>
                  <a:pt x="18751" y="24088"/>
                  <a:pt x="18784" y="23681"/>
                  <a:pt x="18828" y="23285"/>
                </a:cubicBezTo>
                <a:cubicBezTo>
                  <a:pt x="18828" y="23219"/>
                  <a:pt x="18861" y="23164"/>
                  <a:pt x="18894" y="23109"/>
                </a:cubicBezTo>
                <a:cubicBezTo>
                  <a:pt x="18902" y="23093"/>
                  <a:pt x="18928" y="23083"/>
                  <a:pt x="18954" y="23083"/>
                </a:cubicBezTo>
                <a:cubicBezTo>
                  <a:pt x="18964" y="23083"/>
                  <a:pt x="18973" y="23084"/>
                  <a:pt x="18982" y="23087"/>
                </a:cubicBezTo>
                <a:cubicBezTo>
                  <a:pt x="19015" y="23087"/>
                  <a:pt x="19037" y="23109"/>
                  <a:pt x="19059" y="23131"/>
                </a:cubicBezTo>
                <a:cubicBezTo>
                  <a:pt x="19257" y="23296"/>
                  <a:pt x="19466" y="23461"/>
                  <a:pt x="19653" y="23637"/>
                </a:cubicBezTo>
                <a:cubicBezTo>
                  <a:pt x="19785" y="23758"/>
                  <a:pt x="19884" y="23912"/>
                  <a:pt x="20016" y="24022"/>
                </a:cubicBezTo>
                <a:cubicBezTo>
                  <a:pt x="20137" y="24132"/>
                  <a:pt x="20291" y="24198"/>
                  <a:pt x="20423" y="24297"/>
                </a:cubicBezTo>
                <a:cubicBezTo>
                  <a:pt x="20577" y="24429"/>
                  <a:pt x="20731" y="24583"/>
                  <a:pt x="20874" y="24726"/>
                </a:cubicBezTo>
                <a:cubicBezTo>
                  <a:pt x="21478" y="25330"/>
                  <a:pt x="22072" y="25924"/>
                  <a:pt x="22666" y="26518"/>
                </a:cubicBezTo>
                <a:cubicBezTo>
                  <a:pt x="22699" y="26551"/>
                  <a:pt x="22732" y="26595"/>
                  <a:pt x="22765" y="26628"/>
                </a:cubicBezTo>
                <a:cubicBezTo>
                  <a:pt x="22908" y="26749"/>
                  <a:pt x="22974" y="26903"/>
                  <a:pt x="22974" y="27101"/>
                </a:cubicBezTo>
                <a:cubicBezTo>
                  <a:pt x="22963" y="28113"/>
                  <a:pt x="22963" y="29113"/>
                  <a:pt x="22963" y="30125"/>
                </a:cubicBezTo>
                <a:cubicBezTo>
                  <a:pt x="22963" y="30191"/>
                  <a:pt x="22974" y="30257"/>
                  <a:pt x="22952" y="30312"/>
                </a:cubicBezTo>
                <a:cubicBezTo>
                  <a:pt x="22930" y="30378"/>
                  <a:pt x="22897" y="30444"/>
                  <a:pt x="22853" y="30477"/>
                </a:cubicBezTo>
                <a:cubicBezTo>
                  <a:pt x="22743" y="30543"/>
                  <a:pt x="22633" y="30609"/>
                  <a:pt x="22512" y="30664"/>
                </a:cubicBezTo>
                <a:cubicBezTo>
                  <a:pt x="22127" y="30840"/>
                  <a:pt x="21786" y="31093"/>
                  <a:pt x="21478" y="31379"/>
                </a:cubicBezTo>
                <a:cubicBezTo>
                  <a:pt x="21170" y="31643"/>
                  <a:pt x="20929" y="31984"/>
                  <a:pt x="20786" y="32369"/>
                </a:cubicBezTo>
                <a:cubicBezTo>
                  <a:pt x="20643" y="32709"/>
                  <a:pt x="20522" y="33061"/>
                  <a:pt x="20412" y="33413"/>
                </a:cubicBezTo>
                <a:cubicBezTo>
                  <a:pt x="20214" y="34073"/>
                  <a:pt x="20049" y="34733"/>
                  <a:pt x="19785" y="35360"/>
                </a:cubicBezTo>
                <a:cubicBezTo>
                  <a:pt x="19532" y="35954"/>
                  <a:pt x="19180" y="36470"/>
                  <a:pt x="18784" y="36965"/>
                </a:cubicBezTo>
                <a:cubicBezTo>
                  <a:pt x="18377" y="37471"/>
                  <a:pt x="17904" y="37922"/>
                  <a:pt x="17453" y="38384"/>
                </a:cubicBezTo>
                <a:cubicBezTo>
                  <a:pt x="16959" y="38890"/>
                  <a:pt x="16585" y="39473"/>
                  <a:pt x="16332" y="40132"/>
                </a:cubicBezTo>
                <a:cubicBezTo>
                  <a:pt x="16189" y="40484"/>
                  <a:pt x="16068" y="40836"/>
                  <a:pt x="15991" y="41199"/>
                </a:cubicBezTo>
                <a:cubicBezTo>
                  <a:pt x="15969" y="41298"/>
                  <a:pt x="15969" y="41386"/>
                  <a:pt x="15991" y="41485"/>
                </a:cubicBezTo>
                <a:cubicBezTo>
                  <a:pt x="16015" y="41573"/>
                  <a:pt x="16097" y="41632"/>
                  <a:pt x="16178" y="41632"/>
                </a:cubicBezTo>
                <a:cubicBezTo>
                  <a:pt x="16209" y="41632"/>
                  <a:pt x="16239" y="41624"/>
                  <a:pt x="16266" y="41606"/>
                </a:cubicBezTo>
                <a:cubicBezTo>
                  <a:pt x="16486" y="41452"/>
                  <a:pt x="16717" y="41298"/>
                  <a:pt x="16904" y="41100"/>
                </a:cubicBezTo>
                <a:cubicBezTo>
                  <a:pt x="17157" y="40836"/>
                  <a:pt x="17420" y="40594"/>
                  <a:pt x="17695" y="40374"/>
                </a:cubicBezTo>
                <a:cubicBezTo>
                  <a:pt x="17893" y="40231"/>
                  <a:pt x="18091" y="40089"/>
                  <a:pt x="18311" y="39979"/>
                </a:cubicBezTo>
                <a:cubicBezTo>
                  <a:pt x="19158" y="39583"/>
                  <a:pt x="19895" y="39022"/>
                  <a:pt x="20522" y="38340"/>
                </a:cubicBezTo>
                <a:cubicBezTo>
                  <a:pt x="20907" y="37944"/>
                  <a:pt x="21258" y="37515"/>
                  <a:pt x="21555" y="37053"/>
                </a:cubicBezTo>
                <a:cubicBezTo>
                  <a:pt x="21830" y="36635"/>
                  <a:pt x="21995" y="36185"/>
                  <a:pt x="22105" y="35712"/>
                </a:cubicBezTo>
                <a:cubicBezTo>
                  <a:pt x="22171" y="35426"/>
                  <a:pt x="22226" y="35140"/>
                  <a:pt x="22303" y="34854"/>
                </a:cubicBezTo>
                <a:cubicBezTo>
                  <a:pt x="22402" y="34513"/>
                  <a:pt x="22534" y="34183"/>
                  <a:pt x="22754" y="33897"/>
                </a:cubicBezTo>
                <a:cubicBezTo>
                  <a:pt x="22787" y="33853"/>
                  <a:pt x="22820" y="33831"/>
                  <a:pt x="22864" y="33798"/>
                </a:cubicBezTo>
                <a:cubicBezTo>
                  <a:pt x="22868" y="33795"/>
                  <a:pt x="22873" y="33793"/>
                  <a:pt x="22878" y="33793"/>
                </a:cubicBezTo>
                <a:cubicBezTo>
                  <a:pt x="22888" y="33793"/>
                  <a:pt x="22901" y="33798"/>
                  <a:pt x="22908" y="33798"/>
                </a:cubicBezTo>
                <a:cubicBezTo>
                  <a:pt x="22919" y="33809"/>
                  <a:pt x="22941" y="33820"/>
                  <a:pt x="22941" y="33831"/>
                </a:cubicBezTo>
                <a:cubicBezTo>
                  <a:pt x="22952" y="33908"/>
                  <a:pt x="22963" y="33996"/>
                  <a:pt x="22952" y="34073"/>
                </a:cubicBezTo>
                <a:cubicBezTo>
                  <a:pt x="22864" y="34480"/>
                  <a:pt x="22886" y="34909"/>
                  <a:pt x="22776" y="35327"/>
                </a:cubicBezTo>
                <a:cubicBezTo>
                  <a:pt x="22732" y="35481"/>
                  <a:pt x="22699" y="35635"/>
                  <a:pt x="22644" y="35789"/>
                </a:cubicBezTo>
                <a:cubicBezTo>
                  <a:pt x="22490" y="36218"/>
                  <a:pt x="22336" y="36646"/>
                  <a:pt x="22182" y="37075"/>
                </a:cubicBezTo>
                <a:cubicBezTo>
                  <a:pt x="21995" y="37647"/>
                  <a:pt x="21775" y="38208"/>
                  <a:pt x="21478" y="38725"/>
                </a:cubicBezTo>
                <a:cubicBezTo>
                  <a:pt x="21291" y="39066"/>
                  <a:pt x="21159" y="39440"/>
                  <a:pt x="21028" y="39803"/>
                </a:cubicBezTo>
                <a:cubicBezTo>
                  <a:pt x="20995" y="39891"/>
                  <a:pt x="20962" y="39990"/>
                  <a:pt x="20940" y="40078"/>
                </a:cubicBezTo>
                <a:cubicBezTo>
                  <a:pt x="20841" y="40671"/>
                  <a:pt x="20742" y="41265"/>
                  <a:pt x="20654" y="41859"/>
                </a:cubicBezTo>
                <a:cubicBezTo>
                  <a:pt x="20599" y="42255"/>
                  <a:pt x="20588" y="42662"/>
                  <a:pt x="20522" y="43069"/>
                </a:cubicBezTo>
                <a:cubicBezTo>
                  <a:pt x="20434" y="43641"/>
                  <a:pt x="20434" y="44234"/>
                  <a:pt x="20423" y="44817"/>
                </a:cubicBezTo>
                <a:cubicBezTo>
                  <a:pt x="20423" y="44828"/>
                  <a:pt x="20423" y="44839"/>
                  <a:pt x="20423" y="44861"/>
                </a:cubicBezTo>
                <a:cubicBezTo>
                  <a:pt x="20291" y="45785"/>
                  <a:pt x="20357" y="46709"/>
                  <a:pt x="20335" y="47633"/>
                </a:cubicBezTo>
                <a:cubicBezTo>
                  <a:pt x="20324" y="47808"/>
                  <a:pt x="20324" y="47984"/>
                  <a:pt x="20324" y="48171"/>
                </a:cubicBezTo>
                <a:cubicBezTo>
                  <a:pt x="20324" y="48413"/>
                  <a:pt x="20313" y="48655"/>
                  <a:pt x="20280" y="48897"/>
                </a:cubicBezTo>
                <a:cubicBezTo>
                  <a:pt x="20247" y="49161"/>
                  <a:pt x="20247" y="49447"/>
                  <a:pt x="20236" y="49722"/>
                </a:cubicBezTo>
                <a:cubicBezTo>
                  <a:pt x="20236" y="49832"/>
                  <a:pt x="20247" y="49953"/>
                  <a:pt x="20236" y="50063"/>
                </a:cubicBezTo>
                <a:cubicBezTo>
                  <a:pt x="20225" y="50140"/>
                  <a:pt x="20203" y="50228"/>
                  <a:pt x="20159" y="50294"/>
                </a:cubicBezTo>
                <a:cubicBezTo>
                  <a:pt x="20071" y="50426"/>
                  <a:pt x="19983" y="50558"/>
                  <a:pt x="19840" y="50657"/>
                </a:cubicBezTo>
                <a:cubicBezTo>
                  <a:pt x="19554" y="50855"/>
                  <a:pt x="19268" y="51086"/>
                  <a:pt x="18971" y="51273"/>
                </a:cubicBezTo>
                <a:cubicBezTo>
                  <a:pt x="18612" y="51478"/>
                  <a:pt x="18225" y="51616"/>
                  <a:pt x="17809" y="51616"/>
                </a:cubicBezTo>
                <a:cubicBezTo>
                  <a:pt x="17778" y="51616"/>
                  <a:pt x="17748" y="51615"/>
                  <a:pt x="17717" y="51613"/>
                </a:cubicBezTo>
                <a:cubicBezTo>
                  <a:pt x="17486" y="51602"/>
                  <a:pt x="17266" y="51602"/>
                  <a:pt x="17047" y="51558"/>
                </a:cubicBezTo>
                <a:cubicBezTo>
                  <a:pt x="16525" y="51454"/>
                  <a:pt x="15997" y="51408"/>
                  <a:pt x="15481" y="51408"/>
                </a:cubicBezTo>
                <a:cubicBezTo>
                  <a:pt x="15290" y="51408"/>
                  <a:pt x="15100" y="51415"/>
                  <a:pt x="14913" y="51427"/>
                </a:cubicBezTo>
                <a:cubicBezTo>
                  <a:pt x="14858" y="51427"/>
                  <a:pt x="14814" y="51427"/>
                  <a:pt x="14770" y="51438"/>
                </a:cubicBezTo>
                <a:cubicBezTo>
                  <a:pt x="14526" y="51506"/>
                  <a:pt x="14278" y="51517"/>
                  <a:pt x="14031" y="51517"/>
                </a:cubicBezTo>
                <a:cubicBezTo>
                  <a:pt x="13921" y="51517"/>
                  <a:pt x="13812" y="51515"/>
                  <a:pt x="13703" y="51515"/>
                </a:cubicBezTo>
                <a:cubicBezTo>
                  <a:pt x="13516" y="51504"/>
                  <a:pt x="13340" y="51504"/>
                  <a:pt x="13165" y="51460"/>
                </a:cubicBezTo>
                <a:cubicBezTo>
                  <a:pt x="13077" y="51438"/>
                  <a:pt x="12978" y="51427"/>
                  <a:pt x="12879" y="51427"/>
                </a:cubicBezTo>
                <a:cubicBezTo>
                  <a:pt x="12230" y="51383"/>
                  <a:pt x="11647" y="51163"/>
                  <a:pt x="11097" y="50833"/>
                </a:cubicBezTo>
                <a:cubicBezTo>
                  <a:pt x="10778" y="50635"/>
                  <a:pt x="10525" y="50349"/>
                  <a:pt x="10294" y="50052"/>
                </a:cubicBezTo>
                <a:cubicBezTo>
                  <a:pt x="10074" y="49777"/>
                  <a:pt x="9898" y="49469"/>
                  <a:pt x="9700" y="49172"/>
                </a:cubicBezTo>
                <a:cubicBezTo>
                  <a:pt x="9656" y="49117"/>
                  <a:pt x="9634" y="49051"/>
                  <a:pt x="9601" y="48996"/>
                </a:cubicBezTo>
                <a:cubicBezTo>
                  <a:pt x="9535" y="48842"/>
                  <a:pt x="9524" y="48677"/>
                  <a:pt x="9590" y="48523"/>
                </a:cubicBezTo>
                <a:cubicBezTo>
                  <a:pt x="9788" y="48094"/>
                  <a:pt x="9887" y="47633"/>
                  <a:pt x="9975" y="47171"/>
                </a:cubicBezTo>
                <a:cubicBezTo>
                  <a:pt x="10019" y="46962"/>
                  <a:pt x="10074" y="46764"/>
                  <a:pt x="10129" y="46555"/>
                </a:cubicBezTo>
                <a:cubicBezTo>
                  <a:pt x="10338" y="45774"/>
                  <a:pt x="10470" y="44971"/>
                  <a:pt x="10613" y="44179"/>
                </a:cubicBezTo>
                <a:cubicBezTo>
                  <a:pt x="10635" y="44080"/>
                  <a:pt x="10657" y="43981"/>
                  <a:pt x="10679" y="43894"/>
                </a:cubicBezTo>
                <a:cubicBezTo>
                  <a:pt x="10833" y="43223"/>
                  <a:pt x="10987" y="42563"/>
                  <a:pt x="11141" y="41903"/>
                </a:cubicBezTo>
                <a:cubicBezTo>
                  <a:pt x="11262" y="41375"/>
                  <a:pt x="11339" y="40847"/>
                  <a:pt x="11405" y="40319"/>
                </a:cubicBezTo>
                <a:cubicBezTo>
                  <a:pt x="11482" y="39803"/>
                  <a:pt x="11482" y="39286"/>
                  <a:pt x="11504" y="38769"/>
                </a:cubicBezTo>
                <a:cubicBezTo>
                  <a:pt x="11504" y="38670"/>
                  <a:pt x="11504" y="38571"/>
                  <a:pt x="11526" y="38472"/>
                </a:cubicBezTo>
                <a:cubicBezTo>
                  <a:pt x="11592" y="38175"/>
                  <a:pt x="11592" y="37867"/>
                  <a:pt x="11592" y="37559"/>
                </a:cubicBezTo>
                <a:cubicBezTo>
                  <a:pt x="11603" y="37284"/>
                  <a:pt x="11581" y="37009"/>
                  <a:pt x="11647" y="36734"/>
                </a:cubicBezTo>
                <a:cubicBezTo>
                  <a:pt x="11658" y="36690"/>
                  <a:pt x="11669" y="36635"/>
                  <a:pt x="11658" y="36591"/>
                </a:cubicBezTo>
                <a:cubicBezTo>
                  <a:pt x="11581" y="36130"/>
                  <a:pt x="11581" y="35657"/>
                  <a:pt x="11482" y="35195"/>
                </a:cubicBezTo>
                <a:cubicBezTo>
                  <a:pt x="11306" y="34414"/>
                  <a:pt x="11163" y="33633"/>
                  <a:pt x="10976" y="32863"/>
                </a:cubicBezTo>
                <a:cubicBezTo>
                  <a:pt x="10866" y="32435"/>
                  <a:pt x="10800" y="32006"/>
                  <a:pt x="10723" y="31577"/>
                </a:cubicBezTo>
                <a:cubicBezTo>
                  <a:pt x="10613" y="30950"/>
                  <a:pt x="10448" y="30334"/>
                  <a:pt x="10250" y="29740"/>
                </a:cubicBezTo>
                <a:cubicBezTo>
                  <a:pt x="10162" y="29454"/>
                  <a:pt x="10085" y="29179"/>
                  <a:pt x="10008" y="28893"/>
                </a:cubicBezTo>
                <a:cubicBezTo>
                  <a:pt x="9975" y="28794"/>
                  <a:pt x="9997" y="28696"/>
                  <a:pt x="10052" y="28619"/>
                </a:cubicBezTo>
                <a:cubicBezTo>
                  <a:pt x="10360" y="28168"/>
                  <a:pt x="10536" y="27662"/>
                  <a:pt x="10734" y="27167"/>
                </a:cubicBezTo>
                <a:cubicBezTo>
                  <a:pt x="10789" y="27035"/>
                  <a:pt x="10844" y="26892"/>
                  <a:pt x="10899" y="26760"/>
                </a:cubicBezTo>
                <a:cubicBezTo>
                  <a:pt x="10976" y="26562"/>
                  <a:pt x="11097" y="26386"/>
                  <a:pt x="11240" y="26232"/>
                </a:cubicBezTo>
                <a:cubicBezTo>
                  <a:pt x="11284" y="26177"/>
                  <a:pt x="11328" y="26133"/>
                  <a:pt x="11372" y="26089"/>
                </a:cubicBezTo>
                <a:cubicBezTo>
                  <a:pt x="11812" y="25671"/>
                  <a:pt x="12186" y="25209"/>
                  <a:pt x="12538" y="24715"/>
                </a:cubicBezTo>
                <a:cubicBezTo>
                  <a:pt x="12670" y="24528"/>
                  <a:pt x="12791" y="24341"/>
                  <a:pt x="12901" y="24143"/>
                </a:cubicBezTo>
                <a:cubicBezTo>
                  <a:pt x="13077" y="23835"/>
                  <a:pt x="13253" y="23516"/>
                  <a:pt x="13428" y="23208"/>
                </a:cubicBezTo>
                <a:cubicBezTo>
                  <a:pt x="13637" y="22856"/>
                  <a:pt x="13846" y="22515"/>
                  <a:pt x="14055" y="22163"/>
                </a:cubicBezTo>
                <a:cubicBezTo>
                  <a:pt x="14088" y="22108"/>
                  <a:pt x="14132" y="22064"/>
                  <a:pt x="14176" y="22009"/>
                </a:cubicBezTo>
                <a:cubicBezTo>
                  <a:pt x="14200" y="21986"/>
                  <a:pt x="14245" y="21963"/>
                  <a:pt x="14277" y="21963"/>
                </a:cubicBezTo>
                <a:cubicBezTo>
                  <a:pt x="14291" y="21963"/>
                  <a:pt x="14302" y="21967"/>
                  <a:pt x="14308" y="21976"/>
                </a:cubicBezTo>
                <a:cubicBezTo>
                  <a:pt x="14319" y="21998"/>
                  <a:pt x="14330" y="22031"/>
                  <a:pt x="14330" y="22064"/>
                </a:cubicBezTo>
                <a:cubicBezTo>
                  <a:pt x="14330" y="22086"/>
                  <a:pt x="14319" y="22119"/>
                  <a:pt x="14319" y="22152"/>
                </a:cubicBezTo>
                <a:cubicBezTo>
                  <a:pt x="14165" y="22823"/>
                  <a:pt x="14011" y="23483"/>
                  <a:pt x="13714" y="24099"/>
                </a:cubicBezTo>
                <a:cubicBezTo>
                  <a:pt x="13604" y="24319"/>
                  <a:pt x="13549" y="24561"/>
                  <a:pt x="13373" y="24792"/>
                </a:cubicBezTo>
                <a:cubicBezTo>
                  <a:pt x="13242" y="24836"/>
                  <a:pt x="13110" y="24880"/>
                  <a:pt x="13000" y="24924"/>
                </a:cubicBezTo>
                <a:cubicBezTo>
                  <a:pt x="12604" y="25110"/>
                  <a:pt x="12285" y="25374"/>
                  <a:pt x="12032" y="25726"/>
                </a:cubicBezTo>
                <a:cubicBezTo>
                  <a:pt x="12010" y="25748"/>
                  <a:pt x="11999" y="25781"/>
                  <a:pt x="11999" y="25814"/>
                </a:cubicBezTo>
                <a:cubicBezTo>
                  <a:pt x="11999" y="25847"/>
                  <a:pt x="11999" y="25880"/>
                  <a:pt x="12021" y="25902"/>
                </a:cubicBezTo>
                <a:cubicBezTo>
                  <a:pt x="12029" y="25918"/>
                  <a:pt x="12055" y="25929"/>
                  <a:pt x="12076" y="25929"/>
                </a:cubicBezTo>
                <a:cubicBezTo>
                  <a:pt x="12084" y="25929"/>
                  <a:pt x="12092" y="25927"/>
                  <a:pt x="12098" y="25924"/>
                </a:cubicBezTo>
                <a:cubicBezTo>
                  <a:pt x="12153" y="25891"/>
                  <a:pt x="12197" y="25847"/>
                  <a:pt x="12252" y="25803"/>
                </a:cubicBezTo>
                <a:cubicBezTo>
                  <a:pt x="12461" y="25649"/>
                  <a:pt x="12681" y="25506"/>
                  <a:pt x="12912" y="25407"/>
                </a:cubicBezTo>
                <a:cubicBezTo>
                  <a:pt x="12950" y="25388"/>
                  <a:pt x="12987" y="25379"/>
                  <a:pt x="13016" y="25379"/>
                </a:cubicBezTo>
                <a:cubicBezTo>
                  <a:pt x="13054" y="25379"/>
                  <a:pt x="13081" y="25394"/>
                  <a:pt x="13088" y="25418"/>
                </a:cubicBezTo>
                <a:cubicBezTo>
                  <a:pt x="13099" y="25462"/>
                  <a:pt x="13110" y="25517"/>
                  <a:pt x="13099" y="25561"/>
                </a:cubicBezTo>
                <a:cubicBezTo>
                  <a:pt x="13033" y="25759"/>
                  <a:pt x="12967" y="25957"/>
                  <a:pt x="12901" y="26155"/>
                </a:cubicBezTo>
                <a:cubicBezTo>
                  <a:pt x="12769" y="26584"/>
                  <a:pt x="12736" y="27013"/>
                  <a:pt x="12703" y="27453"/>
                </a:cubicBezTo>
                <a:cubicBezTo>
                  <a:pt x="12692" y="27486"/>
                  <a:pt x="12714" y="27519"/>
                  <a:pt x="12736" y="27541"/>
                </a:cubicBezTo>
                <a:cubicBezTo>
                  <a:pt x="12747" y="27563"/>
                  <a:pt x="12780" y="27574"/>
                  <a:pt x="12813" y="27585"/>
                </a:cubicBezTo>
                <a:cubicBezTo>
                  <a:pt x="12824" y="27585"/>
                  <a:pt x="12846" y="27574"/>
                  <a:pt x="12857" y="27563"/>
                </a:cubicBezTo>
                <a:cubicBezTo>
                  <a:pt x="12879" y="27508"/>
                  <a:pt x="12923" y="27453"/>
                  <a:pt x="12934" y="27398"/>
                </a:cubicBezTo>
                <a:cubicBezTo>
                  <a:pt x="13011" y="27123"/>
                  <a:pt x="13055" y="26859"/>
                  <a:pt x="13132" y="26595"/>
                </a:cubicBezTo>
                <a:cubicBezTo>
                  <a:pt x="13253" y="26166"/>
                  <a:pt x="13417" y="25759"/>
                  <a:pt x="13604" y="25363"/>
                </a:cubicBezTo>
                <a:cubicBezTo>
                  <a:pt x="13835" y="24880"/>
                  <a:pt x="14044" y="24385"/>
                  <a:pt x="14264" y="23901"/>
                </a:cubicBezTo>
                <a:cubicBezTo>
                  <a:pt x="14396" y="23593"/>
                  <a:pt x="14495" y="23263"/>
                  <a:pt x="14583" y="22933"/>
                </a:cubicBezTo>
                <a:cubicBezTo>
                  <a:pt x="14704" y="22449"/>
                  <a:pt x="14836" y="21954"/>
                  <a:pt x="14957" y="21470"/>
                </a:cubicBezTo>
                <a:cubicBezTo>
                  <a:pt x="15045" y="21130"/>
                  <a:pt x="15122" y="20778"/>
                  <a:pt x="15188" y="20426"/>
                </a:cubicBezTo>
                <a:cubicBezTo>
                  <a:pt x="15320" y="19711"/>
                  <a:pt x="15540" y="19018"/>
                  <a:pt x="15848" y="18347"/>
                </a:cubicBezTo>
                <a:cubicBezTo>
                  <a:pt x="16057" y="17885"/>
                  <a:pt x="16255" y="17423"/>
                  <a:pt x="16486" y="16984"/>
                </a:cubicBezTo>
                <a:cubicBezTo>
                  <a:pt x="16717" y="16544"/>
                  <a:pt x="16959" y="16126"/>
                  <a:pt x="17189" y="15697"/>
                </a:cubicBezTo>
                <a:cubicBezTo>
                  <a:pt x="17233" y="15631"/>
                  <a:pt x="17288" y="15576"/>
                  <a:pt x="17321" y="15521"/>
                </a:cubicBezTo>
                <a:cubicBezTo>
                  <a:pt x="17337" y="15518"/>
                  <a:pt x="17350" y="15517"/>
                  <a:pt x="17361" y="15517"/>
                </a:cubicBezTo>
                <a:cubicBezTo>
                  <a:pt x="17397" y="15517"/>
                  <a:pt x="17409" y="15531"/>
                  <a:pt x="17409" y="15565"/>
                </a:cubicBezTo>
                <a:cubicBezTo>
                  <a:pt x="17409" y="15719"/>
                  <a:pt x="17420" y="15862"/>
                  <a:pt x="17420" y="16005"/>
                </a:cubicBezTo>
                <a:cubicBezTo>
                  <a:pt x="17431" y="16379"/>
                  <a:pt x="17596" y="16687"/>
                  <a:pt x="17838" y="16962"/>
                </a:cubicBezTo>
                <a:cubicBezTo>
                  <a:pt x="17897" y="17020"/>
                  <a:pt x="17990" y="17054"/>
                  <a:pt x="18078" y="17054"/>
                </a:cubicBezTo>
                <a:cubicBezTo>
                  <a:pt x="18122" y="17054"/>
                  <a:pt x="18165" y="17046"/>
                  <a:pt x="18201" y="17028"/>
                </a:cubicBezTo>
                <a:cubicBezTo>
                  <a:pt x="18256" y="17006"/>
                  <a:pt x="18322" y="16973"/>
                  <a:pt x="18366" y="16929"/>
                </a:cubicBezTo>
                <a:cubicBezTo>
                  <a:pt x="18784" y="16555"/>
                  <a:pt x="19147" y="16148"/>
                  <a:pt x="19334" y="15609"/>
                </a:cubicBezTo>
                <a:cubicBezTo>
                  <a:pt x="19378" y="15455"/>
                  <a:pt x="19444" y="15301"/>
                  <a:pt x="19510" y="15158"/>
                </a:cubicBezTo>
                <a:cubicBezTo>
                  <a:pt x="19521" y="15136"/>
                  <a:pt x="19565" y="15114"/>
                  <a:pt x="19587" y="15114"/>
                </a:cubicBezTo>
                <a:close/>
                <a:moveTo>
                  <a:pt x="5313" y="0"/>
                </a:moveTo>
                <a:cubicBezTo>
                  <a:pt x="5216" y="0"/>
                  <a:pt x="5121" y="23"/>
                  <a:pt x="5027" y="70"/>
                </a:cubicBezTo>
                <a:cubicBezTo>
                  <a:pt x="4422" y="334"/>
                  <a:pt x="4026" y="774"/>
                  <a:pt x="3894" y="1434"/>
                </a:cubicBezTo>
                <a:cubicBezTo>
                  <a:pt x="3883" y="1522"/>
                  <a:pt x="3883" y="1621"/>
                  <a:pt x="3850" y="1720"/>
                </a:cubicBezTo>
                <a:cubicBezTo>
                  <a:pt x="3839" y="1753"/>
                  <a:pt x="3784" y="1797"/>
                  <a:pt x="3751" y="1797"/>
                </a:cubicBezTo>
                <a:cubicBezTo>
                  <a:pt x="3732" y="1800"/>
                  <a:pt x="3712" y="1801"/>
                  <a:pt x="3693" y="1801"/>
                </a:cubicBezTo>
                <a:cubicBezTo>
                  <a:pt x="3646" y="1801"/>
                  <a:pt x="3600" y="1793"/>
                  <a:pt x="3553" y="1786"/>
                </a:cubicBezTo>
                <a:cubicBezTo>
                  <a:pt x="3462" y="1773"/>
                  <a:pt x="3373" y="1767"/>
                  <a:pt x="3287" y="1767"/>
                </a:cubicBezTo>
                <a:cubicBezTo>
                  <a:pt x="2773" y="1767"/>
                  <a:pt x="2356" y="1992"/>
                  <a:pt x="2035" y="2434"/>
                </a:cubicBezTo>
                <a:cubicBezTo>
                  <a:pt x="1662" y="2918"/>
                  <a:pt x="1508" y="3468"/>
                  <a:pt x="1552" y="4073"/>
                </a:cubicBezTo>
                <a:cubicBezTo>
                  <a:pt x="1563" y="4205"/>
                  <a:pt x="1574" y="4337"/>
                  <a:pt x="1574" y="4469"/>
                </a:cubicBezTo>
                <a:cubicBezTo>
                  <a:pt x="1563" y="4788"/>
                  <a:pt x="1552" y="5118"/>
                  <a:pt x="1530" y="5437"/>
                </a:cubicBezTo>
                <a:cubicBezTo>
                  <a:pt x="1519" y="5756"/>
                  <a:pt x="1618" y="6041"/>
                  <a:pt x="1782" y="6305"/>
                </a:cubicBezTo>
                <a:cubicBezTo>
                  <a:pt x="1826" y="6371"/>
                  <a:pt x="1870" y="6437"/>
                  <a:pt x="1925" y="6503"/>
                </a:cubicBezTo>
                <a:cubicBezTo>
                  <a:pt x="2153" y="6821"/>
                  <a:pt x="2440" y="6974"/>
                  <a:pt x="2794" y="6974"/>
                </a:cubicBezTo>
                <a:cubicBezTo>
                  <a:pt x="2868" y="6974"/>
                  <a:pt x="2945" y="6968"/>
                  <a:pt x="3025" y="6954"/>
                </a:cubicBezTo>
                <a:cubicBezTo>
                  <a:pt x="3058" y="6954"/>
                  <a:pt x="3091" y="6943"/>
                  <a:pt x="3124" y="6943"/>
                </a:cubicBezTo>
                <a:cubicBezTo>
                  <a:pt x="3128" y="6942"/>
                  <a:pt x="3132" y="6942"/>
                  <a:pt x="3137" y="6942"/>
                </a:cubicBezTo>
                <a:cubicBezTo>
                  <a:pt x="3190" y="6942"/>
                  <a:pt x="3255" y="7003"/>
                  <a:pt x="3245" y="7064"/>
                </a:cubicBezTo>
                <a:cubicBezTo>
                  <a:pt x="3190" y="7328"/>
                  <a:pt x="3267" y="7581"/>
                  <a:pt x="3410" y="7801"/>
                </a:cubicBezTo>
                <a:cubicBezTo>
                  <a:pt x="3608" y="8098"/>
                  <a:pt x="3806" y="8395"/>
                  <a:pt x="4114" y="8604"/>
                </a:cubicBezTo>
                <a:cubicBezTo>
                  <a:pt x="4367" y="8780"/>
                  <a:pt x="4576" y="9000"/>
                  <a:pt x="4763" y="9253"/>
                </a:cubicBezTo>
                <a:cubicBezTo>
                  <a:pt x="4653" y="9231"/>
                  <a:pt x="4543" y="9209"/>
                  <a:pt x="4433" y="9187"/>
                </a:cubicBezTo>
                <a:cubicBezTo>
                  <a:pt x="4290" y="9165"/>
                  <a:pt x="4147" y="9121"/>
                  <a:pt x="4004" y="9110"/>
                </a:cubicBezTo>
                <a:cubicBezTo>
                  <a:pt x="3995" y="9109"/>
                  <a:pt x="3987" y="9108"/>
                  <a:pt x="3978" y="9108"/>
                </a:cubicBezTo>
                <a:cubicBezTo>
                  <a:pt x="3824" y="9108"/>
                  <a:pt x="3688" y="9293"/>
                  <a:pt x="3751" y="9429"/>
                </a:cubicBezTo>
                <a:cubicBezTo>
                  <a:pt x="3839" y="9682"/>
                  <a:pt x="3949" y="9912"/>
                  <a:pt x="4103" y="10121"/>
                </a:cubicBezTo>
                <a:cubicBezTo>
                  <a:pt x="4180" y="10231"/>
                  <a:pt x="4257" y="10341"/>
                  <a:pt x="4268" y="10473"/>
                </a:cubicBezTo>
                <a:cubicBezTo>
                  <a:pt x="4279" y="10649"/>
                  <a:pt x="4378" y="10770"/>
                  <a:pt x="4499" y="10880"/>
                </a:cubicBezTo>
                <a:cubicBezTo>
                  <a:pt x="4686" y="11078"/>
                  <a:pt x="4917" y="11232"/>
                  <a:pt x="5181" y="11331"/>
                </a:cubicBezTo>
                <a:cubicBezTo>
                  <a:pt x="5439" y="11421"/>
                  <a:pt x="5707" y="11510"/>
                  <a:pt x="5992" y="11510"/>
                </a:cubicBezTo>
                <a:cubicBezTo>
                  <a:pt x="6022" y="11510"/>
                  <a:pt x="6052" y="11509"/>
                  <a:pt x="6082" y="11507"/>
                </a:cubicBezTo>
                <a:cubicBezTo>
                  <a:pt x="6104" y="11505"/>
                  <a:pt x="6125" y="11504"/>
                  <a:pt x="6145" y="11504"/>
                </a:cubicBezTo>
                <a:cubicBezTo>
                  <a:pt x="6346" y="11504"/>
                  <a:pt x="6502" y="11600"/>
                  <a:pt x="6632" y="11760"/>
                </a:cubicBezTo>
                <a:cubicBezTo>
                  <a:pt x="6687" y="11826"/>
                  <a:pt x="6742" y="11903"/>
                  <a:pt x="6808" y="11980"/>
                </a:cubicBezTo>
                <a:cubicBezTo>
                  <a:pt x="6874" y="12068"/>
                  <a:pt x="6951" y="12167"/>
                  <a:pt x="7017" y="12244"/>
                </a:cubicBezTo>
                <a:cubicBezTo>
                  <a:pt x="7490" y="12761"/>
                  <a:pt x="8007" y="13223"/>
                  <a:pt x="8601" y="13607"/>
                </a:cubicBezTo>
                <a:cubicBezTo>
                  <a:pt x="8964" y="13838"/>
                  <a:pt x="9327" y="14091"/>
                  <a:pt x="9722" y="14278"/>
                </a:cubicBezTo>
                <a:cubicBezTo>
                  <a:pt x="9843" y="14333"/>
                  <a:pt x="9964" y="14388"/>
                  <a:pt x="10019" y="14509"/>
                </a:cubicBezTo>
                <a:cubicBezTo>
                  <a:pt x="9893" y="14504"/>
                  <a:pt x="9767" y="14503"/>
                  <a:pt x="9642" y="14503"/>
                </a:cubicBezTo>
                <a:cubicBezTo>
                  <a:pt x="9559" y="14503"/>
                  <a:pt x="9476" y="14504"/>
                  <a:pt x="9393" y="14504"/>
                </a:cubicBezTo>
                <a:cubicBezTo>
                  <a:pt x="9052" y="14504"/>
                  <a:pt x="8711" y="14496"/>
                  <a:pt x="8370" y="14421"/>
                </a:cubicBezTo>
                <a:cubicBezTo>
                  <a:pt x="8348" y="14418"/>
                  <a:pt x="8326" y="14416"/>
                  <a:pt x="8304" y="14416"/>
                </a:cubicBezTo>
                <a:cubicBezTo>
                  <a:pt x="8260" y="14416"/>
                  <a:pt x="8216" y="14421"/>
                  <a:pt x="8172" y="14421"/>
                </a:cubicBezTo>
                <a:cubicBezTo>
                  <a:pt x="8099" y="14418"/>
                  <a:pt x="8024" y="14416"/>
                  <a:pt x="7950" y="14416"/>
                </a:cubicBezTo>
                <a:cubicBezTo>
                  <a:pt x="7767" y="14416"/>
                  <a:pt x="7582" y="14429"/>
                  <a:pt x="7402" y="14476"/>
                </a:cubicBezTo>
                <a:cubicBezTo>
                  <a:pt x="7349" y="14488"/>
                  <a:pt x="7298" y="14494"/>
                  <a:pt x="7247" y="14494"/>
                </a:cubicBezTo>
                <a:cubicBezTo>
                  <a:pt x="7107" y="14494"/>
                  <a:pt x="6976" y="14446"/>
                  <a:pt x="6863" y="14333"/>
                </a:cubicBezTo>
                <a:cubicBezTo>
                  <a:pt x="6841" y="14311"/>
                  <a:pt x="6819" y="14289"/>
                  <a:pt x="6786" y="14267"/>
                </a:cubicBezTo>
                <a:cubicBezTo>
                  <a:pt x="6412" y="13981"/>
                  <a:pt x="5983" y="13794"/>
                  <a:pt x="5522" y="13673"/>
                </a:cubicBezTo>
                <a:cubicBezTo>
                  <a:pt x="5445" y="13651"/>
                  <a:pt x="5357" y="13640"/>
                  <a:pt x="5280" y="13640"/>
                </a:cubicBezTo>
                <a:cubicBezTo>
                  <a:pt x="5270" y="13639"/>
                  <a:pt x="5261" y="13639"/>
                  <a:pt x="5252" y="13639"/>
                </a:cubicBezTo>
                <a:cubicBezTo>
                  <a:pt x="5172" y="13639"/>
                  <a:pt x="5130" y="13685"/>
                  <a:pt x="5071" y="13794"/>
                </a:cubicBezTo>
                <a:cubicBezTo>
                  <a:pt x="5060" y="13827"/>
                  <a:pt x="5049" y="13849"/>
                  <a:pt x="5027" y="13882"/>
                </a:cubicBezTo>
                <a:cubicBezTo>
                  <a:pt x="4774" y="13970"/>
                  <a:pt x="4510" y="14047"/>
                  <a:pt x="4246" y="14146"/>
                </a:cubicBezTo>
                <a:cubicBezTo>
                  <a:pt x="4147" y="14179"/>
                  <a:pt x="4048" y="14245"/>
                  <a:pt x="3960" y="14311"/>
                </a:cubicBezTo>
                <a:cubicBezTo>
                  <a:pt x="3883" y="14366"/>
                  <a:pt x="3883" y="14509"/>
                  <a:pt x="3938" y="14575"/>
                </a:cubicBezTo>
                <a:cubicBezTo>
                  <a:pt x="3971" y="14619"/>
                  <a:pt x="4004" y="14652"/>
                  <a:pt x="4037" y="14685"/>
                </a:cubicBezTo>
                <a:cubicBezTo>
                  <a:pt x="4246" y="14817"/>
                  <a:pt x="4433" y="14971"/>
                  <a:pt x="4686" y="15004"/>
                </a:cubicBezTo>
                <a:cubicBezTo>
                  <a:pt x="4785" y="15026"/>
                  <a:pt x="4873" y="15070"/>
                  <a:pt x="4939" y="15147"/>
                </a:cubicBezTo>
                <a:cubicBezTo>
                  <a:pt x="5016" y="15254"/>
                  <a:pt x="5120" y="15292"/>
                  <a:pt x="5233" y="15292"/>
                </a:cubicBezTo>
                <a:cubicBezTo>
                  <a:pt x="5249" y="15292"/>
                  <a:pt x="5264" y="15291"/>
                  <a:pt x="5280" y="15290"/>
                </a:cubicBezTo>
                <a:cubicBezTo>
                  <a:pt x="5609" y="15268"/>
                  <a:pt x="5928" y="15213"/>
                  <a:pt x="6225" y="15092"/>
                </a:cubicBezTo>
                <a:cubicBezTo>
                  <a:pt x="6379" y="15037"/>
                  <a:pt x="6533" y="14982"/>
                  <a:pt x="6676" y="14916"/>
                </a:cubicBezTo>
                <a:cubicBezTo>
                  <a:pt x="6841" y="14839"/>
                  <a:pt x="6995" y="14751"/>
                  <a:pt x="7116" y="14685"/>
                </a:cubicBezTo>
                <a:cubicBezTo>
                  <a:pt x="7545" y="14696"/>
                  <a:pt x="7941" y="14707"/>
                  <a:pt x="8326" y="14718"/>
                </a:cubicBezTo>
                <a:cubicBezTo>
                  <a:pt x="8491" y="14718"/>
                  <a:pt x="8656" y="14718"/>
                  <a:pt x="8810" y="14751"/>
                </a:cubicBezTo>
                <a:cubicBezTo>
                  <a:pt x="9008" y="14784"/>
                  <a:pt x="9195" y="14806"/>
                  <a:pt x="9393" y="14806"/>
                </a:cubicBezTo>
                <a:cubicBezTo>
                  <a:pt x="9410" y="14806"/>
                  <a:pt x="9428" y="14805"/>
                  <a:pt x="9446" y="14805"/>
                </a:cubicBezTo>
                <a:cubicBezTo>
                  <a:pt x="9801" y="14805"/>
                  <a:pt x="10147" y="14906"/>
                  <a:pt x="10503" y="14927"/>
                </a:cubicBezTo>
                <a:cubicBezTo>
                  <a:pt x="10580" y="14938"/>
                  <a:pt x="10657" y="14971"/>
                  <a:pt x="10734" y="14993"/>
                </a:cubicBezTo>
                <a:cubicBezTo>
                  <a:pt x="11075" y="15114"/>
                  <a:pt x="11207" y="15378"/>
                  <a:pt x="11119" y="15719"/>
                </a:cubicBezTo>
                <a:cubicBezTo>
                  <a:pt x="10899" y="16555"/>
                  <a:pt x="10679" y="17379"/>
                  <a:pt x="10459" y="18215"/>
                </a:cubicBezTo>
                <a:cubicBezTo>
                  <a:pt x="10302" y="18817"/>
                  <a:pt x="10332" y="18879"/>
                  <a:pt x="9967" y="18879"/>
                </a:cubicBezTo>
                <a:cubicBezTo>
                  <a:pt x="9872" y="18879"/>
                  <a:pt x="9750" y="18875"/>
                  <a:pt x="9590" y="18875"/>
                </a:cubicBezTo>
                <a:cubicBezTo>
                  <a:pt x="8997" y="18886"/>
                  <a:pt x="8392" y="18864"/>
                  <a:pt x="7798" y="18985"/>
                </a:cubicBezTo>
                <a:cubicBezTo>
                  <a:pt x="7512" y="19040"/>
                  <a:pt x="7226" y="19084"/>
                  <a:pt x="6951" y="19183"/>
                </a:cubicBezTo>
                <a:cubicBezTo>
                  <a:pt x="6093" y="19502"/>
                  <a:pt x="5280" y="19898"/>
                  <a:pt x="4554" y="20459"/>
                </a:cubicBezTo>
                <a:cubicBezTo>
                  <a:pt x="4400" y="20580"/>
                  <a:pt x="4268" y="20723"/>
                  <a:pt x="4103" y="20833"/>
                </a:cubicBezTo>
                <a:cubicBezTo>
                  <a:pt x="3740" y="21097"/>
                  <a:pt x="3465" y="21426"/>
                  <a:pt x="3201" y="21778"/>
                </a:cubicBezTo>
                <a:cubicBezTo>
                  <a:pt x="2651" y="22504"/>
                  <a:pt x="2288" y="23307"/>
                  <a:pt x="2112" y="24198"/>
                </a:cubicBezTo>
                <a:cubicBezTo>
                  <a:pt x="2046" y="24583"/>
                  <a:pt x="1947" y="24956"/>
                  <a:pt x="1859" y="25341"/>
                </a:cubicBezTo>
                <a:cubicBezTo>
                  <a:pt x="1738" y="25814"/>
                  <a:pt x="1541" y="26254"/>
                  <a:pt x="1288" y="26683"/>
                </a:cubicBezTo>
                <a:cubicBezTo>
                  <a:pt x="1167" y="26892"/>
                  <a:pt x="1035" y="27090"/>
                  <a:pt x="914" y="27299"/>
                </a:cubicBezTo>
                <a:cubicBezTo>
                  <a:pt x="617" y="27827"/>
                  <a:pt x="342" y="28366"/>
                  <a:pt x="221" y="28959"/>
                </a:cubicBezTo>
                <a:cubicBezTo>
                  <a:pt x="155" y="29322"/>
                  <a:pt x="78" y="29685"/>
                  <a:pt x="12" y="30059"/>
                </a:cubicBezTo>
                <a:cubicBezTo>
                  <a:pt x="1" y="30103"/>
                  <a:pt x="12" y="30147"/>
                  <a:pt x="23" y="30202"/>
                </a:cubicBezTo>
                <a:cubicBezTo>
                  <a:pt x="32" y="30265"/>
                  <a:pt x="100" y="30321"/>
                  <a:pt x="160" y="30321"/>
                </a:cubicBezTo>
                <a:cubicBezTo>
                  <a:pt x="174" y="30321"/>
                  <a:pt x="187" y="30318"/>
                  <a:pt x="199" y="30312"/>
                </a:cubicBezTo>
                <a:cubicBezTo>
                  <a:pt x="265" y="30290"/>
                  <a:pt x="331" y="30268"/>
                  <a:pt x="375" y="30224"/>
                </a:cubicBezTo>
                <a:cubicBezTo>
                  <a:pt x="573" y="30081"/>
                  <a:pt x="760" y="29927"/>
                  <a:pt x="947" y="29762"/>
                </a:cubicBezTo>
                <a:cubicBezTo>
                  <a:pt x="1090" y="29630"/>
                  <a:pt x="1211" y="29487"/>
                  <a:pt x="1343" y="29344"/>
                </a:cubicBezTo>
                <a:cubicBezTo>
                  <a:pt x="1420" y="29256"/>
                  <a:pt x="1486" y="29157"/>
                  <a:pt x="1563" y="29080"/>
                </a:cubicBezTo>
                <a:cubicBezTo>
                  <a:pt x="1815" y="28816"/>
                  <a:pt x="2068" y="28542"/>
                  <a:pt x="2299" y="28245"/>
                </a:cubicBezTo>
                <a:cubicBezTo>
                  <a:pt x="2684" y="27728"/>
                  <a:pt x="3091" y="27222"/>
                  <a:pt x="3487" y="26694"/>
                </a:cubicBezTo>
                <a:cubicBezTo>
                  <a:pt x="3707" y="26397"/>
                  <a:pt x="3916" y="26089"/>
                  <a:pt x="4136" y="25781"/>
                </a:cubicBezTo>
                <a:cubicBezTo>
                  <a:pt x="4477" y="25308"/>
                  <a:pt x="4851" y="24869"/>
                  <a:pt x="5280" y="24462"/>
                </a:cubicBezTo>
                <a:cubicBezTo>
                  <a:pt x="5500" y="24264"/>
                  <a:pt x="5741" y="24099"/>
                  <a:pt x="6027" y="24011"/>
                </a:cubicBezTo>
                <a:cubicBezTo>
                  <a:pt x="6258" y="23934"/>
                  <a:pt x="6478" y="23857"/>
                  <a:pt x="6720" y="23780"/>
                </a:cubicBezTo>
                <a:cubicBezTo>
                  <a:pt x="7204" y="23637"/>
                  <a:pt x="7655" y="23417"/>
                  <a:pt x="8073" y="23142"/>
                </a:cubicBezTo>
                <a:cubicBezTo>
                  <a:pt x="8260" y="23032"/>
                  <a:pt x="8436" y="22922"/>
                  <a:pt x="8623" y="22823"/>
                </a:cubicBezTo>
                <a:cubicBezTo>
                  <a:pt x="8865" y="22691"/>
                  <a:pt x="9118" y="22570"/>
                  <a:pt x="9360" y="22449"/>
                </a:cubicBezTo>
                <a:cubicBezTo>
                  <a:pt x="9365" y="22445"/>
                  <a:pt x="9372" y="22443"/>
                  <a:pt x="9380" y="22443"/>
                </a:cubicBezTo>
                <a:cubicBezTo>
                  <a:pt x="9414" y="22443"/>
                  <a:pt x="9458" y="22481"/>
                  <a:pt x="9458" y="22526"/>
                </a:cubicBezTo>
                <a:cubicBezTo>
                  <a:pt x="9447" y="22669"/>
                  <a:pt x="9437" y="22812"/>
                  <a:pt x="9415" y="22955"/>
                </a:cubicBezTo>
                <a:cubicBezTo>
                  <a:pt x="9349" y="23395"/>
                  <a:pt x="9283" y="23824"/>
                  <a:pt x="9228" y="24253"/>
                </a:cubicBezTo>
                <a:cubicBezTo>
                  <a:pt x="9206" y="24407"/>
                  <a:pt x="9162" y="24539"/>
                  <a:pt x="9052" y="24649"/>
                </a:cubicBezTo>
                <a:cubicBezTo>
                  <a:pt x="8953" y="24759"/>
                  <a:pt x="8854" y="24858"/>
                  <a:pt x="8755" y="24967"/>
                </a:cubicBezTo>
                <a:cubicBezTo>
                  <a:pt x="8612" y="25121"/>
                  <a:pt x="8447" y="25264"/>
                  <a:pt x="8326" y="25440"/>
                </a:cubicBezTo>
                <a:cubicBezTo>
                  <a:pt x="7996" y="25880"/>
                  <a:pt x="7721" y="26353"/>
                  <a:pt x="7512" y="26870"/>
                </a:cubicBezTo>
                <a:cubicBezTo>
                  <a:pt x="7424" y="27068"/>
                  <a:pt x="7358" y="27266"/>
                  <a:pt x="7270" y="27453"/>
                </a:cubicBezTo>
                <a:cubicBezTo>
                  <a:pt x="7138" y="27772"/>
                  <a:pt x="7017" y="28091"/>
                  <a:pt x="6863" y="28388"/>
                </a:cubicBezTo>
                <a:cubicBezTo>
                  <a:pt x="6610" y="28860"/>
                  <a:pt x="6335" y="29322"/>
                  <a:pt x="6027" y="29762"/>
                </a:cubicBezTo>
                <a:cubicBezTo>
                  <a:pt x="5686" y="30235"/>
                  <a:pt x="5368" y="30730"/>
                  <a:pt x="5027" y="31203"/>
                </a:cubicBezTo>
                <a:cubicBezTo>
                  <a:pt x="4631" y="31731"/>
                  <a:pt x="4257" y="32292"/>
                  <a:pt x="3795" y="32775"/>
                </a:cubicBezTo>
                <a:cubicBezTo>
                  <a:pt x="3674" y="32907"/>
                  <a:pt x="3586" y="33061"/>
                  <a:pt x="3476" y="33204"/>
                </a:cubicBezTo>
                <a:cubicBezTo>
                  <a:pt x="3421" y="33281"/>
                  <a:pt x="3399" y="33380"/>
                  <a:pt x="3399" y="33479"/>
                </a:cubicBezTo>
                <a:cubicBezTo>
                  <a:pt x="3410" y="33578"/>
                  <a:pt x="3487" y="33677"/>
                  <a:pt x="3575" y="33688"/>
                </a:cubicBezTo>
                <a:cubicBezTo>
                  <a:pt x="3619" y="33696"/>
                  <a:pt x="3663" y="33699"/>
                  <a:pt x="3707" y="33699"/>
                </a:cubicBezTo>
                <a:cubicBezTo>
                  <a:pt x="3794" y="33699"/>
                  <a:pt x="3879" y="33685"/>
                  <a:pt x="3960" y="33655"/>
                </a:cubicBezTo>
                <a:cubicBezTo>
                  <a:pt x="4202" y="33556"/>
                  <a:pt x="4455" y="33479"/>
                  <a:pt x="4686" y="33380"/>
                </a:cubicBezTo>
                <a:cubicBezTo>
                  <a:pt x="4884" y="33303"/>
                  <a:pt x="5071" y="33204"/>
                  <a:pt x="5247" y="33083"/>
                </a:cubicBezTo>
                <a:cubicBezTo>
                  <a:pt x="5686" y="32808"/>
                  <a:pt x="6082" y="32468"/>
                  <a:pt x="6478" y="32127"/>
                </a:cubicBezTo>
                <a:cubicBezTo>
                  <a:pt x="6896" y="31764"/>
                  <a:pt x="7336" y="31434"/>
                  <a:pt x="7710" y="31027"/>
                </a:cubicBezTo>
                <a:cubicBezTo>
                  <a:pt x="7754" y="30972"/>
                  <a:pt x="7809" y="30939"/>
                  <a:pt x="7853" y="30895"/>
                </a:cubicBezTo>
                <a:cubicBezTo>
                  <a:pt x="8337" y="30510"/>
                  <a:pt x="8810" y="30125"/>
                  <a:pt x="9239" y="29674"/>
                </a:cubicBezTo>
                <a:cubicBezTo>
                  <a:pt x="9305" y="29597"/>
                  <a:pt x="9382" y="29542"/>
                  <a:pt x="9458" y="29476"/>
                </a:cubicBezTo>
                <a:cubicBezTo>
                  <a:pt x="9465" y="29470"/>
                  <a:pt x="9476" y="29467"/>
                  <a:pt x="9489" y="29467"/>
                </a:cubicBezTo>
                <a:cubicBezTo>
                  <a:pt x="9524" y="29467"/>
                  <a:pt x="9572" y="29486"/>
                  <a:pt x="9579" y="29509"/>
                </a:cubicBezTo>
                <a:cubicBezTo>
                  <a:pt x="9656" y="29707"/>
                  <a:pt x="9733" y="29905"/>
                  <a:pt x="9788" y="30114"/>
                </a:cubicBezTo>
                <a:cubicBezTo>
                  <a:pt x="9898" y="30521"/>
                  <a:pt x="10019" y="30917"/>
                  <a:pt x="10096" y="31335"/>
                </a:cubicBezTo>
                <a:cubicBezTo>
                  <a:pt x="10206" y="31929"/>
                  <a:pt x="10316" y="32512"/>
                  <a:pt x="10448" y="33094"/>
                </a:cubicBezTo>
                <a:cubicBezTo>
                  <a:pt x="10657" y="34029"/>
                  <a:pt x="10866" y="34964"/>
                  <a:pt x="11020" y="35910"/>
                </a:cubicBezTo>
                <a:cubicBezTo>
                  <a:pt x="11119" y="36514"/>
                  <a:pt x="11075" y="37108"/>
                  <a:pt x="11064" y="37702"/>
                </a:cubicBezTo>
                <a:cubicBezTo>
                  <a:pt x="10987" y="37988"/>
                  <a:pt x="10998" y="38285"/>
                  <a:pt x="10987" y="38582"/>
                </a:cubicBezTo>
                <a:cubicBezTo>
                  <a:pt x="10976" y="39132"/>
                  <a:pt x="11020" y="39682"/>
                  <a:pt x="10910" y="40231"/>
                </a:cubicBezTo>
                <a:cubicBezTo>
                  <a:pt x="10899" y="40264"/>
                  <a:pt x="10899" y="40297"/>
                  <a:pt x="10899" y="40330"/>
                </a:cubicBezTo>
                <a:cubicBezTo>
                  <a:pt x="10877" y="40748"/>
                  <a:pt x="10811" y="41166"/>
                  <a:pt x="10734" y="41573"/>
                </a:cubicBezTo>
                <a:cubicBezTo>
                  <a:pt x="10646" y="42024"/>
                  <a:pt x="10536" y="42464"/>
                  <a:pt x="10448" y="42915"/>
                </a:cubicBezTo>
                <a:cubicBezTo>
                  <a:pt x="10327" y="43509"/>
                  <a:pt x="10173" y="44113"/>
                  <a:pt x="10085" y="44718"/>
                </a:cubicBezTo>
                <a:cubicBezTo>
                  <a:pt x="10030" y="45136"/>
                  <a:pt x="9931" y="45543"/>
                  <a:pt x="9788" y="45950"/>
                </a:cubicBezTo>
                <a:cubicBezTo>
                  <a:pt x="9590" y="46544"/>
                  <a:pt x="9404" y="47160"/>
                  <a:pt x="9217" y="47753"/>
                </a:cubicBezTo>
                <a:cubicBezTo>
                  <a:pt x="9162" y="47918"/>
                  <a:pt x="9140" y="48072"/>
                  <a:pt x="9129" y="48237"/>
                </a:cubicBezTo>
                <a:cubicBezTo>
                  <a:pt x="9107" y="48688"/>
                  <a:pt x="9261" y="49106"/>
                  <a:pt x="9458" y="49491"/>
                </a:cubicBezTo>
                <a:cubicBezTo>
                  <a:pt x="9656" y="49865"/>
                  <a:pt x="9887" y="50217"/>
                  <a:pt x="10129" y="50569"/>
                </a:cubicBezTo>
                <a:cubicBezTo>
                  <a:pt x="10481" y="51064"/>
                  <a:pt x="10954" y="51438"/>
                  <a:pt x="11515" y="51679"/>
                </a:cubicBezTo>
                <a:cubicBezTo>
                  <a:pt x="12175" y="51965"/>
                  <a:pt x="12868" y="52119"/>
                  <a:pt x="13593" y="52119"/>
                </a:cubicBezTo>
                <a:lnTo>
                  <a:pt x="14814" y="52119"/>
                </a:lnTo>
                <a:cubicBezTo>
                  <a:pt x="15199" y="52108"/>
                  <a:pt x="15595" y="52108"/>
                  <a:pt x="15980" y="52108"/>
                </a:cubicBezTo>
                <a:cubicBezTo>
                  <a:pt x="16244" y="52108"/>
                  <a:pt x="16497" y="52119"/>
                  <a:pt x="16750" y="52185"/>
                </a:cubicBezTo>
                <a:cubicBezTo>
                  <a:pt x="16882" y="52218"/>
                  <a:pt x="17014" y="52218"/>
                  <a:pt x="17146" y="52218"/>
                </a:cubicBezTo>
                <a:cubicBezTo>
                  <a:pt x="17283" y="52224"/>
                  <a:pt x="17420" y="52224"/>
                  <a:pt x="17558" y="52224"/>
                </a:cubicBezTo>
                <a:cubicBezTo>
                  <a:pt x="17695" y="52224"/>
                  <a:pt x="17833" y="52224"/>
                  <a:pt x="17970" y="52229"/>
                </a:cubicBezTo>
                <a:cubicBezTo>
                  <a:pt x="17993" y="52230"/>
                  <a:pt x="18015" y="52231"/>
                  <a:pt x="18037" y="52231"/>
                </a:cubicBezTo>
                <a:cubicBezTo>
                  <a:pt x="18277" y="52231"/>
                  <a:pt x="18508" y="52177"/>
                  <a:pt x="18729" y="52086"/>
                </a:cubicBezTo>
                <a:cubicBezTo>
                  <a:pt x="19037" y="51965"/>
                  <a:pt x="19334" y="51844"/>
                  <a:pt x="19587" y="51646"/>
                </a:cubicBezTo>
                <a:cubicBezTo>
                  <a:pt x="19785" y="51493"/>
                  <a:pt x="19972" y="51339"/>
                  <a:pt x="20170" y="51207"/>
                </a:cubicBezTo>
                <a:cubicBezTo>
                  <a:pt x="20478" y="50987"/>
                  <a:pt x="20654" y="50679"/>
                  <a:pt x="20764" y="50338"/>
                </a:cubicBezTo>
                <a:cubicBezTo>
                  <a:pt x="20808" y="50206"/>
                  <a:pt x="20841" y="50085"/>
                  <a:pt x="20797" y="49953"/>
                </a:cubicBezTo>
                <a:cubicBezTo>
                  <a:pt x="20753" y="49843"/>
                  <a:pt x="20753" y="49733"/>
                  <a:pt x="20786" y="49612"/>
                </a:cubicBezTo>
                <a:cubicBezTo>
                  <a:pt x="20841" y="49414"/>
                  <a:pt x="20841" y="49205"/>
                  <a:pt x="20841" y="48985"/>
                </a:cubicBezTo>
                <a:cubicBezTo>
                  <a:pt x="20841" y="48193"/>
                  <a:pt x="20852" y="47402"/>
                  <a:pt x="20863" y="46599"/>
                </a:cubicBezTo>
                <a:cubicBezTo>
                  <a:pt x="20863" y="46478"/>
                  <a:pt x="20852" y="46346"/>
                  <a:pt x="20885" y="46214"/>
                </a:cubicBezTo>
                <a:cubicBezTo>
                  <a:pt x="20929" y="46005"/>
                  <a:pt x="20929" y="45796"/>
                  <a:pt x="20929" y="45587"/>
                </a:cubicBezTo>
                <a:cubicBezTo>
                  <a:pt x="20929" y="45279"/>
                  <a:pt x="20929" y="44971"/>
                  <a:pt x="20940" y="44663"/>
                </a:cubicBezTo>
                <a:cubicBezTo>
                  <a:pt x="20951" y="44113"/>
                  <a:pt x="20918" y="43553"/>
                  <a:pt x="21028" y="43014"/>
                </a:cubicBezTo>
                <a:cubicBezTo>
                  <a:pt x="21017" y="42486"/>
                  <a:pt x="21115" y="41980"/>
                  <a:pt x="21126" y="41463"/>
                </a:cubicBezTo>
                <a:cubicBezTo>
                  <a:pt x="21137" y="41078"/>
                  <a:pt x="21192" y="40715"/>
                  <a:pt x="21258" y="40352"/>
                </a:cubicBezTo>
                <a:cubicBezTo>
                  <a:pt x="21291" y="40154"/>
                  <a:pt x="21313" y="39957"/>
                  <a:pt x="21423" y="39792"/>
                </a:cubicBezTo>
                <a:cubicBezTo>
                  <a:pt x="21621" y="39517"/>
                  <a:pt x="21775" y="39209"/>
                  <a:pt x="21951" y="38923"/>
                </a:cubicBezTo>
                <a:cubicBezTo>
                  <a:pt x="22149" y="38593"/>
                  <a:pt x="22281" y="38252"/>
                  <a:pt x="22413" y="37900"/>
                </a:cubicBezTo>
                <a:cubicBezTo>
                  <a:pt x="22644" y="37262"/>
                  <a:pt x="22864" y="36613"/>
                  <a:pt x="23084" y="35976"/>
                </a:cubicBezTo>
                <a:cubicBezTo>
                  <a:pt x="23117" y="35866"/>
                  <a:pt x="23150" y="35756"/>
                  <a:pt x="23183" y="35646"/>
                </a:cubicBezTo>
                <a:cubicBezTo>
                  <a:pt x="23315" y="35085"/>
                  <a:pt x="23392" y="34535"/>
                  <a:pt x="23392" y="33963"/>
                </a:cubicBezTo>
                <a:cubicBezTo>
                  <a:pt x="23381" y="33765"/>
                  <a:pt x="23381" y="33567"/>
                  <a:pt x="23403" y="33369"/>
                </a:cubicBezTo>
                <a:cubicBezTo>
                  <a:pt x="23403" y="33303"/>
                  <a:pt x="23447" y="33226"/>
                  <a:pt x="23491" y="33149"/>
                </a:cubicBezTo>
                <a:cubicBezTo>
                  <a:pt x="23524" y="33094"/>
                  <a:pt x="23579" y="33061"/>
                  <a:pt x="23623" y="33006"/>
                </a:cubicBezTo>
                <a:cubicBezTo>
                  <a:pt x="23942" y="32665"/>
                  <a:pt x="24338" y="32402"/>
                  <a:pt x="24712" y="32116"/>
                </a:cubicBezTo>
                <a:cubicBezTo>
                  <a:pt x="24931" y="31940"/>
                  <a:pt x="25173" y="31830"/>
                  <a:pt x="25437" y="31731"/>
                </a:cubicBezTo>
                <a:cubicBezTo>
                  <a:pt x="25516" y="31701"/>
                  <a:pt x="25581" y="31686"/>
                  <a:pt x="25636" y="31686"/>
                </a:cubicBezTo>
                <a:cubicBezTo>
                  <a:pt x="25767" y="31686"/>
                  <a:pt x="25839" y="31775"/>
                  <a:pt x="25877" y="31984"/>
                </a:cubicBezTo>
                <a:cubicBezTo>
                  <a:pt x="25888" y="32028"/>
                  <a:pt x="25888" y="32083"/>
                  <a:pt x="25899" y="32127"/>
                </a:cubicBezTo>
                <a:cubicBezTo>
                  <a:pt x="25910" y="32358"/>
                  <a:pt x="25910" y="32577"/>
                  <a:pt x="25965" y="32808"/>
                </a:cubicBezTo>
                <a:cubicBezTo>
                  <a:pt x="26020" y="33028"/>
                  <a:pt x="25888" y="33248"/>
                  <a:pt x="25899" y="33479"/>
                </a:cubicBezTo>
                <a:cubicBezTo>
                  <a:pt x="25910" y="33545"/>
                  <a:pt x="25899" y="33611"/>
                  <a:pt x="25899" y="33677"/>
                </a:cubicBezTo>
                <a:cubicBezTo>
                  <a:pt x="25888" y="33776"/>
                  <a:pt x="25877" y="33875"/>
                  <a:pt x="25855" y="33963"/>
                </a:cubicBezTo>
                <a:cubicBezTo>
                  <a:pt x="25756" y="34326"/>
                  <a:pt x="25679" y="34689"/>
                  <a:pt x="25558" y="35041"/>
                </a:cubicBezTo>
                <a:cubicBezTo>
                  <a:pt x="25162" y="36218"/>
                  <a:pt x="24833" y="37405"/>
                  <a:pt x="24547" y="38604"/>
                </a:cubicBezTo>
                <a:cubicBezTo>
                  <a:pt x="24470" y="38945"/>
                  <a:pt x="24415" y="39297"/>
                  <a:pt x="24349" y="39649"/>
                </a:cubicBezTo>
                <a:cubicBezTo>
                  <a:pt x="24349" y="39671"/>
                  <a:pt x="24349" y="39682"/>
                  <a:pt x="24349" y="39704"/>
                </a:cubicBezTo>
                <a:cubicBezTo>
                  <a:pt x="24338" y="39754"/>
                  <a:pt x="24366" y="39815"/>
                  <a:pt x="24396" y="39815"/>
                </a:cubicBezTo>
                <a:cubicBezTo>
                  <a:pt x="24399" y="39815"/>
                  <a:pt x="24401" y="39814"/>
                  <a:pt x="24404" y="39814"/>
                </a:cubicBezTo>
                <a:cubicBezTo>
                  <a:pt x="24426" y="39803"/>
                  <a:pt x="24470" y="39792"/>
                  <a:pt x="24481" y="39759"/>
                </a:cubicBezTo>
                <a:cubicBezTo>
                  <a:pt x="24536" y="39627"/>
                  <a:pt x="24602" y="39495"/>
                  <a:pt x="24646" y="39363"/>
                </a:cubicBezTo>
                <a:cubicBezTo>
                  <a:pt x="24745" y="39066"/>
                  <a:pt x="24833" y="38769"/>
                  <a:pt x="24942" y="38483"/>
                </a:cubicBezTo>
                <a:cubicBezTo>
                  <a:pt x="25327" y="37471"/>
                  <a:pt x="25723" y="36448"/>
                  <a:pt x="26108" y="35437"/>
                </a:cubicBezTo>
                <a:cubicBezTo>
                  <a:pt x="26317" y="34854"/>
                  <a:pt x="26493" y="34271"/>
                  <a:pt x="26504" y="33644"/>
                </a:cubicBezTo>
                <a:cubicBezTo>
                  <a:pt x="26504" y="33545"/>
                  <a:pt x="26504" y="33446"/>
                  <a:pt x="26537" y="33347"/>
                </a:cubicBezTo>
                <a:cubicBezTo>
                  <a:pt x="26570" y="33182"/>
                  <a:pt x="26559" y="33028"/>
                  <a:pt x="26526" y="32863"/>
                </a:cubicBezTo>
                <a:cubicBezTo>
                  <a:pt x="26504" y="32742"/>
                  <a:pt x="26504" y="32610"/>
                  <a:pt x="26493" y="32479"/>
                </a:cubicBezTo>
                <a:cubicBezTo>
                  <a:pt x="26482" y="32369"/>
                  <a:pt x="26493" y="32248"/>
                  <a:pt x="26471" y="32138"/>
                </a:cubicBezTo>
                <a:cubicBezTo>
                  <a:pt x="26383" y="31544"/>
                  <a:pt x="26240" y="30961"/>
                  <a:pt x="25976" y="30422"/>
                </a:cubicBezTo>
                <a:cubicBezTo>
                  <a:pt x="25569" y="29564"/>
                  <a:pt x="25118" y="28740"/>
                  <a:pt x="24547" y="27992"/>
                </a:cubicBezTo>
                <a:cubicBezTo>
                  <a:pt x="24481" y="27915"/>
                  <a:pt x="24437" y="27827"/>
                  <a:pt x="24393" y="27739"/>
                </a:cubicBezTo>
                <a:cubicBezTo>
                  <a:pt x="24349" y="27662"/>
                  <a:pt x="24349" y="27574"/>
                  <a:pt x="24404" y="27508"/>
                </a:cubicBezTo>
                <a:cubicBezTo>
                  <a:pt x="24602" y="27255"/>
                  <a:pt x="24789" y="26991"/>
                  <a:pt x="25052" y="26804"/>
                </a:cubicBezTo>
                <a:cubicBezTo>
                  <a:pt x="25239" y="26661"/>
                  <a:pt x="25426" y="26540"/>
                  <a:pt x="25635" y="26430"/>
                </a:cubicBezTo>
                <a:cubicBezTo>
                  <a:pt x="26130" y="26166"/>
                  <a:pt x="26647" y="25913"/>
                  <a:pt x="27142" y="25638"/>
                </a:cubicBezTo>
                <a:cubicBezTo>
                  <a:pt x="27747" y="25308"/>
                  <a:pt x="28385" y="25022"/>
                  <a:pt x="28989" y="24660"/>
                </a:cubicBezTo>
                <a:cubicBezTo>
                  <a:pt x="29473" y="24374"/>
                  <a:pt x="29979" y="24099"/>
                  <a:pt x="30463" y="23802"/>
                </a:cubicBezTo>
                <a:cubicBezTo>
                  <a:pt x="30782" y="23615"/>
                  <a:pt x="31090" y="23406"/>
                  <a:pt x="31387" y="23175"/>
                </a:cubicBezTo>
                <a:cubicBezTo>
                  <a:pt x="31882" y="22790"/>
                  <a:pt x="32377" y="22383"/>
                  <a:pt x="32827" y="21943"/>
                </a:cubicBezTo>
                <a:cubicBezTo>
                  <a:pt x="33036" y="21756"/>
                  <a:pt x="33267" y="21613"/>
                  <a:pt x="33542" y="21536"/>
                </a:cubicBezTo>
                <a:cubicBezTo>
                  <a:pt x="33619" y="21514"/>
                  <a:pt x="33696" y="21492"/>
                  <a:pt x="33773" y="21459"/>
                </a:cubicBezTo>
                <a:cubicBezTo>
                  <a:pt x="33817" y="21448"/>
                  <a:pt x="33850" y="21415"/>
                  <a:pt x="33883" y="21371"/>
                </a:cubicBezTo>
                <a:cubicBezTo>
                  <a:pt x="33905" y="21338"/>
                  <a:pt x="33916" y="21283"/>
                  <a:pt x="33916" y="21239"/>
                </a:cubicBezTo>
                <a:cubicBezTo>
                  <a:pt x="33916" y="21184"/>
                  <a:pt x="33872" y="21152"/>
                  <a:pt x="33817" y="21152"/>
                </a:cubicBezTo>
                <a:cubicBezTo>
                  <a:pt x="33440" y="21112"/>
                  <a:pt x="33072" y="21027"/>
                  <a:pt x="32689" y="21027"/>
                </a:cubicBezTo>
                <a:cubicBezTo>
                  <a:pt x="32647" y="21027"/>
                  <a:pt x="32605" y="21028"/>
                  <a:pt x="32564" y="21031"/>
                </a:cubicBezTo>
                <a:cubicBezTo>
                  <a:pt x="32465" y="21034"/>
                  <a:pt x="32367" y="21035"/>
                  <a:pt x="32269" y="21035"/>
                </a:cubicBezTo>
                <a:cubicBezTo>
                  <a:pt x="32075" y="21035"/>
                  <a:pt x="31882" y="21031"/>
                  <a:pt x="31684" y="21031"/>
                </a:cubicBezTo>
                <a:cubicBezTo>
                  <a:pt x="31442" y="21031"/>
                  <a:pt x="31200" y="21053"/>
                  <a:pt x="30958" y="21108"/>
                </a:cubicBezTo>
                <a:cubicBezTo>
                  <a:pt x="30628" y="21162"/>
                  <a:pt x="30298" y="21250"/>
                  <a:pt x="29968" y="21349"/>
                </a:cubicBezTo>
                <a:cubicBezTo>
                  <a:pt x="29539" y="21481"/>
                  <a:pt x="29099" y="21591"/>
                  <a:pt x="28638" y="21613"/>
                </a:cubicBezTo>
                <a:cubicBezTo>
                  <a:pt x="28022" y="21635"/>
                  <a:pt x="27417" y="21756"/>
                  <a:pt x="26823" y="21943"/>
                </a:cubicBezTo>
                <a:cubicBezTo>
                  <a:pt x="26097" y="22163"/>
                  <a:pt x="25536" y="22614"/>
                  <a:pt x="25074" y="23197"/>
                </a:cubicBezTo>
                <a:cubicBezTo>
                  <a:pt x="24657" y="23725"/>
                  <a:pt x="24371" y="24330"/>
                  <a:pt x="24184" y="24978"/>
                </a:cubicBezTo>
                <a:cubicBezTo>
                  <a:pt x="24085" y="25330"/>
                  <a:pt x="23986" y="25693"/>
                  <a:pt x="23942" y="26067"/>
                </a:cubicBezTo>
                <a:cubicBezTo>
                  <a:pt x="23920" y="26353"/>
                  <a:pt x="23865" y="26639"/>
                  <a:pt x="23832" y="26936"/>
                </a:cubicBezTo>
                <a:cubicBezTo>
                  <a:pt x="23832" y="26947"/>
                  <a:pt x="23810" y="26969"/>
                  <a:pt x="23799" y="26969"/>
                </a:cubicBezTo>
                <a:cubicBezTo>
                  <a:pt x="23777" y="26969"/>
                  <a:pt x="23733" y="26969"/>
                  <a:pt x="23711" y="26947"/>
                </a:cubicBezTo>
                <a:cubicBezTo>
                  <a:pt x="23546" y="26826"/>
                  <a:pt x="23458" y="26661"/>
                  <a:pt x="23458" y="26452"/>
                </a:cubicBezTo>
                <a:cubicBezTo>
                  <a:pt x="23469" y="26078"/>
                  <a:pt x="23469" y="25704"/>
                  <a:pt x="23480" y="25330"/>
                </a:cubicBezTo>
                <a:cubicBezTo>
                  <a:pt x="23480" y="25253"/>
                  <a:pt x="23491" y="25165"/>
                  <a:pt x="23513" y="25088"/>
                </a:cubicBezTo>
                <a:cubicBezTo>
                  <a:pt x="23667" y="24209"/>
                  <a:pt x="23909" y="23351"/>
                  <a:pt x="24250" y="22526"/>
                </a:cubicBezTo>
                <a:cubicBezTo>
                  <a:pt x="24602" y="21635"/>
                  <a:pt x="24964" y="20745"/>
                  <a:pt x="25327" y="19865"/>
                </a:cubicBezTo>
                <a:cubicBezTo>
                  <a:pt x="25569" y="19238"/>
                  <a:pt x="25767" y="18611"/>
                  <a:pt x="25866" y="17940"/>
                </a:cubicBezTo>
                <a:cubicBezTo>
                  <a:pt x="25910" y="17720"/>
                  <a:pt x="25910" y="17489"/>
                  <a:pt x="25888" y="17270"/>
                </a:cubicBezTo>
                <a:cubicBezTo>
                  <a:pt x="25855" y="16885"/>
                  <a:pt x="25745" y="16533"/>
                  <a:pt x="25415" y="16291"/>
                </a:cubicBezTo>
                <a:cubicBezTo>
                  <a:pt x="25360" y="16258"/>
                  <a:pt x="25316" y="16203"/>
                  <a:pt x="25272" y="16159"/>
                </a:cubicBezTo>
                <a:cubicBezTo>
                  <a:pt x="25139" y="16025"/>
                  <a:pt x="24989" y="15965"/>
                  <a:pt x="24831" y="15965"/>
                </a:cubicBezTo>
                <a:cubicBezTo>
                  <a:pt x="24728" y="15965"/>
                  <a:pt x="24622" y="15990"/>
                  <a:pt x="24514" y="16038"/>
                </a:cubicBezTo>
                <a:cubicBezTo>
                  <a:pt x="24349" y="16115"/>
                  <a:pt x="24206" y="16225"/>
                  <a:pt x="24096" y="16368"/>
                </a:cubicBezTo>
                <a:cubicBezTo>
                  <a:pt x="23909" y="16588"/>
                  <a:pt x="23722" y="16819"/>
                  <a:pt x="23557" y="17050"/>
                </a:cubicBezTo>
                <a:cubicBezTo>
                  <a:pt x="23227" y="17522"/>
                  <a:pt x="22930" y="18006"/>
                  <a:pt x="22677" y="18512"/>
                </a:cubicBezTo>
                <a:cubicBezTo>
                  <a:pt x="22523" y="18831"/>
                  <a:pt x="22391" y="19172"/>
                  <a:pt x="22237" y="19491"/>
                </a:cubicBezTo>
                <a:cubicBezTo>
                  <a:pt x="21995" y="19953"/>
                  <a:pt x="21808" y="20437"/>
                  <a:pt x="21610" y="20910"/>
                </a:cubicBezTo>
                <a:cubicBezTo>
                  <a:pt x="21291" y="21679"/>
                  <a:pt x="20940" y="22427"/>
                  <a:pt x="20555" y="23164"/>
                </a:cubicBezTo>
                <a:cubicBezTo>
                  <a:pt x="20489" y="23274"/>
                  <a:pt x="20423" y="23384"/>
                  <a:pt x="20357" y="23494"/>
                </a:cubicBezTo>
                <a:cubicBezTo>
                  <a:pt x="20324" y="23527"/>
                  <a:pt x="20280" y="23560"/>
                  <a:pt x="20247" y="23593"/>
                </a:cubicBezTo>
                <a:cubicBezTo>
                  <a:pt x="20232" y="23604"/>
                  <a:pt x="20211" y="23609"/>
                  <a:pt x="20189" y="23609"/>
                </a:cubicBezTo>
                <a:cubicBezTo>
                  <a:pt x="20144" y="23609"/>
                  <a:pt x="20093" y="23589"/>
                  <a:pt x="20071" y="23560"/>
                </a:cubicBezTo>
                <a:cubicBezTo>
                  <a:pt x="19994" y="23450"/>
                  <a:pt x="19961" y="23318"/>
                  <a:pt x="19983" y="23186"/>
                </a:cubicBezTo>
                <a:cubicBezTo>
                  <a:pt x="20027" y="22867"/>
                  <a:pt x="20071" y="22548"/>
                  <a:pt x="20137" y="22229"/>
                </a:cubicBezTo>
                <a:cubicBezTo>
                  <a:pt x="20225" y="21855"/>
                  <a:pt x="20346" y="21481"/>
                  <a:pt x="20434" y="21097"/>
                </a:cubicBezTo>
                <a:cubicBezTo>
                  <a:pt x="20522" y="20668"/>
                  <a:pt x="20654" y="20250"/>
                  <a:pt x="20775" y="19832"/>
                </a:cubicBezTo>
                <a:cubicBezTo>
                  <a:pt x="20918" y="19337"/>
                  <a:pt x="21071" y="18831"/>
                  <a:pt x="21203" y="18336"/>
                </a:cubicBezTo>
                <a:cubicBezTo>
                  <a:pt x="21346" y="17797"/>
                  <a:pt x="21500" y="17270"/>
                  <a:pt x="21676" y="16753"/>
                </a:cubicBezTo>
                <a:cubicBezTo>
                  <a:pt x="21874" y="16159"/>
                  <a:pt x="22061" y="15576"/>
                  <a:pt x="22259" y="14993"/>
                </a:cubicBezTo>
                <a:cubicBezTo>
                  <a:pt x="22468" y="14410"/>
                  <a:pt x="22622" y="13816"/>
                  <a:pt x="22743" y="13212"/>
                </a:cubicBezTo>
                <a:cubicBezTo>
                  <a:pt x="22864" y="12673"/>
                  <a:pt x="22941" y="12123"/>
                  <a:pt x="22809" y="11573"/>
                </a:cubicBezTo>
                <a:cubicBezTo>
                  <a:pt x="22721" y="11243"/>
                  <a:pt x="22622" y="10946"/>
                  <a:pt x="22325" y="10759"/>
                </a:cubicBezTo>
                <a:cubicBezTo>
                  <a:pt x="22237" y="10693"/>
                  <a:pt x="22171" y="10594"/>
                  <a:pt x="22094" y="10506"/>
                </a:cubicBezTo>
                <a:cubicBezTo>
                  <a:pt x="21982" y="10388"/>
                  <a:pt x="21862" y="10327"/>
                  <a:pt x="21737" y="10327"/>
                </a:cubicBezTo>
                <a:cubicBezTo>
                  <a:pt x="21630" y="10327"/>
                  <a:pt x="21518" y="10371"/>
                  <a:pt x="21401" y="10462"/>
                </a:cubicBezTo>
                <a:cubicBezTo>
                  <a:pt x="21346" y="10506"/>
                  <a:pt x="21280" y="10561"/>
                  <a:pt x="21225" y="10627"/>
                </a:cubicBezTo>
                <a:cubicBezTo>
                  <a:pt x="21104" y="10781"/>
                  <a:pt x="20995" y="10935"/>
                  <a:pt x="20885" y="11100"/>
                </a:cubicBezTo>
                <a:cubicBezTo>
                  <a:pt x="20830" y="11177"/>
                  <a:pt x="20797" y="11265"/>
                  <a:pt x="20731" y="11342"/>
                </a:cubicBezTo>
                <a:cubicBezTo>
                  <a:pt x="20456" y="11628"/>
                  <a:pt x="20258" y="11958"/>
                  <a:pt x="20082" y="12310"/>
                </a:cubicBezTo>
                <a:cubicBezTo>
                  <a:pt x="20027" y="12409"/>
                  <a:pt x="19972" y="12508"/>
                  <a:pt x="19862" y="12563"/>
                </a:cubicBezTo>
                <a:cubicBezTo>
                  <a:pt x="19862" y="12745"/>
                  <a:pt x="19809" y="12907"/>
                  <a:pt x="19664" y="13037"/>
                </a:cubicBezTo>
                <a:lnTo>
                  <a:pt x="19664" y="13037"/>
                </a:lnTo>
                <a:cubicBezTo>
                  <a:pt x="19666" y="12854"/>
                  <a:pt x="19721" y="12692"/>
                  <a:pt x="19851" y="12563"/>
                </a:cubicBezTo>
                <a:cubicBezTo>
                  <a:pt x="19884" y="12453"/>
                  <a:pt x="19895" y="12332"/>
                  <a:pt x="19928" y="12233"/>
                </a:cubicBezTo>
                <a:cubicBezTo>
                  <a:pt x="20126" y="11661"/>
                  <a:pt x="20324" y="11089"/>
                  <a:pt x="20522" y="10528"/>
                </a:cubicBezTo>
                <a:cubicBezTo>
                  <a:pt x="20610" y="10264"/>
                  <a:pt x="20654" y="9989"/>
                  <a:pt x="20709" y="9726"/>
                </a:cubicBezTo>
                <a:cubicBezTo>
                  <a:pt x="20720" y="9594"/>
                  <a:pt x="20720" y="9462"/>
                  <a:pt x="20709" y="9341"/>
                </a:cubicBezTo>
                <a:cubicBezTo>
                  <a:pt x="20698" y="9220"/>
                  <a:pt x="20665" y="9110"/>
                  <a:pt x="20643" y="9000"/>
                </a:cubicBezTo>
                <a:cubicBezTo>
                  <a:pt x="20610" y="8769"/>
                  <a:pt x="20511" y="8571"/>
                  <a:pt x="20346" y="8406"/>
                </a:cubicBezTo>
                <a:cubicBezTo>
                  <a:pt x="20280" y="8340"/>
                  <a:pt x="20225" y="8252"/>
                  <a:pt x="20170" y="8175"/>
                </a:cubicBezTo>
                <a:cubicBezTo>
                  <a:pt x="20126" y="8087"/>
                  <a:pt x="20115" y="7988"/>
                  <a:pt x="20060" y="7911"/>
                </a:cubicBezTo>
                <a:cubicBezTo>
                  <a:pt x="19994" y="7812"/>
                  <a:pt x="19906" y="7746"/>
                  <a:pt x="19818" y="7658"/>
                </a:cubicBezTo>
                <a:cubicBezTo>
                  <a:pt x="19829" y="7592"/>
                  <a:pt x="19840" y="7526"/>
                  <a:pt x="19851" y="7460"/>
                </a:cubicBezTo>
                <a:cubicBezTo>
                  <a:pt x="19972" y="6844"/>
                  <a:pt x="20159" y="6239"/>
                  <a:pt x="20401" y="5657"/>
                </a:cubicBezTo>
                <a:cubicBezTo>
                  <a:pt x="20687" y="4975"/>
                  <a:pt x="21060" y="4348"/>
                  <a:pt x="21610" y="3842"/>
                </a:cubicBezTo>
                <a:cubicBezTo>
                  <a:pt x="21676" y="3776"/>
                  <a:pt x="21753" y="3710"/>
                  <a:pt x="21808" y="3633"/>
                </a:cubicBezTo>
                <a:cubicBezTo>
                  <a:pt x="21841" y="3600"/>
                  <a:pt x="21852" y="3545"/>
                  <a:pt x="21874" y="3501"/>
                </a:cubicBezTo>
                <a:cubicBezTo>
                  <a:pt x="21896" y="3435"/>
                  <a:pt x="21819" y="3325"/>
                  <a:pt x="21742" y="3325"/>
                </a:cubicBezTo>
                <a:cubicBezTo>
                  <a:pt x="21698" y="3325"/>
                  <a:pt x="21643" y="3325"/>
                  <a:pt x="21599" y="3336"/>
                </a:cubicBezTo>
                <a:cubicBezTo>
                  <a:pt x="21258" y="3424"/>
                  <a:pt x="20907" y="3501"/>
                  <a:pt x="20566" y="3600"/>
                </a:cubicBezTo>
                <a:cubicBezTo>
                  <a:pt x="20115" y="3732"/>
                  <a:pt x="19686" y="3930"/>
                  <a:pt x="19279" y="4172"/>
                </a:cubicBezTo>
                <a:cubicBezTo>
                  <a:pt x="18509" y="4645"/>
                  <a:pt x="17849" y="5239"/>
                  <a:pt x="17387" y="6019"/>
                </a:cubicBezTo>
                <a:cubicBezTo>
                  <a:pt x="17091" y="6547"/>
                  <a:pt x="16816" y="7075"/>
                  <a:pt x="16607" y="7647"/>
                </a:cubicBezTo>
                <a:cubicBezTo>
                  <a:pt x="16519" y="7889"/>
                  <a:pt x="16420" y="8131"/>
                  <a:pt x="16332" y="8373"/>
                </a:cubicBezTo>
                <a:cubicBezTo>
                  <a:pt x="16321" y="8395"/>
                  <a:pt x="16299" y="8428"/>
                  <a:pt x="16277" y="8450"/>
                </a:cubicBezTo>
                <a:cubicBezTo>
                  <a:pt x="16265" y="8468"/>
                  <a:pt x="16236" y="8476"/>
                  <a:pt x="16207" y="8476"/>
                </a:cubicBezTo>
                <a:cubicBezTo>
                  <a:pt x="16183" y="8476"/>
                  <a:pt x="16160" y="8471"/>
                  <a:pt x="16145" y="8461"/>
                </a:cubicBezTo>
                <a:cubicBezTo>
                  <a:pt x="16035" y="8395"/>
                  <a:pt x="15980" y="8263"/>
                  <a:pt x="15903" y="8164"/>
                </a:cubicBezTo>
                <a:cubicBezTo>
                  <a:pt x="15805" y="8045"/>
                  <a:pt x="15693" y="7984"/>
                  <a:pt x="15568" y="7984"/>
                </a:cubicBezTo>
                <a:cubicBezTo>
                  <a:pt x="15497" y="7984"/>
                  <a:pt x="15422" y="8003"/>
                  <a:pt x="15342" y="8043"/>
                </a:cubicBezTo>
                <a:cubicBezTo>
                  <a:pt x="15320" y="8043"/>
                  <a:pt x="15309" y="8054"/>
                  <a:pt x="15298" y="8065"/>
                </a:cubicBezTo>
                <a:cubicBezTo>
                  <a:pt x="15045" y="8208"/>
                  <a:pt x="14792" y="8373"/>
                  <a:pt x="14627" y="8615"/>
                </a:cubicBezTo>
                <a:cubicBezTo>
                  <a:pt x="14484" y="8835"/>
                  <a:pt x="14297" y="9011"/>
                  <a:pt x="14110" y="9198"/>
                </a:cubicBezTo>
                <a:cubicBezTo>
                  <a:pt x="14105" y="9209"/>
                  <a:pt x="14094" y="9211"/>
                  <a:pt x="14081" y="9211"/>
                </a:cubicBezTo>
                <a:cubicBezTo>
                  <a:pt x="14069" y="9211"/>
                  <a:pt x="14055" y="9209"/>
                  <a:pt x="14044" y="9209"/>
                </a:cubicBezTo>
                <a:cubicBezTo>
                  <a:pt x="13934" y="8857"/>
                  <a:pt x="13923" y="8505"/>
                  <a:pt x="13923" y="8142"/>
                </a:cubicBezTo>
                <a:cubicBezTo>
                  <a:pt x="13923" y="7900"/>
                  <a:pt x="13890" y="7658"/>
                  <a:pt x="13857" y="7416"/>
                </a:cubicBezTo>
                <a:cubicBezTo>
                  <a:pt x="13802" y="7053"/>
                  <a:pt x="13791" y="6679"/>
                  <a:pt x="13725" y="6305"/>
                </a:cubicBezTo>
                <a:cubicBezTo>
                  <a:pt x="13725" y="6261"/>
                  <a:pt x="13725" y="6206"/>
                  <a:pt x="13725" y="6162"/>
                </a:cubicBezTo>
                <a:cubicBezTo>
                  <a:pt x="13725" y="5822"/>
                  <a:pt x="13725" y="5481"/>
                  <a:pt x="13725" y="5140"/>
                </a:cubicBezTo>
                <a:cubicBezTo>
                  <a:pt x="13725" y="4964"/>
                  <a:pt x="13747" y="4788"/>
                  <a:pt x="13780" y="4612"/>
                </a:cubicBezTo>
                <a:cubicBezTo>
                  <a:pt x="13846" y="4205"/>
                  <a:pt x="13978" y="3820"/>
                  <a:pt x="14088" y="3435"/>
                </a:cubicBezTo>
                <a:cubicBezTo>
                  <a:pt x="14220" y="2984"/>
                  <a:pt x="14385" y="2544"/>
                  <a:pt x="14627" y="2138"/>
                </a:cubicBezTo>
                <a:cubicBezTo>
                  <a:pt x="14660" y="2083"/>
                  <a:pt x="14671" y="2017"/>
                  <a:pt x="14682" y="1951"/>
                </a:cubicBezTo>
                <a:cubicBezTo>
                  <a:pt x="14714" y="1867"/>
                  <a:pt x="14615" y="1763"/>
                  <a:pt x="14530" y="1763"/>
                </a:cubicBezTo>
                <a:cubicBezTo>
                  <a:pt x="14525" y="1763"/>
                  <a:pt x="14521" y="1763"/>
                  <a:pt x="14517" y="1764"/>
                </a:cubicBezTo>
                <a:cubicBezTo>
                  <a:pt x="14242" y="1830"/>
                  <a:pt x="13989" y="1940"/>
                  <a:pt x="13758" y="2083"/>
                </a:cubicBezTo>
                <a:cubicBezTo>
                  <a:pt x="13055" y="2511"/>
                  <a:pt x="12461" y="3061"/>
                  <a:pt x="11955" y="3699"/>
                </a:cubicBezTo>
                <a:cubicBezTo>
                  <a:pt x="11614" y="4139"/>
                  <a:pt x="11306" y="4590"/>
                  <a:pt x="10976" y="5041"/>
                </a:cubicBezTo>
                <a:cubicBezTo>
                  <a:pt x="10910" y="5129"/>
                  <a:pt x="10866" y="5228"/>
                  <a:pt x="10811" y="5327"/>
                </a:cubicBezTo>
                <a:cubicBezTo>
                  <a:pt x="10459" y="5976"/>
                  <a:pt x="10250" y="6679"/>
                  <a:pt x="10118" y="7394"/>
                </a:cubicBezTo>
                <a:cubicBezTo>
                  <a:pt x="10096" y="7526"/>
                  <a:pt x="10085" y="7658"/>
                  <a:pt x="10063" y="7779"/>
                </a:cubicBezTo>
                <a:cubicBezTo>
                  <a:pt x="9986" y="8219"/>
                  <a:pt x="9986" y="8659"/>
                  <a:pt x="10041" y="9088"/>
                </a:cubicBezTo>
                <a:cubicBezTo>
                  <a:pt x="10096" y="9506"/>
                  <a:pt x="10195" y="9923"/>
                  <a:pt x="10327" y="10319"/>
                </a:cubicBezTo>
                <a:cubicBezTo>
                  <a:pt x="10525" y="10935"/>
                  <a:pt x="10745" y="11551"/>
                  <a:pt x="10987" y="12156"/>
                </a:cubicBezTo>
                <a:cubicBezTo>
                  <a:pt x="11218" y="12772"/>
                  <a:pt x="11405" y="13410"/>
                  <a:pt x="11504" y="14069"/>
                </a:cubicBezTo>
                <a:cubicBezTo>
                  <a:pt x="11548" y="14333"/>
                  <a:pt x="11504" y="14553"/>
                  <a:pt x="11383" y="14773"/>
                </a:cubicBezTo>
                <a:cubicBezTo>
                  <a:pt x="11370" y="14792"/>
                  <a:pt x="11339" y="14804"/>
                  <a:pt x="11311" y="14804"/>
                </a:cubicBezTo>
                <a:cubicBezTo>
                  <a:pt x="11290" y="14804"/>
                  <a:pt x="11271" y="14798"/>
                  <a:pt x="11262" y="14784"/>
                </a:cubicBezTo>
                <a:cubicBezTo>
                  <a:pt x="11240" y="14762"/>
                  <a:pt x="11218" y="14740"/>
                  <a:pt x="11196" y="14707"/>
                </a:cubicBezTo>
                <a:cubicBezTo>
                  <a:pt x="10888" y="14245"/>
                  <a:pt x="10602" y="13783"/>
                  <a:pt x="10338" y="13289"/>
                </a:cubicBezTo>
                <a:cubicBezTo>
                  <a:pt x="10140" y="12904"/>
                  <a:pt x="9931" y="12519"/>
                  <a:pt x="9711" y="12145"/>
                </a:cubicBezTo>
                <a:cubicBezTo>
                  <a:pt x="9327" y="11485"/>
                  <a:pt x="8953" y="10814"/>
                  <a:pt x="8612" y="10132"/>
                </a:cubicBezTo>
                <a:cubicBezTo>
                  <a:pt x="8557" y="10022"/>
                  <a:pt x="8502" y="9901"/>
                  <a:pt x="8436" y="9791"/>
                </a:cubicBezTo>
                <a:cubicBezTo>
                  <a:pt x="8128" y="9308"/>
                  <a:pt x="7919" y="8780"/>
                  <a:pt x="7688" y="8263"/>
                </a:cubicBezTo>
                <a:cubicBezTo>
                  <a:pt x="7677" y="8252"/>
                  <a:pt x="7677" y="8230"/>
                  <a:pt x="7677" y="8219"/>
                </a:cubicBezTo>
                <a:cubicBezTo>
                  <a:pt x="7666" y="8175"/>
                  <a:pt x="7710" y="8109"/>
                  <a:pt x="7754" y="8109"/>
                </a:cubicBezTo>
                <a:cubicBezTo>
                  <a:pt x="8040" y="8098"/>
                  <a:pt x="8293" y="7999"/>
                  <a:pt x="8524" y="7845"/>
                </a:cubicBezTo>
                <a:cubicBezTo>
                  <a:pt x="8711" y="7724"/>
                  <a:pt x="8843" y="7570"/>
                  <a:pt x="8854" y="7339"/>
                </a:cubicBezTo>
                <a:cubicBezTo>
                  <a:pt x="8865" y="7229"/>
                  <a:pt x="8876" y="7108"/>
                  <a:pt x="8909" y="6998"/>
                </a:cubicBezTo>
                <a:cubicBezTo>
                  <a:pt x="8997" y="6668"/>
                  <a:pt x="8942" y="6558"/>
                  <a:pt x="9382" y="6514"/>
                </a:cubicBezTo>
                <a:cubicBezTo>
                  <a:pt x="9404" y="6514"/>
                  <a:pt x="9415" y="6503"/>
                  <a:pt x="9426" y="6503"/>
                </a:cubicBezTo>
                <a:cubicBezTo>
                  <a:pt x="9744" y="6404"/>
                  <a:pt x="9964" y="6206"/>
                  <a:pt x="10063" y="5877"/>
                </a:cubicBezTo>
                <a:cubicBezTo>
                  <a:pt x="10085" y="5789"/>
                  <a:pt x="10107" y="5690"/>
                  <a:pt x="10118" y="5602"/>
                </a:cubicBezTo>
                <a:cubicBezTo>
                  <a:pt x="10140" y="5437"/>
                  <a:pt x="10195" y="5283"/>
                  <a:pt x="10272" y="5140"/>
                </a:cubicBezTo>
                <a:cubicBezTo>
                  <a:pt x="10349" y="4975"/>
                  <a:pt x="10437" y="4821"/>
                  <a:pt x="10514" y="4656"/>
                </a:cubicBezTo>
                <a:cubicBezTo>
                  <a:pt x="10602" y="4480"/>
                  <a:pt x="10690" y="4304"/>
                  <a:pt x="10745" y="4128"/>
                </a:cubicBezTo>
                <a:cubicBezTo>
                  <a:pt x="10877" y="3633"/>
                  <a:pt x="10855" y="3171"/>
                  <a:pt x="10536" y="2742"/>
                </a:cubicBezTo>
                <a:cubicBezTo>
                  <a:pt x="10360" y="2500"/>
                  <a:pt x="10140" y="2357"/>
                  <a:pt x="9865" y="2269"/>
                </a:cubicBezTo>
                <a:cubicBezTo>
                  <a:pt x="9821" y="2258"/>
                  <a:pt x="9777" y="2247"/>
                  <a:pt x="9722" y="2247"/>
                </a:cubicBezTo>
                <a:cubicBezTo>
                  <a:pt x="9667" y="2258"/>
                  <a:pt x="9601" y="2258"/>
                  <a:pt x="9535" y="2280"/>
                </a:cubicBezTo>
                <a:cubicBezTo>
                  <a:pt x="9447" y="2313"/>
                  <a:pt x="9338" y="2291"/>
                  <a:pt x="9272" y="2379"/>
                </a:cubicBezTo>
                <a:cubicBezTo>
                  <a:pt x="9294" y="2401"/>
                  <a:pt x="9316" y="2423"/>
                  <a:pt x="9349" y="2423"/>
                </a:cubicBezTo>
                <a:cubicBezTo>
                  <a:pt x="9411" y="2431"/>
                  <a:pt x="9478" y="2439"/>
                  <a:pt x="9548" y="2439"/>
                </a:cubicBezTo>
                <a:cubicBezTo>
                  <a:pt x="9576" y="2439"/>
                  <a:pt x="9605" y="2438"/>
                  <a:pt x="9634" y="2434"/>
                </a:cubicBezTo>
                <a:cubicBezTo>
                  <a:pt x="9898" y="2434"/>
                  <a:pt x="10107" y="2544"/>
                  <a:pt x="10272" y="2742"/>
                </a:cubicBezTo>
                <a:cubicBezTo>
                  <a:pt x="10547" y="3094"/>
                  <a:pt x="10679" y="3490"/>
                  <a:pt x="10536" y="3930"/>
                </a:cubicBezTo>
                <a:cubicBezTo>
                  <a:pt x="10459" y="4161"/>
                  <a:pt x="10360" y="4381"/>
                  <a:pt x="10250" y="4601"/>
                </a:cubicBezTo>
                <a:cubicBezTo>
                  <a:pt x="10085" y="4920"/>
                  <a:pt x="9920" y="5228"/>
                  <a:pt x="9876" y="5591"/>
                </a:cubicBezTo>
                <a:cubicBezTo>
                  <a:pt x="9865" y="5756"/>
                  <a:pt x="9810" y="5910"/>
                  <a:pt x="9678" y="6030"/>
                </a:cubicBezTo>
                <a:cubicBezTo>
                  <a:pt x="9648" y="6071"/>
                  <a:pt x="9580" y="6131"/>
                  <a:pt x="9544" y="6131"/>
                </a:cubicBezTo>
                <a:cubicBezTo>
                  <a:pt x="9541" y="6131"/>
                  <a:pt x="9538" y="6130"/>
                  <a:pt x="9535" y="6129"/>
                </a:cubicBezTo>
                <a:cubicBezTo>
                  <a:pt x="9447" y="6107"/>
                  <a:pt x="9502" y="6019"/>
                  <a:pt x="9513" y="5965"/>
                </a:cubicBezTo>
                <a:cubicBezTo>
                  <a:pt x="9557" y="5745"/>
                  <a:pt x="9623" y="5525"/>
                  <a:pt x="9634" y="5294"/>
                </a:cubicBezTo>
                <a:cubicBezTo>
                  <a:pt x="9634" y="4953"/>
                  <a:pt x="9645" y="4623"/>
                  <a:pt x="9711" y="4282"/>
                </a:cubicBezTo>
                <a:cubicBezTo>
                  <a:pt x="9788" y="3919"/>
                  <a:pt x="9656" y="3611"/>
                  <a:pt x="9371" y="3380"/>
                </a:cubicBezTo>
                <a:cubicBezTo>
                  <a:pt x="9272" y="3292"/>
                  <a:pt x="9162" y="3226"/>
                  <a:pt x="9063" y="3138"/>
                </a:cubicBezTo>
                <a:cubicBezTo>
                  <a:pt x="9008" y="3094"/>
                  <a:pt x="8986" y="3039"/>
                  <a:pt x="8997" y="2962"/>
                </a:cubicBezTo>
                <a:cubicBezTo>
                  <a:pt x="9074" y="2665"/>
                  <a:pt x="9063" y="2357"/>
                  <a:pt x="9052" y="2050"/>
                </a:cubicBezTo>
                <a:cubicBezTo>
                  <a:pt x="9041" y="1764"/>
                  <a:pt x="8953" y="1511"/>
                  <a:pt x="8755" y="1291"/>
                </a:cubicBezTo>
                <a:cubicBezTo>
                  <a:pt x="8689" y="1225"/>
                  <a:pt x="8623" y="1148"/>
                  <a:pt x="8568" y="1071"/>
                </a:cubicBezTo>
                <a:cubicBezTo>
                  <a:pt x="8370" y="785"/>
                  <a:pt x="8084" y="598"/>
                  <a:pt x="7787" y="433"/>
                </a:cubicBezTo>
                <a:cubicBezTo>
                  <a:pt x="7622" y="345"/>
                  <a:pt x="7457" y="290"/>
                  <a:pt x="7270" y="279"/>
                </a:cubicBezTo>
                <a:cubicBezTo>
                  <a:pt x="6928" y="258"/>
                  <a:pt x="6587" y="179"/>
                  <a:pt x="6227" y="179"/>
                </a:cubicBezTo>
                <a:cubicBezTo>
                  <a:pt x="6204" y="179"/>
                  <a:pt x="6182" y="179"/>
                  <a:pt x="6159" y="180"/>
                </a:cubicBezTo>
                <a:cubicBezTo>
                  <a:pt x="6071" y="180"/>
                  <a:pt x="5972" y="147"/>
                  <a:pt x="5884" y="125"/>
                </a:cubicBezTo>
                <a:cubicBezTo>
                  <a:pt x="5752" y="92"/>
                  <a:pt x="5631" y="59"/>
                  <a:pt x="5500" y="26"/>
                </a:cubicBezTo>
                <a:cubicBezTo>
                  <a:pt x="5436" y="9"/>
                  <a:pt x="5374" y="0"/>
                  <a:pt x="53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52"/>
          <p:cNvSpPr/>
          <p:nvPr/>
        </p:nvSpPr>
        <p:spPr>
          <a:xfrm>
            <a:off x="7387748" y="3462845"/>
            <a:ext cx="104648" cy="137901"/>
          </a:xfrm>
          <a:custGeom>
            <a:avLst/>
            <a:gdLst/>
            <a:ahLst/>
            <a:cxnLst/>
            <a:rect l="l" t="t" r="r" b="b"/>
            <a:pathLst>
              <a:path w="4455" h="5870" extrusionOk="0">
                <a:moveTo>
                  <a:pt x="1749" y="0"/>
                </a:moveTo>
                <a:cubicBezTo>
                  <a:pt x="1694" y="11"/>
                  <a:pt x="1628" y="66"/>
                  <a:pt x="1617" y="121"/>
                </a:cubicBezTo>
                <a:cubicBezTo>
                  <a:pt x="1617" y="176"/>
                  <a:pt x="1617" y="220"/>
                  <a:pt x="1617" y="275"/>
                </a:cubicBezTo>
                <a:cubicBezTo>
                  <a:pt x="1650" y="693"/>
                  <a:pt x="1694" y="1122"/>
                  <a:pt x="1727" y="1540"/>
                </a:cubicBezTo>
                <a:cubicBezTo>
                  <a:pt x="1749" y="1848"/>
                  <a:pt x="1782" y="2145"/>
                  <a:pt x="1804" y="2442"/>
                </a:cubicBezTo>
                <a:cubicBezTo>
                  <a:pt x="1815" y="2552"/>
                  <a:pt x="1760" y="2640"/>
                  <a:pt x="1661" y="2673"/>
                </a:cubicBezTo>
                <a:cubicBezTo>
                  <a:pt x="1474" y="2750"/>
                  <a:pt x="1276" y="2805"/>
                  <a:pt x="1089" y="2871"/>
                </a:cubicBezTo>
                <a:cubicBezTo>
                  <a:pt x="770" y="2991"/>
                  <a:pt x="462" y="3101"/>
                  <a:pt x="143" y="3222"/>
                </a:cubicBezTo>
                <a:cubicBezTo>
                  <a:pt x="121" y="3233"/>
                  <a:pt x="99" y="3244"/>
                  <a:pt x="77" y="3255"/>
                </a:cubicBezTo>
                <a:cubicBezTo>
                  <a:pt x="22" y="3288"/>
                  <a:pt x="0" y="3365"/>
                  <a:pt x="33" y="3420"/>
                </a:cubicBezTo>
                <a:cubicBezTo>
                  <a:pt x="73" y="3480"/>
                  <a:pt x="121" y="3521"/>
                  <a:pt x="194" y="3521"/>
                </a:cubicBezTo>
                <a:cubicBezTo>
                  <a:pt x="202" y="3521"/>
                  <a:pt x="211" y="3520"/>
                  <a:pt x="220" y="3519"/>
                </a:cubicBezTo>
                <a:cubicBezTo>
                  <a:pt x="286" y="3519"/>
                  <a:pt x="341" y="3497"/>
                  <a:pt x="407" y="3486"/>
                </a:cubicBezTo>
                <a:cubicBezTo>
                  <a:pt x="726" y="3420"/>
                  <a:pt x="1034" y="3332"/>
                  <a:pt x="1353" y="3266"/>
                </a:cubicBezTo>
                <a:cubicBezTo>
                  <a:pt x="1452" y="3244"/>
                  <a:pt x="1551" y="3244"/>
                  <a:pt x="1650" y="3222"/>
                </a:cubicBezTo>
                <a:cubicBezTo>
                  <a:pt x="1683" y="3222"/>
                  <a:pt x="1727" y="3277"/>
                  <a:pt x="1716" y="3299"/>
                </a:cubicBezTo>
                <a:cubicBezTo>
                  <a:pt x="1716" y="3343"/>
                  <a:pt x="1716" y="3376"/>
                  <a:pt x="1705" y="3409"/>
                </a:cubicBezTo>
                <a:cubicBezTo>
                  <a:pt x="1628" y="3596"/>
                  <a:pt x="1551" y="3783"/>
                  <a:pt x="1485" y="3970"/>
                </a:cubicBezTo>
                <a:cubicBezTo>
                  <a:pt x="1430" y="4124"/>
                  <a:pt x="1375" y="4278"/>
                  <a:pt x="1320" y="4432"/>
                </a:cubicBezTo>
                <a:cubicBezTo>
                  <a:pt x="1320" y="4443"/>
                  <a:pt x="1309" y="4454"/>
                  <a:pt x="1320" y="4465"/>
                </a:cubicBezTo>
                <a:cubicBezTo>
                  <a:pt x="1320" y="4476"/>
                  <a:pt x="1320" y="4498"/>
                  <a:pt x="1331" y="4498"/>
                </a:cubicBezTo>
                <a:cubicBezTo>
                  <a:pt x="1353" y="4509"/>
                  <a:pt x="1375" y="4520"/>
                  <a:pt x="1397" y="4520"/>
                </a:cubicBezTo>
                <a:cubicBezTo>
                  <a:pt x="1474" y="4487"/>
                  <a:pt x="1518" y="4432"/>
                  <a:pt x="1562" y="4366"/>
                </a:cubicBezTo>
                <a:cubicBezTo>
                  <a:pt x="1661" y="4212"/>
                  <a:pt x="1749" y="4047"/>
                  <a:pt x="1870" y="3904"/>
                </a:cubicBezTo>
                <a:cubicBezTo>
                  <a:pt x="1936" y="3937"/>
                  <a:pt x="1936" y="3981"/>
                  <a:pt x="1947" y="4036"/>
                </a:cubicBezTo>
                <a:cubicBezTo>
                  <a:pt x="1980" y="4245"/>
                  <a:pt x="2013" y="4454"/>
                  <a:pt x="2057" y="4663"/>
                </a:cubicBezTo>
                <a:cubicBezTo>
                  <a:pt x="2090" y="4817"/>
                  <a:pt x="2123" y="4982"/>
                  <a:pt x="2156" y="5136"/>
                </a:cubicBezTo>
                <a:cubicBezTo>
                  <a:pt x="2211" y="5356"/>
                  <a:pt x="2255" y="5576"/>
                  <a:pt x="2354" y="5785"/>
                </a:cubicBezTo>
                <a:cubicBezTo>
                  <a:pt x="2376" y="5818"/>
                  <a:pt x="2398" y="5840"/>
                  <a:pt x="2420" y="5862"/>
                </a:cubicBezTo>
                <a:cubicBezTo>
                  <a:pt x="2431" y="5867"/>
                  <a:pt x="2447" y="5870"/>
                  <a:pt x="2461" y="5870"/>
                </a:cubicBezTo>
                <a:cubicBezTo>
                  <a:pt x="2475" y="5870"/>
                  <a:pt x="2486" y="5867"/>
                  <a:pt x="2486" y="5862"/>
                </a:cubicBezTo>
                <a:cubicBezTo>
                  <a:pt x="2519" y="5829"/>
                  <a:pt x="2541" y="5785"/>
                  <a:pt x="2552" y="5730"/>
                </a:cubicBezTo>
                <a:cubicBezTo>
                  <a:pt x="2640" y="5444"/>
                  <a:pt x="2640" y="5147"/>
                  <a:pt x="2651" y="4839"/>
                </a:cubicBezTo>
                <a:cubicBezTo>
                  <a:pt x="2662" y="4421"/>
                  <a:pt x="2662" y="3992"/>
                  <a:pt x="2574" y="3574"/>
                </a:cubicBezTo>
                <a:cubicBezTo>
                  <a:pt x="2530" y="3420"/>
                  <a:pt x="2530" y="3244"/>
                  <a:pt x="2508" y="3090"/>
                </a:cubicBezTo>
                <a:cubicBezTo>
                  <a:pt x="2497" y="3035"/>
                  <a:pt x="2541" y="2991"/>
                  <a:pt x="2585" y="2969"/>
                </a:cubicBezTo>
                <a:cubicBezTo>
                  <a:pt x="2794" y="2914"/>
                  <a:pt x="2992" y="2849"/>
                  <a:pt x="3200" y="2794"/>
                </a:cubicBezTo>
                <a:cubicBezTo>
                  <a:pt x="3453" y="2739"/>
                  <a:pt x="3695" y="2629"/>
                  <a:pt x="3937" y="2519"/>
                </a:cubicBezTo>
                <a:cubicBezTo>
                  <a:pt x="4113" y="2420"/>
                  <a:pt x="4267" y="2288"/>
                  <a:pt x="4388" y="2134"/>
                </a:cubicBezTo>
                <a:cubicBezTo>
                  <a:pt x="4410" y="2101"/>
                  <a:pt x="4421" y="2068"/>
                  <a:pt x="4432" y="2035"/>
                </a:cubicBezTo>
                <a:cubicBezTo>
                  <a:pt x="4454" y="1991"/>
                  <a:pt x="4399" y="1925"/>
                  <a:pt x="4355" y="1925"/>
                </a:cubicBezTo>
                <a:lnTo>
                  <a:pt x="4212" y="1925"/>
                </a:lnTo>
                <a:cubicBezTo>
                  <a:pt x="3882" y="1969"/>
                  <a:pt x="3563" y="2035"/>
                  <a:pt x="3255" y="2134"/>
                </a:cubicBezTo>
                <a:cubicBezTo>
                  <a:pt x="3113" y="2178"/>
                  <a:pt x="2970" y="2222"/>
                  <a:pt x="2827" y="2255"/>
                </a:cubicBezTo>
                <a:cubicBezTo>
                  <a:pt x="2822" y="2257"/>
                  <a:pt x="2818" y="2258"/>
                  <a:pt x="2814" y="2258"/>
                </a:cubicBezTo>
                <a:cubicBezTo>
                  <a:pt x="2796" y="2258"/>
                  <a:pt x="2778" y="2242"/>
                  <a:pt x="2761" y="2233"/>
                </a:cubicBezTo>
                <a:cubicBezTo>
                  <a:pt x="2761" y="2222"/>
                  <a:pt x="2750" y="2200"/>
                  <a:pt x="2761" y="2200"/>
                </a:cubicBezTo>
                <a:cubicBezTo>
                  <a:pt x="2816" y="2068"/>
                  <a:pt x="2871" y="1947"/>
                  <a:pt x="2937" y="1826"/>
                </a:cubicBezTo>
                <a:cubicBezTo>
                  <a:pt x="3014" y="1661"/>
                  <a:pt x="3102" y="1485"/>
                  <a:pt x="3179" y="1320"/>
                </a:cubicBezTo>
                <a:cubicBezTo>
                  <a:pt x="3200" y="1265"/>
                  <a:pt x="3211" y="1199"/>
                  <a:pt x="3222" y="1144"/>
                </a:cubicBezTo>
                <a:cubicBezTo>
                  <a:pt x="3222" y="1122"/>
                  <a:pt x="3200" y="1089"/>
                  <a:pt x="3189" y="1078"/>
                </a:cubicBezTo>
                <a:cubicBezTo>
                  <a:pt x="3179" y="1072"/>
                  <a:pt x="3165" y="1070"/>
                  <a:pt x="3151" y="1070"/>
                </a:cubicBezTo>
                <a:cubicBezTo>
                  <a:pt x="3137" y="1070"/>
                  <a:pt x="3124" y="1072"/>
                  <a:pt x="3113" y="1078"/>
                </a:cubicBezTo>
                <a:cubicBezTo>
                  <a:pt x="3069" y="1133"/>
                  <a:pt x="3014" y="1188"/>
                  <a:pt x="2981" y="1254"/>
                </a:cubicBezTo>
                <a:cubicBezTo>
                  <a:pt x="2805" y="1529"/>
                  <a:pt x="2629" y="1804"/>
                  <a:pt x="2453" y="2079"/>
                </a:cubicBezTo>
                <a:cubicBezTo>
                  <a:pt x="2431" y="2101"/>
                  <a:pt x="2409" y="2123"/>
                  <a:pt x="2376" y="2156"/>
                </a:cubicBezTo>
                <a:cubicBezTo>
                  <a:pt x="2288" y="2057"/>
                  <a:pt x="2288" y="1947"/>
                  <a:pt x="2266" y="1837"/>
                </a:cubicBezTo>
                <a:cubicBezTo>
                  <a:pt x="2167" y="1386"/>
                  <a:pt x="2079" y="924"/>
                  <a:pt x="1980" y="473"/>
                </a:cubicBezTo>
                <a:cubicBezTo>
                  <a:pt x="1947" y="341"/>
                  <a:pt x="1903" y="209"/>
                  <a:pt x="1870" y="77"/>
                </a:cubicBezTo>
                <a:cubicBezTo>
                  <a:pt x="1859" y="44"/>
                  <a:pt x="1793" y="0"/>
                  <a:pt x="17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52"/>
          <p:cNvSpPr/>
          <p:nvPr/>
        </p:nvSpPr>
        <p:spPr>
          <a:xfrm>
            <a:off x="1194000" y="3462848"/>
            <a:ext cx="1128633" cy="1840574"/>
          </a:xfrm>
          <a:custGeom>
            <a:avLst/>
            <a:gdLst/>
            <a:ahLst/>
            <a:cxnLst/>
            <a:rect l="l" t="t" r="r" b="b"/>
            <a:pathLst>
              <a:path w="18773" h="30615" fill="none" extrusionOk="0">
                <a:moveTo>
                  <a:pt x="7323" y="17544"/>
                </a:moveTo>
                <a:cubicBezTo>
                  <a:pt x="7277" y="17590"/>
                  <a:pt x="7277" y="17636"/>
                  <a:pt x="7300" y="17683"/>
                </a:cubicBezTo>
                <a:cubicBezTo>
                  <a:pt x="7370" y="17822"/>
                  <a:pt x="7393" y="17961"/>
                  <a:pt x="7463" y="18100"/>
                </a:cubicBezTo>
                <a:cubicBezTo>
                  <a:pt x="7555" y="18262"/>
                  <a:pt x="7602" y="18471"/>
                  <a:pt x="7741" y="18610"/>
                </a:cubicBezTo>
                <a:cubicBezTo>
                  <a:pt x="7741" y="18610"/>
                  <a:pt x="7764" y="18610"/>
                  <a:pt x="7764" y="18610"/>
                </a:cubicBezTo>
                <a:cubicBezTo>
                  <a:pt x="7717" y="18749"/>
                  <a:pt x="7787" y="18818"/>
                  <a:pt x="7857" y="18934"/>
                </a:cubicBezTo>
                <a:cubicBezTo>
                  <a:pt x="7903" y="19004"/>
                  <a:pt x="7880" y="19120"/>
                  <a:pt x="7926" y="19212"/>
                </a:cubicBezTo>
                <a:cubicBezTo>
                  <a:pt x="7949" y="19259"/>
                  <a:pt x="7949" y="19328"/>
                  <a:pt x="7949" y="19375"/>
                </a:cubicBezTo>
                <a:cubicBezTo>
                  <a:pt x="7996" y="19908"/>
                  <a:pt x="8065" y="20441"/>
                  <a:pt x="8065" y="20974"/>
                </a:cubicBezTo>
                <a:cubicBezTo>
                  <a:pt x="8065" y="21229"/>
                  <a:pt x="8111" y="21460"/>
                  <a:pt x="8135" y="21692"/>
                </a:cubicBezTo>
                <a:cubicBezTo>
                  <a:pt x="8135" y="21762"/>
                  <a:pt x="8158" y="21831"/>
                  <a:pt x="8158" y="21901"/>
                </a:cubicBezTo>
                <a:cubicBezTo>
                  <a:pt x="8181" y="21924"/>
                  <a:pt x="8204" y="21947"/>
                  <a:pt x="8204" y="21970"/>
                </a:cubicBezTo>
                <a:cubicBezTo>
                  <a:pt x="8250" y="21970"/>
                  <a:pt x="8274" y="21924"/>
                  <a:pt x="8274" y="21901"/>
                </a:cubicBezTo>
                <a:cubicBezTo>
                  <a:pt x="8320" y="21669"/>
                  <a:pt x="8366" y="21437"/>
                  <a:pt x="8413" y="21205"/>
                </a:cubicBezTo>
                <a:cubicBezTo>
                  <a:pt x="8459" y="21043"/>
                  <a:pt x="8482" y="20858"/>
                  <a:pt x="8575" y="20696"/>
                </a:cubicBezTo>
                <a:cubicBezTo>
                  <a:pt x="8598" y="20626"/>
                  <a:pt x="8621" y="20533"/>
                  <a:pt x="8644" y="20441"/>
                </a:cubicBezTo>
                <a:cubicBezTo>
                  <a:pt x="8737" y="20116"/>
                  <a:pt x="8830" y="19768"/>
                  <a:pt x="8923" y="19421"/>
                </a:cubicBezTo>
                <a:cubicBezTo>
                  <a:pt x="8946" y="19328"/>
                  <a:pt x="8992" y="19235"/>
                  <a:pt x="9015" y="19143"/>
                </a:cubicBezTo>
                <a:cubicBezTo>
                  <a:pt x="9085" y="18981"/>
                  <a:pt x="9131" y="18795"/>
                  <a:pt x="9178" y="18633"/>
                </a:cubicBezTo>
                <a:cubicBezTo>
                  <a:pt x="9293" y="18193"/>
                  <a:pt x="9409" y="17752"/>
                  <a:pt x="9502" y="17335"/>
                </a:cubicBezTo>
                <a:cubicBezTo>
                  <a:pt x="9548" y="17103"/>
                  <a:pt x="9571" y="16848"/>
                  <a:pt x="9595" y="16617"/>
                </a:cubicBezTo>
                <a:cubicBezTo>
                  <a:pt x="9618" y="16339"/>
                  <a:pt x="9618" y="16037"/>
                  <a:pt x="9641" y="15759"/>
                </a:cubicBezTo>
                <a:cubicBezTo>
                  <a:pt x="9641" y="15713"/>
                  <a:pt x="9641" y="15666"/>
                  <a:pt x="9595" y="15620"/>
                </a:cubicBezTo>
                <a:cubicBezTo>
                  <a:pt x="9571" y="15574"/>
                  <a:pt x="9595" y="15504"/>
                  <a:pt x="9571" y="15458"/>
                </a:cubicBezTo>
                <a:cubicBezTo>
                  <a:pt x="9548" y="15365"/>
                  <a:pt x="9502" y="15273"/>
                  <a:pt x="9456" y="15180"/>
                </a:cubicBezTo>
                <a:cubicBezTo>
                  <a:pt x="9386" y="15087"/>
                  <a:pt x="9317" y="14994"/>
                  <a:pt x="9178" y="14971"/>
                </a:cubicBezTo>
                <a:cubicBezTo>
                  <a:pt x="9062" y="14948"/>
                  <a:pt x="8969" y="14879"/>
                  <a:pt x="8853" y="14832"/>
                </a:cubicBezTo>
                <a:cubicBezTo>
                  <a:pt x="8737" y="14786"/>
                  <a:pt x="8621" y="14739"/>
                  <a:pt x="8505" y="14670"/>
                </a:cubicBezTo>
                <a:cubicBezTo>
                  <a:pt x="8390" y="14624"/>
                  <a:pt x="8297" y="14577"/>
                  <a:pt x="8181" y="14577"/>
                </a:cubicBezTo>
                <a:cubicBezTo>
                  <a:pt x="8088" y="14577"/>
                  <a:pt x="8019" y="14554"/>
                  <a:pt x="7949" y="14485"/>
                </a:cubicBezTo>
                <a:cubicBezTo>
                  <a:pt x="7926" y="14461"/>
                  <a:pt x="7880" y="14438"/>
                  <a:pt x="7833" y="14438"/>
                </a:cubicBezTo>
                <a:cubicBezTo>
                  <a:pt x="7509" y="14415"/>
                  <a:pt x="7161" y="14322"/>
                  <a:pt x="6837" y="14346"/>
                </a:cubicBezTo>
                <a:cubicBezTo>
                  <a:pt x="6721" y="14346"/>
                  <a:pt x="6605" y="14322"/>
                  <a:pt x="6512" y="14322"/>
                </a:cubicBezTo>
                <a:cubicBezTo>
                  <a:pt x="6489" y="14415"/>
                  <a:pt x="6466" y="14415"/>
                  <a:pt x="6420" y="14392"/>
                </a:cubicBezTo>
                <a:cubicBezTo>
                  <a:pt x="6420" y="14369"/>
                  <a:pt x="6396" y="14369"/>
                  <a:pt x="6396" y="14346"/>
                </a:cubicBezTo>
                <a:cubicBezTo>
                  <a:pt x="6396" y="14346"/>
                  <a:pt x="6373" y="14322"/>
                  <a:pt x="6373" y="14322"/>
                </a:cubicBezTo>
                <a:cubicBezTo>
                  <a:pt x="6304" y="14322"/>
                  <a:pt x="6234" y="14322"/>
                  <a:pt x="6165" y="14322"/>
                </a:cubicBezTo>
                <a:cubicBezTo>
                  <a:pt x="6118" y="14299"/>
                  <a:pt x="6072" y="14322"/>
                  <a:pt x="6049" y="14346"/>
                </a:cubicBezTo>
                <a:cubicBezTo>
                  <a:pt x="6003" y="14369"/>
                  <a:pt x="5956" y="14369"/>
                  <a:pt x="5933" y="14369"/>
                </a:cubicBezTo>
                <a:cubicBezTo>
                  <a:pt x="5771" y="14369"/>
                  <a:pt x="5632" y="14369"/>
                  <a:pt x="5493" y="14369"/>
                </a:cubicBezTo>
                <a:cubicBezTo>
                  <a:pt x="5261" y="14369"/>
                  <a:pt x="5006" y="14369"/>
                  <a:pt x="4774" y="14299"/>
                </a:cubicBezTo>
                <a:cubicBezTo>
                  <a:pt x="4566" y="14276"/>
                  <a:pt x="4357" y="14253"/>
                  <a:pt x="4125" y="14230"/>
                </a:cubicBezTo>
                <a:cubicBezTo>
                  <a:pt x="3824" y="14206"/>
                  <a:pt x="3523" y="14206"/>
                  <a:pt x="3221" y="14091"/>
                </a:cubicBezTo>
                <a:cubicBezTo>
                  <a:pt x="2990" y="14021"/>
                  <a:pt x="2758" y="13905"/>
                  <a:pt x="2549" y="13766"/>
                </a:cubicBezTo>
                <a:cubicBezTo>
                  <a:pt x="2271" y="13604"/>
                  <a:pt x="2016" y="13395"/>
                  <a:pt x="1785" y="13164"/>
                </a:cubicBezTo>
                <a:cubicBezTo>
                  <a:pt x="1599" y="12955"/>
                  <a:pt x="1414" y="12770"/>
                  <a:pt x="1252" y="12561"/>
                </a:cubicBezTo>
                <a:cubicBezTo>
                  <a:pt x="1182" y="12445"/>
                  <a:pt x="1136" y="12329"/>
                  <a:pt x="1066" y="12237"/>
                </a:cubicBezTo>
                <a:cubicBezTo>
                  <a:pt x="997" y="12144"/>
                  <a:pt x="927" y="12028"/>
                  <a:pt x="881" y="11912"/>
                </a:cubicBezTo>
                <a:cubicBezTo>
                  <a:pt x="834" y="11796"/>
                  <a:pt x="765" y="11680"/>
                  <a:pt x="719" y="11564"/>
                </a:cubicBezTo>
                <a:cubicBezTo>
                  <a:pt x="672" y="11472"/>
                  <a:pt x="626" y="11356"/>
                  <a:pt x="580" y="11240"/>
                </a:cubicBezTo>
                <a:cubicBezTo>
                  <a:pt x="533" y="11031"/>
                  <a:pt x="464" y="10823"/>
                  <a:pt x="417" y="10637"/>
                </a:cubicBezTo>
                <a:cubicBezTo>
                  <a:pt x="325" y="10336"/>
                  <a:pt x="209" y="10035"/>
                  <a:pt x="162" y="9710"/>
                </a:cubicBezTo>
                <a:cubicBezTo>
                  <a:pt x="116" y="9456"/>
                  <a:pt x="46" y="9201"/>
                  <a:pt x="0" y="8923"/>
                </a:cubicBezTo>
                <a:cubicBezTo>
                  <a:pt x="23" y="8899"/>
                  <a:pt x="70" y="8853"/>
                  <a:pt x="93" y="8807"/>
                </a:cubicBezTo>
                <a:cubicBezTo>
                  <a:pt x="186" y="8714"/>
                  <a:pt x="255" y="8691"/>
                  <a:pt x="348" y="8783"/>
                </a:cubicBezTo>
                <a:cubicBezTo>
                  <a:pt x="394" y="8853"/>
                  <a:pt x="464" y="8946"/>
                  <a:pt x="533" y="9015"/>
                </a:cubicBezTo>
                <a:cubicBezTo>
                  <a:pt x="927" y="9432"/>
                  <a:pt x="1298" y="9896"/>
                  <a:pt x="1622" y="10383"/>
                </a:cubicBezTo>
                <a:cubicBezTo>
                  <a:pt x="1854" y="10730"/>
                  <a:pt x="2109" y="11008"/>
                  <a:pt x="2410" y="11263"/>
                </a:cubicBezTo>
                <a:cubicBezTo>
                  <a:pt x="2619" y="11425"/>
                  <a:pt x="2804" y="11588"/>
                  <a:pt x="3013" y="11750"/>
                </a:cubicBezTo>
                <a:cubicBezTo>
                  <a:pt x="3268" y="11935"/>
                  <a:pt x="3500" y="12144"/>
                  <a:pt x="3731" y="12352"/>
                </a:cubicBezTo>
                <a:cubicBezTo>
                  <a:pt x="3847" y="12468"/>
                  <a:pt x="3986" y="12561"/>
                  <a:pt x="4125" y="12677"/>
                </a:cubicBezTo>
                <a:lnTo>
                  <a:pt x="4125" y="12677"/>
                </a:lnTo>
                <a:lnTo>
                  <a:pt x="4125" y="12677"/>
                </a:lnTo>
                <a:cubicBezTo>
                  <a:pt x="4241" y="12746"/>
                  <a:pt x="4380" y="12816"/>
                  <a:pt x="4496" y="12862"/>
                </a:cubicBezTo>
                <a:cubicBezTo>
                  <a:pt x="4774" y="13025"/>
                  <a:pt x="5052" y="13210"/>
                  <a:pt x="5307" y="13395"/>
                </a:cubicBezTo>
                <a:cubicBezTo>
                  <a:pt x="5493" y="13534"/>
                  <a:pt x="5655" y="13673"/>
                  <a:pt x="5817" y="13836"/>
                </a:cubicBezTo>
                <a:cubicBezTo>
                  <a:pt x="5887" y="13882"/>
                  <a:pt x="5956" y="13952"/>
                  <a:pt x="6003" y="14021"/>
                </a:cubicBezTo>
                <a:cubicBezTo>
                  <a:pt x="6072" y="14091"/>
                  <a:pt x="6118" y="14137"/>
                  <a:pt x="6211" y="14137"/>
                </a:cubicBezTo>
                <a:cubicBezTo>
                  <a:pt x="6443" y="14137"/>
                  <a:pt x="6675" y="14160"/>
                  <a:pt x="6906" y="14183"/>
                </a:cubicBezTo>
                <a:cubicBezTo>
                  <a:pt x="7347" y="14206"/>
                  <a:pt x="7764" y="14276"/>
                  <a:pt x="8181" y="14346"/>
                </a:cubicBezTo>
                <a:cubicBezTo>
                  <a:pt x="8436" y="14369"/>
                  <a:pt x="8691" y="14461"/>
                  <a:pt x="8899" y="14647"/>
                </a:cubicBezTo>
                <a:cubicBezTo>
                  <a:pt x="8969" y="14693"/>
                  <a:pt x="9038" y="14763"/>
                  <a:pt x="9154" y="14786"/>
                </a:cubicBezTo>
                <a:cubicBezTo>
                  <a:pt x="9154" y="14716"/>
                  <a:pt x="9131" y="14670"/>
                  <a:pt x="9108" y="14647"/>
                </a:cubicBezTo>
                <a:cubicBezTo>
                  <a:pt x="9015" y="14485"/>
                  <a:pt x="8899" y="14322"/>
                  <a:pt x="8784" y="14160"/>
                </a:cubicBezTo>
                <a:cubicBezTo>
                  <a:pt x="8760" y="14114"/>
                  <a:pt x="8737" y="14044"/>
                  <a:pt x="8714" y="13998"/>
                </a:cubicBezTo>
                <a:cubicBezTo>
                  <a:pt x="8691" y="13928"/>
                  <a:pt x="8668" y="13882"/>
                  <a:pt x="8644" y="13836"/>
                </a:cubicBezTo>
                <a:cubicBezTo>
                  <a:pt x="8529" y="13697"/>
                  <a:pt x="8459" y="13534"/>
                  <a:pt x="8366" y="13395"/>
                </a:cubicBezTo>
                <a:cubicBezTo>
                  <a:pt x="8250" y="13187"/>
                  <a:pt x="8135" y="12955"/>
                  <a:pt x="7972" y="12770"/>
                </a:cubicBezTo>
                <a:cubicBezTo>
                  <a:pt x="7903" y="12700"/>
                  <a:pt x="7880" y="12607"/>
                  <a:pt x="7810" y="12515"/>
                </a:cubicBezTo>
                <a:cubicBezTo>
                  <a:pt x="7787" y="12468"/>
                  <a:pt x="7741" y="12422"/>
                  <a:pt x="7717" y="12376"/>
                </a:cubicBezTo>
                <a:cubicBezTo>
                  <a:pt x="7625" y="12283"/>
                  <a:pt x="7509" y="12167"/>
                  <a:pt x="7416" y="12051"/>
                </a:cubicBezTo>
                <a:cubicBezTo>
                  <a:pt x="7323" y="12074"/>
                  <a:pt x="7323" y="12074"/>
                  <a:pt x="7208" y="12213"/>
                </a:cubicBezTo>
                <a:cubicBezTo>
                  <a:pt x="7184" y="12190"/>
                  <a:pt x="7161" y="12167"/>
                  <a:pt x="7138" y="12144"/>
                </a:cubicBezTo>
                <a:cubicBezTo>
                  <a:pt x="7115" y="12051"/>
                  <a:pt x="7069" y="11958"/>
                  <a:pt x="7045" y="11866"/>
                </a:cubicBezTo>
                <a:cubicBezTo>
                  <a:pt x="7022" y="11727"/>
                  <a:pt x="6930" y="11680"/>
                  <a:pt x="6814" y="11611"/>
                </a:cubicBezTo>
                <a:cubicBezTo>
                  <a:pt x="6512" y="11495"/>
                  <a:pt x="6188" y="11356"/>
                  <a:pt x="5910" y="11171"/>
                </a:cubicBezTo>
                <a:cubicBezTo>
                  <a:pt x="5585" y="10985"/>
                  <a:pt x="5284" y="10800"/>
                  <a:pt x="5006" y="10568"/>
                </a:cubicBezTo>
                <a:cubicBezTo>
                  <a:pt x="4821" y="10429"/>
                  <a:pt x="4635" y="10313"/>
                  <a:pt x="4473" y="10197"/>
                </a:cubicBezTo>
                <a:cubicBezTo>
                  <a:pt x="4241" y="10012"/>
                  <a:pt x="4009" y="9803"/>
                  <a:pt x="3824" y="9571"/>
                </a:cubicBezTo>
                <a:cubicBezTo>
                  <a:pt x="3592" y="9317"/>
                  <a:pt x="3384" y="9038"/>
                  <a:pt x="3175" y="8760"/>
                </a:cubicBezTo>
                <a:cubicBezTo>
                  <a:pt x="3129" y="8714"/>
                  <a:pt x="3106" y="8644"/>
                  <a:pt x="3059" y="8575"/>
                </a:cubicBezTo>
                <a:cubicBezTo>
                  <a:pt x="2990" y="8459"/>
                  <a:pt x="2920" y="8366"/>
                  <a:pt x="2851" y="8250"/>
                </a:cubicBezTo>
                <a:cubicBezTo>
                  <a:pt x="2828" y="8204"/>
                  <a:pt x="2781" y="8181"/>
                  <a:pt x="2781" y="8135"/>
                </a:cubicBezTo>
                <a:cubicBezTo>
                  <a:pt x="2735" y="7949"/>
                  <a:pt x="2596" y="7833"/>
                  <a:pt x="2526" y="7671"/>
                </a:cubicBezTo>
                <a:cubicBezTo>
                  <a:pt x="2434" y="7509"/>
                  <a:pt x="2341" y="7323"/>
                  <a:pt x="2271" y="7161"/>
                </a:cubicBezTo>
                <a:cubicBezTo>
                  <a:pt x="2202" y="7045"/>
                  <a:pt x="2155" y="6929"/>
                  <a:pt x="2109" y="6790"/>
                </a:cubicBezTo>
                <a:cubicBezTo>
                  <a:pt x="2016" y="6559"/>
                  <a:pt x="1924" y="6327"/>
                  <a:pt x="1831" y="6072"/>
                </a:cubicBezTo>
                <a:cubicBezTo>
                  <a:pt x="1785" y="5933"/>
                  <a:pt x="1738" y="5771"/>
                  <a:pt x="1692" y="5608"/>
                </a:cubicBezTo>
                <a:cubicBezTo>
                  <a:pt x="1669" y="5493"/>
                  <a:pt x="1669" y="5377"/>
                  <a:pt x="1692" y="5261"/>
                </a:cubicBezTo>
                <a:cubicBezTo>
                  <a:pt x="1738" y="5145"/>
                  <a:pt x="1785" y="5122"/>
                  <a:pt x="1900" y="5145"/>
                </a:cubicBezTo>
                <a:cubicBezTo>
                  <a:pt x="1993" y="5191"/>
                  <a:pt x="2086" y="5238"/>
                  <a:pt x="2132" y="5307"/>
                </a:cubicBezTo>
                <a:cubicBezTo>
                  <a:pt x="2271" y="5469"/>
                  <a:pt x="2387" y="5632"/>
                  <a:pt x="2526" y="5794"/>
                </a:cubicBezTo>
                <a:cubicBezTo>
                  <a:pt x="2851" y="6188"/>
                  <a:pt x="3198" y="6535"/>
                  <a:pt x="3569" y="6883"/>
                </a:cubicBezTo>
                <a:cubicBezTo>
                  <a:pt x="3894" y="7184"/>
                  <a:pt x="4218" y="7509"/>
                  <a:pt x="4519" y="7833"/>
                </a:cubicBezTo>
                <a:cubicBezTo>
                  <a:pt x="4705" y="8042"/>
                  <a:pt x="4936" y="8250"/>
                  <a:pt x="5122" y="8482"/>
                </a:cubicBezTo>
                <a:cubicBezTo>
                  <a:pt x="5330" y="8691"/>
                  <a:pt x="5539" y="8899"/>
                  <a:pt x="5724" y="9108"/>
                </a:cubicBezTo>
                <a:cubicBezTo>
                  <a:pt x="5748" y="9131"/>
                  <a:pt x="5771" y="9177"/>
                  <a:pt x="5794" y="9201"/>
                </a:cubicBezTo>
                <a:lnTo>
                  <a:pt x="5794" y="9201"/>
                </a:lnTo>
                <a:cubicBezTo>
                  <a:pt x="5748" y="9247"/>
                  <a:pt x="5771" y="9270"/>
                  <a:pt x="5817" y="9317"/>
                </a:cubicBezTo>
                <a:lnTo>
                  <a:pt x="5817" y="9293"/>
                </a:lnTo>
                <a:cubicBezTo>
                  <a:pt x="5840" y="9340"/>
                  <a:pt x="5863" y="9363"/>
                  <a:pt x="5887" y="9386"/>
                </a:cubicBezTo>
                <a:lnTo>
                  <a:pt x="5887" y="9386"/>
                </a:lnTo>
                <a:lnTo>
                  <a:pt x="6003" y="9571"/>
                </a:lnTo>
                <a:lnTo>
                  <a:pt x="6072" y="9548"/>
                </a:lnTo>
                <a:cubicBezTo>
                  <a:pt x="6211" y="9664"/>
                  <a:pt x="6281" y="9803"/>
                  <a:pt x="6396" y="9942"/>
                </a:cubicBezTo>
                <a:cubicBezTo>
                  <a:pt x="6443" y="10012"/>
                  <a:pt x="6489" y="10104"/>
                  <a:pt x="6559" y="10197"/>
                </a:cubicBezTo>
                <a:cubicBezTo>
                  <a:pt x="6489" y="10244"/>
                  <a:pt x="6489" y="10244"/>
                  <a:pt x="6559" y="10313"/>
                </a:cubicBezTo>
                <a:cubicBezTo>
                  <a:pt x="6559" y="10267"/>
                  <a:pt x="6559" y="10244"/>
                  <a:pt x="6536" y="10197"/>
                </a:cubicBezTo>
                <a:cubicBezTo>
                  <a:pt x="6628" y="10336"/>
                  <a:pt x="6767" y="10475"/>
                  <a:pt x="6790" y="10637"/>
                </a:cubicBezTo>
                <a:lnTo>
                  <a:pt x="6790" y="10637"/>
                </a:lnTo>
                <a:cubicBezTo>
                  <a:pt x="6767" y="10637"/>
                  <a:pt x="6744" y="10661"/>
                  <a:pt x="6744" y="10661"/>
                </a:cubicBezTo>
                <a:cubicBezTo>
                  <a:pt x="6721" y="10637"/>
                  <a:pt x="6721" y="10614"/>
                  <a:pt x="6721" y="10591"/>
                </a:cubicBezTo>
                <a:lnTo>
                  <a:pt x="6698" y="10614"/>
                </a:lnTo>
                <a:lnTo>
                  <a:pt x="6744" y="10661"/>
                </a:lnTo>
                <a:cubicBezTo>
                  <a:pt x="6767" y="10823"/>
                  <a:pt x="6860" y="10962"/>
                  <a:pt x="6953" y="11101"/>
                </a:cubicBezTo>
                <a:cubicBezTo>
                  <a:pt x="6953" y="11101"/>
                  <a:pt x="6976" y="11101"/>
                  <a:pt x="6976" y="11101"/>
                </a:cubicBezTo>
                <a:lnTo>
                  <a:pt x="6976" y="11101"/>
                </a:lnTo>
                <a:cubicBezTo>
                  <a:pt x="6999" y="11124"/>
                  <a:pt x="6999" y="11147"/>
                  <a:pt x="7022" y="11147"/>
                </a:cubicBezTo>
                <a:cubicBezTo>
                  <a:pt x="7022" y="11124"/>
                  <a:pt x="7022" y="11101"/>
                  <a:pt x="7022" y="11078"/>
                </a:cubicBezTo>
                <a:lnTo>
                  <a:pt x="7022" y="11101"/>
                </a:lnTo>
                <a:cubicBezTo>
                  <a:pt x="7045" y="11124"/>
                  <a:pt x="7069" y="11147"/>
                  <a:pt x="7092" y="11171"/>
                </a:cubicBezTo>
                <a:cubicBezTo>
                  <a:pt x="7184" y="11402"/>
                  <a:pt x="7393" y="11588"/>
                  <a:pt x="7555" y="11773"/>
                </a:cubicBezTo>
                <a:cubicBezTo>
                  <a:pt x="7833" y="12098"/>
                  <a:pt x="8088" y="12422"/>
                  <a:pt x="8297" y="12816"/>
                </a:cubicBezTo>
                <a:cubicBezTo>
                  <a:pt x="8436" y="13117"/>
                  <a:pt x="8598" y="13419"/>
                  <a:pt x="8784" y="13697"/>
                </a:cubicBezTo>
                <a:cubicBezTo>
                  <a:pt x="9062" y="14137"/>
                  <a:pt x="9317" y="14577"/>
                  <a:pt x="9548" y="15041"/>
                </a:cubicBezTo>
                <a:cubicBezTo>
                  <a:pt x="9595" y="15133"/>
                  <a:pt x="9595" y="15249"/>
                  <a:pt x="9664" y="15296"/>
                </a:cubicBezTo>
                <a:cubicBezTo>
                  <a:pt x="9711" y="15296"/>
                  <a:pt x="9711" y="15249"/>
                  <a:pt x="9711" y="15226"/>
                </a:cubicBezTo>
                <a:cubicBezTo>
                  <a:pt x="9711" y="14624"/>
                  <a:pt x="9664" y="14021"/>
                  <a:pt x="9618" y="13419"/>
                </a:cubicBezTo>
                <a:cubicBezTo>
                  <a:pt x="9571" y="12862"/>
                  <a:pt x="9479" y="12329"/>
                  <a:pt x="9363" y="11796"/>
                </a:cubicBezTo>
                <a:cubicBezTo>
                  <a:pt x="9340" y="11727"/>
                  <a:pt x="9317" y="11657"/>
                  <a:pt x="9293" y="11588"/>
                </a:cubicBezTo>
                <a:cubicBezTo>
                  <a:pt x="9247" y="11541"/>
                  <a:pt x="9224" y="11495"/>
                  <a:pt x="9247" y="11425"/>
                </a:cubicBezTo>
                <a:cubicBezTo>
                  <a:pt x="9247" y="11425"/>
                  <a:pt x="9247" y="11402"/>
                  <a:pt x="9247" y="11379"/>
                </a:cubicBezTo>
                <a:cubicBezTo>
                  <a:pt x="9201" y="11286"/>
                  <a:pt x="9108" y="11194"/>
                  <a:pt x="9154" y="11055"/>
                </a:cubicBezTo>
                <a:cubicBezTo>
                  <a:pt x="9131" y="10962"/>
                  <a:pt x="9085" y="10846"/>
                  <a:pt x="9038" y="10730"/>
                </a:cubicBezTo>
                <a:cubicBezTo>
                  <a:pt x="8946" y="10545"/>
                  <a:pt x="8853" y="10336"/>
                  <a:pt x="8737" y="10151"/>
                </a:cubicBezTo>
                <a:cubicBezTo>
                  <a:pt x="8691" y="10035"/>
                  <a:pt x="8598" y="9965"/>
                  <a:pt x="8552" y="9850"/>
                </a:cubicBezTo>
                <a:cubicBezTo>
                  <a:pt x="8505" y="9757"/>
                  <a:pt x="8390" y="9734"/>
                  <a:pt x="8390" y="9641"/>
                </a:cubicBezTo>
                <a:cubicBezTo>
                  <a:pt x="8366" y="9525"/>
                  <a:pt x="8250" y="9525"/>
                  <a:pt x="8227" y="9432"/>
                </a:cubicBezTo>
                <a:cubicBezTo>
                  <a:pt x="8204" y="9340"/>
                  <a:pt x="8135" y="9270"/>
                  <a:pt x="8065" y="9201"/>
                </a:cubicBezTo>
                <a:cubicBezTo>
                  <a:pt x="7972" y="9085"/>
                  <a:pt x="7880" y="8969"/>
                  <a:pt x="7787" y="8853"/>
                </a:cubicBezTo>
                <a:cubicBezTo>
                  <a:pt x="7717" y="8760"/>
                  <a:pt x="7648" y="8668"/>
                  <a:pt x="7578" y="8552"/>
                </a:cubicBezTo>
                <a:cubicBezTo>
                  <a:pt x="7532" y="8459"/>
                  <a:pt x="7463" y="8389"/>
                  <a:pt x="7416" y="8297"/>
                </a:cubicBezTo>
                <a:cubicBezTo>
                  <a:pt x="7069" y="7741"/>
                  <a:pt x="6744" y="7161"/>
                  <a:pt x="6443" y="6582"/>
                </a:cubicBezTo>
                <a:cubicBezTo>
                  <a:pt x="6373" y="6443"/>
                  <a:pt x="6281" y="6304"/>
                  <a:pt x="6281" y="6118"/>
                </a:cubicBezTo>
                <a:cubicBezTo>
                  <a:pt x="6257" y="6095"/>
                  <a:pt x="6257" y="6072"/>
                  <a:pt x="6234" y="6026"/>
                </a:cubicBezTo>
                <a:cubicBezTo>
                  <a:pt x="6049" y="5724"/>
                  <a:pt x="5979" y="5377"/>
                  <a:pt x="5887" y="5029"/>
                </a:cubicBezTo>
                <a:cubicBezTo>
                  <a:pt x="5771" y="4635"/>
                  <a:pt x="5678" y="4218"/>
                  <a:pt x="5585" y="3801"/>
                </a:cubicBezTo>
                <a:cubicBezTo>
                  <a:pt x="5562" y="3639"/>
                  <a:pt x="5562" y="3453"/>
                  <a:pt x="5539" y="3291"/>
                </a:cubicBezTo>
                <a:cubicBezTo>
                  <a:pt x="5493" y="2804"/>
                  <a:pt x="5493" y="2294"/>
                  <a:pt x="5469" y="1808"/>
                </a:cubicBezTo>
                <a:cubicBezTo>
                  <a:pt x="5446" y="1367"/>
                  <a:pt x="5493" y="927"/>
                  <a:pt x="5493" y="510"/>
                </a:cubicBezTo>
                <a:cubicBezTo>
                  <a:pt x="5493" y="348"/>
                  <a:pt x="5516" y="185"/>
                  <a:pt x="5516" y="0"/>
                </a:cubicBezTo>
                <a:cubicBezTo>
                  <a:pt x="5585" y="23"/>
                  <a:pt x="5632" y="23"/>
                  <a:pt x="5655" y="23"/>
                </a:cubicBezTo>
                <a:cubicBezTo>
                  <a:pt x="5701" y="46"/>
                  <a:pt x="5724" y="70"/>
                  <a:pt x="5748" y="116"/>
                </a:cubicBezTo>
                <a:cubicBezTo>
                  <a:pt x="5771" y="162"/>
                  <a:pt x="5771" y="209"/>
                  <a:pt x="5771" y="255"/>
                </a:cubicBezTo>
                <a:cubicBezTo>
                  <a:pt x="5771" y="440"/>
                  <a:pt x="5887" y="579"/>
                  <a:pt x="5887" y="765"/>
                </a:cubicBezTo>
                <a:cubicBezTo>
                  <a:pt x="5887" y="811"/>
                  <a:pt x="5910" y="834"/>
                  <a:pt x="5933" y="881"/>
                </a:cubicBezTo>
                <a:cubicBezTo>
                  <a:pt x="6026" y="1066"/>
                  <a:pt x="6142" y="1252"/>
                  <a:pt x="6234" y="1414"/>
                </a:cubicBezTo>
                <a:cubicBezTo>
                  <a:pt x="6350" y="1576"/>
                  <a:pt x="6443" y="1761"/>
                  <a:pt x="6536" y="1924"/>
                </a:cubicBezTo>
                <a:cubicBezTo>
                  <a:pt x="6605" y="1993"/>
                  <a:pt x="6651" y="2063"/>
                  <a:pt x="6721" y="2155"/>
                </a:cubicBezTo>
                <a:cubicBezTo>
                  <a:pt x="6837" y="2341"/>
                  <a:pt x="6953" y="2549"/>
                  <a:pt x="7069" y="2758"/>
                </a:cubicBezTo>
                <a:cubicBezTo>
                  <a:pt x="7115" y="2804"/>
                  <a:pt x="7184" y="2874"/>
                  <a:pt x="7231" y="2943"/>
                </a:cubicBezTo>
                <a:cubicBezTo>
                  <a:pt x="7370" y="3175"/>
                  <a:pt x="7532" y="3407"/>
                  <a:pt x="7694" y="3639"/>
                </a:cubicBezTo>
                <a:cubicBezTo>
                  <a:pt x="7717" y="3754"/>
                  <a:pt x="7810" y="3847"/>
                  <a:pt x="7857" y="3963"/>
                </a:cubicBezTo>
                <a:cubicBezTo>
                  <a:pt x="7926" y="4079"/>
                  <a:pt x="7996" y="4172"/>
                  <a:pt x="8065" y="4287"/>
                </a:cubicBezTo>
                <a:cubicBezTo>
                  <a:pt x="8204" y="4519"/>
                  <a:pt x="8297" y="4797"/>
                  <a:pt x="8390" y="5052"/>
                </a:cubicBezTo>
                <a:cubicBezTo>
                  <a:pt x="8459" y="5191"/>
                  <a:pt x="8482" y="5354"/>
                  <a:pt x="8529" y="5516"/>
                </a:cubicBezTo>
                <a:cubicBezTo>
                  <a:pt x="8575" y="5887"/>
                  <a:pt x="8668" y="6234"/>
                  <a:pt x="8737" y="6605"/>
                </a:cubicBezTo>
                <a:cubicBezTo>
                  <a:pt x="8807" y="6976"/>
                  <a:pt x="8876" y="7347"/>
                  <a:pt x="8946" y="7717"/>
                </a:cubicBezTo>
                <a:cubicBezTo>
                  <a:pt x="8992" y="7856"/>
                  <a:pt x="9015" y="7996"/>
                  <a:pt x="9038" y="8135"/>
                </a:cubicBezTo>
                <a:cubicBezTo>
                  <a:pt x="9085" y="8389"/>
                  <a:pt x="9108" y="8668"/>
                  <a:pt x="9131" y="8923"/>
                </a:cubicBezTo>
                <a:cubicBezTo>
                  <a:pt x="9178" y="9386"/>
                  <a:pt x="9224" y="9850"/>
                  <a:pt x="9293" y="10290"/>
                </a:cubicBezTo>
                <a:cubicBezTo>
                  <a:pt x="9317" y="10498"/>
                  <a:pt x="9386" y="10684"/>
                  <a:pt x="9340" y="10892"/>
                </a:cubicBezTo>
                <a:cubicBezTo>
                  <a:pt x="9432" y="11101"/>
                  <a:pt x="9386" y="11333"/>
                  <a:pt x="9479" y="11564"/>
                </a:cubicBezTo>
                <a:cubicBezTo>
                  <a:pt x="9548" y="11773"/>
                  <a:pt x="9571" y="12005"/>
                  <a:pt x="9618" y="12213"/>
                </a:cubicBezTo>
                <a:cubicBezTo>
                  <a:pt x="9525" y="12422"/>
                  <a:pt x="9618" y="12607"/>
                  <a:pt x="9641" y="12816"/>
                </a:cubicBezTo>
                <a:cubicBezTo>
                  <a:pt x="9641" y="12839"/>
                  <a:pt x="9664" y="12862"/>
                  <a:pt x="9664" y="12885"/>
                </a:cubicBezTo>
                <a:cubicBezTo>
                  <a:pt x="9734" y="12885"/>
                  <a:pt x="9711" y="12839"/>
                  <a:pt x="9711" y="12816"/>
                </a:cubicBezTo>
                <a:cubicBezTo>
                  <a:pt x="9734" y="12700"/>
                  <a:pt x="9711" y="12561"/>
                  <a:pt x="9734" y="12445"/>
                </a:cubicBezTo>
                <a:cubicBezTo>
                  <a:pt x="9780" y="12098"/>
                  <a:pt x="9780" y="11750"/>
                  <a:pt x="9896" y="11449"/>
                </a:cubicBezTo>
                <a:cubicBezTo>
                  <a:pt x="9965" y="11263"/>
                  <a:pt x="9965" y="11101"/>
                  <a:pt x="10058" y="10939"/>
                </a:cubicBezTo>
                <a:cubicBezTo>
                  <a:pt x="10128" y="10823"/>
                  <a:pt x="10151" y="10707"/>
                  <a:pt x="10220" y="10591"/>
                </a:cubicBezTo>
                <a:cubicBezTo>
                  <a:pt x="10359" y="10313"/>
                  <a:pt x="10475" y="10035"/>
                  <a:pt x="10545" y="9734"/>
                </a:cubicBezTo>
                <a:cubicBezTo>
                  <a:pt x="10591" y="9595"/>
                  <a:pt x="10614" y="9432"/>
                  <a:pt x="10638" y="9270"/>
                </a:cubicBezTo>
                <a:cubicBezTo>
                  <a:pt x="10661" y="9015"/>
                  <a:pt x="10638" y="8737"/>
                  <a:pt x="10661" y="8482"/>
                </a:cubicBezTo>
                <a:cubicBezTo>
                  <a:pt x="10707" y="7926"/>
                  <a:pt x="10730" y="7370"/>
                  <a:pt x="10869" y="6814"/>
                </a:cubicBezTo>
                <a:cubicBezTo>
                  <a:pt x="11032" y="6304"/>
                  <a:pt x="11217" y="5817"/>
                  <a:pt x="11449" y="5330"/>
                </a:cubicBezTo>
                <a:cubicBezTo>
                  <a:pt x="11657" y="4913"/>
                  <a:pt x="11889" y="4542"/>
                  <a:pt x="12144" y="4148"/>
                </a:cubicBezTo>
                <a:cubicBezTo>
                  <a:pt x="12376" y="3778"/>
                  <a:pt x="12631" y="3430"/>
                  <a:pt x="12909" y="3059"/>
                </a:cubicBezTo>
                <a:cubicBezTo>
                  <a:pt x="13140" y="2758"/>
                  <a:pt x="13372" y="2457"/>
                  <a:pt x="13627" y="2202"/>
                </a:cubicBezTo>
                <a:cubicBezTo>
                  <a:pt x="13697" y="2132"/>
                  <a:pt x="13789" y="2063"/>
                  <a:pt x="13882" y="1970"/>
                </a:cubicBezTo>
                <a:cubicBezTo>
                  <a:pt x="13905" y="2040"/>
                  <a:pt x="13952" y="2086"/>
                  <a:pt x="13975" y="2132"/>
                </a:cubicBezTo>
                <a:cubicBezTo>
                  <a:pt x="14021" y="2202"/>
                  <a:pt x="14021" y="2271"/>
                  <a:pt x="13975" y="2364"/>
                </a:cubicBezTo>
                <a:cubicBezTo>
                  <a:pt x="13836" y="2688"/>
                  <a:pt x="13836" y="3036"/>
                  <a:pt x="13836" y="3384"/>
                </a:cubicBezTo>
                <a:cubicBezTo>
                  <a:pt x="13859" y="3754"/>
                  <a:pt x="13905" y="4102"/>
                  <a:pt x="13928" y="4473"/>
                </a:cubicBezTo>
                <a:cubicBezTo>
                  <a:pt x="13952" y="4751"/>
                  <a:pt x="13975" y="5006"/>
                  <a:pt x="13998" y="5261"/>
                </a:cubicBezTo>
                <a:cubicBezTo>
                  <a:pt x="14021" y="5446"/>
                  <a:pt x="14044" y="5632"/>
                  <a:pt x="14044" y="5817"/>
                </a:cubicBezTo>
                <a:cubicBezTo>
                  <a:pt x="14067" y="6118"/>
                  <a:pt x="14091" y="6420"/>
                  <a:pt x="13998" y="6721"/>
                </a:cubicBezTo>
                <a:cubicBezTo>
                  <a:pt x="14044" y="6906"/>
                  <a:pt x="13905" y="7069"/>
                  <a:pt x="13928" y="7254"/>
                </a:cubicBezTo>
                <a:cubicBezTo>
                  <a:pt x="13905" y="7277"/>
                  <a:pt x="13859" y="7277"/>
                  <a:pt x="13836" y="7277"/>
                </a:cubicBezTo>
                <a:cubicBezTo>
                  <a:pt x="13836" y="7370"/>
                  <a:pt x="13836" y="7462"/>
                  <a:pt x="13836" y="7555"/>
                </a:cubicBezTo>
                <a:cubicBezTo>
                  <a:pt x="13836" y="7555"/>
                  <a:pt x="13836" y="7555"/>
                  <a:pt x="13813" y="7555"/>
                </a:cubicBezTo>
                <a:cubicBezTo>
                  <a:pt x="13836" y="7555"/>
                  <a:pt x="13836" y="7555"/>
                  <a:pt x="13836" y="7555"/>
                </a:cubicBezTo>
                <a:cubicBezTo>
                  <a:pt x="13743" y="7625"/>
                  <a:pt x="13697" y="7717"/>
                  <a:pt x="13743" y="7833"/>
                </a:cubicBezTo>
                <a:cubicBezTo>
                  <a:pt x="13766" y="7880"/>
                  <a:pt x="13720" y="7926"/>
                  <a:pt x="13720" y="7972"/>
                </a:cubicBezTo>
                <a:cubicBezTo>
                  <a:pt x="13697" y="7972"/>
                  <a:pt x="13673" y="7949"/>
                  <a:pt x="13673" y="7949"/>
                </a:cubicBezTo>
                <a:cubicBezTo>
                  <a:pt x="13673" y="7972"/>
                  <a:pt x="13697" y="7972"/>
                  <a:pt x="13697" y="7996"/>
                </a:cubicBezTo>
                <a:cubicBezTo>
                  <a:pt x="13697" y="8065"/>
                  <a:pt x="13673" y="8135"/>
                  <a:pt x="13627" y="8181"/>
                </a:cubicBezTo>
                <a:cubicBezTo>
                  <a:pt x="13604" y="8181"/>
                  <a:pt x="13604" y="8158"/>
                  <a:pt x="13604" y="8158"/>
                </a:cubicBezTo>
                <a:cubicBezTo>
                  <a:pt x="13604" y="8158"/>
                  <a:pt x="13627" y="8181"/>
                  <a:pt x="13627" y="8181"/>
                </a:cubicBezTo>
                <a:cubicBezTo>
                  <a:pt x="13627" y="8158"/>
                  <a:pt x="13604" y="8158"/>
                  <a:pt x="13604" y="8181"/>
                </a:cubicBezTo>
                <a:cubicBezTo>
                  <a:pt x="13558" y="8135"/>
                  <a:pt x="13511" y="8135"/>
                  <a:pt x="13511" y="8181"/>
                </a:cubicBezTo>
                <a:cubicBezTo>
                  <a:pt x="13488" y="8204"/>
                  <a:pt x="13511" y="8250"/>
                  <a:pt x="13534" y="8274"/>
                </a:cubicBezTo>
                <a:cubicBezTo>
                  <a:pt x="13534" y="8297"/>
                  <a:pt x="13558" y="8297"/>
                  <a:pt x="13581" y="8320"/>
                </a:cubicBezTo>
                <a:cubicBezTo>
                  <a:pt x="13604" y="8459"/>
                  <a:pt x="13465" y="8459"/>
                  <a:pt x="13372" y="8529"/>
                </a:cubicBezTo>
                <a:cubicBezTo>
                  <a:pt x="13372" y="8575"/>
                  <a:pt x="13395" y="8598"/>
                  <a:pt x="13395" y="8644"/>
                </a:cubicBezTo>
                <a:lnTo>
                  <a:pt x="13395" y="8644"/>
                </a:lnTo>
                <a:cubicBezTo>
                  <a:pt x="13372" y="8691"/>
                  <a:pt x="13326" y="8737"/>
                  <a:pt x="13326" y="8807"/>
                </a:cubicBezTo>
                <a:cubicBezTo>
                  <a:pt x="13326" y="8830"/>
                  <a:pt x="13303" y="8853"/>
                  <a:pt x="13280" y="8876"/>
                </a:cubicBezTo>
                <a:cubicBezTo>
                  <a:pt x="13256" y="8923"/>
                  <a:pt x="13187" y="8946"/>
                  <a:pt x="13233" y="9038"/>
                </a:cubicBezTo>
                <a:cubicBezTo>
                  <a:pt x="13140" y="9131"/>
                  <a:pt x="13071" y="9247"/>
                  <a:pt x="13001" y="9363"/>
                </a:cubicBezTo>
                <a:cubicBezTo>
                  <a:pt x="13001" y="9409"/>
                  <a:pt x="12978" y="9456"/>
                  <a:pt x="12932" y="9502"/>
                </a:cubicBezTo>
                <a:cubicBezTo>
                  <a:pt x="12816" y="9595"/>
                  <a:pt x="12770" y="9734"/>
                  <a:pt x="12677" y="9850"/>
                </a:cubicBezTo>
                <a:cubicBezTo>
                  <a:pt x="12561" y="9965"/>
                  <a:pt x="12468" y="10081"/>
                  <a:pt x="12376" y="10174"/>
                </a:cubicBezTo>
                <a:cubicBezTo>
                  <a:pt x="12260" y="10290"/>
                  <a:pt x="12144" y="10383"/>
                  <a:pt x="12028" y="10475"/>
                </a:cubicBezTo>
                <a:cubicBezTo>
                  <a:pt x="11680" y="10823"/>
                  <a:pt x="11286" y="11124"/>
                  <a:pt x="10916" y="11425"/>
                </a:cubicBezTo>
                <a:cubicBezTo>
                  <a:pt x="10869" y="11449"/>
                  <a:pt x="10846" y="11495"/>
                  <a:pt x="10823" y="11518"/>
                </a:cubicBezTo>
                <a:lnTo>
                  <a:pt x="10823" y="11518"/>
                </a:lnTo>
                <a:cubicBezTo>
                  <a:pt x="10638" y="11634"/>
                  <a:pt x="10522" y="11773"/>
                  <a:pt x="10452" y="11982"/>
                </a:cubicBezTo>
                <a:cubicBezTo>
                  <a:pt x="10452" y="12005"/>
                  <a:pt x="10452" y="12005"/>
                  <a:pt x="10452" y="12005"/>
                </a:cubicBezTo>
                <a:cubicBezTo>
                  <a:pt x="10267" y="12190"/>
                  <a:pt x="10174" y="12422"/>
                  <a:pt x="10058" y="12631"/>
                </a:cubicBezTo>
                <a:cubicBezTo>
                  <a:pt x="9965" y="12793"/>
                  <a:pt x="9919" y="12932"/>
                  <a:pt x="9896" y="13094"/>
                </a:cubicBezTo>
                <a:cubicBezTo>
                  <a:pt x="9873" y="13140"/>
                  <a:pt x="9873" y="13187"/>
                  <a:pt x="9896" y="13233"/>
                </a:cubicBezTo>
                <a:cubicBezTo>
                  <a:pt x="9965" y="13279"/>
                  <a:pt x="9942" y="13349"/>
                  <a:pt x="9919" y="13395"/>
                </a:cubicBezTo>
                <a:cubicBezTo>
                  <a:pt x="9780" y="13581"/>
                  <a:pt x="9803" y="13789"/>
                  <a:pt x="9803" y="13998"/>
                </a:cubicBezTo>
                <a:cubicBezTo>
                  <a:pt x="9826" y="14160"/>
                  <a:pt x="9850" y="14322"/>
                  <a:pt x="9850" y="14485"/>
                </a:cubicBezTo>
                <a:cubicBezTo>
                  <a:pt x="9873" y="14693"/>
                  <a:pt x="9873" y="14902"/>
                  <a:pt x="9873" y="15110"/>
                </a:cubicBezTo>
                <a:cubicBezTo>
                  <a:pt x="9873" y="15319"/>
                  <a:pt x="9873" y="15527"/>
                  <a:pt x="9850" y="15736"/>
                </a:cubicBezTo>
                <a:cubicBezTo>
                  <a:pt x="9826" y="16084"/>
                  <a:pt x="9803" y="16431"/>
                  <a:pt x="9757" y="16779"/>
                </a:cubicBezTo>
                <a:cubicBezTo>
                  <a:pt x="9757" y="16825"/>
                  <a:pt x="9757" y="16872"/>
                  <a:pt x="9734" y="16895"/>
                </a:cubicBezTo>
                <a:cubicBezTo>
                  <a:pt x="9595" y="17034"/>
                  <a:pt x="9595" y="17242"/>
                  <a:pt x="9571" y="17405"/>
                </a:cubicBezTo>
                <a:cubicBezTo>
                  <a:pt x="9479" y="17799"/>
                  <a:pt x="9386" y="18169"/>
                  <a:pt x="9317" y="18540"/>
                </a:cubicBezTo>
                <a:cubicBezTo>
                  <a:pt x="9293" y="18587"/>
                  <a:pt x="9293" y="18633"/>
                  <a:pt x="9293" y="18679"/>
                </a:cubicBezTo>
                <a:cubicBezTo>
                  <a:pt x="9363" y="18679"/>
                  <a:pt x="9386" y="18633"/>
                  <a:pt x="9409" y="18587"/>
                </a:cubicBezTo>
                <a:cubicBezTo>
                  <a:pt x="9595" y="18262"/>
                  <a:pt x="9826" y="17984"/>
                  <a:pt x="10081" y="17706"/>
                </a:cubicBezTo>
                <a:cubicBezTo>
                  <a:pt x="10174" y="17613"/>
                  <a:pt x="10267" y="17544"/>
                  <a:pt x="10267" y="17381"/>
                </a:cubicBezTo>
                <a:cubicBezTo>
                  <a:pt x="10267" y="17358"/>
                  <a:pt x="10313" y="17312"/>
                  <a:pt x="10336" y="17289"/>
                </a:cubicBezTo>
                <a:cubicBezTo>
                  <a:pt x="10383" y="17242"/>
                  <a:pt x="10429" y="17219"/>
                  <a:pt x="10429" y="17127"/>
                </a:cubicBezTo>
                <a:cubicBezTo>
                  <a:pt x="10452" y="17080"/>
                  <a:pt x="10498" y="17034"/>
                  <a:pt x="10545" y="17011"/>
                </a:cubicBezTo>
                <a:cubicBezTo>
                  <a:pt x="10638" y="16964"/>
                  <a:pt x="10684" y="16895"/>
                  <a:pt x="10730" y="16802"/>
                </a:cubicBezTo>
                <a:cubicBezTo>
                  <a:pt x="10869" y="16617"/>
                  <a:pt x="10962" y="16385"/>
                  <a:pt x="11032" y="16153"/>
                </a:cubicBezTo>
                <a:cubicBezTo>
                  <a:pt x="11032" y="16130"/>
                  <a:pt x="11032" y="16130"/>
                  <a:pt x="11055" y="16107"/>
                </a:cubicBezTo>
                <a:cubicBezTo>
                  <a:pt x="11055" y="16037"/>
                  <a:pt x="11055" y="15945"/>
                  <a:pt x="11055" y="15875"/>
                </a:cubicBezTo>
                <a:cubicBezTo>
                  <a:pt x="11078" y="15806"/>
                  <a:pt x="11101" y="15713"/>
                  <a:pt x="11101" y="15643"/>
                </a:cubicBezTo>
                <a:cubicBezTo>
                  <a:pt x="11124" y="15574"/>
                  <a:pt x="11078" y="15504"/>
                  <a:pt x="11101" y="15435"/>
                </a:cubicBezTo>
                <a:cubicBezTo>
                  <a:pt x="11147" y="15087"/>
                  <a:pt x="11263" y="14763"/>
                  <a:pt x="11356" y="14438"/>
                </a:cubicBezTo>
                <a:cubicBezTo>
                  <a:pt x="11402" y="14346"/>
                  <a:pt x="11472" y="14299"/>
                  <a:pt x="11495" y="14230"/>
                </a:cubicBezTo>
                <a:cubicBezTo>
                  <a:pt x="11518" y="14160"/>
                  <a:pt x="11541" y="14067"/>
                  <a:pt x="11634" y="14021"/>
                </a:cubicBezTo>
                <a:cubicBezTo>
                  <a:pt x="11680" y="13998"/>
                  <a:pt x="11704" y="13928"/>
                  <a:pt x="11704" y="13859"/>
                </a:cubicBezTo>
                <a:cubicBezTo>
                  <a:pt x="11704" y="13766"/>
                  <a:pt x="11727" y="13650"/>
                  <a:pt x="11819" y="13581"/>
                </a:cubicBezTo>
                <a:cubicBezTo>
                  <a:pt x="11866" y="13558"/>
                  <a:pt x="11866" y="13511"/>
                  <a:pt x="11889" y="13488"/>
                </a:cubicBezTo>
                <a:cubicBezTo>
                  <a:pt x="11889" y="13442"/>
                  <a:pt x="11889" y="13395"/>
                  <a:pt x="11912" y="13395"/>
                </a:cubicBezTo>
                <a:cubicBezTo>
                  <a:pt x="12005" y="13326"/>
                  <a:pt x="12005" y="13210"/>
                  <a:pt x="12028" y="13117"/>
                </a:cubicBezTo>
                <a:cubicBezTo>
                  <a:pt x="12167" y="13071"/>
                  <a:pt x="12260" y="12955"/>
                  <a:pt x="12329" y="12839"/>
                </a:cubicBezTo>
                <a:cubicBezTo>
                  <a:pt x="12353" y="12793"/>
                  <a:pt x="12376" y="12723"/>
                  <a:pt x="12445" y="12700"/>
                </a:cubicBezTo>
                <a:cubicBezTo>
                  <a:pt x="12445" y="12700"/>
                  <a:pt x="12468" y="12677"/>
                  <a:pt x="12468" y="12677"/>
                </a:cubicBezTo>
                <a:cubicBezTo>
                  <a:pt x="12538" y="12399"/>
                  <a:pt x="12793" y="12306"/>
                  <a:pt x="12978" y="12144"/>
                </a:cubicBezTo>
                <a:cubicBezTo>
                  <a:pt x="13210" y="11982"/>
                  <a:pt x="13488" y="11866"/>
                  <a:pt x="13766" y="11727"/>
                </a:cubicBezTo>
                <a:cubicBezTo>
                  <a:pt x="14021" y="11634"/>
                  <a:pt x="14299" y="11564"/>
                  <a:pt x="14577" y="11472"/>
                </a:cubicBezTo>
                <a:cubicBezTo>
                  <a:pt x="14786" y="11402"/>
                  <a:pt x="15018" y="11356"/>
                  <a:pt x="15226" y="11263"/>
                </a:cubicBezTo>
                <a:cubicBezTo>
                  <a:pt x="15296" y="11217"/>
                  <a:pt x="15365" y="11217"/>
                  <a:pt x="15435" y="11194"/>
                </a:cubicBezTo>
                <a:cubicBezTo>
                  <a:pt x="15620" y="11124"/>
                  <a:pt x="15782" y="11055"/>
                  <a:pt x="15945" y="10962"/>
                </a:cubicBezTo>
                <a:cubicBezTo>
                  <a:pt x="16014" y="10916"/>
                  <a:pt x="16107" y="10869"/>
                  <a:pt x="16200" y="10846"/>
                </a:cubicBezTo>
                <a:cubicBezTo>
                  <a:pt x="16315" y="10823"/>
                  <a:pt x="16431" y="10730"/>
                  <a:pt x="16547" y="10661"/>
                </a:cubicBezTo>
                <a:cubicBezTo>
                  <a:pt x="16594" y="10661"/>
                  <a:pt x="16594" y="10591"/>
                  <a:pt x="16640" y="10568"/>
                </a:cubicBezTo>
                <a:cubicBezTo>
                  <a:pt x="16733" y="10522"/>
                  <a:pt x="16802" y="10406"/>
                  <a:pt x="16918" y="10383"/>
                </a:cubicBezTo>
                <a:cubicBezTo>
                  <a:pt x="16964" y="10383"/>
                  <a:pt x="17011" y="10336"/>
                  <a:pt x="17034" y="10290"/>
                </a:cubicBezTo>
                <a:cubicBezTo>
                  <a:pt x="17103" y="10313"/>
                  <a:pt x="17173" y="10359"/>
                  <a:pt x="17219" y="10383"/>
                </a:cubicBezTo>
                <a:cubicBezTo>
                  <a:pt x="17242" y="10452"/>
                  <a:pt x="17242" y="10522"/>
                  <a:pt x="17196" y="10568"/>
                </a:cubicBezTo>
                <a:cubicBezTo>
                  <a:pt x="17034" y="10730"/>
                  <a:pt x="16872" y="10892"/>
                  <a:pt x="16709" y="11055"/>
                </a:cubicBezTo>
                <a:cubicBezTo>
                  <a:pt x="16663" y="11101"/>
                  <a:pt x="16617" y="11171"/>
                  <a:pt x="16547" y="11217"/>
                </a:cubicBezTo>
                <a:cubicBezTo>
                  <a:pt x="16455" y="11333"/>
                  <a:pt x="16339" y="11449"/>
                  <a:pt x="16223" y="11541"/>
                </a:cubicBezTo>
                <a:cubicBezTo>
                  <a:pt x="16014" y="11773"/>
                  <a:pt x="15806" y="11982"/>
                  <a:pt x="15574" y="12190"/>
                </a:cubicBezTo>
                <a:cubicBezTo>
                  <a:pt x="15435" y="12329"/>
                  <a:pt x="15273" y="12445"/>
                  <a:pt x="15134" y="12607"/>
                </a:cubicBezTo>
                <a:cubicBezTo>
                  <a:pt x="15064" y="12723"/>
                  <a:pt x="14971" y="12793"/>
                  <a:pt x="14902" y="12909"/>
                </a:cubicBezTo>
                <a:cubicBezTo>
                  <a:pt x="14763" y="13117"/>
                  <a:pt x="14577" y="13303"/>
                  <a:pt x="14415" y="13511"/>
                </a:cubicBezTo>
                <a:cubicBezTo>
                  <a:pt x="14207" y="13743"/>
                  <a:pt x="13952" y="13928"/>
                  <a:pt x="13743" y="14137"/>
                </a:cubicBezTo>
                <a:cubicBezTo>
                  <a:pt x="13395" y="14461"/>
                  <a:pt x="13025" y="14763"/>
                  <a:pt x="12677" y="15087"/>
                </a:cubicBezTo>
                <a:cubicBezTo>
                  <a:pt x="12607" y="15157"/>
                  <a:pt x="12538" y="15226"/>
                  <a:pt x="12492" y="15296"/>
                </a:cubicBezTo>
                <a:cubicBezTo>
                  <a:pt x="12283" y="15643"/>
                  <a:pt x="12005" y="15921"/>
                  <a:pt x="11727" y="16223"/>
                </a:cubicBezTo>
                <a:cubicBezTo>
                  <a:pt x="11704" y="16246"/>
                  <a:pt x="11680" y="16292"/>
                  <a:pt x="11657" y="16362"/>
                </a:cubicBezTo>
                <a:cubicBezTo>
                  <a:pt x="11889" y="16200"/>
                  <a:pt x="12121" y="16060"/>
                  <a:pt x="12329" y="15921"/>
                </a:cubicBezTo>
                <a:cubicBezTo>
                  <a:pt x="12584" y="15759"/>
                  <a:pt x="12862" y="15643"/>
                  <a:pt x="13140" y="15551"/>
                </a:cubicBezTo>
                <a:cubicBezTo>
                  <a:pt x="13303" y="15481"/>
                  <a:pt x="13488" y="15412"/>
                  <a:pt x="13673" y="15388"/>
                </a:cubicBezTo>
                <a:cubicBezTo>
                  <a:pt x="13882" y="15365"/>
                  <a:pt x="14091" y="15319"/>
                  <a:pt x="14299" y="15365"/>
                </a:cubicBezTo>
                <a:cubicBezTo>
                  <a:pt x="14415" y="15388"/>
                  <a:pt x="14531" y="15365"/>
                  <a:pt x="14647" y="15388"/>
                </a:cubicBezTo>
                <a:cubicBezTo>
                  <a:pt x="14809" y="15412"/>
                  <a:pt x="14994" y="15458"/>
                  <a:pt x="15134" y="15504"/>
                </a:cubicBezTo>
                <a:cubicBezTo>
                  <a:pt x="15388" y="15597"/>
                  <a:pt x="15597" y="15690"/>
                  <a:pt x="15829" y="15782"/>
                </a:cubicBezTo>
                <a:cubicBezTo>
                  <a:pt x="16246" y="15945"/>
                  <a:pt x="16640" y="16060"/>
                  <a:pt x="17080" y="16084"/>
                </a:cubicBezTo>
                <a:cubicBezTo>
                  <a:pt x="17289" y="16084"/>
                  <a:pt x="17521" y="16084"/>
                  <a:pt x="17729" y="16037"/>
                </a:cubicBezTo>
                <a:cubicBezTo>
                  <a:pt x="17984" y="15968"/>
                  <a:pt x="18239" y="15921"/>
                  <a:pt x="18494" y="15852"/>
                </a:cubicBezTo>
                <a:cubicBezTo>
                  <a:pt x="18587" y="15829"/>
                  <a:pt x="18656" y="15852"/>
                  <a:pt x="18726" y="15898"/>
                </a:cubicBezTo>
                <a:cubicBezTo>
                  <a:pt x="18772" y="15968"/>
                  <a:pt x="18703" y="16014"/>
                  <a:pt x="18679" y="16060"/>
                </a:cubicBezTo>
                <a:cubicBezTo>
                  <a:pt x="18540" y="16246"/>
                  <a:pt x="18378" y="16385"/>
                  <a:pt x="18216" y="16524"/>
                </a:cubicBezTo>
                <a:cubicBezTo>
                  <a:pt x="17775" y="16825"/>
                  <a:pt x="17312" y="17080"/>
                  <a:pt x="16802" y="17219"/>
                </a:cubicBezTo>
                <a:cubicBezTo>
                  <a:pt x="16455" y="17312"/>
                  <a:pt x="16107" y="17358"/>
                  <a:pt x="15736" y="17358"/>
                </a:cubicBezTo>
                <a:cubicBezTo>
                  <a:pt x="15574" y="17358"/>
                  <a:pt x="15388" y="17381"/>
                  <a:pt x="15226" y="17405"/>
                </a:cubicBezTo>
                <a:cubicBezTo>
                  <a:pt x="14786" y="17428"/>
                  <a:pt x="14369" y="17335"/>
                  <a:pt x="13928" y="17242"/>
                </a:cubicBezTo>
                <a:cubicBezTo>
                  <a:pt x="13627" y="17150"/>
                  <a:pt x="13326" y="17057"/>
                  <a:pt x="13001" y="16987"/>
                </a:cubicBezTo>
                <a:cubicBezTo>
                  <a:pt x="12862" y="16941"/>
                  <a:pt x="12723" y="16895"/>
                  <a:pt x="12584" y="16848"/>
                </a:cubicBezTo>
                <a:cubicBezTo>
                  <a:pt x="12399" y="16779"/>
                  <a:pt x="12213" y="16825"/>
                  <a:pt x="12028" y="16872"/>
                </a:cubicBezTo>
                <a:cubicBezTo>
                  <a:pt x="11704" y="16941"/>
                  <a:pt x="11379" y="17057"/>
                  <a:pt x="11055" y="17127"/>
                </a:cubicBezTo>
                <a:cubicBezTo>
                  <a:pt x="10916" y="17173"/>
                  <a:pt x="10800" y="17242"/>
                  <a:pt x="10707" y="17335"/>
                </a:cubicBezTo>
                <a:cubicBezTo>
                  <a:pt x="10591" y="17451"/>
                  <a:pt x="10498" y="17567"/>
                  <a:pt x="10336" y="17636"/>
                </a:cubicBezTo>
                <a:cubicBezTo>
                  <a:pt x="10058" y="17938"/>
                  <a:pt x="9757" y="18216"/>
                  <a:pt x="9525" y="18563"/>
                </a:cubicBezTo>
                <a:cubicBezTo>
                  <a:pt x="9432" y="18749"/>
                  <a:pt x="9293" y="18934"/>
                  <a:pt x="9224" y="19143"/>
                </a:cubicBezTo>
                <a:cubicBezTo>
                  <a:pt x="9154" y="19398"/>
                  <a:pt x="9085" y="19653"/>
                  <a:pt x="9015" y="19908"/>
                </a:cubicBezTo>
                <a:cubicBezTo>
                  <a:pt x="8923" y="20232"/>
                  <a:pt x="8899" y="20580"/>
                  <a:pt x="8784" y="20904"/>
                </a:cubicBezTo>
                <a:cubicBezTo>
                  <a:pt x="8760" y="21020"/>
                  <a:pt x="8760" y="21136"/>
                  <a:pt x="8737" y="21252"/>
                </a:cubicBezTo>
                <a:cubicBezTo>
                  <a:pt x="8691" y="21460"/>
                  <a:pt x="8644" y="21669"/>
                  <a:pt x="8575" y="21901"/>
                </a:cubicBezTo>
                <a:cubicBezTo>
                  <a:pt x="8552" y="22040"/>
                  <a:pt x="8505" y="22202"/>
                  <a:pt x="8482" y="22341"/>
                </a:cubicBezTo>
                <a:cubicBezTo>
                  <a:pt x="8552" y="22387"/>
                  <a:pt x="8552" y="22341"/>
                  <a:pt x="8575" y="22318"/>
                </a:cubicBezTo>
                <a:cubicBezTo>
                  <a:pt x="8668" y="22156"/>
                  <a:pt x="8760" y="21993"/>
                  <a:pt x="8760" y="21808"/>
                </a:cubicBezTo>
                <a:cubicBezTo>
                  <a:pt x="8784" y="21530"/>
                  <a:pt x="8876" y="21298"/>
                  <a:pt x="8992" y="21043"/>
                </a:cubicBezTo>
                <a:cubicBezTo>
                  <a:pt x="9085" y="20811"/>
                  <a:pt x="9178" y="20580"/>
                  <a:pt x="9317" y="20371"/>
                </a:cubicBezTo>
                <a:cubicBezTo>
                  <a:pt x="9340" y="20371"/>
                  <a:pt x="9340" y="20348"/>
                  <a:pt x="9363" y="20348"/>
                </a:cubicBezTo>
                <a:cubicBezTo>
                  <a:pt x="9432" y="20047"/>
                  <a:pt x="9641" y="19815"/>
                  <a:pt x="9826" y="19583"/>
                </a:cubicBezTo>
                <a:cubicBezTo>
                  <a:pt x="10081" y="19282"/>
                  <a:pt x="10359" y="19004"/>
                  <a:pt x="10707" y="18818"/>
                </a:cubicBezTo>
                <a:cubicBezTo>
                  <a:pt x="11101" y="18563"/>
                  <a:pt x="11541" y="18401"/>
                  <a:pt x="11982" y="18285"/>
                </a:cubicBezTo>
                <a:cubicBezTo>
                  <a:pt x="12306" y="18216"/>
                  <a:pt x="12607" y="18100"/>
                  <a:pt x="12909" y="18007"/>
                </a:cubicBezTo>
                <a:cubicBezTo>
                  <a:pt x="13117" y="17961"/>
                  <a:pt x="13303" y="17891"/>
                  <a:pt x="13511" y="17845"/>
                </a:cubicBezTo>
                <a:cubicBezTo>
                  <a:pt x="13581" y="17868"/>
                  <a:pt x="13627" y="17914"/>
                  <a:pt x="13697" y="17961"/>
                </a:cubicBezTo>
                <a:cubicBezTo>
                  <a:pt x="13650" y="18054"/>
                  <a:pt x="13558" y="18100"/>
                  <a:pt x="13465" y="18123"/>
                </a:cubicBezTo>
                <a:cubicBezTo>
                  <a:pt x="13256" y="18193"/>
                  <a:pt x="13094" y="18332"/>
                  <a:pt x="12955" y="18494"/>
                </a:cubicBezTo>
                <a:cubicBezTo>
                  <a:pt x="12700" y="18749"/>
                  <a:pt x="12468" y="18981"/>
                  <a:pt x="12237" y="19259"/>
                </a:cubicBezTo>
                <a:cubicBezTo>
                  <a:pt x="12051" y="19444"/>
                  <a:pt x="11889" y="19676"/>
                  <a:pt x="11727" y="19884"/>
                </a:cubicBezTo>
                <a:cubicBezTo>
                  <a:pt x="11565" y="20116"/>
                  <a:pt x="11379" y="20302"/>
                  <a:pt x="11171" y="20510"/>
                </a:cubicBezTo>
                <a:cubicBezTo>
                  <a:pt x="11032" y="20649"/>
                  <a:pt x="10892" y="20811"/>
                  <a:pt x="10730" y="20927"/>
                </a:cubicBezTo>
                <a:cubicBezTo>
                  <a:pt x="10568" y="21043"/>
                  <a:pt x="10406" y="21159"/>
                  <a:pt x="10244" y="21252"/>
                </a:cubicBezTo>
                <a:cubicBezTo>
                  <a:pt x="9989" y="21391"/>
                  <a:pt x="9757" y="21507"/>
                  <a:pt x="9502" y="21646"/>
                </a:cubicBezTo>
                <a:cubicBezTo>
                  <a:pt x="9340" y="21715"/>
                  <a:pt x="9224" y="21854"/>
                  <a:pt x="9108" y="21970"/>
                </a:cubicBezTo>
                <a:cubicBezTo>
                  <a:pt x="8899" y="22225"/>
                  <a:pt x="8691" y="22480"/>
                  <a:pt x="8505" y="22735"/>
                </a:cubicBezTo>
                <a:cubicBezTo>
                  <a:pt x="8459" y="22781"/>
                  <a:pt x="8436" y="22828"/>
                  <a:pt x="8390" y="22874"/>
                </a:cubicBezTo>
                <a:cubicBezTo>
                  <a:pt x="8320" y="22943"/>
                  <a:pt x="8297" y="23059"/>
                  <a:pt x="8320" y="23152"/>
                </a:cubicBezTo>
                <a:cubicBezTo>
                  <a:pt x="8320" y="23245"/>
                  <a:pt x="8320" y="23337"/>
                  <a:pt x="8274" y="23407"/>
                </a:cubicBezTo>
                <a:cubicBezTo>
                  <a:pt x="8227" y="23477"/>
                  <a:pt x="8227" y="23569"/>
                  <a:pt x="8204" y="23639"/>
                </a:cubicBezTo>
                <a:cubicBezTo>
                  <a:pt x="8135" y="24010"/>
                  <a:pt x="8065" y="24380"/>
                  <a:pt x="8019" y="24751"/>
                </a:cubicBezTo>
                <a:cubicBezTo>
                  <a:pt x="7926" y="25215"/>
                  <a:pt x="7857" y="25678"/>
                  <a:pt x="7787" y="26118"/>
                </a:cubicBezTo>
                <a:cubicBezTo>
                  <a:pt x="7764" y="26234"/>
                  <a:pt x="7764" y="26327"/>
                  <a:pt x="7764" y="26420"/>
                </a:cubicBezTo>
                <a:cubicBezTo>
                  <a:pt x="7764" y="26420"/>
                  <a:pt x="7787" y="26443"/>
                  <a:pt x="7810" y="26466"/>
                </a:cubicBezTo>
                <a:cubicBezTo>
                  <a:pt x="7949" y="26072"/>
                  <a:pt x="8158" y="25725"/>
                  <a:pt x="8436" y="25400"/>
                </a:cubicBezTo>
                <a:cubicBezTo>
                  <a:pt x="8529" y="25307"/>
                  <a:pt x="8644" y="25191"/>
                  <a:pt x="8737" y="25099"/>
                </a:cubicBezTo>
                <a:cubicBezTo>
                  <a:pt x="8760" y="25076"/>
                  <a:pt x="8807" y="25052"/>
                  <a:pt x="8830" y="25006"/>
                </a:cubicBezTo>
                <a:cubicBezTo>
                  <a:pt x="8992" y="24728"/>
                  <a:pt x="9247" y="24543"/>
                  <a:pt x="9502" y="24357"/>
                </a:cubicBezTo>
                <a:cubicBezTo>
                  <a:pt x="9618" y="24288"/>
                  <a:pt x="9711" y="24218"/>
                  <a:pt x="9757" y="24102"/>
                </a:cubicBezTo>
                <a:cubicBezTo>
                  <a:pt x="9803" y="24033"/>
                  <a:pt x="9873" y="23986"/>
                  <a:pt x="9942" y="23940"/>
                </a:cubicBezTo>
                <a:cubicBezTo>
                  <a:pt x="10128" y="23847"/>
                  <a:pt x="10267" y="23685"/>
                  <a:pt x="10406" y="23546"/>
                </a:cubicBezTo>
                <a:cubicBezTo>
                  <a:pt x="10568" y="23361"/>
                  <a:pt x="10707" y="23175"/>
                  <a:pt x="10846" y="22967"/>
                </a:cubicBezTo>
                <a:cubicBezTo>
                  <a:pt x="10985" y="22735"/>
                  <a:pt x="11124" y="22480"/>
                  <a:pt x="11147" y="22179"/>
                </a:cubicBezTo>
                <a:cubicBezTo>
                  <a:pt x="11147" y="22063"/>
                  <a:pt x="11217" y="21947"/>
                  <a:pt x="11286" y="21877"/>
                </a:cubicBezTo>
                <a:cubicBezTo>
                  <a:pt x="11356" y="21808"/>
                  <a:pt x="11379" y="21715"/>
                  <a:pt x="11425" y="21646"/>
                </a:cubicBezTo>
                <a:cubicBezTo>
                  <a:pt x="11565" y="21414"/>
                  <a:pt x="11750" y="21252"/>
                  <a:pt x="11982" y="21136"/>
                </a:cubicBezTo>
                <a:cubicBezTo>
                  <a:pt x="12237" y="20997"/>
                  <a:pt x="12492" y="20881"/>
                  <a:pt x="12770" y="20788"/>
                </a:cubicBezTo>
                <a:cubicBezTo>
                  <a:pt x="12978" y="20719"/>
                  <a:pt x="13164" y="20603"/>
                  <a:pt x="13326" y="20464"/>
                </a:cubicBezTo>
                <a:cubicBezTo>
                  <a:pt x="13395" y="20441"/>
                  <a:pt x="13442" y="20371"/>
                  <a:pt x="13488" y="20325"/>
                </a:cubicBezTo>
                <a:cubicBezTo>
                  <a:pt x="13673" y="20047"/>
                  <a:pt x="13928" y="19838"/>
                  <a:pt x="14160" y="19629"/>
                </a:cubicBezTo>
                <a:cubicBezTo>
                  <a:pt x="14276" y="19514"/>
                  <a:pt x="14415" y="19375"/>
                  <a:pt x="14554" y="19282"/>
                </a:cubicBezTo>
                <a:cubicBezTo>
                  <a:pt x="14740" y="19166"/>
                  <a:pt x="14902" y="19073"/>
                  <a:pt x="15110" y="18981"/>
                </a:cubicBezTo>
                <a:cubicBezTo>
                  <a:pt x="15273" y="18888"/>
                  <a:pt x="15458" y="18795"/>
                  <a:pt x="15643" y="18702"/>
                </a:cubicBezTo>
                <a:cubicBezTo>
                  <a:pt x="15806" y="18610"/>
                  <a:pt x="15968" y="18517"/>
                  <a:pt x="16153" y="18424"/>
                </a:cubicBezTo>
                <a:cubicBezTo>
                  <a:pt x="16200" y="18448"/>
                  <a:pt x="16246" y="18471"/>
                  <a:pt x="16292" y="18494"/>
                </a:cubicBezTo>
                <a:cubicBezTo>
                  <a:pt x="16292" y="18517"/>
                  <a:pt x="16292" y="18540"/>
                  <a:pt x="16292" y="18540"/>
                </a:cubicBezTo>
                <a:cubicBezTo>
                  <a:pt x="16223" y="18610"/>
                  <a:pt x="16153" y="18656"/>
                  <a:pt x="16107" y="18726"/>
                </a:cubicBezTo>
                <a:cubicBezTo>
                  <a:pt x="15898" y="18911"/>
                  <a:pt x="15736" y="19143"/>
                  <a:pt x="15643" y="19398"/>
                </a:cubicBezTo>
                <a:cubicBezTo>
                  <a:pt x="15528" y="19676"/>
                  <a:pt x="15412" y="19954"/>
                  <a:pt x="15273" y="20209"/>
                </a:cubicBezTo>
                <a:cubicBezTo>
                  <a:pt x="15087" y="20603"/>
                  <a:pt x="14925" y="20997"/>
                  <a:pt x="14740" y="21368"/>
                </a:cubicBezTo>
                <a:cubicBezTo>
                  <a:pt x="14577" y="21692"/>
                  <a:pt x="14369" y="21970"/>
                  <a:pt x="14137" y="22225"/>
                </a:cubicBezTo>
                <a:cubicBezTo>
                  <a:pt x="13720" y="22619"/>
                  <a:pt x="13280" y="22967"/>
                  <a:pt x="12746" y="23198"/>
                </a:cubicBezTo>
                <a:cubicBezTo>
                  <a:pt x="12584" y="23268"/>
                  <a:pt x="12399" y="23361"/>
                  <a:pt x="12237" y="23430"/>
                </a:cubicBezTo>
                <a:cubicBezTo>
                  <a:pt x="12144" y="23477"/>
                  <a:pt x="12074" y="23477"/>
                  <a:pt x="11982" y="23523"/>
                </a:cubicBezTo>
                <a:cubicBezTo>
                  <a:pt x="11935" y="23523"/>
                  <a:pt x="11889" y="23546"/>
                  <a:pt x="11843" y="23569"/>
                </a:cubicBezTo>
                <a:cubicBezTo>
                  <a:pt x="11611" y="23662"/>
                  <a:pt x="11402" y="23778"/>
                  <a:pt x="11147" y="23778"/>
                </a:cubicBezTo>
                <a:cubicBezTo>
                  <a:pt x="11124" y="23778"/>
                  <a:pt x="11078" y="23778"/>
                  <a:pt x="11078" y="23801"/>
                </a:cubicBezTo>
                <a:cubicBezTo>
                  <a:pt x="11008" y="23894"/>
                  <a:pt x="10916" y="23894"/>
                  <a:pt x="10823" y="23917"/>
                </a:cubicBezTo>
                <a:cubicBezTo>
                  <a:pt x="10753" y="23917"/>
                  <a:pt x="10730" y="23917"/>
                  <a:pt x="10684" y="23963"/>
                </a:cubicBezTo>
                <a:cubicBezTo>
                  <a:pt x="10661" y="24010"/>
                  <a:pt x="10591" y="23986"/>
                  <a:pt x="10545" y="24010"/>
                </a:cubicBezTo>
                <a:cubicBezTo>
                  <a:pt x="10336" y="24102"/>
                  <a:pt x="10105" y="24195"/>
                  <a:pt x="9919" y="24288"/>
                </a:cubicBezTo>
                <a:cubicBezTo>
                  <a:pt x="9757" y="24380"/>
                  <a:pt x="9641" y="24473"/>
                  <a:pt x="9525" y="24589"/>
                </a:cubicBezTo>
                <a:cubicBezTo>
                  <a:pt x="9432" y="24658"/>
                  <a:pt x="9363" y="24774"/>
                  <a:pt x="9224" y="24798"/>
                </a:cubicBezTo>
                <a:cubicBezTo>
                  <a:pt x="9201" y="24798"/>
                  <a:pt x="9154" y="24844"/>
                  <a:pt x="9131" y="24890"/>
                </a:cubicBezTo>
                <a:lnTo>
                  <a:pt x="8807" y="25261"/>
                </a:lnTo>
                <a:cubicBezTo>
                  <a:pt x="8807" y="25261"/>
                  <a:pt x="8807" y="25284"/>
                  <a:pt x="8807" y="25307"/>
                </a:cubicBezTo>
                <a:lnTo>
                  <a:pt x="8830" y="25284"/>
                </a:lnTo>
                <a:cubicBezTo>
                  <a:pt x="8992" y="25145"/>
                  <a:pt x="9201" y="25099"/>
                  <a:pt x="9386" y="25052"/>
                </a:cubicBezTo>
                <a:cubicBezTo>
                  <a:pt x="9479" y="25029"/>
                  <a:pt x="9548" y="25029"/>
                  <a:pt x="9618" y="24960"/>
                </a:cubicBezTo>
                <a:cubicBezTo>
                  <a:pt x="9618" y="24937"/>
                  <a:pt x="9664" y="24913"/>
                  <a:pt x="9687" y="24890"/>
                </a:cubicBezTo>
                <a:cubicBezTo>
                  <a:pt x="10058" y="24774"/>
                  <a:pt x="10406" y="24589"/>
                  <a:pt x="10730" y="24380"/>
                </a:cubicBezTo>
                <a:cubicBezTo>
                  <a:pt x="10892" y="24288"/>
                  <a:pt x="11101" y="24195"/>
                  <a:pt x="11286" y="24125"/>
                </a:cubicBezTo>
                <a:cubicBezTo>
                  <a:pt x="11472" y="24056"/>
                  <a:pt x="11680" y="24033"/>
                  <a:pt x="11843" y="23963"/>
                </a:cubicBezTo>
                <a:cubicBezTo>
                  <a:pt x="12213" y="23847"/>
                  <a:pt x="12561" y="23894"/>
                  <a:pt x="12909" y="23963"/>
                </a:cubicBezTo>
                <a:cubicBezTo>
                  <a:pt x="13094" y="24010"/>
                  <a:pt x="13256" y="24056"/>
                  <a:pt x="13442" y="24102"/>
                </a:cubicBezTo>
                <a:cubicBezTo>
                  <a:pt x="13905" y="24218"/>
                  <a:pt x="14346" y="24149"/>
                  <a:pt x="14763" y="23986"/>
                </a:cubicBezTo>
                <a:cubicBezTo>
                  <a:pt x="15388" y="23731"/>
                  <a:pt x="16037" y="23569"/>
                  <a:pt x="16686" y="23477"/>
                </a:cubicBezTo>
                <a:cubicBezTo>
                  <a:pt x="16941" y="23430"/>
                  <a:pt x="17173" y="23407"/>
                  <a:pt x="17428" y="23453"/>
                </a:cubicBezTo>
                <a:cubicBezTo>
                  <a:pt x="17590" y="23453"/>
                  <a:pt x="17775" y="23453"/>
                  <a:pt x="17938" y="23430"/>
                </a:cubicBezTo>
                <a:cubicBezTo>
                  <a:pt x="18077" y="23430"/>
                  <a:pt x="18169" y="23477"/>
                  <a:pt x="18285" y="23523"/>
                </a:cubicBezTo>
                <a:cubicBezTo>
                  <a:pt x="18216" y="23639"/>
                  <a:pt x="18146" y="23685"/>
                  <a:pt x="18030" y="23708"/>
                </a:cubicBezTo>
                <a:cubicBezTo>
                  <a:pt x="17775" y="23778"/>
                  <a:pt x="17544" y="23917"/>
                  <a:pt x="17312" y="24056"/>
                </a:cubicBezTo>
                <a:cubicBezTo>
                  <a:pt x="16895" y="24311"/>
                  <a:pt x="16501" y="24589"/>
                  <a:pt x="16107" y="24844"/>
                </a:cubicBezTo>
                <a:cubicBezTo>
                  <a:pt x="15852" y="24983"/>
                  <a:pt x="15620" y="25122"/>
                  <a:pt x="15319" y="25168"/>
                </a:cubicBezTo>
                <a:cubicBezTo>
                  <a:pt x="15249" y="25168"/>
                  <a:pt x="15180" y="25215"/>
                  <a:pt x="15110" y="25238"/>
                </a:cubicBezTo>
                <a:cubicBezTo>
                  <a:pt x="14879" y="25284"/>
                  <a:pt x="14670" y="25331"/>
                  <a:pt x="14461" y="25377"/>
                </a:cubicBezTo>
                <a:cubicBezTo>
                  <a:pt x="14415" y="25377"/>
                  <a:pt x="14369" y="25400"/>
                  <a:pt x="14322" y="25400"/>
                </a:cubicBezTo>
                <a:cubicBezTo>
                  <a:pt x="14207" y="25446"/>
                  <a:pt x="14044" y="25423"/>
                  <a:pt x="13928" y="25470"/>
                </a:cubicBezTo>
                <a:cubicBezTo>
                  <a:pt x="13836" y="25377"/>
                  <a:pt x="13743" y="25446"/>
                  <a:pt x="13627" y="25470"/>
                </a:cubicBezTo>
                <a:cubicBezTo>
                  <a:pt x="13534" y="25470"/>
                  <a:pt x="13419" y="25470"/>
                  <a:pt x="13326" y="25470"/>
                </a:cubicBezTo>
                <a:cubicBezTo>
                  <a:pt x="13117" y="25493"/>
                  <a:pt x="12886" y="25516"/>
                  <a:pt x="12677" y="25493"/>
                </a:cubicBezTo>
                <a:lnTo>
                  <a:pt x="12677" y="25493"/>
                </a:lnTo>
                <a:cubicBezTo>
                  <a:pt x="12538" y="25446"/>
                  <a:pt x="12376" y="25423"/>
                  <a:pt x="12237" y="25446"/>
                </a:cubicBezTo>
                <a:lnTo>
                  <a:pt x="12237" y="25446"/>
                </a:lnTo>
                <a:cubicBezTo>
                  <a:pt x="12190" y="25423"/>
                  <a:pt x="12167" y="25400"/>
                  <a:pt x="12144" y="25470"/>
                </a:cubicBezTo>
                <a:lnTo>
                  <a:pt x="12144" y="25470"/>
                </a:lnTo>
                <a:cubicBezTo>
                  <a:pt x="12098" y="25470"/>
                  <a:pt x="12051" y="25516"/>
                  <a:pt x="12005" y="25446"/>
                </a:cubicBezTo>
                <a:cubicBezTo>
                  <a:pt x="11982" y="25400"/>
                  <a:pt x="11959" y="25400"/>
                  <a:pt x="11912" y="25423"/>
                </a:cubicBezTo>
                <a:cubicBezTo>
                  <a:pt x="11889" y="25446"/>
                  <a:pt x="11843" y="25446"/>
                  <a:pt x="11843" y="25400"/>
                </a:cubicBezTo>
                <a:cubicBezTo>
                  <a:pt x="11843" y="25354"/>
                  <a:pt x="11819" y="25331"/>
                  <a:pt x="11773" y="25307"/>
                </a:cubicBezTo>
                <a:cubicBezTo>
                  <a:pt x="11680" y="25261"/>
                  <a:pt x="11565" y="25238"/>
                  <a:pt x="11449" y="25215"/>
                </a:cubicBezTo>
                <a:cubicBezTo>
                  <a:pt x="11194" y="25145"/>
                  <a:pt x="10916" y="25099"/>
                  <a:pt x="10661" y="25029"/>
                </a:cubicBezTo>
                <a:cubicBezTo>
                  <a:pt x="10591" y="25029"/>
                  <a:pt x="10522" y="25029"/>
                  <a:pt x="10452" y="25052"/>
                </a:cubicBezTo>
                <a:cubicBezTo>
                  <a:pt x="10151" y="25122"/>
                  <a:pt x="9873" y="25168"/>
                  <a:pt x="9571" y="25261"/>
                </a:cubicBezTo>
                <a:cubicBezTo>
                  <a:pt x="9317" y="25331"/>
                  <a:pt x="9062" y="25423"/>
                  <a:pt x="8807" y="25493"/>
                </a:cubicBezTo>
                <a:cubicBezTo>
                  <a:pt x="8760" y="25516"/>
                  <a:pt x="8691" y="25539"/>
                  <a:pt x="8644" y="25539"/>
                </a:cubicBezTo>
                <a:cubicBezTo>
                  <a:pt x="8529" y="25562"/>
                  <a:pt x="8436" y="25609"/>
                  <a:pt x="8366" y="25725"/>
                </a:cubicBezTo>
                <a:cubicBezTo>
                  <a:pt x="8250" y="25887"/>
                  <a:pt x="8158" y="26072"/>
                  <a:pt x="8042" y="26258"/>
                </a:cubicBezTo>
                <a:cubicBezTo>
                  <a:pt x="7996" y="26327"/>
                  <a:pt x="7949" y="26397"/>
                  <a:pt x="7903" y="26466"/>
                </a:cubicBezTo>
                <a:cubicBezTo>
                  <a:pt x="7880" y="26512"/>
                  <a:pt x="7880" y="26536"/>
                  <a:pt x="7857" y="26559"/>
                </a:cubicBezTo>
                <a:cubicBezTo>
                  <a:pt x="7857" y="26582"/>
                  <a:pt x="7857" y="26628"/>
                  <a:pt x="7833" y="26652"/>
                </a:cubicBezTo>
                <a:cubicBezTo>
                  <a:pt x="7671" y="26860"/>
                  <a:pt x="7717" y="27115"/>
                  <a:pt x="7671" y="27370"/>
                </a:cubicBezTo>
                <a:cubicBezTo>
                  <a:pt x="7671" y="27463"/>
                  <a:pt x="7717" y="27579"/>
                  <a:pt x="7717" y="27671"/>
                </a:cubicBezTo>
                <a:cubicBezTo>
                  <a:pt x="7717" y="27949"/>
                  <a:pt x="7671" y="28227"/>
                  <a:pt x="7648" y="28482"/>
                </a:cubicBezTo>
                <a:cubicBezTo>
                  <a:pt x="7625" y="28830"/>
                  <a:pt x="7602" y="29154"/>
                  <a:pt x="7625" y="29479"/>
                </a:cubicBezTo>
                <a:cubicBezTo>
                  <a:pt x="7648" y="29734"/>
                  <a:pt x="7648" y="29989"/>
                  <a:pt x="7648" y="30220"/>
                </a:cubicBezTo>
                <a:cubicBezTo>
                  <a:pt x="7648" y="30313"/>
                  <a:pt x="7694" y="30406"/>
                  <a:pt x="7625" y="30522"/>
                </a:cubicBezTo>
                <a:cubicBezTo>
                  <a:pt x="7578" y="30545"/>
                  <a:pt x="7509" y="30568"/>
                  <a:pt x="7416" y="30614"/>
                </a:cubicBezTo>
                <a:cubicBezTo>
                  <a:pt x="7393" y="30522"/>
                  <a:pt x="7393" y="30452"/>
                  <a:pt x="7370" y="30383"/>
                </a:cubicBezTo>
                <a:cubicBezTo>
                  <a:pt x="7347" y="30244"/>
                  <a:pt x="7347" y="30128"/>
                  <a:pt x="7323" y="29989"/>
                </a:cubicBezTo>
                <a:cubicBezTo>
                  <a:pt x="7323" y="29942"/>
                  <a:pt x="7300" y="29873"/>
                  <a:pt x="7300" y="29803"/>
                </a:cubicBezTo>
                <a:cubicBezTo>
                  <a:pt x="7300" y="29548"/>
                  <a:pt x="7300" y="29317"/>
                  <a:pt x="7300" y="29062"/>
                </a:cubicBezTo>
                <a:cubicBezTo>
                  <a:pt x="7300" y="28807"/>
                  <a:pt x="7347" y="28552"/>
                  <a:pt x="7347" y="28274"/>
                </a:cubicBezTo>
                <a:cubicBezTo>
                  <a:pt x="7370" y="28135"/>
                  <a:pt x="7370" y="27972"/>
                  <a:pt x="7393" y="27810"/>
                </a:cubicBezTo>
                <a:cubicBezTo>
                  <a:pt x="7416" y="27625"/>
                  <a:pt x="7416" y="27439"/>
                  <a:pt x="7486" y="27277"/>
                </a:cubicBezTo>
                <a:cubicBezTo>
                  <a:pt x="7509" y="27254"/>
                  <a:pt x="7509" y="27208"/>
                  <a:pt x="7532" y="27161"/>
                </a:cubicBezTo>
                <a:cubicBezTo>
                  <a:pt x="7578" y="26814"/>
                  <a:pt x="7648" y="26489"/>
                  <a:pt x="7694" y="26142"/>
                </a:cubicBezTo>
                <a:cubicBezTo>
                  <a:pt x="7717" y="26095"/>
                  <a:pt x="7717" y="26049"/>
                  <a:pt x="7671" y="26003"/>
                </a:cubicBezTo>
                <a:cubicBezTo>
                  <a:pt x="7625" y="25956"/>
                  <a:pt x="7625" y="25887"/>
                  <a:pt x="7625" y="25817"/>
                </a:cubicBezTo>
                <a:cubicBezTo>
                  <a:pt x="7625" y="25725"/>
                  <a:pt x="7625" y="25632"/>
                  <a:pt x="7648" y="25539"/>
                </a:cubicBezTo>
                <a:cubicBezTo>
                  <a:pt x="7648" y="25331"/>
                  <a:pt x="7694" y="25122"/>
                  <a:pt x="7717" y="24913"/>
                </a:cubicBezTo>
                <a:cubicBezTo>
                  <a:pt x="7741" y="24798"/>
                  <a:pt x="7764" y="24658"/>
                  <a:pt x="7810" y="24543"/>
                </a:cubicBezTo>
                <a:cubicBezTo>
                  <a:pt x="7880" y="24334"/>
                  <a:pt x="7926" y="24102"/>
                  <a:pt x="7972" y="23894"/>
                </a:cubicBezTo>
                <a:cubicBezTo>
                  <a:pt x="7996" y="23685"/>
                  <a:pt x="8042" y="23500"/>
                  <a:pt x="8088" y="23291"/>
                </a:cubicBezTo>
                <a:cubicBezTo>
                  <a:pt x="8019" y="23175"/>
                  <a:pt x="7903" y="23129"/>
                  <a:pt x="7810" y="23059"/>
                </a:cubicBezTo>
                <a:cubicBezTo>
                  <a:pt x="7648" y="22967"/>
                  <a:pt x="7486" y="22897"/>
                  <a:pt x="7323" y="22804"/>
                </a:cubicBezTo>
                <a:cubicBezTo>
                  <a:pt x="7277" y="22781"/>
                  <a:pt x="7231" y="22758"/>
                  <a:pt x="7208" y="22781"/>
                </a:cubicBezTo>
                <a:cubicBezTo>
                  <a:pt x="7161" y="22781"/>
                  <a:pt x="7092" y="22781"/>
                  <a:pt x="7045" y="22781"/>
                </a:cubicBezTo>
                <a:cubicBezTo>
                  <a:pt x="7022" y="22758"/>
                  <a:pt x="6976" y="22781"/>
                  <a:pt x="6976" y="22804"/>
                </a:cubicBezTo>
                <a:cubicBezTo>
                  <a:pt x="6953" y="22874"/>
                  <a:pt x="6883" y="22874"/>
                  <a:pt x="6837" y="22874"/>
                </a:cubicBezTo>
                <a:cubicBezTo>
                  <a:pt x="6651" y="22920"/>
                  <a:pt x="6489" y="22967"/>
                  <a:pt x="6327" y="23013"/>
                </a:cubicBezTo>
                <a:cubicBezTo>
                  <a:pt x="6257" y="23036"/>
                  <a:pt x="6188" y="23059"/>
                  <a:pt x="6142" y="23036"/>
                </a:cubicBezTo>
                <a:cubicBezTo>
                  <a:pt x="6118" y="23036"/>
                  <a:pt x="6072" y="23036"/>
                  <a:pt x="6049" y="23059"/>
                </a:cubicBezTo>
                <a:cubicBezTo>
                  <a:pt x="5956" y="23083"/>
                  <a:pt x="5840" y="23129"/>
                  <a:pt x="5748" y="23152"/>
                </a:cubicBezTo>
                <a:cubicBezTo>
                  <a:pt x="5585" y="23175"/>
                  <a:pt x="5423" y="23198"/>
                  <a:pt x="5238" y="23222"/>
                </a:cubicBezTo>
                <a:cubicBezTo>
                  <a:pt x="5215" y="23245"/>
                  <a:pt x="5191" y="23245"/>
                  <a:pt x="5168" y="23245"/>
                </a:cubicBezTo>
                <a:cubicBezTo>
                  <a:pt x="4983" y="23314"/>
                  <a:pt x="4797" y="23384"/>
                  <a:pt x="4635" y="23453"/>
                </a:cubicBezTo>
                <a:cubicBezTo>
                  <a:pt x="4009" y="23708"/>
                  <a:pt x="3361" y="23708"/>
                  <a:pt x="2712" y="23477"/>
                </a:cubicBezTo>
                <a:cubicBezTo>
                  <a:pt x="2318" y="23337"/>
                  <a:pt x="1970" y="23129"/>
                  <a:pt x="1692" y="22828"/>
                </a:cubicBezTo>
                <a:cubicBezTo>
                  <a:pt x="1530" y="22689"/>
                  <a:pt x="1391" y="22526"/>
                  <a:pt x="1252" y="22364"/>
                </a:cubicBezTo>
                <a:cubicBezTo>
                  <a:pt x="1136" y="22225"/>
                  <a:pt x="1020" y="22063"/>
                  <a:pt x="927" y="21901"/>
                </a:cubicBezTo>
                <a:cubicBezTo>
                  <a:pt x="788" y="21623"/>
                  <a:pt x="626" y="21344"/>
                  <a:pt x="487" y="21066"/>
                </a:cubicBezTo>
                <a:cubicBezTo>
                  <a:pt x="417" y="20974"/>
                  <a:pt x="440" y="20927"/>
                  <a:pt x="487" y="20858"/>
                </a:cubicBezTo>
                <a:cubicBezTo>
                  <a:pt x="533" y="20835"/>
                  <a:pt x="556" y="20811"/>
                  <a:pt x="626" y="20811"/>
                </a:cubicBezTo>
                <a:cubicBezTo>
                  <a:pt x="742" y="20858"/>
                  <a:pt x="834" y="20904"/>
                  <a:pt x="950" y="20950"/>
                </a:cubicBezTo>
                <a:cubicBezTo>
                  <a:pt x="1043" y="20974"/>
                  <a:pt x="1136" y="20997"/>
                  <a:pt x="1228" y="21020"/>
                </a:cubicBezTo>
                <a:cubicBezTo>
                  <a:pt x="1275" y="21043"/>
                  <a:pt x="1321" y="21043"/>
                  <a:pt x="1344" y="21020"/>
                </a:cubicBezTo>
                <a:cubicBezTo>
                  <a:pt x="1599" y="20950"/>
                  <a:pt x="1854" y="20950"/>
                  <a:pt x="2109" y="21066"/>
                </a:cubicBezTo>
                <a:cubicBezTo>
                  <a:pt x="2155" y="21089"/>
                  <a:pt x="2248" y="21089"/>
                  <a:pt x="2318" y="21113"/>
                </a:cubicBezTo>
                <a:cubicBezTo>
                  <a:pt x="2480" y="21136"/>
                  <a:pt x="2642" y="21229"/>
                  <a:pt x="2804" y="21275"/>
                </a:cubicBezTo>
                <a:cubicBezTo>
                  <a:pt x="2920" y="21275"/>
                  <a:pt x="2990" y="21344"/>
                  <a:pt x="3082" y="21414"/>
                </a:cubicBezTo>
                <a:cubicBezTo>
                  <a:pt x="3407" y="21576"/>
                  <a:pt x="3708" y="21738"/>
                  <a:pt x="3986" y="21970"/>
                </a:cubicBezTo>
                <a:cubicBezTo>
                  <a:pt x="4403" y="22295"/>
                  <a:pt x="4844" y="22550"/>
                  <a:pt x="5307" y="22781"/>
                </a:cubicBezTo>
                <a:cubicBezTo>
                  <a:pt x="5400" y="22804"/>
                  <a:pt x="5493" y="22851"/>
                  <a:pt x="5585" y="22874"/>
                </a:cubicBezTo>
                <a:cubicBezTo>
                  <a:pt x="5632" y="22897"/>
                  <a:pt x="5701" y="22874"/>
                  <a:pt x="5771" y="22874"/>
                </a:cubicBezTo>
                <a:cubicBezTo>
                  <a:pt x="6118" y="22804"/>
                  <a:pt x="6443" y="22735"/>
                  <a:pt x="6790" y="22665"/>
                </a:cubicBezTo>
                <a:cubicBezTo>
                  <a:pt x="6837" y="22642"/>
                  <a:pt x="6883" y="22642"/>
                  <a:pt x="6930" y="22619"/>
                </a:cubicBezTo>
                <a:cubicBezTo>
                  <a:pt x="7184" y="22573"/>
                  <a:pt x="7416" y="22619"/>
                  <a:pt x="7625" y="22758"/>
                </a:cubicBezTo>
                <a:cubicBezTo>
                  <a:pt x="7717" y="22828"/>
                  <a:pt x="7787" y="22874"/>
                  <a:pt x="7880" y="22943"/>
                </a:cubicBezTo>
                <a:cubicBezTo>
                  <a:pt x="7926" y="22967"/>
                  <a:pt x="7972" y="22990"/>
                  <a:pt x="8019" y="23013"/>
                </a:cubicBezTo>
                <a:cubicBezTo>
                  <a:pt x="8042" y="23036"/>
                  <a:pt x="8042" y="23059"/>
                  <a:pt x="8065" y="23013"/>
                </a:cubicBezTo>
                <a:cubicBezTo>
                  <a:pt x="8065" y="23013"/>
                  <a:pt x="8042" y="22990"/>
                  <a:pt x="8042" y="22990"/>
                </a:cubicBezTo>
                <a:cubicBezTo>
                  <a:pt x="8019" y="22943"/>
                  <a:pt x="7996" y="22897"/>
                  <a:pt x="7972" y="22874"/>
                </a:cubicBezTo>
                <a:cubicBezTo>
                  <a:pt x="7833" y="22712"/>
                  <a:pt x="7717" y="22573"/>
                  <a:pt x="7578" y="22410"/>
                </a:cubicBezTo>
                <a:cubicBezTo>
                  <a:pt x="7439" y="22225"/>
                  <a:pt x="7277" y="22086"/>
                  <a:pt x="7092" y="21970"/>
                </a:cubicBezTo>
                <a:cubicBezTo>
                  <a:pt x="6698" y="21738"/>
                  <a:pt x="6281" y="21507"/>
                  <a:pt x="5863" y="21298"/>
                </a:cubicBezTo>
                <a:cubicBezTo>
                  <a:pt x="5539" y="21113"/>
                  <a:pt x="5215" y="20950"/>
                  <a:pt x="4913" y="20719"/>
                </a:cubicBezTo>
                <a:cubicBezTo>
                  <a:pt x="4844" y="20672"/>
                  <a:pt x="4774" y="20649"/>
                  <a:pt x="4682" y="20626"/>
                </a:cubicBezTo>
                <a:cubicBezTo>
                  <a:pt x="4450" y="20580"/>
                  <a:pt x="4195" y="20510"/>
                  <a:pt x="3986" y="20394"/>
                </a:cubicBezTo>
                <a:cubicBezTo>
                  <a:pt x="3847" y="20325"/>
                  <a:pt x="3731" y="20232"/>
                  <a:pt x="3615" y="20162"/>
                </a:cubicBezTo>
                <a:cubicBezTo>
                  <a:pt x="3337" y="20000"/>
                  <a:pt x="3082" y="19815"/>
                  <a:pt x="2828" y="19653"/>
                </a:cubicBezTo>
                <a:cubicBezTo>
                  <a:pt x="2526" y="19467"/>
                  <a:pt x="2294" y="19235"/>
                  <a:pt x="2132" y="18934"/>
                </a:cubicBezTo>
                <a:cubicBezTo>
                  <a:pt x="1993" y="18726"/>
                  <a:pt x="1877" y="18494"/>
                  <a:pt x="1761" y="18285"/>
                </a:cubicBezTo>
                <a:cubicBezTo>
                  <a:pt x="1576" y="17914"/>
                  <a:pt x="1507" y="17544"/>
                  <a:pt x="1553" y="17127"/>
                </a:cubicBezTo>
                <a:cubicBezTo>
                  <a:pt x="1599" y="16872"/>
                  <a:pt x="1622" y="16617"/>
                  <a:pt x="1646" y="16339"/>
                </a:cubicBezTo>
                <a:cubicBezTo>
                  <a:pt x="1669" y="16037"/>
                  <a:pt x="1576" y="15759"/>
                  <a:pt x="1483" y="15458"/>
                </a:cubicBezTo>
                <a:cubicBezTo>
                  <a:pt x="1437" y="15273"/>
                  <a:pt x="1367" y="15087"/>
                  <a:pt x="1321" y="14902"/>
                </a:cubicBezTo>
                <a:cubicBezTo>
                  <a:pt x="1298" y="14786"/>
                  <a:pt x="1275" y="14647"/>
                  <a:pt x="1344" y="14508"/>
                </a:cubicBezTo>
                <a:cubicBezTo>
                  <a:pt x="1437" y="14554"/>
                  <a:pt x="1507" y="14577"/>
                  <a:pt x="1576" y="14670"/>
                </a:cubicBezTo>
                <a:cubicBezTo>
                  <a:pt x="1715" y="14855"/>
                  <a:pt x="1854" y="15041"/>
                  <a:pt x="1970" y="15249"/>
                </a:cubicBezTo>
                <a:cubicBezTo>
                  <a:pt x="2063" y="15458"/>
                  <a:pt x="2202" y="15666"/>
                  <a:pt x="2318" y="15875"/>
                </a:cubicBezTo>
                <a:cubicBezTo>
                  <a:pt x="2341" y="15921"/>
                  <a:pt x="2387" y="15968"/>
                  <a:pt x="2410" y="15991"/>
                </a:cubicBezTo>
                <a:cubicBezTo>
                  <a:pt x="2573" y="16200"/>
                  <a:pt x="2665" y="16431"/>
                  <a:pt x="2804" y="16663"/>
                </a:cubicBezTo>
                <a:cubicBezTo>
                  <a:pt x="2828" y="16733"/>
                  <a:pt x="2828" y="16779"/>
                  <a:pt x="2804" y="16825"/>
                </a:cubicBezTo>
                <a:cubicBezTo>
                  <a:pt x="2781" y="16895"/>
                  <a:pt x="2804" y="16918"/>
                  <a:pt x="2920" y="16941"/>
                </a:cubicBezTo>
                <a:cubicBezTo>
                  <a:pt x="2920" y="17057"/>
                  <a:pt x="2920" y="17173"/>
                  <a:pt x="3013" y="17266"/>
                </a:cubicBezTo>
                <a:cubicBezTo>
                  <a:pt x="3036" y="17289"/>
                  <a:pt x="3036" y="17312"/>
                  <a:pt x="3036" y="17335"/>
                </a:cubicBezTo>
                <a:cubicBezTo>
                  <a:pt x="3059" y="17590"/>
                  <a:pt x="3198" y="17775"/>
                  <a:pt x="3314" y="17984"/>
                </a:cubicBezTo>
                <a:cubicBezTo>
                  <a:pt x="3361" y="18077"/>
                  <a:pt x="3453" y="18146"/>
                  <a:pt x="3546" y="18239"/>
                </a:cubicBezTo>
                <a:cubicBezTo>
                  <a:pt x="3639" y="18332"/>
                  <a:pt x="3685" y="18424"/>
                  <a:pt x="3755" y="18540"/>
                </a:cubicBezTo>
                <a:cubicBezTo>
                  <a:pt x="4009" y="19027"/>
                  <a:pt x="4264" y="19514"/>
                  <a:pt x="4658" y="19908"/>
                </a:cubicBezTo>
                <a:cubicBezTo>
                  <a:pt x="4774" y="20023"/>
                  <a:pt x="4890" y="20162"/>
                  <a:pt x="4983" y="20325"/>
                </a:cubicBezTo>
                <a:cubicBezTo>
                  <a:pt x="5191" y="20626"/>
                  <a:pt x="5446" y="20858"/>
                  <a:pt x="5794" y="20997"/>
                </a:cubicBezTo>
                <a:cubicBezTo>
                  <a:pt x="6211" y="21205"/>
                  <a:pt x="6605" y="21483"/>
                  <a:pt x="7022" y="21715"/>
                </a:cubicBezTo>
                <a:cubicBezTo>
                  <a:pt x="7370" y="21947"/>
                  <a:pt x="7648" y="22225"/>
                  <a:pt x="7880" y="22550"/>
                </a:cubicBezTo>
                <a:cubicBezTo>
                  <a:pt x="7926" y="22619"/>
                  <a:pt x="7972" y="22689"/>
                  <a:pt x="8019" y="22758"/>
                </a:cubicBezTo>
                <a:cubicBezTo>
                  <a:pt x="8042" y="22781"/>
                  <a:pt x="8065" y="22804"/>
                  <a:pt x="8088" y="22828"/>
                </a:cubicBezTo>
                <a:cubicBezTo>
                  <a:pt x="8111" y="22781"/>
                  <a:pt x="8135" y="22758"/>
                  <a:pt x="8135" y="22735"/>
                </a:cubicBezTo>
                <a:cubicBezTo>
                  <a:pt x="8111" y="22573"/>
                  <a:pt x="8111" y="22410"/>
                  <a:pt x="8088" y="22225"/>
                </a:cubicBezTo>
                <a:cubicBezTo>
                  <a:pt x="8065" y="22132"/>
                  <a:pt x="8019" y="22016"/>
                  <a:pt x="8019" y="21924"/>
                </a:cubicBezTo>
                <a:cubicBezTo>
                  <a:pt x="8042" y="21715"/>
                  <a:pt x="7949" y="21599"/>
                  <a:pt x="7810" y="21483"/>
                </a:cubicBezTo>
                <a:cubicBezTo>
                  <a:pt x="7717" y="21391"/>
                  <a:pt x="7602" y="21298"/>
                  <a:pt x="7486" y="21182"/>
                </a:cubicBezTo>
                <a:cubicBezTo>
                  <a:pt x="7300" y="20997"/>
                  <a:pt x="7069" y="20788"/>
                  <a:pt x="6906" y="20533"/>
                </a:cubicBezTo>
                <a:cubicBezTo>
                  <a:pt x="6860" y="20464"/>
                  <a:pt x="6814" y="20394"/>
                  <a:pt x="6790" y="20278"/>
                </a:cubicBezTo>
                <a:cubicBezTo>
                  <a:pt x="6790" y="20255"/>
                  <a:pt x="6790" y="20232"/>
                  <a:pt x="6767" y="20209"/>
                </a:cubicBezTo>
                <a:cubicBezTo>
                  <a:pt x="6605" y="19977"/>
                  <a:pt x="6536" y="19676"/>
                  <a:pt x="6420" y="19398"/>
                </a:cubicBezTo>
                <a:cubicBezTo>
                  <a:pt x="6304" y="19120"/>
                  <a:pt x="6211" y="18841"/>
                  <a:pt x="6118" y="18563"/>
                </a:cubicBezTo>
                <a:cubicBezTo>
                  <a:pt x="6072" y="18424"/>
                  <a:pt x="6049" y="18308"/>
                  <a:pt x="6049" y="18169"/>
                </a:cubicBezTo>
                <a:cubicBezTo>
                  <a:pt x="6049" y="18030"/>
                  <a:pt x="6003" y="17891"/>
                  <a:pt x="6003" y="17752"/>
                </a:cubicBezTo>
                <a:cubicBezTo>
                  <a:pt x="5979" y="17660"/>
                  <a:pt x="5956" y="17544"/>
                  <a:pt x="6003" y="17474"/>
                </a:cubicBezTo>
                <a:cubicBezTo>
                  <a:pt x="6026" y="17381"/>
                  <a:pt x="5956" y="17266"/>
                  <a:pt x="6026" y="17196"/>
                </a:cubicBezTo>
                <a:cubicBezTo>
                  <a:pt x="6049" y="17173"/>
                  <a:pt x="6049" y="17150"/>
                  <a:pt x="6049" y="17127"/>
                </a:cubicBezTo>
                <a:cubicBezTo>
                  <a:pt x="6003" y="16918"/>
                  <a:pt x="6072" y="16709"/>
                  <a:pt x="6026" y="16501"/>
                </a:cubicBezTo>
                <a:cubicBezTo>
                  <a:pt x="6003" y="16454"/>
                  <a:pt x="6026" y="16385"/>
                  <a:pt x="6049" y="16315"/>
                </a:cubicBezTo>
                <a:cubicBezTo>
                  <a:pt x="6095" y="16084"/>
                  <a:pt x="6118" y="15875"/>
                  <a:pt x="6118" y="15643"/>
                </a:cubicBezTo>
                <a:cubicBezTo>
                  <a:pt x="6118" y="15574"/>
                  <a:pt x="6142" y="15527"/>
                  <a:pt x="6142" y="15481"/>
                </a:cubicBezTo>
                <a:cubicBezTo>
                  <a:pt x="6188" y="15342"/>
                  <a:pt x="6234" y="15203"/>
                  <a:pt x="6188" y="15087"/>
                </a:cubicBezTo>
                <a:cubicBezTo>
                  <a:pt x="6165" y="15041"/>
                  <a:pt x="6188" y="15018"/>
                  <a:pt x="6188" y="14971"/>
                </a:cubicBezTo>
                <a:cubicBezTo>
                  <a:pt x="6257" y="14948"/>
                  <a:pt x="6304" y="14948"/>
                  <a:pt x="6373" y="14948"/>
                </a:cubicBezTo>
                <a:cubicBezTo>
                  <a:pt x="6373" y="15018"/>
                  <a:pt x="6396" y="15064"/>
                  <a:pt x="6396" y="15110"/>
                </a:cubicBezTo>
                <a:cubicBezTo>
                  <a:pt x="6396" y="15180"/>
                  <a:pt x="6373" y="15249"/>
                  <a:pt x="6443" y="15319"/>
                </a:cubicBezTo>
                <a:cubicBezTo>
                  <a:pt x="6489" y="15365"/>
                  <a:pt x="6420" y="15481"/>
                  <a:pt x="6512" y="15551"/>
                </a:cubicBezTo>
                <a:cubicBezTo>
                  <a:pt x="6582" y="15597"/>
                  <a:pt x="6536" y="15713"/>
                  <a:pt x="6559" y="15782"/>
                </a:cubicBezTo>
                <a:cubicBezTo>
                  <a:pt x="6605" y="15991"/>
                  <a:pt x="6651" y="16176"/>
                  <a:pt x="6698" y="16385"/>
                </a:cubicBezTo>
                <a:cubicBezTo>
                  <a:pt x="6721" y="16431"/>
                  <a:pt x="6744" y="16454"/>
                  <a:pt x="6767" y="16478"/>
                </a:cubicBezTo>
                <a:cubicBezTo>
                  <a:pt x="6837" y="16570"/>
                  <a:pt x="6883" y="16640"/>
                  <a:pt x="6906" y="16733"/>
                </a:cubicBezTo>
                <a:cubicBezTo>
                  <a:pt x="6930" y="16825"/>
                  <a:pt x="6953" y="16941"/>
                  <a:pt x="7022" y="17011"/>
                </a:cubicBezTo>
                <a:cubicBezTo>
                  <a:pt x="7161" y="17150"/>
                  <a:pt x="7184" y="17289"/>
                  <a:pt x="7208" y="17474"/>
                </a:cubicBezTo>
                <a:cubicBezTo>
                  <a:pt x="7277" y="17451"/>
                  <a:pt x="7323" y="17474"/>
                  <a:pt x="7323" y="17544"/>
                </a:cubicBezTo>
                <a:close/>
                <a:moveTo>
                  <a:pt x="5678" y="14253"/>
                </a:moveTo>
                <a:cubicBezTo>
                  <a:pt x="5724" y="14253"/>
                  <a:pt x="5794" y="14253"/>
                  <a:pt x="5840" y="14253"/>
                </a:cubicBezTo>
                <a:lnTo>
                  <a:pt x="5863" y="14299"/>
                </a:lnTo>
                <a:cubicBezTo>
                  <a:pt x="5863" y="14299"/>
                  <a:pt x="5887" y="14276"/>
                  <a:pt x="5887" y="14276"/>
                </a:cubicBezTo>
                <a:cubicBezTo>
                  <a:pt x="5863" y="14276"/>
                  <a:pt x="5863" y="14253"/>
                  <a:pt x="5840" y="14253"/>
                </a:cubicBezTo>
                <a:cubicBezTo>
                  <a:pt x="5771" y="14253"/>
                  <a:pt x="5724" y="14253"/>
                  <a:pt x="5678" y="14253"/>
                </a:cubicBezTo>
                <a:cubicBezTo>
                  <a:pt x="5655" y="14253"/>
                  <a:pt x="5655" y="14230"/>
                  <a:pt x="5655" y="14230"/>
                </a:cubicBezTo>
                <a:cubicBezTo>
                  <a:pt x="5655" y="14230"/>
                  <a:pt x="5632" y="14230"/>
                  <a:pt x="5632" y="14230"/>
                </a:cubicBezTo>
                <a:cubicBezTo>
                  <a:pt x="5632" y="14230"/>
                  <a:pt x="5655" y="14253"/>
                  <a:pt x="5678" y="14253"/>
                </a:cubicBezTo>
                <a:close/>
                <a:moveTo>
                  <a:pt x="12468" y="24056"/>
                </a:moveTo>
                <a:cubicBezTo>
                  <a:pt x="12468" y="24056"/>
                  <a:pt x="12468" y="24056"/>
                  <a:pt x="12492" y="24056"/>
                </a:cubicBezTo>
                <a:cubicBezTo>
                  <a:pt x="12492" y="24056"/>
                  <a:pt x="12492" y="24056"/>
                  <a:pt x="12492" y="24056"/>
                </a:cubicBezTo>
                <a:cubicBezTo>
                  <a:pt x="12492" y="24056"/>
                  <a:pt x="12468" y="24056"/>
                  <a:pt x="12468" y="24056"/>
                </a:cubicBezTo>
                <a:cubicBezTo>
                  <a:pt x="12445" y="24033"/>
                  <a:pt x="12445" y="23986"/>
                  <a:pt x="12399" y="24033"/>
                </a:cubicBezTo>
                <a:cubicBezTo>
                  <a:pt x="12422" y="24056"/>
                  <a:pt x="12445" y="24056"/>
                  <a:pt x="12468" y="24056"/>
                </a:cubicBezTo>
                <a:close/>
                <a:moveTo>
                  <a:pt x="6466" y="10637"/>
                </a:moveTo>
                <a:cubicBezTo>
                  <a:pt x="6466" y="10661"/>
                  <a:pt x="6466" y="10684"/>
                  <a:pt x="6466" y="10684"/>
                </a:cubicBezTo>
                <a:cubicBezTo>
                  <a:pt x="6466" y="10707"/>
                  <a:pt x="6489" y="10707"/>
                  <a:pt x="6489" y="10707"/>
                </a:cubicBezTo>
                <a:cubicBezTo>
                  <a:pt x="6489" y="10684"/>
                  <a:pt x="6489" y="10684"/>
                  <a:pt x="6489" y="10684"/>
                </a:cubicBezTo>
                <a:cubicBezTo>
                  <a:pt x="6489" y="10661"/>
                  <a:pt x="6466" y="10661"/>
                  <a:pt x="6466" y="10661"/>
                </a:cubicBezTo>
                <a:cubicBezTo>
                  <a:pt x="6443" y="10591"/>
                  <a:pt x="6396" y="10545"/>
                  <a:pt x="6327" y="10545"/>
                </a:cubicBezTo>
                <a:cubicBezTo>
                  <a:pt x="6304" y="10452"/>
                  <a:pt x="6257" y="10406"/>
                  <a:pt x="6165" y="10383"/>
                </a:cubicBezTo>
                <a:cubicBezTo>
                  <a:pt x="6211" y="10452"/>
                  <a:pt x="6234" y="10522"/>
                  <a:pt x="6327" y="10522"/>
                </a:cubicBezTo>
                <a:cubicBezTo>
                  <a:pt x="6373" y="10637"/>
                  <a:pt x="6373" y="10637"/>
                  <a:pt x="6466" y="10637"/>
                </a:cubicBezTo>
                <a:close/>
                <a:moveTo>
                  <a:pt x="10290" y="20974"/>
                </a:moveTo>
                <a:cubicBezTo>
                  <a:pt x="10336" y="20974"/>
                  <a:pt x="10406" y="20974"/>
                  <a:pt x="10406" y="20904"/>
                </a:cubicBezTo>
                <a:cubicBezTo>
                  <a:pt x="10336" y="20904"/>
                  <a:pt x="10290" y="20904"/>
                  <a:pt x="10290" y="20974"/>
                </a:cubicBezTo>
                <a:cubicBezTo>
                  <a:pt x="10244" y="20974"/>
                  <a:pt x="10197" y="20997"/>
                  <a:pt x="10151" y="21020"/>
                </a:cubicBezTo>
                <a:cubicBezTo>
                  <a:pt x="10220" y="21020"/>
                  <a:pt x="10290" y="21066"/>
                  <a:pt x="10290" y="20974"/>
                </a:cubicBezTo>
                <a:close/>
                <a:moveTo>
                  <a:pt x="4913" y="14091"/>
                </a:moveTo>
                <a:cubicBezTo>
                  <a:pt x="4844" y="14114"/>
                  <a:pt x="4821" y="14137"/>
                  <a:pt x="4751" y="14137"/>
                </a:cubicBezTo>
                <a:cubicBezTo>
                  <a:pt x="4797" y="14206"/>
                  <a:pt x="4844" y="14230"/>
                  <a:pt x="4867" y="14160"/>
                </a:cubicBezTo>
                <a:cubicBezTo>
                  <a:pt x="4890" y="14137"/>
                  <a:pt x="4890" y="14114"/>
                  <a:pt x="4913" y="14091"/>
                </a:cubicBezTo>
                <a:lnTo>
                  <a:pt x="4913" y="14230"/>
                </a:lnTo>
                <a:cubicBezTo>
                  <a:pt x="5075" y="14230"/>
                  <a:pt x="5191" y="14299"/>
                  <a:pt x="5377" y="14253"/>
                </a:cubicBezTo>
                <a:cubicBezTo>
                  <a:pt x="5261" y="14230"/>
                  <a:pt x="5191" y="14230"/>
                  <a:pt x="5122" y="14206"/>
                </a:cubicBezTo>
                <a:cubicBezTo>
                  <a:pt x="5099" y="14183"/>
                  <a:pt x="5052" y="14160"/>
                  <a:pt x="5029" y="14137"/>
                </a:cubicBezTo>
                <a:cubicBezTo>
                  <a:pt x="4983" y="14091"/>
                  <a:pt x="4936" y="14160"/>
                  <a:pt x="4913" y="14091"/>
                </a:cubicBezTo>
                <a:close/>
                <a:moveTo>
                  <a:pt x="12816" y="14786"/>
                </a:moveTo>
                <a:cubicBezTo>
                  <a:pt x="12932" y="14670"/>
                  <a:pt x="13048" y="14554"/>
                  <a:pt x="13187" y="14461"/>
                </a:cubicBezTo>
                <a:cubicBezTo>
                  <a:pt x="13280" y="14369"/>
                  <a:pt x="13303" y="14253"/>
                  <a:pt x="13349" y="14091"/>
                </a:cubicBezTo>
                <a:cubicBezTo>
                  <a:pt x="13233" y="14183"/>
                  <a:pt x="13140" y="14230"/>
                  <a:pt x="13071" y="14322"/>
                </a:cubicBezTo>
                <a:cubicBezTo>
                  <a:pt x="12978" y="14461"/>
                  <a:pt x="12862" y="14554"/>
                  <a:pt x="12816" y="14716"/>
                </a:cubicBezTo>
                <a:cubicBezTo>
                  <a:pt x="12793" y="14739"/>
                  <a:pt x="12816" y="14763"/>
                  <a:pt x="12816" y="14786"/>
                </a:cubicBezTo>
                <a:cubicBezTo>
                  <a:pt x="12816" y="14786"/>
                  <a:pt x="12816" y="14786"/>
                  <a:pt x="12816" y="14786"/>
                </a:cubicBezTo>
                <a:cubicBezTo>
                  <a:pt x="12816" y="14786"/>
                  <a:pt x="12816" y="14786"/>
                  <a:pt x="12816" y="14786"/>
                </a:cubicBezTo>
                <a:close/>
                <a:moveTo>
                  <a:pt x="11750" y="16617"/>
                </a:moveTo>
                <a:cubicBezTo>
                  <a:pt x="11680" y="16547"/>
                  <a:pt x="11634" y="16524"/>
                  <a:pt x="11611" y="16617"/>
                </a:cubicBezTo>
                <a:cubicBezTo>
                  <a:pt x="11657" y="16617"/>
                  <a:pt x="11680" y="16617"/>
                  <a:pt x="11750" y="16617"/>
                </a:cubicBezTo>
                <a:close/>
                <a:moveTo>
                  <a:pt x="11796" y="5214"/>
                </a:moveTo>
                <a:cubicBezTo>
                  <a:pt x="11843" y="5214"/>
                  <a:pt x="11866" y="5191"/>
                  <a:pt x="11866" y="5191"/>
                </a:cubicBezTo>
                <a:cubicBezTo>
                  <a:pt x="11889" y="5145"/>
                  <a:pt x="11889" y="5122"/>
                  <a:pt x="11889" y="5075"/>
                </a:cubicBezTo>
                <a:cubicBezTo>
                  <a:pt x="11889" y="5075"/>
                  <a:pt x="11889" y="5075"/>
                  <a:pt x="11889" y="5075"/>
                </a:cubicBezTo>
                <a:cubicBezTo>
                  <a:pt x="11866" y="5099"/>
                  <a:pt x="11819" y="5122"/>
                  <a:pt x="11819" y="5145"/>
                </a:cubicBezTo>
                <a:cubicBezTo>
                  <a:pt x="11796" y="5168"/>
                  <a:pt x="11796" y="5191"/>
                  <a:pt x="11796" y="5214"/>
                </a:cubicBezTo>
                <a:close/>
                <a:moveTo>
                  <a:pt x="9062" y="9479"/>
                </a:moveTo>
                <a:cubicBezTo>
                  <a:pt x="9062" y="9479"/>
                  <a:pt x="9062" y="9479"/>
                  <a:pt x="9062" y="9502"/>
                </a:cubicBezTo>
                <a:cubicBezTo>
                  <a:pt x="9062" y="9525"/>
                  <a:pt x="9062" y="9571"/>
                  <a:pt x="9085" y="9618"/>
                </a:cubicBezTo>
                <a:cubicBezTo>
                  <a:pt x="9085" y="9618"/>
                  <a:pt x="9085" y="9618"/>
                  <a:pt x="9085" y="9618"/>
                </a:cubicBezTo>
                <a:cubicBezTo>
                  <a:pt x="9085" y="9571"/>
                  <a:pt x="9085" y="9525"/>
                  <a:pt x="9062" y="9479"/>
                </a:cubicBezTo>
                <a:close/>
                <a:moveTo>
                  <a:pt x="9178" y="10197"/>
                </a:moveTo>
                <a:cubicBezTo>
                  <a:pt x="9154" y="10197"/>
                  <a:pt x="9154" y="10197"/>
                  <a:pt x="9154" y="10197"/>
                </a:cubicBezTo>
                <a:cubicBezTo>
                  <a:pt x="9154" y="10244"/>
                  <a:pt x="9154" y="10290"/>
                  <a:pt x="9178" y="10336"/>
                </a:cubicBezTo>
                <a:cubicBezTo>
                  <a:pt x="9178" y="10336"/>
                  <a:pt x="9178" y="10336"/>
                  <a:pt x="9201" y="10336"/>
                </a:cubicBezTo>
                <a:cubicBezTo>
                  <a:pt x="9178" y="10290"/>
                  <a:pt x="9178" y="10244"/>
                  <a:pt x="9178" y="10197"/>
                </a:cubicBezTo>
                <a:close/>
                <a:moveTo>
                  <a:pt x="8992" y="8714"/>
                </a:moveTo>
                <a:lnTo>
                  <a:pt x="9015" y="8714"/>
                </a:lnTo>
                <a:cubicBezTo>
                  <a:pt x="8992" y="8691"/>
                  <a:pt x="8992" y="8668"/>
                  <a:pt x="8992" y="8644"/>
                </a:cubicBezTo>
                <a:cubicBezTo>
                  <a:pt x="8992" y="8644"/>
                  <a:pt x="8992" y="8644"/>
                  <a:pt x="8992" y="8644"/>
                </a:cubicBezTo>
                <a:cubicBezTo>
                  <a:pt x="8992" y="8668"/>
                  <a:pt x="8992" y="8691"/>
                  <a:pt x="8992" y="8714"/>
                </a:cubicBezTo>
                <a:close/>
                <a:moveTo>
                  <a:pt x="9062" y="9131"/>
                </a:moveTo>
                <a:cubicBezTo>
                  <a:pt x="9038" y="9131"/>
                  <a:pt x="9038" y="9131"/>
                  <a:pt x="9038" y="9131"/>
                </a:cubicBezTo>
                <a:cubicBezTo>
                  <a:pt x="9038" y="9177"/>
                  <a:pt x="9038" y="9201"/>
                  <a:pt x="9038" y="9224"/>
                </a:cubicBezTo>
                <a:cubicBezTo>
                  <a:pt x="9062" y="9224"/>
                  <a:pt x="9062" y="9224"/>
                  <a:pt x="9062" y="9224"/>
                </a:cubicBezTo>
                <a:cubicBezTo>
                  <a:pt x="9062" y="9201"/>
                  <a:pt x="9062" y="9177"/>
                  <a:pt x="9062" y="9131"/>
                </a:cubicBezTo>
                <a:close/>
                <a:moveTo>
                  <a:pt x="1877" y="16176"/>
                </a:moveTo>
                <a:cubicBezTo>
                  <a:pt x="1854" y="16153"/>
                  <a:pt x="1854" y="16130"/>
                  <a:pt x="1854" y="16130"/>
                </a:cubicBezTo>
                <a:cubicBezTo>
                  <a:pt x="1854" y="16130"/>
                  <a:pt x="1808" y="16153"/>
                  <a:pt x="1877" y="16176"/>
                </a:cubicBezTo>
                <a:close/>
                <a:moveTo>
                  <a:pt x="11889" y="19421"/>
                </a:moveTo>
                <a:cubicBezTo>
                  <a:pt x="11866" y="19444"/>
                  <a:pt x="11866" y="19467"/>
                  <a:pt x="11866" y="19490"/>
                </a:cubicBezTo>
                <a:cubicBezTo>
                  <a:pt x="11866" y="19490"/>
                  <a:pt x="11889" y="19490"/>
                  <a:pt x="11889" y="19490"/>
                </a:cubicBezTo>
                <a:cubicBezTo>
                  <a:pt x="11912" y="19490"/>
                  <a:pt x="11912" y="19467"/>
                  <a:pt x="11912" y="19444"/>
                </a:cubicBezTo>
                <a:cubicBezTo>
                  <a:pt x="11912" y="19444"/>
                  <a:pt x="11889" y="19421"/>
                  <a:pt x="11889" y="19421"/>
                </a:cubicBezTo>
                <a:close/>
                <a:moveTo>
                  <a:pt x="14183" y="25400"/>
                </a:moveTo>
                <a:cubicBezTo>
                  <a:pt x="14183" y="25400"/>
                  <a:pt x="14183" y="25400"/>
                  <a:pt x="14183" y="25400"/>
                </a:cubicBezTo>
                <a:cubicBezTo>
                  <a:pt x="14160" y="25400"/>
                  <a:pt x="14160" y="25400"/>
                  <a:pt x="14160" y="25400"/>
                </a:cubicBezTo>
                <a:cubicBezTo>
                  <a:pt x="14160" y="25400"/>
                  <a:pt x="14160" y="25400"/>
                  <a:pt x="14183" y="25423"/>
                </a:cubicBezTo>
                <a:cubicBezTo>
                  <a:pt x="14183" y="25423"/>
                  <a:pt x="14183" y="25400"/>
                  <a:pt x="14183" y="25400"/>
                </a:cubicBezTo>
                <a:close/>
                <a:moveTo>
                  <a:pt x="13581" y="2665"/>
                </a:moveTo>
                <a:cubicBezTo>
                  <a:pt x="13581" y="2665"/>
                  <a:pt x="13558" y="2665"/>
                  <a:pt x="13558" y="2642"/>
                </a:cubicBezTo>
                <a:cubicBezTo>
                  <a:pt x="13558" y="2642"/>
                  <a:pt x="13534" y="2665"/>
                  <a:pt x="13534" y="2665"/>
                </a:cubicBezTo>
                <a:cubicBezTo>
                  <a:pt x="13534" y="2665"/>
                  <a:pt x="13558" y="2688"/>
                  <a:pt x="13558" y="2688"/>
                </a:cubicBezTo>
                <a:cubicBezTo>
                  <a:pt x="13558" y="2688"/>
                  <a:pt x="13581" y="2665"/>
                  <a:pt x="13581" y="2665"/>
                </a:cubicBezTo>
                <a:close/>
                <a:moveTo>
                  <a:pt x="6628" y="10429"/>
                </a:moveTo>
                <a:cubicBezTo>
                  <a:pt x="6628" y="10429"/>
                  <a:pt x="6605" y="10452"/>
                  <a:pt x="6605" y="10452"/>
                </a:cubicBezTo>
                <a:cubicBezTo>
                  <a:pt x="6628" y="10475"/>
                  <a:pt x="6628" y="10475"/>
                  <a:pt x="6651" y="10498"/>
                </a:cubicBezTo>
                <a:cubicBezTo>
                  <a:pt x="6651" y="10475"/>
                  <a:pt x="6651" y="10452"/>
                  <a:pt x="6651" y="10452"/>
                </a:cubicBezTo>
                <a:cubicBezTo>
                  <a:pt x="6651" y="10452"/>
                  <a:pt x="6628" y="10429"/>
                  <a:pt x="6628" y="10429"/>
                </a:cubicBezTo>
                <a:close/>
                <a:moveTo>
                  <a:pt x="12445" y="4148"/>
                </a:moveTo>
                <a:lnTo>
                  <a:pt x="12445" y="4172"/>
                </a:lnTo>
                <a:lnTo>
                  <a:pt x="12445" y="4172"/>
                </a:lnTo>
                <a:close/>
                <a:moveTo>
                  <a:pt x="12631" y="16756"/>
                </a:moveTo>
                <a:lnTo>
                  <a:pt x="12607" y="16756"/>
                </a:lnTo>
                <a:lnTo>
                  <a:pt x="12607" y="16779"/>
                </a:lnTo>
                <a:cubicBezTo>
                  <a:pt x="12631" y="16779"/>
                  <a:pt x="12631" y="16779"/>
                  <a:pt x="12631" y="16779"/>
                </a:cubicBezTo>
                <a:cubicBezTo>
                  <a:pt x="12631" y="16756"/>
                  <a:pt x="12631" y="16756"/>
                  <a:pt x="12631" y="16756"/>
                </a:cubicBezTo>
                <a:close/>
                <a:moveTo>
                  <a:pt x="17405" y="16733"/>
                </a:moveTo>
                <a:cubicBezTo>
                  <a:pt x="17428" y="16733"/>
                  <a:pt x="17428" y="16733"/>
                  <a:pt x="17451" y="16709"/>
                </a:cubicBezTo>
                <a:cubicBezTo>
                  <a:pt x="17428" y="16709"/>
                  <a:pt x="17405" y="16709"/>
                  <a:pt x="17405" y="16709"/>
                </a:cubicBezTo>
                <a:cubicBezTo>
                  <a:pt x="17382" y="16709"/>
                  <a:pt x="17382" y="16709"/>
                  <a:pt x="17358" y="16733"/>
                </a:cubicBezTo>
                <a:cubicBezTo>
                  <a:pt x="17382" y="16733"/>
                  <a:pt x="17405" y="16733"/>
                  <a:pt x="17405" y="16733"/>
                </a:cubicBezTo>
                <a:close/>
                <a:moveTo>
                  <a:pt x="15620" y="17289"/>
                </a:moveTo>
                <a:cubicBezTo>
                  <a:pt x="15620" y="17289"/>
                  <a:pt x="15597" y="17289"/>
                  <a:pt x="15574" y="17289"/>
                </a:cubicBezTo>
                <a:cubicBezTo>
                  <a:pt x="15574" y="17289"/>
                  <a:pt x="15574" y="17289"/>
                  <a:pt x="15574" y="17289"/>
                </a:cubicBezTo>
                <a:cubicBezTo>
                  <a:pt x="15574" y="17289"/>
                  <a:pt x="15574" y="17312"/>
                  <a:pt x="15597" y="17312"/>
                </a:cubicBezTo>
                <a:cubicBezTo>
                  <a:pt x="15597" y="17312"/>
                  <a:pt x="15620" y="17289"/>
                  <a:pt x="15620" y="17289"/>
                </a:cubicBezTo>
                <a:close/>
                <a:moveTo>
                  <a:pt x="7300" y="11935"/>
                </a:moveTo>
                <a:cubicBezTo>
                  <a:pt x="7277" y="11935"/>
                  <a:pt x="7277" y="11935"/>
                  <a:pt x="7277" y="11935"/>
                </a:cubicBezTo>
                <a:cubicBezTo>
                  <a:pt x="7277" y="11935"/>
                  <a:pt x="7277" y="11958"/>
                  <a:pt x="7277" y="11958"/>
                </a:cubicBezTo>
                <a:cubicBezTo>
                  <a:pt x="7277" y="11958"/>
                  <a:pt x="7300" y="11958"/>
                  <a:pt x="7300" y="11958"/>
                </a:cubicBezTo>
                <a:cubicBezTo>
                  <a:pt x="7300" y="11958"/>
                  <a:pt x="7300" y="11958"/>
                  <a:pt x="7300" y="11935"/>
                </a:cubicBezTo>
                <a:close/>
                <a:moveTo>
                  <a:pt x="4589" y="14091"/>
                </a:moveTo>
                <a:cubicBezTo>
                  <a:pt x="4566" y="14091"/>
                  <a:pt x="4542" y="14114"/>
                  <a:pt x="4542" y="14114"/>
                </a:cubicBezTo>
                <a:cubicBezTo>
                  <a:pt x="4542" y="14114"/>
                  <a:pt x="4566" y="14137"/>
                  <a:pt x="4566" y="14160"/>
                </a:cubicBezTo>
                <a:cubicBezTo>
                  <a:pt x="4589" y="14137"/>
                  <a:pt x="4589" y="14137"/>
                  <a:pt x="4589" y="14114"/>
                </a:cubicBezTo>
                <a:cubicBezTo>
                  <a:pt x="4589" y="14114"/>
                  <a:pt x="4589" y="14091"/>
                  <a:pt x="4589" y="14091"/>
                </a:cubicBezTo>
                <a:close/>
                <a:moveTo>
                  <a:pt x="12237" y="24033"/>
                </a:moveTo>
                <a:lnTo>
                  <a:pt x="12260" y="24010"/>
                </a:lnTo>
                <a:lnTo>
                  <a:pt x="12237" y="24010"/>
                </a:lnTo>
                <a:close/>
                <a:moveTo>
                  <a:pt x="3847" y="23430"/>
                </a:moveTo>
                <a:cubicBezTo>
                  <a:pt x="3847" y="23453"/>
                  <a:pt x="3824" y="23453"/>
                  <a:pt x="3824" y="23453"/>
                </a:cubicBezTo>
                <a:cubicBezTo>
                  <a:pt x="3824" y="23453"/>
                  <a:pt x="3847" y="23453"/>
                  <a:pt x="3847" y="23453"/>
                </a:cubicBezTo>
                <a:cubicBezTo>
                  <a:pt x="3847" y="23453"/>
                  <a:pt x="3870" y="23453"/>
                  <a:pt x="3870" y="23453"/>
                </a:cubicBezTo>
                <a:cubicBezTo>
                  <a:pt x="3847" y="23453"/>
                  <a:pt x="3847" y="23453"/>
                  <a:pt x="3847" y="23430"/>
                </a:cubicBezTo>
                <a:close/>
                <a:moveTo>
                  <a:pt x="5215" y="14114"/>
                </a:moveTo>
                <a:cubicBezTo>
                  <a:pt x="5191" y="14114"/>
                  <a:pt x="5191" y="14114"/>
                  <a:pt x="5168" y="14114"/>
                </a:cubicBezTo>
                <a:cubicBezTo>
                  <a:pt x="5168" y="14137"/>
                  <a:pt x="5191" y="14137"/>
                  <a:pt x="5191" y="14137"/>
                </a:cubicBezTo>
                <a:cubicBezTo>
                  <a:pt x="5191" y="14137"/>
                  <a:pt x="5191" y="14114"/>
                  <a:pt x="5215" y="14114"/>
                </a:cubicBezTo>
                <a:close/>
                <a:moveTo>
                  <a:pt x="5493" y="14206"/>
                </a:moveTo>
                <a:cubicBezTo>
                  <a:pt x="5493" y="14206"/>
                  <a:pt x="5469" y="14206"/>
                  <a:pt x="5469" y="14206"/>
                </a:cubicBezTo>
                <a:cubicBezTo>
                  <a:pt x="5469" y="14206"/>
                  <a:pt x="5469" y="14206"/>
                  <a:pt x="5469" y="14206"/>
                </a:cubicBezTo>
                <a:cubicBezTo>
                  <a:pt x="5469" y="14206"/>
                  <a:pt x="5493" y="14206"/>
                  <a:pt x="5493" y="14206"/>
                </a:cubicBezTo>
                <a:cubicBezTo>
                  <a:pt x="5493" y="14206"/>
                  <a:pt x="5493" y="14206"/>
                  <a:pt x="5493" y="14206"/>
                </a:cubicBezTo>
                <a:close/>
                <a:moveTo>
                  <a:pt x="1761" y="15643"/>
                </a:moveTo>
                <a:cubicBezTo>
                  <a:pt x="1761" y="15643"/>
                  <a:pt x="1738" y="15620"/>
                  <a:pt x="1738" y="15620"/>
                </a:cubicBezTo>
                <a:cubicBezTo>
                  <a:pt x="1738" y="15620"/>
                  <a:pt x="1738" y="15643"/>
                  <a:pt x="1738" y="15643"/>
                </a:cubicBezTo>
                <a:cubicBezTo>
                  <a:pt x="1738" y="15643"/>
                  <a:pt x="1738" y="15643"/>
                  <a:pt x="1738" y="15666"/>
                </a:cubicBezTo>
                <a:lnTo>
                  <a:pt x="1761" y="15643"/>
                </a:lnTo>
                <a:close/>
                <a:moveTo>
                  <a:pt x="14485" y="13164"/>
                </a:moveTo>
                <a:cubicBezTo>
                  <a:pt x="14485" y="13164"/>
                  <a:pt x="14461" y="13164"/>
                  <a:pt x="14461" y="13140"/>
                </a:cubicBezTo>
                <a:cubicBezTo>
                  <a:pt x="14461" y="13164"/>
                  <a:pt x="14461" y="13164"/>
                  <a:pt x="14461" y="13187"/>
                </a:cubicBezTo>
                <a:lnTo>
                  <a:pt x="14485" y="13164"/>
                </a:lnTo>
                <a:cubicBezTo>
                  <a:pt x="14485" y="13164"/>
                  <a:pt x="14485" y="13164"/>
                  <a:pt x="14485" y="13164"/>
                </a:cubicBezTo>
                <a:close/>
                <a:moveTo>
                  <a:pt x="13952" y="13627"/>
                </a:moveTo>
                <a:cubicBezTo>
                  <a:pt x="13952" y="13627"/>
                  <a:pt x="13975" y="13627"/>
                  <a:pt x="13975" y="13627"/>
                </a:cubicBezTo>
                <a:cubicBezTo>
                  <a:pt x="13975" y="13627"/>
                  <a:pt x="13952" y="13604"/>
                  <a:pt x="13952" y="13604"/>
                </a:cubicBezTo>
                <a:cubicBezTo>
                  <a:pt x="13952" y="13604"/>
                  <a:pt x="13952" y="13627"/>
                  <a:pt x="13952" y="13627"/>
                </a:cubicBezTo>
                <a:close/>
                <a:moveTo>
                  <a:pt x="13511" y="13998"/>
                </a:moveTo>
                <a:lnTo>
                  <a:pt x="13511" y="13998"/>
                </a:lnTo>
                <a:cubicBezTo>
                  <a:pt x="13511" y="13998"/>
                  <a:pt x="13511" y="13998"/>
                  <a:pt x="13511" y="13998"/>
                </a:cubicBezTo>
                <a:cubicBezTo>
                  <a:pt x="13511" y="13998"/>
                  <a:pt x="13511" y="13998"/>
                  <a:pt x="13534" y="13998"/>
                </a:cubicBezTo>
                <a:cubicBezTo>
                  <a:pt x="13534" y="13998"/>
                  <a:pt x="13534" y="13998"/>
                  <a:pt x="13511" y="13998"/>
                </a:cubicBezTo>
                <a:close/>
                <a:moveTo>
                  <a:pt x="3175" y="18957"/>
                </a:moveTo>
                <a:lnTo>
                  <a:pt x="3175" y="18981"/>
                </a:lnTo>
                <a:lnTo>
                  <a:pt x="3175" y="18981"/>
                </a:lnTo>
                <a:close/>
                <a:moveTo>
                  <a:pt x="17590" y="23616"/>
                </a:moveTo>
                <a:lnTo>
                  <a:pt x="17613" y="23616"/>
                </a:lnTo>
                <a:lnTo>
                  <a:pt x="17613" y="23616"/>
                </a:lnTo>
                <a:close/>
                <a:moveTo>
                  <a:pt x="14740" y="24149"/>
                </a:moveTo>
                <a:lnTo>
                  <a:pt x="14763" y="24149"/>
                </a:lnTo>
                <a:lnTo>
                  <a:pt x="14740" y="24149"/>
                </a:lnTo>
                <a:close/>
                <a:moveTo>
                  <a:pt x="12213" y="4519"/>
                </a:moveTo>
                <a:lnTo>
                  <a:pt x="12190" y="4519"/>
                </a:lnTo>
                <a:lnTo>
                  <a:pt x="12190" y="4542"/>
                </a:lnTo>
                <a:close/>
                <a:moveTo>
                  <a:pt x="13813" y="22248"/>
                </a:moveTo>
                <a:lnTo>
                  <a:pt x="13836" y="22271"/>
                </a:lnTo>
                <a:lnTo>
                  <a:pt x="13836" y="22248"/>
                </a:lnTo>
                <a:close/>
                <a:moveTo>
                  <a:pt x="3384" y="23453"/>
                </a:moveTo>
                <a:cubicBezTo>
                  <a:pt x="3384" y="23453"/>
                  <a:pt x="3407" y="23453"/>
                  <a:pt x="3407" y="23453"/>
                </a:cubicBezTo>
                <a:cubicBezTo>
                  <a:pt x="3407" y="23453"/>
                  <a:pt x="3384" y="23430"/>
                  <a:pt x="3384" y="23430"/>
                </a:cubicBezTo>
                <a:cubicBezTo>
                  <a:pt x="3384" y="23430"/>
                  <a:pt x="3384" y="23453"/>
                  <a:pt x="3361" y="23453"/>
                </a:cubicBezTo>
                <a:cubicBezTo>
                  <a:pt x="3384" y="23453"/>
                  <a:pt x="3384" y="23453"/>
                  <a:pt x="3384" y="2345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231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3FE7C-CE89-3F11-F417-EC601F5244CC}"/>
              </a:ext>
            </a:extLst>
          </p:cNvPr>
          <p:cNvSpPr txBox="1"/>
          <p:nvPr/>
        </p:nvSpPr>
        <p:spPr>
          <a:xfrm>
            <a:off x="348344" y="4630057"/>
            <a:ext cx="2685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pitchFamily="2" charset="0"/>
              </a:rPr>
              <a:t>Sofija </a:t>
            </a:r>
            <a:r>
              <a:rPr lang="en-US" dirty="0" err="1">
                <a:latin typeface="Raleway" pitchFamily="2" charset="0"/>
              </a:rPr>
              <a:t>Krstić</a:t>
            </a:r>
            <a:r>
              <a:rPr lang="en-US" dirty="0">
                <a:latin typeface="Raleway" pitchFamily="2" charset="0"/>
              </a:rPr>
              <a:t> SO19/47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onatal Abstinence Syndrome by Slidesgo">
  <a:themeElements>
    <a:clrScheme name="Simple Light">
      <a:dk1>
        <a:srgbClr val="3D3D3D"/>
      </a:dk1>
      <a:lt1>
        <a:srgbClr val="6F6F6F"/>
      </a:lt1>
      <a:dk2>
        <a:srgbClr val="CDD9D9"/>
      </a:dk2>
      <a:lt2>
        <a:srgbClr val="FFF5F4"/>
      </a:lt2>
      <a:accent1>
        <a:srgbClr val="BFB4AF"/>
      </a:accent1>
      <a:accent2>
        <a:srgbClr val="DECDCC"/>
      </a:accent2>
      <a:accent3>
        <a:srgbClr val="DBBFD4"/>
      </a:accent3>
      <a:accent4>
        <a:srgbClr val="F9E9E8"/>
      </a:accent4>
      <a:accent5>
        <a:srgbClr val="FFFFFF"/>
      </a:accent5>
      <a:accent6>
        <a:srgbClr val="FFFFFF"/>
      </a:accent6>
      <a:hlink>
        <a:srgbClr val="3D3D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549</Words>
  <Application>Microsoft Office PowerPoint</Application>
  <PresentationFormat>On-screen Show (16:9)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Raleway</vt:lpstr>
      <vt:lpstr>Lora</vt:lpstr>
      <vt:lpstr>Arial</vt:lpstr>
      <vt:lpstr>Neonatal Abstinence Syndrome by Slidesgo</vt:lpstr>
      <vt:lpstr>Kad bi bila na pustom ostrvu – Analiza diskursa o attachment parenting-u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 bi bila na pustom ostrvu – Analiza diskursa o attachment parenting-u</dc:title>
  <dc:creator>Dell</dc:creator>
  <cp:lastModifiedBy>Dell</cp:lastModifiedBy>
  <cp:revision>28</cp:revision>
  <dcterms:modified xsi:type="dcterms:W3CDTF">2023-04-24T10:01:51Z</dcterms:modified>
</cp:coreProperties>
</file>