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7" r:id="rId5"/>
    <p:sldId id="268" r:id="rId6"/>
    <p:sldId id="260" r:id="rId7"/>
    <p:sldId id="261" r:id="rId8"/>
    <p:sldId id="263" r:id="rId9"/>
    <p:sldId id="264" r:id="rId10"/>
    <p:sldId id="26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0C2717-08A6-4A9F-96CD-EC5E2908D17B}" v="23" dt="2025-07-04T13:39:29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gan stanojevic" userId="11c97bc541e50019" providerId="LiveId" clId="{DB0C2717-08A6-4A9F-96CD-EC5E2908D17B}"/>
    <pc:docChg chg="undo custSel addSld delSld modSld">
      <pc:chgData name="dragan stanojevic" userId="11c97bc541e50019" providerId="LiveId" clId="{DB0C2717-08A6-4A9F-96CD-EC5E2908D17B}" dt="2025-07-04T13:39:41.574" v="33" actId="26606"/>
      <pc:docMkLst>
        <pc:docMk/>
      </pc:docMkLst>
      <pc:sldChg chg="addSp delSp modSp mod">
        <pc:chgData name="dragan stanojevic" userId="11c97bc541e50019" providerId="LiveId" clId="{DB0C2717-08A6-4A9F-96CD-EC5E2908D17B}" dt="2025-07-04T13:28:26.697" v="2" actId="26606"/>
        <pc:sldMkLst>
          <pc:docMk/>
          <pc:sldMk cId="0" sldId="257"/>
        </pc:sldMkLst>
        <pc:spChg chg="mod">
          <ac:chgData name="dragan stanojevic" userId="11c97bc541e50019" providerId="LiveId" clId="{DB0C2717-08A6-4A9F-96CD-EC5E2908D17B}" dt="2025-07-04T13:28:26.697" v="2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dragan stanojevic" userId="11c97bc541e50019" providerId="LiveId" clId="{DB0C2717-08A6-4A9F-96CD-EC5E2908D17B}" dt="2025-07-04T13:28:26.697" v="2" actId="26606"/>
          <ac:spMkLst>
            <pc:docMk/>
            <pc:sldMk cId="0" sldId="257"/>
            <ac:spMk id="3" creationId="{00000000-0000-0000-0000-000000000000}"/>
          </ac:spMkLst>
        </pc:spChg>
        <pc:spChg chg="add del">
          <ac:chgData name="dragan stanojevic" userId="11c97bc541e50019" providerId="LiveId" clId="{DB0C2717-08A6-4A9F-96CD-EC5E2908D17B}" dt="2025-07-04T13:28:26.697" v="2" actId="26606"/>
          <ac:spMkLst>
            <pc:docMk/>
            <pc:sldMk cId="0" sldId="257"/>
            <ac:spMk id="8" creationId="{4D24BFD5-D814-402B-B6C4-EEF6AE14B0F2}"/>
          </ac:spMkLst>
        </pc:spChg>
        <pc:spChg chg="add del">
          <ac:chgData name="dragan stanojevic" userId="11c97bc541e50019" providerId="LiveId" clId="{DB0C2717-08A6-4A9F-96CD-EC5E2908D17B}" dt="2025-07-04T13:28:26.697" v="2" actId="26606"/>
          <ac:spMkLst>
            <pc:docMk/>
            <pc:sldMk cId="0" sldId="257"/>
            <ac:spMk id="10" creationId="{36FED7E8-9A97-475F-9FA4-113410D4433B}"/>
          </ac:spMkLst>
        </pc:spChg>
        <pc:spChg chg="add del">
          <ac:chgData name="dragan stanojevic" userId="11c97bc541e50019" providerId="LiveId" clId="{DB0C2717-08A6-4A9F-96CD-EC5E2908D17B}" dt="2025-07-04T13:28:26.697" v="2" actId="26606"/>
          <ac:spMkLst>
            <pc:docMk/>
            <pc:sldMk cId="0" sldId="257"/>
            <ac:spMk id="12" creationId="{2A39B854-4B6C-4F7F-A602-6F97770CED70}"/>
          </ac:spMkLst>
        </pc:spChg>
        <pc:spChg chg="add del">
          <ac:chgData name="dragan stanojevic" userId="11c97bc541e50019" providerId="LiveId" clId="{DB0C2717-08A6-4A9F-96CD-EC5E2908D17B}" dt="2025-07-04T13:28:26.697" v="1" actId="26606"/>
          <ac:spMkLst>
            <pc:docMk/>
            <pc:sldMk cId="0" sldId="257"/>
            <ac:spMk id="17" creationId="{4D24BFD5-D814-402B-B6C4-EEF6AE14B0F2}"/>
          </ac:spMkLst>
        </pc:spChg>
        <pc:spChg chg="add del">
          <ac:chgData name="dragan stanojevic" userId="11c97bc541e50019" providerId="LiveId" clId="{DB0C2717-08A6-4A9F-96CD-EC5E2908D17B}" dt="2025-07-04T13:28:26.697" v="1" actId="26606"/>
          <ac:spMkLst>
            <pc:docMk/>
            <pc:sldMk cId="0" sldId="257"/>
            <ac:spMk id="19" creationId="{36FED7E8-9A97-475F-9FA4-113410D4433B}"/>
          </ac:spMkLst>
        </pc:spChg>
        <pc:spChg chg="add del">
          <ac:chgData name="dragan stanojevic" userId="11c97bc541e50019" providerId="LiveId" clId="{DB0C2717-08A6-4A9F-96CD-EC5E2908D17B}" dt="2025-07-04T13:28:26.697" v="1" actId="26606"/>
          <ac:spMkLst>
            <pc:docMk/>
            <pc:sldMk cId="0" sldId="257"/>
            <ac:spMk id="21" creationId="{2A39B854-4B6C-4F7F-A602-6F97770CED70}"/>
          </ac:spMkLst>
        </pc:spChg>
        <pc:spChg chg="add">
          <ac:chgData name="dragan stanojevic" userId="11c97bc541e50019" providerId="LiveId" clId="{DB0C2717-08A6-4A9F-96CD-EC5E2908D17B}" dt="2025-07-04T13:28:26.697" v="2" actId="26606"/>
          <ac:spMkLst>
            <pc:docMk/>
            <pc:sldMk cId="0" sldId="257"/>
            <ac:spMk id="23" creationId="{BAD76F3E-3A97-486B-B402-44400A8B9173}"/>
          </ac:spMkLst>
        </pc:spChg>
        <pc:spChg chg="add">
          <ac:chgData name="dragan stanojevic" userId="11c97bc541e50019" providerId="LiveId" clId="{DB0C2717-08A6-4A9F-96CD-EC5E2908D17B}" dt="2025-07-04T13:28:26.697" v="2" actId="26606"/>
          <ac:spMkLst>
            <pc:docMk/>
            <pc:sldMk cId="0" sldId="257"/>
            <ac:spMk id="24" creationId="{391F6B52-91F4-4AEB-B6DB-29FEBCF28C8B}"/>
          </ac:spMkLst>
        </pc:spChg>
        <pc:spChg chg="add">
          <ac:chgData name="dragan stanojevic" userId="11c97bc541e50019" providerId="LiveId" clId="{DB0C2717-08A6-4A9F-96CD-EC5E2908D17B}" dt="2025-07-04T13:28:26.697" v="2" actId="26606"/>
          <ac:spMkLst>
            <pc:docMk/>
            <pc:sldMk cId="0" sldId="257"/>
            <ac:spMk id="25" creationId="{2CD6F061-7C53-44F4-9794-953DB70A451B}"/>
          </ac:spMkLst>
        </pc:spChg>
      </pc:sldChg>
      <pc:sldChg chg="addSp delSp modSp mod">
        <pc:chgData name="dragan stanojevic" userId="11c97bc541e50019" providerId="LiveId" clId="{DB0C2717-08A6-4A9F-96CD-EC5E2908D17B}" dt="2025-07-04T13:39:41.574" v="33" actId="26606"/>
        <pc:sldMkLst>
          <pc:docMk/>
          <pc:sldMk cId="0" sldId="258"/>
        </pc:sldMkLst>
        <pc:spChg chg="mod">
          <ac:chgData name="dragan stanojevic" userId="11c97bc541e50019" providerId="LiveId" clId="{DB0C2717-08A6-4A9F-96CD-EC5E2908D17B}" dt="2025-07-04T13:39:41.574" v="33" actId="26606"/>
          <ac:spMkLst>
            <pc:docMk/>
            <pc:sldMk cId="0" sldId="258"/>
            <ac:spMk id="2" creationId="{00000000-0000-0000-0000-000000000000}"/>
          </ac:spMkLst>
        </pc:spChg>
        <pc:spChg chg="del">
          <ac:chgData name="dragan stanojevic" userId="11c97bc541e50019" providerId="LiveId" clId="{DB0C2717-08A6-4A9F-96CD-EC5E2908D17B}" dt="2025-07-04T13:39:41.574" v="33" actId="26606"/>
          <ac:spMkLst>
            <pc:docMk/>
            <pc:sldMk cId="0" sldId="258"/>
            <ac:spMk id="9" creationId="{600DC1B0-7E1A-BD02-3F93-19E6B1B75075}"/>
          </ac:spMkLst>
        </pc:spChg>
        <pc:spChg chg="add">
          <ac:chgData name="dragan stanojevic" userId="11c97bc541e50019" providerId="LiveId" clId="{DB0C2717-08A6-4A9F-96CD-EC5E2908D17B}" dt="2025-07-04T13:39:41.574" v="33" actId="26606"/>
          <ac:spMkLst>
            <pc:docMk/>
            <pc:sldMk cId="0" sldId="258"/>
            <ac:spMk id="14" creationId="{353CF00F-82D0-0DBA-75D5-1D01B4526C68}"/>
          </ac:spMkLst>
        </pc:spChg>
        <pc:graphicFrameChg chg="mod modGraphic">
          <ac:chgData name="dragan stanojevic" userId="11c97bc541e50019" providerId="LiveId" clId="{DB0C2717-08A6-4A9F-96CD-EC5E2908D17B}" dt="2025-07-04T13:39:41.574" v="33" actId="26606"/>
          <ac:graphicFrameMkLst>
            <pc:docMk/>
            <pc:sldMk cId="0" sldId="258"/>
            <ac:graphicFrameMk id="5" creationId="{E20D439C-EEF8-59C0-B4DF-2243FE9E085A}"/>
          </ac:graphicFrameMkLst>
        </pc:graphicFrameChg>
      </pc:sldChg>
      <pc:sldChg chg="modSp mod">
        <pc:chgData name="dragan stanojevic" userId="11c97bc541e50019" providerId="LiveId" clId="{DB0C2717-08A6-4A9F-96CD-EC5E2908D17B}" dt="2025-07-04T13:39:10.038" v="27" actId="20577"/>
        <pc:sldMkLst>
          <pc:docMk/>
          <pc:sldMk cId="0" sldId="259"/>
        </pc:sldMkLst>
        <pc:spChg chg="mod">
          <ac:chgData name="dragan stanojevic" userId="11c97bc541e50019" providerId="LiveId" clId="{DB0C2717-08A6-4A9F-96CD-EC5E2908D17B}" dt="2025-07-04T13:39:10.038" v="27" actId="20577"/>
          <ac:spMkLst>
            <pc:docMk/>
            <pc:sldMk cId="0" sldId="259"/>
            <ac:spMk id="2" creationId="{00000000-0000-0000-0000-000000000000}"/>
          </ac:spMkLst>
        </pc:spChg>
        <pc:graphicFrameChg chg="mod">
          <ac:chgData name="dragan stanojevic" userId="11c97bc541e50019" providerId="LiveId" clId="{DB0C2717-08A6-4A9F-96CD-EC5E2908D17B}" dt="2025-07-04T13:30:01.405" v="14" actId="20577"/>
          <ac:graphicFrameMkLst>
            <pc:docMk/>
            <pc:sldMk cId="0" sldId="259"/>
            <ac:graphicFrameMk id="5" creationId="{86CBED37-1D9C-680C-2AE4-B8C561C7CF14}"/>
          </ac:graphicFrameMkLst>
        </pc:graphicFrameChg>
      </pc:sldChg>
      <pc:sldChg chg="new del">
        <pc:chgData name="dragan stanojevic" userId="11c97bc541e50019" providerId="LiveId" clId="{DB0C2717-08A6-4A9F-96CD-EC5E2908D17B}" dt="2025-07-04T13:37:26.792" v="17" actId="47"/>
        <pc:sldMkLst>
          <pc:docMk/>
          <pc:sldMk cId="2812316890" sldId="266"/>
        </pc:sldMkLst>
      </pc:sldChg>
      <pc:sldChg chg="addSp delSp modSp add mod setBg">
        <pc:chgData name="dragan stanojevic" userId="11c97bc541e50019" providerId="LiveId" clId="{DB0C2717-08A6-4A9F-96CD-EC5E2908D17B}" dt="2025-07-04T13:37:48.414" v="18" actId="26606"/>
        <pc:sldMkLst>
          <pc:docMk/>
          <pc:sldMk cId="0" sldId="267"/>
        </pc:sldMkLst>
        <pc:spChg chg="mod">
          <ac:chgData name="dragan stanojevic" userId="11c97bc541e50019" providerId="LiveId" clId="{DB0C2717-08A6-4A9F-96CD-EC5E2908D17B}" dt="2025-07-04T13:37:48.414" v="18" actId="26606"/>
          <ac:spMkLst>
            <pc:docMk/>
            <pc:sldMk cId="0" sldId="267"/>
            <ac:spMk id="2" creationId="{00000000-0000-0000-0000-000000000000}"/>
          </ac:spMkLst>
        </pc:spChg>
        <pc:spChg chg="del">
          <ac:chgData name="dragan stanojevic" userId="11c97bc541e50019" providerId="LiveId" clId="{DB0C2717-08A6-4A9F-96CD-EC5E2908D17B}" dt="2025-07-04T13:37:48.414" v="18" actId="26606"/>
          <ac:spMkLst>
            <pc:docMk/>
            <pc:sldMk cId="0" sldId="267"/>
            <ac:spMk id="3" creationId="{00000000-0000-0000-0000-000000000000}"/>
          </ac:spMkLst>
        </pc:spChg>
        <pc:spChg chg="add">
          <ac:chgData name="dragan stanojevic" userId="11c97bc541e50019" providerId="LiveId" clId="{DB0C2717-08A6-4A9F-96CD-EC5E2908D17B}" dt="2025-07-04T13:37:48.414" v="18" actId="26606"/>
          <ac:spMkLst>
            <pc:docMk/>
            <pc:sldMk cId="0" sldId="267"/>
            <ac:spMk id="9" creationId="{600DC1B0-7E1A-BD02-3F93-19E6B1B75075}"/>
          </ac:spMkLst>
        </pc:spChg>
        <pc:graphicFrameChg chg="add">
          <ac:chgData name="dragan stanojevic" userId="11c97bc541e50019" providerId="LiveId" clId="{DB0C2717-08A6-4A9F-96CD-EC5E2908D17B}" dt="2025-07-04T13:37:48.414" v="18" actId="26606"/>
          <ac:graphicFrameMkLst>
            <pc:docMk/>
            <pc:sldMk cId="0" sldId="267"/>
            <ac:graphicFrameMk id="5" creationId="{E352E86C-60C9-CFAF-D46A-11F5A5E34EF9}"/>
          </ac:graphicFrameMkLst>
        </pc:graphicFrameChg>
      </pc:sldChg>
      <pc:sldChg chg="addSp delSp modSp add mod setBg">
        <pc:chgData name="dragan stanojevic" userId="11c97bc541e50019" providerId="LiveId" clId="{DB0C2717-08A6-4A9F-96CD-EC5E2908D17B}" dt="2025-07-04T13:38:42.979" v="26" actId="20577"/>
        <pc:sldMkLst>
          <pc:docMk/>
          <pc:sldMk cId="0" sldId="268"/>
        </pc:sldMkLst>
        <pc:spChg chg="mod">
          <ac:chgData name="dragan stanojevic" userId="11c97bc541e50019" providerId="LiveId" clId="{DB0C2717-08A6-4A9F-96CD-EC5E2908D17B}" dt="2025-07-04T13:38:09.809" v="21" actId="26606"/>
          <ac:spMkLst>
            <pc:docMk/>
            <pc:sldMk cId="0" sldId="268"/>
            <ac:spMk id="2" creationId="{00000000-0000-0000-0000-000000000000}"/>
          </ac:spMkLst>
        </pc:spChg>
        <pc:spChg chg="add del">
          <ac:chgData name="dragan stanojevic" userId="11c97bc541e50019" providerId="LiveId" clId="{DB0C2717-08A6-4A9F-96CD-EC5E2908D17B}" dt="2025-07-04T13:38:09.809" v="21" actId="26606"/>
          <ac:spMkLst>
            <pc:docMk/>
            <pc:sldMk cId="0" sldId="268"/>
            <ac:spMk id="3" creationId="{00000000-0000-0000-0000-000000000000}"/>
          </ac:spMkLst>
        </pc:spChg>
        <pc:spChg chg="add del">
          <ac:chgData name="dragan stanojevic" userId="11c97bc541e50019" providerId="LiveId" clId="{DB0C2717-08A6-4A9F-96CD-EC5E2908D17B}" dt="2025-07-04T13:38:09.747" v="20" actId="26606"/>
          <ac:spMkLst>
            <pc:docMk/>
            <pc:sldMk cId="0" sldId="268"/>
            <ac:spMk id="9" creationId="{BACC6370-2D7E-4714-9D71-7542949D7D5D}"/>
          </ac:spMkLst>
        </pc:spChg>
        <pc:spChg chg="add del">
          <ac:chgData name="dragan stanojevic" userId="11c97bc541e50019" providerId="LiveId" clId="{DB0C2717-08A6-4A9F-96CD-EC5E2908D17B}" dt="2025-07-04T13:38:09.747" v="20" actId="26606"/>
          <ac:spMkLst>
            <pc:docMk/>
            <pc:sldMk cId="0" sldId="268"/>
            <ac:spMk id="11" creationId="{256B2C21-A230-48C0-8DF1-C46611373C44}"/>
          </ac:spMkLst>
        </pc:spChg>
        <pc:spChg chg="add del">
          <ac:chgData name="dragan stanojevic" userId="11c97bc541e50019" providerId="LiveId" clId="{DB0C2717-08A6-4A9F-96CD-EC5E2908D17B}" dt="2025-07-04T13:38:09.747" v="20" actId="26606"/>
          <ac:spMkLst>
            <pc:docMk/>
            <pc:sldMk cId="0" sldId="268"/>
            <ac:spMk id="13" creationId="{3847E18C-932D-4C95-AABA-FEC7C9499AD7}"/>
          </ac:spMkLst>
        </pc:spChg>
        <pc:spChg chg="add del">
          <ac:chgData name="dragan stanojevic" userId="11c97bc541e50019" providerId="LiveId" clId="{DB0C2717-08A6-4A9F-96CD-EC5E2908D17B}" dt="2025-07-04T13:38:09.747" v="20" actId="26606"/>
          <ac:spMkLst>
            <pc:docMk/>
            <pc:sldMk cId="0" sldId="268"/>
            <ac:spMk id="15" creationId="{3150CB11-0C61-439E-910F-5787759E72A0}"/>
          </ac:spMkLst>
        </pc:spChg>
        <pc:spChg chg="add del">
          <ac:chgData name="dragan stanojevic" userId="11c97bc541e50019" providerId="LiveId" clId="{DB0C2717-08A6-4A9F-96CD-EC5E2908D17B}" dt="2025-07-04T13:38:09.747" v="20" actId="26606"/>
          <ac:spMkLst>
            <pc:docMk/>
            <pc:sldMk cId="0" sldId="268"/>
            <ac:spMk id="17" creationId="{43F8A58B-5155-44CE-A5FF-7647B47D0A7A}"/>
          </ac:spMkLst>
        </pc:spChg>
        <pc:spChg chg="add del">
          <ac:chgData name="dragan stanojevic" userId="11c97bc541e50019" providerId="LiveId" clId="{DB0C2717-08A6-4A9F-96CD-EC5E2908D17B}" dt="2025-07-04T13:38:09.747" v="20" actId="26606"/>
          <ac:spMkLst>
            <pc:docMk/>
            <pc:sldMk cId="0" sldId="268"/>
            <ac:spMk id="19" creationId="{443F2ACA-E6D6-4028-82DD-F03C262D5DE6}"/>
          </ac:spMkLst>
        </pc:spChg>
        <pc:spChg chg="add">
          <ac:chgData name="dragan stanojevic" userId="11c97bc541e50019" providerId="LiveId" clId="{DB0C2717-08A6-4A9F-96CD-EC5E2908D17B}" dt="2025-07-04T13:38:09.809" v="21" actId="26606"/>
          <ac:spMkLst>
            <pc:docMk/>
            <pc:sldMk cId="0" sldId="268"/>
            <ac:spMk id="25" creationId="{CB49665F-0298-4449-8D2D-209989CB9EE3}"/>
          </ac:spMkLst>
        </pc:spChg>
        <pc:spChg chg="add">
          <ac:chgData name="dragan stanojevic" userId="11c97bc541e50019" providerId="LiveId" clId="{DB0C2717-08A6-4A9F-96CD-EC5E2908D17B}" dt="2025-07-04T13:38:09.809" v="21" actId="26606"/>
          <ac:spMkLst>
            <pc:docMk/>
            <pc:sldMk cId="0" sldId="268"/>
            <ac:spMk id="26" creationId="{A71EEC14-174A-46FA-B046-474750457130}"/>
          </ac:spMkLst>
        </pc:spChg>
        <pc:grpChg chg="add">
          <ac:chgData name="dragan stanojevic" userId="11c97bc541e50019" providerId="LiveId" clId="{DB0C2717-08A6-4A9F-96CD-EC5E2908D17B}" dt="2025-07-04T13:38:09.809" v="21" actId="26606"/>
          <ac:grpSpMkLst>
            <pc:docMk/>
            <pc:sldMk cId="0" sldId="268"/>
            <ac:grpSpMk id="27" creationId="{EEB6CB95-E653-4C6C-AE51-62FD848E8D5B}"/>
          </ac:grpSpMkLst>
        </pc:grpChg>
        <pc:grpChg chg="add">
          <ac:chgData name="dragan stanojevic" userId="11c97bc541e50019" providerId="LiveId" clId="{DB0C2717-08A6-4A9F-96CD-EC5E2908D17B}" dt="2025-07-04T13:38:09.809" v="21" actId="26606"/>
          <ac:grpSpMkLst>
            <pc:docMk/>
            <pc:sldMk cId="0" sldId="268"/>
            <ac:grpSpMk id="29" creationId="{43F5E015-E085-4624-B431-B42414448684}"/>
          </ac:grpSpMkLst>
        </pc:grpChg>
        <pc:graphicFrameChg chg="add del">
          <ac:chgData name="dragan stanojevic" userId="11c97bc541e50019" providerId="LiveId" clId="{DB0C2717-08A6-4A9F-96CD-EC5E2908D17B}" dt="2025-07-04T13:38:09.747" v="20" actId="26606"/>
          <ac:graphicFrameMkLst>
            <pc:docMk/>
            <pc:sldMk cId="0" sldId="268"/>
            <ac:graphicFrameMk id="5" creationId="{4D6531C4-11E1-60D5-B2D6-CCE8AA838554}"/>
          </ac:graphicFrameMkLst>
        </pc:graphicFrameChg>
        <pc:graphicFrameChg chg="add mod">
          <ac:chgData name="dragan stanojevic" userId="11c97bc541e50019" providerId="LiveId" clId="{DB0C2717-08A6-4A9F-96CD-EC5E2908D17B}" dt="2025-07-04T13:38:42.979" v="26" actId="20577"/>
          <ac:graphicFrameMkLst>
            <pc:docMk/>
            <pc:sldMk cId="0" sldId="268"/>
            <ac:graphicFrameMk id="31" creationId="{7D56B3EB-FC20-3620-A931-B0A862283F0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ragan\Documents\pregled\grafikon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Sheet4!$E$2:$F$14</c:f>
              <c:multiLvlStrCache>
                <c:ptCount val="13"/>
                <c:lvl>
                  <c:pt idx="0">
                    <c:v>Да, редовно / Yes, regularly </c:v>
                  </c:pt>
                  <c:pt idx="1">
                    <c:v>Повремено / Sometimes</c:v>
                  </c:pt>
                  <c:pt idx="2">
                    <c:v>Не, никад / No (I am a non-smoker)</c:v>
                  </c:pt>
                  <c:pt idx="3">
                    <c:v>Да, редовно / Yes, regularly</c:v>
                  </c:pt>
                  <c:pt idx="4">
                    <c:v>Да, неколико пута недељно / Yes, a few times a week</c:v>
                  </c:pt>
                  <c:pt idx="5">
                    <c:v>Само викендом / Weekends only</c:v>
                  </c:pt>
                  <c:pt idx="6">
                    <c:v>Ретко / Rarely</c:v>
                  </c:pt>
                  <c:pt idx="7">
                    <c:v>Не, никад / No, never</c:v>
                  </c:pt>
                  <c:pt idx="8">
                    <c:v>Да, редовно / Yes, regularly</c:v>
                  </c:pt>
                  <c:pt idx="9">
                    <c:v>Да, неколико пута недељно / Yes, a few times a week</c:v>
                  </c:pt>
                  <c:pt idx="10">
                    <c:v>Само викендом / Weekends only</c:v>
                  </c:pt>
                  <c:pt idx="11">
                    <c:v>Ретко / Rarely</c:v>
                  </c:pt>
                  <c:pt idx="12">
                    <c:v>Не, никад / No, never</c:v>
                  </c:pt>
                </c:lvl>
                <c:lvl>
                  <c:pt idx="0">
                    <c:v>да ли пушиш? / Do you smoke?</c:v>
                  </c:pt>
                  <c:pt idx="3">
                    <c:v>Да ли пијеш алкохол? / Do you drink alcohol?</c:v>
                  </c:pt>
                  <c:pt idx="8">
                    <c:v>Да ли користиш марихуану? / Do you use marijuana?</c:v>
                  </c:pt>
                </c:lvl>
              </c:multiLvlStrCache>
            </c:multiLvlStrRef>
          </c:cat>
          <c:val>
            <c:numRef>
              <c:f>Sheet4!$G$2:$G$14</c:f>
              <c:numCache>
                <c:formatCode>###0.0</c:formatCode>
                <c:ptCount val="13"/>
                <c:pt idx="0">
                  <c:v>28.879310344827587</c:v>
                </c:pt>
                <c:pt idx="1">
                  <c:v>15.344827586206897</c:v>
                </c:pt>
                <c:pt idx="2">
                  <c:v>55.775862068965523</c:v>
                </c:pt>
                <c:pt idx="3">
                  <c:v>2.7586206896551726</c:v>
                </c:pt>
                <c:pt idx="4">
                  <c:v>11.896551724137931</c:v>
                </c:pt>
                <c:pt idx="5">
                  <c:v>30.517241379310345</c:v>
                </c:pt>
                <c:pt idx="6">
                  <c:v>38.103448275862064</c:v>
                </c:pt>
                <c:pt idx="7">
                  <c:v>16.724137931034484</c:v>
                </c:pt>
                <c:pt idx="8">
                  <c:v>1.3793103448275863</c:v>
                </c:pt>
                <c:pt idx="9">
                  <c:v>1.1206896551724137</c:v>
                </c:pt>
                <c:pt idx="10">
                  <c:v>2.0689655172413794</c:v>
                </c:pt>
                <c:pt idx="11">
                  <c:v>10.344827586206897</c:v>
                </c:pt>
                <c:pt idx="12">
                  <c:v>85.086206896551715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8E-45CC-9940-3D512722CD9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1775541424"/>
        <c:axId val="1775543600"/>
      </c:barChart>
      <c:catAx>
        <c:axId val="17755414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5543600"/>
        <c:crosses val="autoZero"/>
        <c:auto val="1"/>
        <c:lblAlgn val="ctr"/>
        <c:lblOffset val="100"/>
        <c:noMultiLvlLbl val="0"/>
      </c:catAx>
      <c:valAx>
        <c:axId val="1775543600"/>
        <c:scaling>
          <c:orientation val="minMax"/>
        </c:scaling>
        <c:delete val="1"/>
        <c:axPos val="t"/>
        <c:numFmt formatCode="###0.0" sourceLinked="1"/>
        <c:majorTickMark val="none"/>
        <c:minorTickMark val="none"/>
        <c:tickLblPos val="nextTo"/>
        <c:crossAx val="1775541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noFill/>
            <a:ln w="25400" cap="flat" cmpd="sng" algn="ctr">
              <a:solidFill>
                <a:schemeClr val="accent5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2700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Sheet5!$S$2:$X$2</c:f>
              <c:strCache>
                <c:ptCount val="6"/>
                <c:pt idx="0">
                  <c:v> Са другим младима у клубу или кафићу / With other young people in a club or cafe</c:v>
                </c:pt>
                <c:pt idx="1">
                  <c:v>Са младима из твог суседства / With young people from your neighbourhood</c:v>
                </c:pt>
                <c:pt idx="2">
                  <c:v>У школи/на факултету / At school / university </c:v>
                </c:pt>
                <c:pt idx="3">
                  <c:v>У спортској дворани, на стадиону и сл. / In a sports hall, stadium, etc</c:v>
                </c:pt>
                <c:pt idx="4">
                  <c:v>Са полицијом (нпр. током демонстрација) / With the police (e.g. during a demonstration)</c:v>
                </c:pt>
                <c:pt idx="5">
                  <c:v>Са младима другачијих политичких уверења / With young people of different political beliefs</c:v>
                </c:pt>
              </c:strCache>
            </c:strRef>
          </c:cat>
          <c:val>
            <c:numRef>
              <c:f>Sheet5!$S$4:$X$4</c:f>
              <c:numCache>
                <c:formatCode>###0.0</c:formatCode>
                <c:ptCount val="6"/>
                <c:pt idx="0">
                  <c:v>10.904480135249372</c:v>
                </c:pt>
                <c:pt idx="1">
                  <c:v>5.9221658206429764</c:v>
                </c:pt>
                <c:pt idx="2">
                  <c:v>5.2542372881355908</c:v>
                </c:pt>
                <c:pt idx="3">
                  <c:v>4.4030482641828979</c:v>
                </c:pt>
                <c:pt idx="4">
                  <c:v>2.3708721422523285</c:v>
                </c:pt>
                <c:pt idx="5">
                  <c:v>1.4406779661016953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84-4960-B86D-C981D778E1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35"/>
        <c:axId val="1775516400"/>
        <c:axId val="1775529456"/>
      </c:barChart>
      <c:catAx>
        <c:axId val="177551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5529456"/>
        <c:crosses val="autoZero"/>
        <c:auto val="1"/>
        <c:lblAlgn val="ctr"/>
        <c:lblOffset val="100"/>
        <c:noMultiLvlLbl val="0"/>
      </c:catAx>
      <c:valAx>
        <c:axId val="1775529456"/>
        <c:scaling>
          <c:orientation val="minMax"/>
        </c:scaling>
        <c:delete val="1"/>
        <c:axPos val="l"/>
        <c:numFmt formatCode="###0.0" sourceLinked="1"/>
        <c:majorTickMark val="none"/>
        <c:minorTickMark val="none"/>
        <c:tickLblPos val="none"/>
        <c:crossAx val="1775516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2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A809D1-A891-427D-90FF-DF480E9374CD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15047CE-064E-4E9D-AD2E-811E801BCFB0}">
      <dgm:prSet/>
      <dgm:spPr/>
      <dgm:t>
        <a:bodyPr/>
        <a:lstStyle/>
        <a:p>
          <a:r>
            <a:rPr lang="en-US"/>
            <a:t>Ризично понашање </a:t>
          </a:r>
          <a:r>
            <a:rPr lang="sr-Latn-RS"/>
            <a:t>-</a:t>
          </a:r>
          <a:r>
            <a:rPr lang="en-US"/>
            <a:t> одступање од друштвених норми (Ljubičić, 2012)</a:t>
          </a:r>
        </a:p>
      </dgm:t>
    </dgm:pt>
    <dgm:pt modelId="{FBE6550B-1FF3-4E5E-85F7-0F666ABF0A13}" type="parTrans" cxnId="{6FD79C13-9AC7-4E75-90F0-56AC30348824}">
      <dgm:prSet/>
      <dgm:spPr/>
      <dgm:t>
        <a:bodyPr/>
        <a:lstStyle/>
        <a:p>
          <a:endParaRPr lang="en-US"/>
        </a:p>
      </dgm:t>
    </dgm:pt>
    <dgm:pt modelId="{F3488788-9135-44D4-A903-400064EE94E6}" type="sibTrans" cxnId="{6FD79C13-9AC7-4E75-90F0-56AC30348824}">
      <dgm:prSet/>
      <dgm:spPr/>
      <dgm:t>
        <a:bodyPr/>
        <a:lstStyle/>
        <a:p>
          <a:endParaRPr lang="en-US"/>
        </a:p>
      </dgm:t>
    </dgm:pt>
    <dgm:pt modelId="{7EB0EC52-D611-463A-9CB4-0CD505722E9A}">
      <dgm:prSet/>
      <dgm:spPr/>
      <dgm:t>
        <a:bodyPr/>
        <a:lstStyle/>
        <a:p>
          <a:r>
            <a:rPr lang="sr-Cyrl-RS" dirty="0"/>
            <a:t>З</a:t>
          </a:r>
          <a:r>
            <a:rPr lang="en-US" dirty="0" err="1"/>
            <a:t>абринутост</a:t>
          </a:r>
          <a:r>
            <a:rPr lang="en-US" dirty="0"/>
            <a:t> </a:t>
          </a:r>
          <a:r>
            <a:rPr lang="en-US" dirty="0" err="1"/>
            <a:t>друштва</a:t>
          </a:r>
          <a:r>
            <a:rPr lang="en-US" dirty="0"/>
            <a:t> </a:t>
          </a:r>
          <a:r>
            <a:rPr lang="en-US" dirty="0" err="1"/>
            <a:t>за</a:t>
          </a:r>
          <a:r>
            <a:rPr lang="en-US" dirty="0"/>
            <a:t> "</a:t>
          </a:r>
          <a:r>
            <a:rPr lang="en-US" dirty="0" err="1"/>
            <a:t>проблематичну</a:t>
          </a:r>
          <a:r>
            <a:rPr lang="en-US" dirty="0"/>
            <a:t>" </a:t>
          </a:r>
          <a:r>
            <a:rPr lang="en-US" dirty="0" err="1"/>
            <a:t>омладину</a:t>
          </a:r>
          <a:endParaRPr lang="en-US" dirty="0"/>
        </a:p>
      </dgm:t>
    </dgm:pt>
    <dgm:pt modelId="{4B1947C0-46EB-4E51-AE40-5C8BA5A37D2F}" type="parTrans" cxnId="{C8296B87-0FEC-4E0F-B4E8-18118382C471}">
      <dgm:prSet/>
      <dgm:spPr/>
      <dgm:t>
        <a:bodyPr/>
        <a:lstStyle/>
        <a:p>
          <a:endParaRPr lang="en-US"/>
        </a:p>
      </dgm:t>
    </dgm:pt>
    <dgm:pt modelId="{78D92EED-A48D-439E-A2B0-BBDFA1D3AF7F}" type="sibTrans" cxnId="{C8296B87-0FEC-4E0F-B4E8-18118382C471}">
      <dgm:prSet/>
      <dgm:spPr/>
      <dgm:t>
        <a:bodyPr/>
        <a:lstStyle/>
        <a:p>
          <a:endParaRPr lang="en-US"/>
        </a:p>
      </dgm:t>
    </dgm:pt>
    <dgm:pt modelId="{57829923-1471-4FFA-92C3-41CED0A9288F}">
      <dgm:prSet/>
      <dgm:spPr/>
      <dgm:t>
        <a:bodyPr/>
        <a:lstStyle/>
        <a:p>
          <a:r>
            <a:rPr lang="sr-Cyrl-RS"/>
            <a:t>П</a:t>
          </a:r>
          <a:r>
            <a:rPr lang="en-US"/>
            <a:t>ораст броја ризичних понашања и </a:t>
          </a:r>
          <a:r>
            <a:rPr lang="sr-Cyrl-RS"/>
            <a:t>све </a:t>
          </a:r>
          <a:r>
            <a:rPr lang="en-US"/>
            <a:t>млађи узраст </a:t>
          </a:r>
          <a:r>
            <a:rPr lang="sr-Cyrl-RS"/>
            <a:t>при </a:t>
          </a:r>
          <a:r>
            <a:rPr lang="en-US"/>
            <a:t>прво</a:t>
          </a:r>
          <a:r>
            <a:rPr lang="sr-Cyrl-RS"/>
            <a:t>м</a:t>
          </a:r>
          <a:r>
            <a:rPr lang="en-US"/>
            <a:t> контакт</a:t>
          </a:r>
          <a:r>
            <a:rPr lang="sr-Cyrl-RS"/>
            <a:t>у</a:t>
          </a:r>
          <a:r>
            <a:rPr lang="en-US"/>
            <a:t> са ПАС</a:t>
          </a:r>
        </a:p>
      </dgm:t>
    </dgm:pt>
    <dgm:pt modelId="{713AF8ED-F48E-4BDE-8F79-D76A66641A8E}" type="parTrans" cxnId="{8D7A7208-C6B4-4F08-9AE5-9C68C647A577}">
      <dgm:prSet/>
      <dgm:spPr/>
      <dgm:t>
        <a:bodyPr/>
        <a:lstStyle/>
        <a:p>
          <a:endParaRPr lang="en-US"/>
        </a:p>
      </dgm:t>
    </dgm:pt>
    <dgm:pt modelId="{F1EEA039-A4DD-452C-AA19-68F13DBFC5E1}" type="sibTrans" cxnId="{8D7A7208-C6B4-4F08-9AE5-9C68C647A577}">
      <dgm:prSet/>
      <dgm:spPr/>
      <dgm:t>
        <a:bodyPr/>
        <a:lstStyle/>
        <a:p>
          <a:endParaRPr lang="en-US"/>
        </a:p>
      </dgm:t>
    </dgm:pt>
    <dgm:pt modelId="{52C61D1D-C9D7-4A13-80C3-7FEB3BEDD472}" type="pres">
      <dgm:prSet presAssocID="{0FA809D1-A891-427D-90FF-DF480E9374CD}" presName="outerComposite" presStyleCnt="0">
        <dgm:presLayoutVars>
          <dgm:chMax val="5"/>
          <dgm:dir/>
          <dgm:resizeHandles val="exact"/>
        </dgm:presLayoutVars>
      </dgm:prSet>
      <dgm:spPr/>
    </dgm:pt>
    <dgm:pt modelId="{F3FB6C76-0A31-4344-9F1F-FFD8FF12F201}" type="pres">
      <dgm:prSet presAssocID="{0FA809D1-A891-427D-90FF-DF480E9374CD}" presName="dummyMaxCanvas" presStyleCnt="0">
        <dgm:presLayoutVars/>
      </dgm:prSet>
      <dgm:spPr/>
    </dgm:pt>
    <dgm:pt modelId="{E319AEDE-9114-4BAA-B899-177301286640}" type="pres">
      <dgm:prSet presAssocID="{0FA809D1-A891-427D-90FF-DF480E9374CD}" presName="ThreeNodes_1" presStyleLbl="node1" presStyleIdx="0" presStyleCnt="3">
        <dgm:presLayoutVars>
          <dgm:bulletEnabled val="1"/>
        </dgm:presLayoutVars>
      </dgm:prSet>
      <dgm:spPr/>
    </dgm:pt>
    <dgm:pt modelId="{E87F2888-3E32-464E-B9B0-F72C10C39A6E}" type="pres">
      <dgm:prSet presAssocID="{0FA809D1-A891-427D-90FF-DF480E9374CD}" presName="ThreeNodes_2" presStyleLbl="node1" presStyleIdx="1" presStyleCnt="3">
        <dgm:presLayoutVars>
          <dgm:bulletEnabled val="1"/>
        </dgm:presLayoutVars>
      </dgm:prSet>
      <dgm:spPr/>
    </dgm:pt>
    <dgm:pt modelId="{369F2908-9EF0-4D45-8090-523284B3F700}" type="pres">
      <dgm:prSet presAssocID="{0FA809D1-A891-427D-90FF-DF480E9374CD}" presName="ThreeNodes_3" presStyleLbl="node1" presStyleIdx="2" presStyleCnt="3">
        <dgm:presLayoutVars>
          <dgm:bulletEnabled val="1"/>
        </dgm:presLayoutVars>
      </dgm:prSet>
      <dgm:spPr/>
    </dgm:pt>
    <dgm:pt modelId="{DBB68B2D-0631-4103-956B-18C751AF4D37}" type="pres">
      <dgm:prSet presAssocID="{0FA809D1-A891-427D-90FF-DF480E9374CD}" presName="ThreeConn_1-2" presStyleLbl="fgAccFollowNode1" presStyleIdx="0" presStyleCnt="2">
        <dgm:presLayoutVars>
          <dgm:bulletEnabled val="1"/>
        </dgm:presLayoutVars>
      </dgm:prSet>
      <dgm:spPr/>
    </dgm:pt>
    <dgm:pt modelId="{BED37812-8DC8-4FEE-9D3F-C55428281455}" type="pres">
      <dgm:prSet presAssocID="{0FA809D1-A891-427D-90FF-DF480E9374CD}" presName="ThreeConn_2-3" presStyleLbl="fgAccFollowNode1" presStyleIdx="1" presStyleCnt="2">
        <dgm:presLayoutVars>
          <dgm:bulletEnabled val="1"/>
        </dgm:presLayoutVars>
      </dgm:prSet>
      <dgm:spPr/>
    </dgm:pt>
    <dgm:pt modelId="{1B77AC99-C860-4107-8611-B91598355B0E}" type="pres">
      <dgm:prSet presAssocID="{0FA809D1-A891-427D-90FF-DF480E9374CD}" presName="ThreeNodes_1_text" presStyleLbl="node1" presStyleIdx="2" presStyleCnt="3">
        <dgm:presLayoutVars>
          <dgm:bulletEnabled val="1"/>
        </dgm:presLayoutVars>
      </dgm:prSet>
      <dgm:spPr/>
    </dgm:pt>
    <dgm:pt modelId="{00B542CA-9A36-4912-A63D-D4ED51CC3CBF}" type="pres">
      <dgm:prSet presAssocID="{0FA809D1-A891-427D-90FF-DF480E9374CD}" presName="ThreeNodes_2_text" presStyleLbl="node1" presStyleIdx="2" presStyleCnt="3">
        <dgm:presLayoutVars>
          <dgm:bulletEnabled val="1"/>
        </dgm:presLayoutVars>
      </dgm:prSet>
      <dgm:spPr/>
    </dgm:pt>
    <dgm:pt modelId="{327AF9D6-7228-4F5B-A833-113BEDB24909}" type="pres">
      <dgm:prSet presAssocID="{0FA809D1-A891-427D-90FF-DF480E9374CD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8D7A7208-C6B4-4F08-9AE5-9C68C647A577}" srcId="{0FA809D1-A891-427D-90FF-DF480E9374CD}" destId="{57829923-1471-4FFA-92C3-41CED0A9288F}" srcOrd="2" destOrd="0" parTransId="{713AF8ED-F48E-4BDE-8F79-D76A66641A8E}" sibTransId="{F1EEA039-A4DD-452C-AA19-68F13DBFC5E1}"/>
    <dgm:cxn modelId="{6FD79C13-9AC7-4E75-90F0-56AC30348824}" srcId="{0FA809D1-A891-427D-90FF-DF480E9374CD}" destId="{215047CE-064E-4E9D-AD2E-811E801BCFB0}" srcOrd="0" destOrd="0" parTransId="{FBE6550B-1FF3-4E5E-85F7-0F666ABF0A13}" sibTransId="{F3488788-9135-44D4-A903-400064EE94E6}"/>
    <dgm:cxn modelId="{E42B8A31-853D-4FA7-9DAA-6606D96F9078}" type="presOf" srcId="{215047CE-064E-4E9D-AD2E-811E801BCFB0}" destId="{E319AEDE-9114-4BAA-B899-177301286640}" srcOrd="0" destOrd="0" presId="urn:microsoft.com/office/officeart/2005/8/layout/vProcess5"/>
    <dgm:cxn modelId="{DFDA094E-3497-4C64-945B-2DCF86EF5C26}" type="presOf" srcId="{57829923-1471-4FFA-92C3-41CED0A9288F}" destId="{327AF9D6-7228-4F5B-A833-113BEDB24909}" srcOrd="1" destOrd="0" presId="urn:microsoft.com/office/officeart/2005/8/layout/vProcess5"/>
    <dgm:cxn modelId="{8D637E78-3C22-42F6-AEF1-D7F7423B6B13}" type="presOf" srcId="{7EB0EC52-D611-463A-9CB4-0CD505722E9A}" destId="{00B542CA-9A36-4912-A63D-D4ED51CC3CBF}" srcOrd="1" destOrd="0" presId="urn:microsoft.com/office/officeart/2005/8/layout/vProcess5"/>
    <dgm:cxn modelId="{766AA258-84E4-4208-80D0-AF68E233F721}" type="presOf" srcId="{215047CE-064E-4E9D-AD2E-811E801BCFB0}" destId="{1B77AC99-C860-4107-8611-B91598355B0E}" srcOrd="1" destOrd="0" presId="urn:microsoft.com/office/officeart/2005/8/layout/vProcess5"/>
    <dgm:cxn modelId="{931B987B-7BA8-444D-8391-6486CAB4F655}" type="presOf" srcId="{7EB0EC52-D611-463A-9CB4-0CD505722E9A}" destId="{E87F2888-3E32-464E-B9B0-F72C10C39A6E}" srcOrd="0" destOrd="0" presId="urn:microsoft.com/office/officeart/2005/8/layout/vProcess5"/>
    <dgm:cxn modelId="{C8296B87-0FEC-4E0F-B4E8-18118382C471}" srcId="{0FA809D1-A891-427D-90FF-DF480E9374CD}" destId="{7EB0EC52-D611-463A-9CB4-0CD505722E9A}" srcOrd="1" destOrd="0" parTransId="{4B1947C0-46EB-4E51-AE40-5C8BA5A37D2F}" sibTransId="{78D92EED-A48D-439E-A2B0-BBDFA1D3AF7F}"/>
    <dgm:cxn modelId="{11BA8793-AF37-4CC7-B570-3AAE90666B38}" type="presOf" srcId="{F3488788-9135-44D4-A903-400064EE94E6}" destId="{DBB68B2D-0631-4103-956B-18C751AF4D37}" srcOrd="0" destOrd="0" presId="urn:microsoft.com/office/officeart/2005/8/layout/vProcess5"/>
    <dgm:cxn modelId="{8704E394-E253-49E9-B8C2-94F89C08A9AF}" type="presOf" srcId="{0FA809D1-A891-427D-90FF-DF480E9374CD}" destId="{52C61D1D-C9D7-4A13-80C3-7FEB3BEDD472}" srcOrd="0" destOrd="0" presId="urn:microsoft.com/office/officeart/2005/8/layout/vProcess5"/>
    <dgm:cxn modelId="{84282FCE-DF9A-47AD-AC9C-B21CCABF95E5}" type="presOf" srcId="{57829923-1471-4FFA-92C3-41CED0A9288F}" destId="{369F2908-9EF0-4D45-8090-523284B3F700}" srcOrd="0" destOrd="0" presId="urn:microsoft.com/office/officeart/2005/8/layout/vProcess5"/>
    <dgm:cxn modelId="{805C8ED9-D266-431B-879C-88FC45200A27}" type="presOf" srcId="{78D92EED-A48D-439E-A2B0-BBDFA1D3AF7F}" destId="{BED37812-8DC8-4FEE-9D3F-C55428281455}" srcOrd="0" destOrd="0" presId="urn:microsoft.com/office/officeart/2005/8/layout/vProcess5"/>
    <dgm:cxn modelId="{AF6B08C3-71C2-4DED-9815-31673A33A443}" type="presParOf" srcId="{52C61D1D-C9D7-4A13-80C3-7FEB3BEDD472}" destId="{F3FB6C76-0A31-4344-9F1F-FFD8FF12F201}" srcOrd="0" destOrd="0" presId="urn:microsoft.com/office/officeart/2005/8/layout/vProcess5"/>
    <dgm:cxn modelId="{62915D2E-A474-42D1-856B-D41807B58A15}" type="presParOf" srcId="{52C61D1D-C9D7-4A13-80C3-7FEB3BEDD472}" destId="{E319AEDE-9114-4BAA-B899-177301286640}" srcOrd="1" destOrd="0" presId="urn:microsoft.com/office/officeart/2005/8/layout/vProcess5"/>
    <dgm:cxn modelId="{3846308F-71AE-4991-8FA5-EE4D14DA2010}" type="presParOf" srcId="{52C61D1D-C9D7-4A13-80C3-7FEB3BEDD472}" destId="{E87F2888-3E32-464E-B9B0-F72C10C39A6E}" srcOrd="2" destOrd="0" presId="urn:microsoft.com/office/officeart/2005/8/layout/vProcess5"/>
    <dgm:cxn modelId="{81414878-DA92-464C-9AFF-FB23C777D3B7}" type="presParOf" srcId="{52C61D1D-C9D7-4A13-80C3-7FEB3BEDD472}" destId="{369F2908-9EF0-4D45-8090-523284B3F700}" srcOrd="3" destOrd="0" presId="urn:microsoft.com/office/officeart/2005/8/layout/vProcess5"/>
    <dgm:cxn modelId="{B1955F06-8DF8-4E57-B839-24EDB49BE9B9}" type="presParOf" srcId="{52C61D1D-C9D7-4A13-80C3-7FEB3BEDD472}" destId="{DBB68B2D-0631-4103-956B-18C751AF4D37}" srcOrd="4" destOrd="0" presId="urn:microsoft.com/office/officeart/2005/8/layout/vProcess5"/>
    <dgm:cxn modelId="{EEFE4D4D-3194-42E9-AD93-25CF2896EDC6}" type="presParOf" srcId="{52C61D1D-C9D7-4A13-80C3-7FEB3BEDD472}" destId="{BED37812-8DC8-4FEE-9D3F-C55428281455}" srcOrd="5" destOrd="0" presId="urn:microsoft.com/office/officeart/2005/8/layout/vProcess5"/>
    <dgm:cxn modelId="{021382D8-FD97-451E-B93C-CEA437956E65}" type="presParOf" srcId="{52C61D1D-C9D7-4A13-80C3-7FEB3BEDD472}" destId="{1B77AC99-C860-4107-8611-B91598355B0E}" srcOrd="6" destOrd="0" presId="urn:microsoft.com/office/officeart/2005/8/layout/vProcess5"/>
    <dgm:cxn modelId="{76D6D0B5-33F0-423F-B6B0-4356776C812C}" type="presParOf" srcId="{52C61D1D-C9D7-4A13-80C3-7FEB3BEDD472}" destId="{00B542CA-9A36-4912-A63D-D4ED51CC3CBF}" srcOrd="7" destOrd="0" presId="urn:microsoft.com/office/officeart/2005/8/layout/vProcess5"/>
    <dgm:cxn modelId="{EE251B5A-9AD5-4333-8163-15EB2C43B3E9}" type="presParOf" srcId="{52C61D1D-C9D7-4A13-80C3-7FEB3BEDD472}" destId="{327AF9D6-7228-4F5B-A833-113BEDB2490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0A7BAA-5790-45B5-8F8B-2EEAC4DDBA8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C43047B-2DBC-4C8B-925A-18917BAFAFA1}">
      <dgm:prSet/>
      <dgm:spPr/>
      <dgm:t>
        <a:bodyPr/>
        <a:lstStyle/>
        <a:p>
          <a:r>
            <a:rPr lang="en-US"/>
            <a:t>Општа теорија притиска (Agnew, 2003) – интеграција индивидуалних и контекстуалних фактора</a:t>
          </a:r>
        </a:p>
      </dgm:t>
    </dgm:pt>
    <dgm:pt modelId="{660C5DD7-55BC-48F5-AB82-314590301B3A}" type="parTrans" cxnId="{2085AF97-48EE-4118-9515-9E7EC17CE4AB}">
      <dgm:prSet/>
      <dgm:spPr/>
      <dgm:t>
        <a:bodyPr/>
        <a:lstStyle/>
        <a:p>
          <a:endParaRPr lang="en-US"/>
        </a:p>
      </dgm:t>
    </dgm:pt>
    <dgm:pt modelId="{16987D0A-CD9F-41FF-9620-8CB3C46C1E1A}" type="sibTrans" cxnId="{2085AF97-48EE-4118-9515-9E7EC17CE4AB}">
      <dgm:prSet/>
      <dgm:spPr/>
      <dgm:t>
        <a:bodyPr/>
        <a:lstStyle/>
        <a:p>
          <a:endParaRPr lang="en-US"/>
        </a:p>
      </dgm:t>
    </dgm:pt>
    <dgm:pt modelId="{E9514509-9316-4340-A967-E1E94DCA4753}">
      <dgm:prSet/>
      <dgm:spPr/>
      <dgm:t>
        <a:bodyPr/>
        <a:lstStyle/>
        <a:p>
          <a:r>
            <a:rPr lang="en-US" dirty="0" err="1"/>
            <a:t>Тест</a:t>
          </a:r>
          <a:r>
            <a:rPr lang="sr-Cyrl-RS" dirty="0" err="1"/>
            <a:t>ирање</a:t>
          </a:r>
          <a:r>
            <a:rPr lang="en-US" dirty="0"/>
            <a:t> </a:t>
          </a:r>
          <a:r>
            <a:rPr lang="en-US" dirty="0" err="1"/>
            <a:t>утицаја</a:t>
          </a:r>
          <a:r>
            <a:rPr lang="en-US" dirty="0"/>
            <a:t> </a:t>
          </a:r>
          <a:r>
            <a:rPr lang="en-US" dirty="0" err="1"/>
            <a:t>фактора</a:t>
          </a:r>
          <a:r>
            <a:rPr lang="en-US" dirty="0"/>
            <a:t> </a:t>
          </a:r>
          <a:r>
            <a:rPr lang="en-US" dirty="0" err="1"/>
            <a:t>на</a:t>
          </a:r>
          <a:r>
            <a:rPr lang="en-US" dirty="0"/>
            <a:t> </a:t>
          </a:r>
          <a:r>
            <a:rPr lang="en-US" dirty="0" err="1"/>
            <a:t>ризично</a:t>
          </a:r>
          <a:r>
            <a:rPr lang="en-US" dirty="0"/>
            <a:t> </a:t>
          </a:r>
          <a:r>
            <a:rPr lang="en-US" dirty="0" err="1"/>
            <a:t>понашање</a:t>
          </a:r>
          <a:r>
            <a:rPr lang="en-US" dirty="0"/>
            <a:t> </a:t>
          </a:r>
          <a:r>
            <a:rPr lang="en-US" dirty="0" err="1"/>
            <a:t>младих</a:t>
          </a:r>
          <a:endParaRPr lang="en-US" dirty="0"/>
        </a:p>
      </dgm:t>
    </dgm:pt>
    <dgm:pt modelId="{43365C5F-873B-48E4-A5DB-B162B9C95FB2}" type="parTrans" cxnId="{5835453F-BD13-442C-A7FD-0AF30E019C2C}">
      <dgm:prSet/>
      <dgm:spPr/>
      <dgm:t>
        <a:bodyPr/>
        <a:lstStyle/>
        <a:p>
          <a:endParaRPr lang="en-US"/>
        </a:p>
      </dgm:t>
    </dgm:pt>
    <dgm:pt modelId="{549529D5-768A-435B-8E85-64AC8B634CC9}" type="sibTrans" cxnId="{5835453F-BD13-442C-A7FD-0AF30E019C2C}">
      <dgm:prSet/>
      <dgm:spPr/>
      <dgm:t>
        <a:bodyPr/>
        <a:lstStyle/>
        <a:p>
          <a:endParaRPr lang="en-US"/>
        </a:p>
      </dgm:t>
    </dgm:pt>
    <dgm:pt modelId="{ECAD3462-801C-44D8-AF91-E23567CB26CA}">
      <dgm:prSet/>
      <dgm:spPr/>
      <dgm:t>
        <a:bodyPr/>
        <a:lstStyle/>
        <a:p>
          <a:r>
            <a:rPr lang="sr-Cyrl-RS" dirty="0"/>
            <a:t>Д</a:t>
          </a:r>
          <a:r>
            <a:rPr lang="en-US" dirty="0" err="1"/>
            <a:t>ебат</a:t>
          </a:r>
          <a:r>
            <a:rPr lang="sr-Cyrl-RS" dirty="0"/>
            <a:t>а</a:t>
          </a:r>
          <a:r>
            <a:rPr lang="en-US" dirty="0"/>
            <a:t> о </a:t>
          </a:r>
          <a:r>
            <a:rPr lang="en-US" dirty="0" err="1"/>
            <a:t>индивидуалним</a:t>
          </a:r>
          <a:r>
            <a:rPr lang="en-US" dirty="0"/>
            <a:t> vs. </a:t>
          </a:r>
          <a:r>
            <a:rPr lang="en-US" dirty="0" err="1"/>
            <a:t>срединским</a:t>
          </a:r>
          <a:r>
            <a:rPr lang="en-US" dirty="0"/>
            <a:t> </a:t>
          </a:r>
          <a:r>
            <a:rPr lang="en-US" dirty="0" err="1"/>
            <a:t>утицајима</a:t>
          </a:r>
          <a:endParaRPr lang="en-US" dirty="0"/>
        </a:p>
      </dgm:t>
    </dgm:pt>
    <dgm:pt modelId="{6B2954F8-7A25-439B-8753-E29FCC54AF64}" type="parTrans" cxnId="{7D851B8D-7A0D-4651-80C2-51440C4EB188}">
      <dgm:prSet/>
      <dgm:spPr/>
      <dgm:t>
        <a:bodyPr/>
        <a:lstStyle/>
        <a:p>
          <a:endParaRPr lang="en-US"/>
        </a:p>
      </dgm:t>
    </dgm:pt>
    <dgm:pt modelId="{6E5E08B5-A586-4DD8-9303-38C01559EE7C}" type="sibTrans" cxnId="{7D851B8D-7A0D-4651-80C2-51440C4EB188}">
      <dgm:prSet/>
      <dgm:spPr/>
      <dgm:t>
        <a:bodyPr/>
        <a:lstStyle/>
        <a:p>
          <a:endParaRPr lang="en-US"/>
        </a:p>
      </dgm:t>
    </dgm:pt>
    <dgm:pt modelId="{6ADA4690-0DC8-4DDB-A1E4-9AAF7FC8E77A}" type="pres">
      <dgm:prSet presAssocID="{B10A7BAA-5790-45B5-8F8B-2EEAC4DDBA8A}" presName="vert0" presStyleCnt="0">
        <dgm:presLayoutVars>
          <dgm:dir/>
          <dgm:animOne val="branch"/>
          <dgm:animLvl val="lvl"/>
        </dgm:presLayoutVars>
      </dgm:prSet>
      <dgm:spPr/>
    </dgm:pt>
    <dgm:pt modelId="{C0F62930-896D-4F1A-8CE4-F6F38C0E33BE}" type="pres">
      <dgm:prSet presAssocID="{6C43047B-2DBC-4C8B-925A-18917BAFAFA1}" presName="thickLine" presStyleLbl="alignNode1" presStyleIdx="0" presStyleCnt="3"/>
      <dgm:spPr/>
    </dgm:pt>
    <dgm:pt modelId="{E455F0BC-570F-48B2-97C4-2BC974AFF602}" type="pres">
      <dgm:prSet presAssocID="{6C43047B-2DBC-4C8B-925A-18917BAFAFA1}" presName="horz1" presStyleCnt="0"/>
      <dgm:spPr/>
    </dgm:pt>
    <dgm:pt modelId="{53BCBD8B-030C-4113-8F14-F8C05D2F5280}" type="pres">
      <dgm:prSet presAssocID="{6C43047B-2DBC-4C8B-925A-18917BAFAFA1}" presName="tx1" presStyleLbl="revTx" presStyleIdx="0" presStyleCnt="3"/>
      <dgm:spPr/>
    </dgm:pt>
    <dgm:pt modelId="{FA840927-7EBA-4FF2-98DE-36617F36AD2B}" type="pres">
      <dgm:prSet presAssocID="{6C43047B-2DBC-4C8B-925A-18917BAFAFA1}" presName="vert1" presStyleCnt="0"/>
      <dgm:spPr/>
    </dgm:pt>
    <dgm:pt modelId="{E9DBA867-9592-44DB-B035-C6147046503D}" type="pres">
      <dgm:prSet presAssocID="{E9514509-9316-4340-A967-E1E94DCA4753}" presName="thickLine" presStyleLbl="alignNode1" presStyleIdx="1" presStyleCnt="3"/>
      <dgm:spPr/>
    </dgm:pt>
    <dgm:pt modelId="{159F9063-30AF-4CFF-8549-043BFA2A0263}" type="pres">
      <dgm:prSet presAssocID="{E9514509-9316-4340-A967-E1E94DCA4753}" presName="horz1" presStyleCnt="0"/>
      <dgm:spPr/>
    </dgm:pt>
    <dgm:pt modelId="{4AD30C3C-426D-4185-B98B-3F3246A53504}" type="pres">
      <dgm:prSet presAssocID="{E9514509-9316-4340-A967-E1E94DCA4753}" presName="tx1" presStyleLbl="revTx" presStyleIdx="1" presStyleCnt="3"/>
      <dgm:spPr/>
    </dgm:pt>
    <dgm:pt modelId="{0FAD511D-161B-4A07-96EB-20BC35ECA992}" type="pres">
      <dgm:prSet presAssocID="{E9514509-9316-4340-A967-E1E94DCA4753}" presName="vert1" presStyleCnt="0"/>
      <dgm:spPr/>
    </dgm:pt>
    <dgm:pt modelId="{F391A717-53A7-4D03-B9F8-99E1BD22140A}" type="pres">
      <dgm:prSet presAssocID="{ECAD3462-801C-44D8-AF91-E23567CB26CA}" presName="thickLine" presStyleLbl="alignNode1" presStyleIdx="2" presStyleCnt="3"/>
      <dgm:spPr/>
    </dgm:pt>
    <dgm:pt modelId="{C7A2D4F6-95D9-4894-BB37-A51D140AB227}" type="pres">
      <dgm:prSet presAssocID="{ECAD3462-801C-44D8-AF91-E23567CB26CA}" presName="horz1" presStyleCnt="0"/>
      <dgm:spPr/>
    </dgm:pt>
    <dgm:pt modelId="{35BA9B1F-7262-4DF7-A81C-08BA5D2EC626}" type="pres">
      <dgm:prSet presAssocID="{ECAD3462-801C-44D8-AF91-E23567CB26CA}" presName="tx1" presStyleLbl="revTx" presStyleIdx="2" presStyleCnt="3"/>
      <dgm:spPr/>
    </dgm:pt>
    <dgm:pt modelId="{B6099DBB-D071-4B4C-ACCA-4C6010A35263}" type="pres">
      <dgm:prSet presAssocID="{ECAD3462-801C-44D8-AF91-E23567CB26CA}" presName="vert1" presStyleCnt="0"/>
      <dgm:spPr/>
    </dgm:pt>
  </dgm:ptLst>
  <dgm:cxnLst>
    <dgm:cxn modelId="{5835453F-BD13-442C-A7FD-0AF30E019C2C}" srcId="{B10A7BAA-5790-45B5-8F8B-2EEAC4DDBA8A}" destId="{E9514509-9316-4340-A967-E1E94DCA4753}" srcOrd="1" destOrd="0" parTransId="{43365C5F-873B-48E4-A5DB-B162B9C95FB2}" sibTransId="{549529D5-768A-435B-8E85-64AC8B634CC9}"/>
    <dgm:cxn modelId="{67D75C4B-8FDA-4FDC-AB7D-D6283B9B594C}" type="presOf" srcId="{6C43047B-2DBC-4C8B-925A-18917BAFAFA1}" destId="{53BCBD8B-030C-4113-8F14-F8C05D2F5280}" srcOrd="0" destOrd="0" presId="urn:microsoft.com/office/officeart/2008/layout/LinedList"/>
    <dgm:cxn modelId="{CE766F8B-F118-4418-BB95-B1E4D04A996E}" type="presOf" srcId="{B10A7BAA-5790-45B5-8F8B-2EEAC4DDBA8A}" destId="{6ADA4690-0DC8-4DDB-A1E4-9AAF7FC8E77A}" srcOrd="0" destOrd="0" presId="urn:microsoft.com/office/officeart/2008/layout/LinedList"/>
    <dgm:cxn modelId="{7D851B8D-7A0D-4651-80C2-51440C4EB188}" srcId="{B10A7BAA-5790-45B5-8F8B-2EEAC4DDBA8A}" destId="{ECAD3462-801C-44D8-AF91-E23567CB26CA}" srcOrd="2" destOrd="0" parTransId="{6B2954F8-7A25-439B-8753-E29FCC54AF64}" sibTransId="{6E5E08B5-A586-4DD8-9303-38C01559EE7C}"/>
    <dgm:cxn modelId="{8EF47594-4643-4EF8-BCE5-4B462FFEDE2C}" type="presOf" srcId="{E9514509-9316-4340-A967-E1E94DCA4753}" destId="{4AD30C3C-426D-4185-B98B-3F3246A53504}" srcOrd="0" destOrd="0" presId="urn:microsoft.com/office/officeart/2008/layout/LinedList"/>
    <dgm:cxn modelId="{2085AF97-48EE-4118-9515-9E7EC17CE4AB}" srcId="{B10A7BAA-5790-45B5-8F8B-2EEAC4DDBA8A}" destId="{6C43047B-2DBC-4C8B-925A-18917BAFAFA1}" srcOrd="0" destOrd="0" parTransId="{660C5DD7-55BC-48F5-AB82-314590301B3A}" sibTransId="{16987D0A-CD9F-41FF-9620-8CB3C46C1E1A}"/>
    <dgm:cxn modelId="{84D60CBF-0D50-4382-A01F-0358DC7F373F}" type="presOf" srcId="{ECAD3462-801C-44D8-AF91-E23567CB26CA}" destId="{35BA9B1F-7262-4DF7-A81C-08BA5D2EC626}" srcOrd="0" destOrd="0" presId="urn:microsoft.com/office/officeart/2008/layout/LinedList"/>
    <dgm:cxn modelId="{E4D86E1D-C882-483D-A84D-3F65EA404F18}" type="presParOf" srcId="{6ADA4690-0DC8-4DDB-A1E4-9AAF7FC8E77A}" destId="{C0F62930-896D-4F1A-8CE4-F6F38C0E33BE}" srcOrd="0" destOrd="0" presId="urn:microsoft.com/office/officeart/2008/layout/LinedList"/>
    <dgm:cxn modelId="{0633855F-179B-41FA-A431-D15B87D7F9E8}" type="presParOf" srcId="{6ADA4690-0DC8-4DDB-A1E4-9AAF7FC8E77A}" destId="{E455F0BC-570F-48B2-97C4-2BC974AFF602}" srcOrd="1" destOrd="0" presId="urn:microsoft.com/office/officeart/2008/layout/LinedList"/>
    <dgm:cxn modelId="{BBE12071-3F37-41FC-B21E-64293A0794E3}" type="presParOf" srcId="{E455F0BC-570F-48B2-97C4-2BC974AFF602}" destId="{53BCBD8B-030C-4113-8F14-F8C05D2F5280}" srcOrd="0" destOrd="0" presId="urn:microsoft.com/office/officeart/2008/layout/LinedList"/>
    <dgm:cxn modelId="{05247D87-E4ED-4200-AFC3-52BA7F780A61}" type="presParOf" srcId="{E455F0BC-570F-48B2-97C4-2BC974AFF602}" destId="{FA840927-7EBA-4FF2-98DE-36617F36AD2B}" srcOrd="1" destOrd="0" presId="urn:microsoft.com/office/officeart/2008/layout/LinedList"/>
    <dgm:cxn modelId="{D32B4E4A-5AE5-4684-A2BF-63C2B656585C}" type="presParOf" srcId="{6ADA4690-0DC8-4DDB-A1E4-9AAF7FC8E77A}" destId="{E9DBA867-9592-44DB-B035-C6147046503D}" srcOrd="2" destOrd="0" presId="urn:microsoft.com/office/officeart/2008/layout/LinedList"/>
    <dgm:cxn modelId="{EC3AD529-A2A2-4BE8-AD41-8B9F34A6DD6A}" type="presParOf" srcId="{6ADA4690-0DC8-4DDB-A1E4-9AAF7FC8E77A}" destId="{159F9063-30AF-4CFF-8549-043BFA2A0263}" srcOrd="3" destOrd="0" presId="urn:microsoft.com/office/officeart/2008/layout/LinedList"/>
    <dgm:cxn modelId="{4AA33DF1-C940-4A9C-97DA-AB85359128BF}" type="presParOf" srcId="{159F9063-30AF-4CFF-8549-043BFA2A0263}" destId="{4AD30C3C-426D-4185-B98B-3F3246A53504}" srcOrd="0" destOrd="0" presId="urn:microsoft.com/office/officeart/2008/layout/LinedList"/>
    <dgm:cxn modelId="{C8FD14F2-5EFA-43F3-8C42-4D3B2167C357}" type="presParOf" srcId="{159F9063-30AF-4CFF-8549-043BFA2A0263}" destId="{0FAD511D-161B-4A07-96EB-20BC35ECA992}" srcOrd="1" destOrd="0" presId="urn:microsoft.com/office/officeart/2008/layout/LinedList"/>
    <dgm:cxn modelId="{56D7220D-9F4C-491A-AD0D-9D93C39473F3}" type="presParOf" srcId="{6ADA4690-0DC8-4DDB-A1E4-9AAF7FC8E77A}" destId="{F391A717-53A7-4D03-B9F8-99E1BD22140A}" srcOrd="4" destOrd="0" presId="urn:microsoft.com/office/officeart/2008/layout/LinedList"/>
    <dgm:cxn modelId="{64861CD2-D8BD-4810-B765-D1DF9C60CECB}" type="presParOf" srcId="{6ADA4690-0DC8-4DDB-A1E4-9AAF7FC8E77A}" destId="{C7A2D4F6-95D9-4894-BB37-A51D140AB227}" srcOrd="5" destOrd="0" presId="urn:microsoft.com/office/officeart/2008/layout/LinedList"/>
    <dgm:cxn modelId="{B36DA62D-5500-4F58-B007-F485C7F4C57C}" type="presParOf" srcId="{C7A2D4F6-95D9-4894-BB37-A51D140AB227}" destId="{35BA9B1F-7262-4DF7-A81C-08BA5D2EC626}" srcOrd="0" destOrd="0" presId="urn:microsoft.com/office/officeart/2008/layout/LinedList"/>
    <dgm:cxn modelId="{2C4D2F28-1653-4B62-A4F6-73CF24AEEFE3}" type="presParOf" srcId="{C7A2D4F6-95D9-4894-BB37-A51D140AB227}" destId="{B6099DBB-D071-4B4C-ACCA-4C6010A3526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ACB5E6-B5D8-49A7-A097-B734A3BCAE4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AD0AA65-B662-4ABF-92A9-736921ED9953}">
      <dgm:prSet/>
      <dgm:spPr/>
      <dgm:t>
        <a:bodyPr/>
        <a:lstStyle/>
        <a:p>
          <a:r>
            <a:rPr lang="ru-RU"/>
            <a:t>Друштвено неприлагођено понашање које одступа од норми</a:t>
          </a:r>
          <a:endParaRPr lang="en-US"/>
        </a:p>
      </dgm:t>
    </dgm:pt>
    <dgm:pt modelId="{05E45EE0-AFA2-403B-A754-8FA1A9809950}" type="parTrans" cxnId="{21DE36A0-9FED-4994-A542-C81ECEF80021}">
      <dgm:prSet/>
      <dgm:spPr/>
      <dgm:t>
        <a:bodyPr/>
        <a:lstStyle/>
        <a:p>
          <a:endParaRPr lang="en-US"/>
        </a:p>
      </dgm:t>
    </dgm:pt>
    <dgm:pt modelId="{9FA27CC6-A271-4DAA-BDC3-3692FFDF30ED}" type="sibTrans" cxnId="{21DE36A0-9FED-4994-A542-C81ECEF80021}">
      <dgm:prSet/>
      <dgm:spPr/>
      <dgm:t>
        <a:bodyPr/>
        <a:lstStyle/>
        <a:p>
          <a:endParaRPr lang="en-US"/>
        </a:p>
      </dgm:t>
    </dgm:pt>
    <dgm:pt modelId="{56B6A17F-3277-4948-892C-96C3CF69EF0F}">
      <dgm:prSet/>
      <dgm:spPr/>
      <dgm:t>
        <a:bodyPr/>
        <a:lstStyle/>
        <a:p>
          <a:r>
            <a:rPr lang="sr-Latn-RS"/>
            <a:t>E</a:t>
          </a:r>
          <a:r>
            <a:rPr lang="en-US"/>
            <a:t>гњуова Општа теорија притиска:</a:t>
          </a:r>
          <a:br>
            <a:rPr lang="en-US"/>
          </a:br>
          <a:r>
            <a:rPr lang="en-US"/>
            <a:t>  1) немогућност постизања циљева</a:t>
          </a:r>
          <a:br>
            <a:rPr lang="en-US"/>
          </a:br>
          <a:r>
            <a:rPr lang="en-US"/>
            <a:t>  2) негативан породични третман</a:t>
          </a:r>
          <a:br>
            <a:rPr lang="en-US"/>
          </a:br>
          <a:r>
            <a:rPr lang="en-US"/>
            <a:t>  3) друштвена дезорганизација</a:t>
          </a:r>
        </a:p>
      </dgm:t>
    </dgm:pt>
    <dgm:pt modelId="{C06E8D67-53C9-4C16-BBF7-074FCFDD0540}" type="parTrans" cxnId="{C7B1DB45-5208-4CED-925D-5CE2F5DA7426}">
      <dgm:prSet/>
      <dgm:spPr/>
      <dgm:t>
        <a:bodyPr/>
        <a:lstStyle/>
        <a:p>
          <a:endParaRPr lang="en-US"/>
        </a:p>
      </dgm:t>
    </dgm:pt>
    <dgm:pt modelId="{3668191E-DC59-4567-9845-134BE5F41352}" type="sibTrans" cxnId="{C7B1DB45-5208-4CED-925D-5CE2F5DA7426}">
      <dgm:prSet/>
      <dgm:spPr/>
      <dgm:t>
        <a:bodyPr/>
        <a:lstStyle/>
        <a:p>
          <a:endParaRPr lang="en-US"/>
        </a:p>
      </dgm:t>
    </dgm:pt>
    <dgm:pt modelId="{5298E409-00B9-4FA4-822B-54CAA6CD1940}">
      <dgm:prSet/>
      <dgm:spPr/>
      <dgm:t>
        <a:bodyPr/>
        <a:lstStyle/>
        <a:p>
          <a:r>
            <a:rPr lang="en-US"/>
            <a:t>Контекстуални фактори: економска ускраћеност, неједнакости, пренасељеност</a:t>
          </a:r>
        </a:p>
      </dgm:t>
    </dgm:pt>
    <dgm:pt modelId="{EDAB55D0-11C6-4FF7-8E61-043BD416C3EA}" type="parTrans" cxnId="{81AF9388-BDAC-4601-A938-16A040A689A6}">
      <dgm:prSet/>
      <dgm:spPr/>
      <dgm:t>
        <a:bodyPr/>
        <a:lstStyle/>
        <a:p>
          <a:endParaRPr lang="en-US"/>
        </a:p>
      </dgm:t>
    </dgm:pt>
    <dgm:pt modelId="{4E13E4F7-A461-40D5-AFB4-C046A80B6AFD}" type="sibTrans" cxnId="{81AF9388-BDAC-4601-A938-16A040A689A6}">
      <dgm:prSet/>
      <dgm:spPr/>
      <dgm:t>
        <a:bodyPr/>
        <a:lstStyle/>
        <a:p>
          <a:endParaRPr lang="en-US"/>
        </a:p>
      </dgm:t>
    </dgm:pt>
    <dgm:pt modelId="{C9EAE396-0C03-490C-9A28-2631DDBB5210}">
      <dgm:prSet/>
      <dgm:spPr/>
      <dgm:t>
        <a:bodyPr/>
        <a:lstStyle/>
        <a:p>
          <a:r>
            <a:rPr lang="en-US"/>
            <a:t>Индивидуални фактори: личне особине, стил родитељства, вршњачки утицај</a:t>
          </a:r>
        </a:p>
      </dgm:t>
    </dgm:pt>
    <dgm:pt modelId="{E99785B0-6BD9-4B60-A3E1-9303E59DE697}" type="parTrans" cxnId="{A215C65D-1966-41E7-AD5D-5F044D50E7E6}">
      <dgm:prSet/>
      <dgm:spPr/>
      <dgm:t>
        <a:bodyPr/>
        <a:lstStyle/>
        <a:p>
          <a:endParaRPr lang="en-US"/>
        </a:p>
      </dgm:t>
    </dgm:pt>
    <dgm:pt modelId="{120D4264-D5BD-4C04-B61A-D767EAB94CB2}" type="sibTrans" cxnId="{A215C65D-1966-41E7-AD5D-5F044D50E7E6}">
      <dgm:prSet/>
      <dgm:spPr/>
      <dgm:t>
        <a:bodyPr/>
        <a:lstStyle/>
        <a:p>
          <a:endParaRPr lang="en-US"/>
        </a:p>
      </dgm:t>
    </dgm:pt>
    <dgm:pt modelId="{42BC22E3-0C90-44F1-89C3-6FFCFC32D1F6}" type="pres">
      <dgm:prSet presAssocID="{1CACB5E6-B5D8-49A7-A097-B734A3BCAE48}" presName="linear" presStyleCnt="0">
        <dgm:presLayoutVars>
          <dgm:animLvl val="lvl"/>
          <dgm:resizeHandles val="exact"/>
        </dgm:presLayoutVars>
      </dgm:prSet>
      <dgm:spPr/>
    </dgm:pt>
    <dgm:pt modelId="{990D2340-4D96-47FF-AFC7-AD1BC5930541}" type="pres">
      <dgm:prSet presAssocID="{0AD0AA65-B662-4ABF-92A9-736921ED995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7233439-C9D4-4F96-B529-12BADC7F2242}" type="pres">
      <dgm:prSet presAssocID="{9FA27CC6-A271-4DAA-BDC3-3692FFDF30ED}" presName="spacer" presStyleCnt="0"/>
      <dgm:spPr/>
    </dgm:pt>
    <dgm:pt modelId="{69115084-21CD-40BC-94DB-3A133107AEE5}" type="pres">
      <dgm:prSet presAssocID="{56B6A17F-3277-4948-892C-96C3CF69EF0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9F7A779-4B3D-46BD-BBC2-A52D034EEE39}" type="pres">
      <dgm:prSet presAssocID="{3668191E-DC59-4567-9845-134BE5F41352}" presName="spacer" presStyleCnt="0"/>
      <dgm:spPr/>
    </dgm:pt>
    <dgm:pt modelId="{6A93B652-CE9A-464B-BECB-07EA389F1E6B}" type="pres">
      <dgm:prSet presAssocID="{5298E409-00B9-4FA4-822B-54CAA6CD194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6456006-282B-4B4A-97EE-6FA28BA4FD2E}" type="pres">
      <dgm:prSet presAssocID="{4E13E4F7-A461-40D5-AFB4-C046A80B6AFD}" presName="spacer" presStyleCnt="0"/>
      <dgm:spPr/>
    </dgm:pt>
    <dgm:pt modelId="{9C7C32BE-1143-46EC-B4AE-D3EA586B5088}" type="pres">
      <dgm:prSet presAssocID="{C9EAE396-0C03-490C-9A28-2631DDBB521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215C65D-1966-41E7-AD5D-5F044D50E7E6}" srcId="{1CACB5E6-B5D8-49A7-A097-B734A3BCAE48}" destId="{C9EAE396-0C03-490C-9A28-2631DDBB5210}" srcOrd="3" destOrd="0" parTransId="{E99785B0-6BD9-4B60-A3E1-9303E59DE697}" sibTransId="{120D4264-D5BD-4C04-B61A-D767EAB94CB2}"/>
    <dgm:cxn modelId="{C7B1DB45-5208-4CED-925D-5CE2F5DA7426}" srcId="{1CACB5E6-B5D8-49A7-A097-B734A3BCAE48}" destId="{56B6A17F-3277-4948-892C-96C3CF69EF0F}" srcOrd="1" destOrd="0" parTransId="{C06E8D67-53C9-4C16-BBF7-074FCFDD0540}" sibTransId="{3668191E-DC59-4567-9845-134BE5F41352}"/>
    <dgm:cxn modelId="{8F69CB49-42E5-4355-AE9A-4BDF02B70B4F}" type="presOf" srcId="{1CACB5E6-B5D8-49A7-A097-B734A3BCAE48}" destId="{42BC22E3-0C90-44F1-89C3-6FFCFC32D1F6}" srcOrd="0" destOrd="0" presId="urn:microsoft.com/office/officeart/2005/8/layout/vList2"/>
    <dgm:cxn modelId="{5B44306D-3F6F-42F5-BE2B-C430C0EF0414}" type="presOf" srcId="{5298E409-00B9-4FA4-822B-54CAA6CD1940}" destId="{6A93B652-CE9A-464B-BECB-07EA389F1E6B}" srcOrd="0" destOrd="0" presId="urn:microsoft.com/office/officeart/2005/8/layout/vList2"/>
    <dgm:cxn modelId="{9E5DA053-C24F-482E-B5D4-BA204D15CFA3}" type="presOf" srcId="{0AD0AA65-B662-4ABF-92A9-736921ED9953}" destId="{990D2340-4D96-47FF-AFC7-AD1BC5930541}" srcOrd="0" destOrd="0" presId="urn:microsoft.com/office/officeart/2005/8/layout/vList2"/>
    <dgm:cxn modelId="{81AF9388-BDAC-4601-A938-16A040A689A6}" srcId="{1CACB5E6-B5D8-49A7-A097-B734A3BCAE48}" destId="{5298E409-00B9-4FA4-822B-54CAA6CD1940}" srcOrd="2" destOrd="0" parTransId="{EDAB55D0-11C6-4FF7-8E61-043BD416C3EA}" sibTransId="{4E13E4F7-A461-40D5-AFB4-C046A80B6AFD}"/>
    <dgm:cxn modelId="{21DE36A0-9FED-4994-A542-C81ECEF80021}" srcId="{1CACB5E6-B5D8-49A7-A097-B734A3BCAE48}" destId="{0AD0AA65-B662-4ABF-92A9-736921ED9953}" srcOrd="0" destOrd="0" parTransId="{05E45EE0-AFA2-403B-A754-8FA1A9809950}" sibTransId="{9FA27CC6-A271-4DAA-BDC3-3692FFDF30ED}"/>
    <dgm:cxn modelId="{D4C873CF-69E9-4427-9429-28EBE6AC1292}" type="presOf" srcId="{56B6A17F-3277-4948-892C-96C3CF69EF0F}" destId="{69115084-21CD-40BC-94DB-3A133107AEE5}" srcOrd="0" destOrd="0" presId="urn:microsoft.com/office/officeart/2005/8/layout/vList2"/>
    <dgm:cxn modelId="{FAF506F9-681E-41D0-8A30-0564C5711D6D}" type="presOf" srcId="{C9EAE396-0C03-490C-9A28-2631DDBB5210}" destId="{9C7C32BE-1143-46EC-B4AE-D3EA586B5088}" srcOrd="0" destOrd="0" presId="urn:microsoft.com/office/officeart/2005/8/layout/vList2"/>
    <dgm:cxn modelId="{2FD1C1D2-5835-4E01-91D5-AD6F9BA85964}" type="presParOf" srcId="{42BC22E3-0C90-44F1-89C3-6FFCFC32D1F6}" destId="{990D2340-4D96-47FF-AFC7-AD1BC5930541}" srcOrd="0" destOrd="0" presId="urn:microsoft.com/office/officeart/2005/8/layout/vList2"/>
    <dgm:cxn modelId="{8FC572A7-A8EB-4A52-95CB-414C1A4512C4}" type="presParOf" srcId="{42BC22E3-0C90-44F1-89C3-6FFCFC32D1F6}" destId="{47233439-C9D4-4F96-B529-12BADC7F2242}" srcOrd="1" destOrd="0" presId="urn:microsoft.com/office/officeart/2005/8/layout/vList2"/>
    <dgm:cxn modelId="{096169D5-73E8-4DF5-A3FE-CBC74CE07D3F}" type="presParOf" srcId="{42BC22E3-0C90-44F1-89C3-6FFCFC32D1F6}" destId="{69115084-21CD-40BC-94DB-3A133107AEE5}" srcOrd="2" destOrd="0" presId="urn:microsoft.com/office/officeart/2005/8/layout/vList2"/>
    <dgm:cxn modelId="{9BA64A4A-CC40-484A-8A25-F64607C744B4}" type="presParOf" srcId="{42BC22E3-0C90-44F1-89C3-6FFCFC32D1F6}" destId="{29F7A779-4B3D-46BD-BBC2-A52D034EEE39}" srcOrd="3" destOrd="0" presId="urn:microsoft.com/office/officeart/2005/8/layout/vList2"/>
    <dgm:cxn modelId="{E4D67AA3-ABFC-474D-BD5E-3BAB0431F77B}" type="presParOf" srcId="{42BC22E3-0C90-44F1-89C3-6FFCFC32D1F6}" destId="{6A93B652-CE9A-464B-BECB-07EA389F1E6B}" srcOrd="4" destOrd="0" presId="urn:microsoft.com/office/officeart/2005/8/layout/vList2"/>
    <dgm:cxn modelId="{210FC36A-998E-4688-82FD-F4BC18D05232}" type="presParOf" srcId="{42BC22E3-0C90-44F1-89C3-6FFCFC32D1F6}" destId="{76456006-282B-4B4A-97EE-6FA28BA4FD2E}" srcOrd="5" destOrd="0" presId="urn:microsoft.com/office/officeart/2005/8/layout/vList2"/>
    <dgm:cxn modelId="{ED61716C-61B6-4FAF-BB1E-9601A5EB1A34}" type="presParOf" srcId="{42BC22E3-0C90-44F1-89C3-6FFCFC32D1F6}" destId="{9C7C32BE-1143-46EC-B4AE-D3EA586B508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A912A3-72DF-41BA-B89B-4AB36EEC240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6C100B3-DECA-4A94-AB6D-E47B4D116FBD}">
      <dgm:prSet/>
      <dgm:spPr/>
      <dgm:t>
        <a:bodyPr/>
        <a:lstStyle/>
        <a:p>
          <a:r>
            <a:rPr lang="sr-Cyrl-RS"/>
            <a:t>Кључне друштвене особине: економска ускраћеност, неједнакости, пренасељеност, флуктуације становништва</a:t>
          </a:r>
          <a:endParaRPr lang="en-US"/>
        </a:p>
      </dgm:t>
    </dgm:pt>
    <dgm:pt modelId="{84EE4BAE-8E7F-425E-9E90-2280B5A337D5}" type="parTrans" cxnId="{8DFD1E83-1908-4DDD-8ADB-13386003DF2D}">
      <dgm:prSet/>
      <dgm:spPr/>
      <dgm:t>
        <a:bodyPr/>
        <a:lstStyle/>
        <a:p>
          <a:endParaRPr lang="en-US"/>
        </a:p>
      </dgm:t>
    </dgm:pt>
    <dgm:pt modelId="{D5F546B3-5AEE-4507-8C0B-BF6D14E59B9E}" type="sibTrans" cxnId="{8DFD1E83-1908-4DDD-8ADB-13386003DF2D}">
      <dgm:prSet/>
      <dgm:spPr/>
      <dgm:t>
        <a:bodyPr/>
        <a:lstStyle/>
        <a:p>
          <a:endParaRPr lang="en-US"/>
        </a:p>
      </dgm:t>
    </dgm:pt>
    <dgm:pt modelId="{C4EF2377-4956-4944-A0CC-05CB65C9A476}">
      <dgm:prSet/>
      <dgm:spPr/>
      <dgm:t>
        <a:bodyPr/>
        <a:lstStyle/>
        <a:p>
          <a:r>
            <a:rPr lang="sr-Cyrl-RS" dirty="0" err="1"/>
            <a:t>Депривилеговано</a:t>
          </a:r>
          <a:r>
            <a:rPr lang="sr-Cyrl-RS" dirty="0"/>
            <a:t> окружење „улични кодекс“, нормализација ризичних понашања</a:t>
          </a:r>
          <a:endParaRPr lang="en-US" dirty="0"/>
        </a:p>
      </dgm:t>
    </dgm:pt>
    <dgm:pt modelId="{5D81F109-A900-4205-99D1-FD388591EF86}" type="parTrans" cxnId="{AF3A99FC-B32F-4CEC-BA8C-A19A99E588FD}">
      <dgm:prSet/>
      <dgm:spPr/>
      <dgm:t>
        <a:bodyPr/>
        <a:lstStyle/>
        <a:p>
          <a:endParaRPr lang="en-US"/>
        </a:p>
      </dgm:t>
    </dgm:pt>
    <dgm:pt modelId="{18410CF0-0E94-4B0F-9667-65B5CB983B57}" type="sibTrans" cxnId="{AF3A99FC-B32F-4CEC-BA8C-A19A99E588FD}">
      <dgm:prSet/>
      <dgm:spPr/>
      <dgm:t>
        <a:bodyPr/>
        <a:lstStyle/>
        <a:p>
          <a:endParaRPr lang="en-US"/>
        </a:p>
      </dgm:t>
    </dgm:pt>
    <dgm:pt modelId="{69389AA2-1136-4A46-AF37-63425A7FCDD5}">
      <dgm:prSet/>
      <dgm:spPr/>
      <dgm:t>
        <a:bodyPr/>
        <a:lstStyle/>
        <a:p>
          <a:r>
            <a:rPr lang="ru-RU"/>
            <a:t>Емпиријска потврда:</a:t>
          </a:r>
          <a:br>
            <a:rPr lang="ru-RU"/>
          </a:br>
          <a:r>
            <a:rPr lang="ru-RU"/>
            <a:t>  – Недостатак родитељског надзора или претерана ригидност</a:t>
          </a:r>
          <a:br>
            <a:rPr lang="ru-RU"/>
          </a:br>
          <a:r>
            <a:rPr lang="ru-RU"/>
            <a:t>  – Вршњачка култура ризика</a:t>
          </a:r>
          <a:endParaRPr lang="en-US"/>
        </a:p>
      </dgm:t>
    </dgm:pt>
    <dgm:pt modelId="{53C0C4A3-BC6F-4C39-8E47-9B441041DD09}" type="parTrans" cxnId="{C96D664F-F574-4562-B3FD-95F26AF0AF51}">
      <dgm:prSet/>
      <dgm:spPr/>
      <dgm:t>
        <a:bodyPr/>
        <a:lstStyle/>
        <a:p>
          <a:endParaRPr lang="en-US"/>
        </a:p>
      </dgm:t>
    </dgm:pt>
    <dgm:pt modelId="{3747A417-D4EF-4116-BA06-CD23D90F1D24}" type="sibTrans" cxnId="{C96D664F-F574-4562-B3FD-95F26AF0AF51}">
      <dgm:prSet/>
      <dgm:spPr/>
      <dgm:t>
        <a:bodyPr/>
        <a:lstStyle/>
        <a:p>
          <a:endParaRPr lang="en-US"/>
        </a:p>
      </dgm:t>
    </dgm:pt>
    <dgm:pt modelId="{34110D65-8C33-4805-9E72-84E0AB29D692}">
      <dgm:prSet/>
      <dgm:spPr/>
      <dgm:t>
        <a:bodyPr/>
        <a:lstStyle/>
        <a:p>
          <a:r>
            <a:rPr lang="en-US" dirty="0"/>
            <a:t>Hoffman (2002): </a:t>
          </a:r>
          <a:r>
            <a:rPr lang="sr-Cyrl-RS" dirty="0" err="1"/>
            <a:t>једнородитељске</a:t>
          </a:r>
          <a:r>
            <a:rPr lang="sr-Cyrl-RS" dirty="0"/>
            <a:t> породице, незапосленост, </a:t>
          </a:r>
          <a:r>
            <a:rPr lang="sr-Cyrl-RS" dirty="0" err="1"/>
            <a:t>сиромаштв</a:t>
          </a:r>
          <a:r>
            <a:rPr lang="sr-Latn-RS" dirty="0"/>
            <a:t>o</a:t>
          </a:r>
          <a:endParaRPr lang="en-US" dirty="0"/>
        </a:p>
      </dgm:t>
    </dgm:pt>
    <dgm:pt modelId="{A3A8B3AF-6878-418D-B62A-C0CB8259918A}" type="parTrans" cxnId="{62D523AE-847A-43D4-9FDE-A3346EA036EA}">
      <dgm:prSet/>
      <dgm:spPr/>
      <dgm:t>
        <a:bodyPr/>
        <a:lstStyle/>
        <a:p>
          <a:endParaRPr lang="en-US"/>
        </a:p>
      </dgm:t>
    </dgm:pt>
    <dgm:pt modelId="{CC942598-8E9C-4E25-8E27-92627303E89F}" type="sibTrans" cxnId="{62D523AE-847A-43D4-9FDE-A3346EA036EA}">
      <dgm:prSet/>
      <dgm:spPr/>
      <dgm:t>
        <a:bodyPr/>
        <a:lstStyle/>
        <a:p>
          <a:endParaRPr lang="en-US"/>
        </a:p>
      </dgm:t>
    </dgm:pt>
    <dgm:pt modelId="{4D58A940-4A55-4DF8-8516-5721054FEA8B}">
      <dgm:prSet/>
      <dgm:spPr/>
      <dgm:t>
        <a:bodyPr/>
        <a:lstStyle/>
        <a:p>
          <a:r>
            <a:rPr lang="en-US" dirty="0"/>
            <a:t>Hoffman &amp; Ireland (2004): </a:t>
          </a:r>
          <a:r>
            <a:rPr lang="sr-Cyrl-RS" dirty="0"/>
            <a:t>школски контекст (агрегатни ризик, вредности, квалитет) утиче на понашање ученика</a:t>
          </a:r>
          <a:endParaRPr lang="en-US" dirty="0"/>
        </a:p>
      </dgm:t>
    </dgm:pt>
    <dgm:pt modelId="{277BAC95-58FB-47A5-A6EF-6C29B2148E03}" type="parTrans" cxnId="{7151CA36-659B-4BE2-9780-6751E839CE27}">
      <dgm:prSet/>
      <dgm:spPr/>
      <dgm:t>
        <a:bodyPr/>
        <a:lstStyle/>
        <a:p>
          <a:endParaRPr lang="en-US"/>
        </a:p>
      </dgm:t>
    </dgm:pt>
    <dgm:pt modelId="{57137664-9F39-4365-9BB9-FEDAEB0C3EB4}" type="sibTrans" cxnId="{7151CA36-659B-4BE2-9780-6751E839CE27}">
      <dgm:prSet/>
      <dgm:spPr/>
      <dgm:t>
        <a:bodyPr/>
        <a:lstStyle/>
        <a:p>
          <a:endParaRPr lang="en-US"/>
        </a:p>
      </dgm:t>
    </dgm:pt>
    <dgm:pt modelId="{D4AC9E6A-1AD2-406E-95A3-EACFFB32F8B0}" type="pres">
      <dgm:prSet presAssocID="{D8A912A3-72DF-41BA-B89B-4AB36EEC2407}" presName="linear" presStyleCnt="0">
        <dgm:presLayoutVars>
          <dgm:animLvl val="lvl"/>
          <dgm:resizeHandles val="exact"/>
        </dgm:presLayoutVars>
      </dgm:prSet>
      <dgm:spPr/>
    </dgm:pt>
    <dgm:pt modelId="{F0D29ADE-330F-4012-97F9-5D5F44FCA675}" type="pres">
      <dgm:prSet presAssocID="{66C100B3-DECA-4A94-AB6D-E47B4D116FB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CB7E649-5ECC-4938-B3F5-1C620CD3818D}" type="pres">
      <dgm:prSet presAssocID="{D5F546B3-5AEE-4507-8C0B-BF6D14E59B9E}" presName="spacer" presStyleCnt="0"/>
      <dgm:spPr/>
    </dgm:pt>
    <dgm:pt modelId="{AABE921F-B95B-4C38-B652-AD089C5CA2D5}" type="pres">
      <dgm:prSet presAssocID="{C4EF2377-4956-4944-A0CC-05CB65C9A47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0037C1D-A100-484B-B477-99E2E81E1C17}" type="pres">
      <dgm:prSet presAssocID="{18410CF0-0E94-4B0F-9667-65B5CB983B57}" presName="spacer" presStyleCnt="0"/>
      <dgm:spPr/>
    </dgm:pt>
    <dgm:pt modelId="{D4B99A17-96A0-469E-94D1-DBA0D14930FB}" type="pres">
      <dgm:prSet presAssocID="{69389AA2-1136-4A46-AF37-63425A7FCDD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3514BC0-6C8E-4A17-BA61-85B38CB7E207}" type="pres">
      <dgm:prSet presAssocID="{3747A417-D4EF-4116-BA06-CD23D90F1D24}" presName="spacer" presStyleCnt="0"/>
      <dgm:spPr/>
    </dgm:pt>
    <dgm:pt modelId="{0A4A1E32-2958-45AB-AC44-984100B4D20D}" type="pres">
      <dgm:prSet presAssocID="{34110D65-8C33-4805-9E72-84E0AB29D69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37D528F-613E-4782-9802-83A43EEA8F2B}" type="pres">
      <dgm:prSet presAssocID="{CC942598-8E9C-4E25-8E27-92627303E89F}" presName="spacer" presStyleCnt="0"/>
      <dgm:spPr/>
    </dgm:pt>
    <dgm:pt modelId="{28A6CA13-1BE3-46B1-81E3-D56C68211980}" type="pres">
      <dgm:prSet presAssocID="{4D58A940-4A55-4DF8-8516-5721054FEA8B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151CA36-659B-4BE2-9780-6751E839CE27}" srcId="{D8A912A3-72DF-41BA-B89B-4AB36EEC2407}" destId="{4D58A940-4A55-4DF8-8516-5721054FEA8B}" srcOrd="4" destOrd="0" parTransId="{277BAC95-58FB-47A5-A6EF-6C29B2148E03}" sibTransId="{57137664-9F39-4365-9BB9-FEDAEB0C3EB4}"/>
    <dgm:cxn modelId="{24062B3A-3F2A-4F9A-979A-4CBADE9DDDC9}" type="presOf" srcId="{C4EF2377-4956-4944-A0CC-05CB65C9A476}" destId="{AABE921F-B95B-4C38-B652-AD089C5CA2D5}" srcOrd="0" destOrd="0" presId="urn:microsoft.com/office/officeart/2005/8/layout/vList2"/>
    <dgm:cxn modelId="{2029A84C-C7B9-4E1B-B84B-2261C709CDED}" type="presOf" srcId="{4D58A940-4A55-4DF8-8516-5721054FEA8B}" destId="{28A6CA13-1BE3-46B1-81E3-D56C68211980}" srcOrd="0" destOrd="0" presId="urn:microsoft.com/office/officeart/2005/8/layout/vList2"/>
    <dgm:cxn modelId="{C96D664F-F574-4562-B3FD-95F26AF0AF51}" srcId="{D8A912A3-72DF-41BA-B89B-4AB36EEC2407}" destId="{69389AA2-1136-4A46-AF37-63425A7FCDD5}" srcOrd="2" destOrd="0" parTransId="{53C0C4A3-BC6F-4C39-8E47-9B441041DD09}" sibTransId="{3747A417-D4EF-4116-BA06-CD23D90F1D24}"/>
    <dgm:cxn modelId="{8DFD1E83-1908-4DDD-8ADB-13386003DF2D}" srcId="{D8A912A3-72DF-41BA-B89B-4AB36EEC2407}" destId="{66C100B3-DECA-4A94-AB6D-E47B4D116FBD}" srcOrd="0" destOrd="0" parTransId="{84EE4BAE-8E7F-425E-9E90-2280B5A337D5}" sibTransId="{D5F546B3-5AEE-4507-8C0B-BF6D14E59B9E}"/>
    <dgm:cxn modelId="{6A9B2090-8C8A-4138-BAAA-657E31C96C5F}" type="presOf" srcId="{69389AA2-1136-4A46-AF37-63425A7FCDD5}" destId="{D4B99A17-96A0-469E-94D1-DBA0D14930FB}" srcOrd="0" destOrd="0" presId="urn:microsoft.com/office/officeart/2005/8/layout/vList2"/>
    <dgm:cxn modelId="{50F84BAA-A821-4BD3-9104-BEC62BAC8812}" type="presOf" srcId="{D8A912A3-72DF-41BA-B89B-4AB36EEC2407}" destId="{D4AC9E6A-1AD2-406E-95A3-EACFFB32F8B0}" srcOrd="0" destOrd="0" presId="urn:microsoft.com/office/officeart/2005/8/layout/vList2"/>
    <dgm:cxn modelId="{62D523AE-847A-43D4-9FDE-A3346EA036EA}" srcId="{D8A912A3-72DF-41BA-B89B-4AB36EEC2407}" destId="{34110D65-8C33-4805-9E72-84E0AB29D692}" srcOrd="3" destOrd="0" parTransId="{A3A8B3AF-6878-418D-B62A-C0CB8259918A}" sibTransId="{CC942598-8E9C-4E25-8E27-92627303E89F}"/>
    <dgm:cxn modelId="{135845D0-1A22-44B7-BFD2-054203BF3714}" type="presOf" srcId="{66C100B3-DECA-4A94-AB6D-E47B4D116FBD}" destId="{F0D29ADE-330F-4012-97F9-5D5F44FCA675}" srcOrd="0" destOrd="0" presId="urn:microsoft.com/office/officeart/2005/8/layout/vList2"/>
    <dgm:cxn modelId="{AF3A99FC-B32F-4CEC-BA8C-A19A99E588FD}" srcId="{D8A912A3-72DF-41BA-B89B-4AB36EEC2407}" destId="{C4EF2377-4956-4944-A0CC-05CB65C9A476}" srcOrd="1" destOrd="0" parTransId="{5D81F109-A900-4205-99D1-FD388591EF86}" sibTransId="{18410CF0-0E94-4B0F-9667-65B5CB983B57}"/>
    <dgm:cxn modelId="{259D57FE-53CC-4364-A561-784FA8C814B9}" type="presOf" srcId="{34110D65-8C33-4805-9E72-84E0AB29D692}" destId="{0A4A1E32-2958-45AB-AC44-984100B4D20D}" srcOrd="0" destOrd="0" presId="urn:microsoft.com/office/officeart/2005/8/layout/vList2"/>
    <dgm:cxn modelId="{3ABD4F6D-0D17-4AE3-8630-6B8225A5F62A}" type="presParOf" srcId="{D4AC9E6A-1AD2-406E-95A3-EACFFB32F8B0}" destId="{F0D29ADE-330F-4012-97F9-5D5F44FCA675}" srcOrd="0" destOrd="0" presId="urn:microsoft.com/office/officeart/2005/8/layout/vList2"/>
    <dgm:cxn modelId="{628774C6-4CD9-4486-BEE8-A5217685763A}" type="presParOf" srcId="{D4AC9E6A-1AD2-406E-95A3-EACFFB32F8B0}" destId="{DCB7E649-5ECC-4938-B3F5-1C620CD3818D}" srcOrd="1" destOrd="0" presId="urn:microsoft.com/office/officeart/2005/8/layout/vList2"/>
    <dgm:cxn modelId="{4F225A91-0931-4337-B283-4B47714323E6}" type="presParOf" srcId="{D4AC9E6A-1AD2-406E-95A3-EACFFB32F8B0}" destId="{AABE921F-B95B-4C38-B652-AD089C5CA2D5}" srcOrd="2" destOrd="0" presId="urn:microsoft.com/office/officeart/2005/8/layout/vList2"/>
    <dgm:cxn modelId="{0A7B152F-1070-4C10-9371-59CC55E9EEBD}" type="presParOf" srcId="{D4AC9E6A-1AD2-406E-95A3-EACFFB32F8B0}" destId="{80037C1D-A100-484B-B477-99E2E81E1C17}" srcOrd="3" destOrd="0" presId="urn:microsoft.com/office/officeart/2005/8/layout/vList2"/>
    <dgm:cxn modelId="{B85C82AA-CA67-4283-A4E1-D59CBAEF7DC4}" type="presParOf" srcId="{D4AC9E6A-1AD2-406E-95A3-EACFFB32F8B0}" destId="{D4B99A17-96A0-469E-94D1-DBA0D14930FB}" srcOrd="4" destOrd="0" presId="urn:microsoft.com/office/officeart/2005/8/layout/vList2"/>
    <dgm:cxn modelId="{8A6D9640-0C9C-4912-A9C0-5696FFCABDDB}" type="presParOf" srcId="{D4AC9E6A-1AD2-406E-95A3-EACFFB32F8B0}" destId="{83514BC0-6C8E-4A17-BA61-85B38CB7E207}" srcOrd="5" destOrd="0" presId="urn:microsoft.com/office/officeart/2005/8/layout/vList2"/>
    <dgm:cxn modelId="{3436FEA0-76F6-4FE5-B1F5-8F8A24BAEE24}" type="presParOf" srcId="{D4AC9E6A-1AD2-406E-95A3-EACFFB32F8B0}" destId="{0A4A1E32-2958-45AB-AC44-984100B4D20D}" srcOrd="6" destOrd="0" presId="urn:microsoft.com/office/officeart/2005/8/layout/vList2"/>
    <dgm:cxn modelId="{78D2DF0B-BFD4-434A-9F84-4AFDB98244B6}" type="presParOf" srcId="{D4AC9E6A-1AD2-406E-95A3-EACFFB32F8B0}" destId="{637D528F-613E-4782-9802-83A43EEA8F2B}" srcOrd="7" destOrd="0" presId="urn:microsoft.com/office/officeart/2005/8/layout/vList2"/>
    <dgm:cxn modelId="{A26ACFE3-5E82-438B-BF76-649F1C3A57D7}" type="presParOf" srcId="{D4AC9E6A-1AD2-406E-95A3-EACFFB32F8B0}" destId="{28A6CA13-1BE3-46B1-81E3-D56C6821198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6D2ECB-9D9D-4EFA-B7CD-2DC92ECA914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45FBBAD-A335-4BD0-8476-69DFE186C3CE}">
      <dgm:prSet/>
      <dgm:spPr/>
      <dgm:t>
        <a:bodyPr/>
        <a:lstStyle/>
        <a:p>
          <a:r>
            <a:rPr lang="sr-Cyrl-RS"/>
            <a:t>Облици ризика</a:t>
          </a:r>
          <a:r>
            <a:rPr lang="en-US"/>
            <a:t>: </a:t>
          </a:r>
        </a:p>
      </dgm:t>
    </dgm:pt>
    <dgm:pt modelId="{32B87EDD-7D7F-4C54-A95D-4BE30E22D9E7}" type="parTrans" cxnId="{33010A28-1997-4A35-A9CA-4BE858A142B1}">
      <dgm:prSet/>
      <dgm:spPr/>
      <dgm:t>
        <a:bodyPr/>
        <a:lstStyle/>
        <a:p>
          <a:endParaRPr lang="en-US"/>
        </a:p>
      </dgm:t>
    </dgm:pt>
    <dgm:pt modelId="{A652ADA0-4171-4F84-856D-0B4F88993224}" type="sibTrans" cxnId="{33010A28-1997-4A35-A9CA-4BE858A142B1}">
      <dgm:prSet/>
      <dgm:spPr/>
      <dgm:t>
        <a:bodyPr/>
        <a:lstStyle/>
        <a:p>
          <a:endParaRPr lang="en-US"/>
        </a:p>
      </dgm:t>
    </dgm:pt>
    <dgm:pt modelId="{C02095CA-4544-47EC-A37E-C873A50C60B7}">
      <dgm:prSet/>
      <dgm:spPr/>
      <dgm:t>
        <a:bodyPr/>
        <a:lstStyle/>
        <a:p>
          <a:r>
            <a:rPr lang="en-US"/>
            <a:t>1) здравствени ризици (цигарете, алкохол, марихуана)</a:t>
          </a:r>
          <a:r>
            <a:rPr lang="sr-Cyrl-RS"/>
            <a:t> </a:t>
          </a:r>
          <a:endParaRPr lang="en-US"/>
        </a:p>
      </dgm:t>
    </dgm:pt>
    <dgm:pt modelId="{43FE59FF-32C2-4185-A876-09BEB67C823A}" type="parTrans" cxnId="{8CD19E42-35CA-41D8-9692-BC217B46D572}">
      <dgm:prSet/>
      <dgm:spPr/>
      <dgm:t>
        <a:bodyPr/>
        <a:lstStyle/>
        <a:p>
          <a:endParaRPr lang="en-US"/>
        </a:p>
      </dgm:t>
    </dgm:pt>
    <dgm:pt modelId="{7C213CAE-1B3A-48B0-839A-E0B7E7EA6265}" type="sibTrans" cxnId="{8CD19E42-35CA-41D8-9692-BC217B46D572}">
      <dgm:prSet/>
      <dgm:spPr/>
      <dgm:t>
        <a:bodyPr/>
        <a:lstStyle/>
        <a:p>
          <a:endParaRPr lang="en-US"/>
        </a:p>
      </dgm:t>
    </dgm:pt>
    <dgm:pt modelId="{9D3459BD-F6C1-42E1-BE34-0181A1E7A392}">
      <dgm:prSet/>
      <dgm:spPr/>
      <dgm:t>
        <a:bodyPr/>
        <a:lstStyle/>
        <a:p>
          <a:r>
            <a:rPr lang="en-US"/>
            <a:t>2) насилно понашање (физички сукоби)</a:t>
          </a:r>
        </a:p>
      </dgm:t>
    </dgm:pt>
    <dgm:pt modelId="{3DA85543-9D08-4D00-9EE8-AFAAB05E7D69}" type="parTrans" cxnId="{789D1613-90B3-4E4E-86FB-5039E6EA7DA2}">
      <dgm:prSet/>
      <dgm:spPr/>
      <dgm:t>
        <a:bodyPr/>
        <a:lstStyle/>
        <a:p>
          <a:endParaRPr lang="en-US"/>
        </a:p>
      </dgm:t>
    </dgm:pt>
    <dgm:pt modelId="{201059A9-0642-44A7-948C-267226B467A0}" type="sibTrans" cxnId="{789D1613-90B3-4E4E-86FB-5039E6EA7DA2}">
      <dgm:prSet/>
      <dgm:spPr/>
      <dgm:t>
        <a:bodyPr/>
        <a:lstStyle/>
        <a:p>
          <a:endParaRPr lang="en-US"/>
        </a:p>
      </dgm:t>
    </dgm:pt>
    <dgm:pt modelId="{35CBBED0-F4B0-4450-BCBC-B51583CE8C4C}">
      <dgm:prSet/>
      <dgm:spPr/>
      <dgm:t>
        <a:bodyPr/>
        <a:lstStyle/>
        <a:p>
          <a:r>
            <a:rPr lang="en-US" dirty="0" err="1"/>
            <a:t>Два</a:t>
          </a:r>
          <a:r>
            <a:rPr lang="en-US" dirty="0"/>
            <a:t> </a:t>
          </a:r>
          <a:r>
            <a:rPr lang="en-US" dirty="0" err="1"/>
            <a:t>нивоа</a:t>
          </a:r>
          <a:r>
            <a:rPr lang="en-US" dirty="0"/>
            <a:t> </a:t>
          </a:r>
          <a:r>
            <a:rPr lang="en-US" dirty="0" err="1"/>
            <a:t>анализе</a:t>
          </a:r>
          <a:r>
            <a:rPr lang="en-US" dirty="0"/>
            <a:t>: </a:t>
          </a:r>
          <a:r>
            <a:rPr lang="en-US" dirty="0" err="1"/>
            <a:t>индивидуални</a:t>
          </a:r>
          <a:r>
            <a:rPr lang="en-US" dirty="0"/>
            <a:t> и </a:t>
          </a:r>
          <a:r>
            <a:rPr lang="sr-Cyrl-RS" dirty="0"/>
            <a:t>контекстуални</a:t>
          </a:r>
          <a:endParaRPr lang="en-US" dirty="0"/>
        </a:p>
      </dgm:t>
    </dgm:pt>
    <dgm:pt modelId="{79DF5AA2-5595-4B4F-9A06-5B60D4C886DE}" type="parTrans" cxnId="{EC97B6C7-3140-45A0-826B-ABACC534EA62}">
      <dgm:prSet/>
      <dgm:spPr/>
      <dgm:t>
        <a:bodyPr/>
        <a:lstStyle/>
        <a:p>
          <a:endParaRPr lang="en-US"/>
        </a:p>
      </dgm:t>
    </dgm:pt>
    <dgm:pt modelId="{E134A727-6455-4CCD-A001-9B4A1C04607B}" type="sibTrans" cxnId="{EC97B6C7-3140-45A0-826B-ABACC534EA62}">
      <dgm:prSet/>
      <dgm:spPr/>
      <dgm:t>
        <a:bodyPr/>
        <a:lstStyle/>
        <a:p>
          <a:endParaRPr lang="en-US"/>
        </a:p>
      </dgm:t>
    </dgm:pt>
    <dgm:pt modelId="{ADF252C9-2FF1-4B3E-8BB3-07EBC1AC1CC6}">
      <dgm:prSet/>
      <dgm:spPr/>
      <dgm:t>
        <a:bodyPr/>
        <a:lstStyle/>
        <a:p>
          <a:r>
            <a:rPr lang="en-US"/>
            <a:t>Извор података: "Млади у Србији 2015" (FES)</a:t>
          </a:r>
        </a:p>
      </dgm:t>
    </dgm:pt>
    <dgm:pt modelId="{8BE62332-C02C-4E84-9C0D-71EB03EC9353}" type="parTrans" cxnId="{3737685B-9D5C-41C4-8E83-E1EF5B9F6B94}">
      <dgm:prSet/>
      <dgm:spPr/>
      <dgm:t>
        <a:bodyPr/>
        <a:lstStyle/>
        <a:p>
          <a:endParaRPr lang="en-US"/>
        </a:p>
      </dgm:t>
    </dgm:pt>
    <dgm:pt modelId="{0E9B41F7-45A3-499C-93AF-7EDAE46C8352}" type="sibTrans" cxnId="{3737685B-9D5C-41C4-8E83-E1EF5B9F6B94}">
      <dgm:prSet/>
      <dgm:spPr/>
      <dgm:t>
        <a:bodyPr/>
        <a:lstStyle/>
        <a:p>
          <a:endParaRPr lang="en-US"/>
        </a:p>
      </dgm:t>
    </dgm:pt>
    <dgm:pt modelId="{796ECC13-D197-41B7-ABCE-19AFA0E0A842}" type="pres">
      <dgm:prSet presAssocID="{EB6D2ECB-9D9D-4EFA-B7CD-2DC92ECA9143}" presName="linear" presStyleCnt="0">
        <dgm:presLayoutVars>
          <dgm:animLvl val="lvl"/>
          <dgm:resizeHandles val="exact"/>
        </dgm:presLayoutVars>
      </dgm:prSet>
      <dgm:spPr/>
    </dgm:pt>
    <dgm:pt modelId="{23795182-5824-4CF3-9612-7B4296359AC5}" type="pres">
      <dgm:prSet presAssocID="{B45FBBAD-A335-4BD0-8476-69DFE186C3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92A1CCF-D099-4043-A386-3E06FF2B615D}" type="pres">
      <dgm:prSet presAssocID="{B45FBBAD-A335-4BD0-8476-69DFE186C3CE}" presName="childText" presStyleLbl="revTx" presStyleIdx="0" presStyleCnt="1">
        <dgm:presLayoutVars>
          <dgm:bulletEnabled val="1"/>
        </dgm:presLayoutVars>
      </dgm:prSet>
      <dgm:spPr/>
    </dgm:pt>
    <dgm:pt modelId="{2A9F6240-6719-4109-A74E-5FDF730252D0}" type="pres">
      <dgm:prSet presAssocID="{35CBBED0-F4B0-4450-BCBC-B51583CE8C4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FCB660C-2ECC-4D5C-BB87-B930D3EF33CA}" type="pres">
      <dgm:prSet presAssocID="{E134A727-6455-4CCD-A001-9B4A1C04607B}" presName="spacer" presStyleCnt="0"/>
      <dgm:spPr/>
    </dgm:pt>
    <dgm:pt modelId="{884EBCE7-3339-4D24-839D-DF327A42A4CE}" type="pres">
      <dgm:prSet presAssocID="{ADF252C9-2FF1-4B3E-8BB3-07EBC1AC1CC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89D1613-90B3-4E4E-86FB-5039E6EA7DA2}" srcId="{B45FBBAD-A335-4BD0-8476-69DFE186C3CE}" destId="{9D3459BD-F6C1-42E1-BE34-0181A1E7A392}" srcOrd="1" destOrd="0" parTransId="{3DA85543-9D08-4D00-9EE8-AFAAB05E7D69}" sibTransId="{201059A9-0642-44A7-948C-267226B467A0}"/>
    <dgm:cxn modelId="{33010A28-1997-4A35-A9CA-4BE858A142B1}" srcId="{EB6D2ECB-9D9D-4EFA-B7CD-2DC92ECA9143}" destId="{B45FBBAD-A335-4BD0-8476-69DFE186C3CE}" srcOrd="0" destOrd="0" parTransId="{32B87EDD-7D7F-4C54-A95D-4BE30E22D9E7}" sibTransId="{A652ADA0-4171-4F84-856D-0B4F88993224}"/>
    <dgm:cxn modelId="{3737685B-9D5C-41C4-8E83-E1EF5B9F6B94}" srcId="{EB6D2ECB-9D9D-4EFA-B7CD-2DC92ECA9143}" destId="{ADF252C9-2FF1-4B3E-8BB3-07EBC1AC1CC6}" srcOrd="2" destOrd="0" parTransId="{8BE62332-C02C-4E84-9C0D-71EB03EC9353}" sibTransId="{0E9B41F7-45A3-499C-93AF-7EDAE46C8352}"/>
    <dgm:cxn modelId="{8CD19E42-35CA-41D8-9692-BC217B46D572}" srcId="{B45FBBAD-A335-4BD0-8476-69DFE186C3CE}" destId="{C02095CA-4544-47EC-A37E-C873A50C60B7}" srcOrd="0" destOrd="0" parTransId="{43FE59FF-32C2-4185-A876-09BEB67C823A}" sibTransId="{7C213CAE-1B3A-48B0-839A-E0B7E7EA6265}"/>
    <dgm:cxn modelId="{7640B582-67DF-4F88-9588-694068F5068C}" type="presOf" srcId="{ADF252C9-2FF1-4B3E-8BB3-07EBC1AC1CC6}" destId="{884EBCE7-3339-4D24-839D-DF327A42A4CE}" srcOrd="0" destOrd="0" presId="urn:microsoft.com/office/officeart/2005/8/layout/vList2"/>
    <dgm:cxn modelId="{FF5DD1A5-BAEC-48C1-A1F2-BB6526013182}" type="presOf" srcId="{C02095CA-4544-47EC-A37E-C873A50C60B7}" destId="{B92A1CCF-D099-4043-A386-3E06FF2B615D}" srcOrd="0" destOrd="0" presId="urn:microsoft.com/office/officeart/2005/8/layout/vList2"/>
    <dgm:cxn modelId="{B65EC2B0-D6BD-4004-838C-77D4D35265E7}" type="presOf" srcId="{9D3459BD-F6C1-42E1-BE34-0181A1E7A392}" destId="{B92A1CCF-D099-4043-A386-3E06FF2B615D}" srcOrd="0" destOrd="1" presId="urn:microsoft.com/office/officeart/2005/8/layout/vList2"/>
    <dgm:cxn modelId="{49993DC7-3D8C-4E49-A9E9-5DE8ADC262B4}" type="presOf" srcId="{35CBBED0-F4B0-4450-BCBC-B51583CE8C4C}" destId="{2A9F6240-6719-4109-A74E-5FDF730252D0}" srcOrd="0" destOrd="0" presId="urn:microsoft.com/office/officeart/2005/8/layout/vList2"/>
    <dgm:cxn modelId="{EC97B6C7-3140-45A0-826B-ABACC534EA62}" srcId="{EB6D2ECB-9D9D-4EFA-B7CD-2DC92ECA9143}" destId="{35CBBED0-F4B0-4450-BCBC-B51583CE8C4C}" srcOrd="1" destOrd="0" parTransId="{79DF5AA2-5595-4B4F-9A06-5B60D4C886DE}" sibTransId="{E134A727-6455-4CCD-A001-9B4A1C04607B}"/>
    <dgm:cxn modelId="{6B1FC8D7-042C-46F6-9F66-34E2E7F32347}" type="presOf" srcId="{EB6D2ECB-9D9D-4EFA-B7CD-2DC92ECA9143}" destId="{796ECC13-D197-41B7-ABCE-19AFA0E0A842}" srcOrd="0" destOrd="0" presId="urn:microsoft.com/office/officeart/2005/8/layout/vList2"/>
    <dgm:cxn modelId="{E09CBFDE-7815-499E-9800-3E7ED56A6C53}" type="presOf" srcId="{B45FBBAD-A335-4BD0-8476-69DFE186C3CE}" destId="{23795182-5824-4CF3-9612-7B4296359AC5}" srcOrd="0" destOrd="0" presId="urn:microsoft.com/office/officeart/2005/8/layout/vList2"/>
    <dgm:cxn modelId="{EA25DED9-6F8C-4172-B91A-7628291B5072}" type="presParOf" srcId="{796ECC13-D197-41B7-ABCE-19AFA0E0A842}" destId="{23795182-5824-4CF3-9612-7B4296359AC5}" srcOrd="0" destOrd="0" presId="urn:microsoft.com/office/officeart/2005/8/layout/vList2"/>
    <dgm:cxn modelId="{7F6FB039-033E-447B-B882-6E33EF77FF38}" type="presParOf" srcId="{796ECC13-D197-41B7-ABCE-19AFA0E0A842}" destId="{B92A1CCF-D099-4043-A386-3E06FF2B615D}" srcOrd="1" destOrd="0" presId="urn:microsoft.com/office/officeart/2005/8/layout/vList2"/>
    <dgm:cxn modelId="{AC462BF8-0AF7-4D50-A8F8-00C58D87F34C}" type="presParOf" srcId="{796ECC13-D197-41B7-ABCE-19AFA0E0A842}" destId="{2A9F6240-6719-4109-A74E-5FDF730252D0}" srcOrd="2" destOrd="0" presId="urn:microsoft.com/office/officeart/2005/8/layout/vList2"/>
    <dgm:cxn modelId="{5CD42401-A437-434C-8E82-D9DC9D8253B8}" type="presParOf" srcId="{796ECC13-D197-41B7-ABCE-19AFA0E0A842}" destId="{DFCB660C-2ECC-4D5C-BB87-B930D3EF33CA}" srcOrd="3" destOrd="0" presId="urn:microsoft.com/office/officeart/2005/8/layout/vList2"/>
    <dgm:cxn modelId="{84746C7B-10CB-426C-A7FF-0CEC7FA60E18}" type="presParOf" srcId="{796ECC13-D197-41B7-ABCE-19AFA0E0A842}" destId="{884EBCE7-3339-4D24-839D-DF327A42A4C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08B2A1-46B1-47EC-A862-6B0784B37A5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BB82824-A083-4587-88DB-1509248EFC30}">
      <dgm:prSet/>
      <dgm:spPr/>
      <dgm:t>
        <a:bodyPr/>
        <a:lstStyle/>
        <a:p>
          <a:r>
            <a:rPr lang="en-US"/>
            <a:t>Већи ризик: мушкарци, старији, нижег образовања</a:t>
          </a:r>
        </a:p>
      </dgm:t>
    </dgm:pt>
    <dgm:pt modelId="{5AFEC906-EE5B-43D2-A489-26E817A0B224}" type="parTrans" cxnId="{DD8382F0-C29C-4722-B4FE-0B0540B44169}">
      <dgm:prSet/>
      <dgm:spPr/>
      <dgm:t>
        <a:bodyPr/>
        <a:lstStyle/>
        <a:p>
          <a:endParaRPr lang="en-US"/>
        </a:p>
      </dgm:t>
    </dgm:pt>
    <dgm:pt modelId="{25F8F265-A928-4459-A792-C70BBE359901}" type="sibTrans" cxnId="{DD8382F0-C29C-4722-B4FE-0B0540B44169}">
      <dgm:prSet/>
      <dgm:spPr/>
      <dgm:t>
        <a:bodyPr/>
        <a:lstStyle/>
        <a:p>
          <a:endParaRPr lang="en-US"/>
        </a:p>
      </dgm:t>
    </dgm:pt>
    <dgm:pt modelId="{1D35C906-DCBB-4BD4-A9D3-451371263827}">
      <dgm:prSet/>
      <dgm:spPr/>
      <dgm:t>
        <a:bodyPr/>
        <a:lstStyle/>
        <a:p>
          <a:r>
            <a:rPr lang="en-US"/>
            <a:t>Учестало дружење и породични конфликти повећавају употребу ПАС</a:t>
          </a:r>
        </a:p>
      </dgm:t>
    </dgm:pt>
    <dgm:pt modelId="{9E2B4D38-C356-47F2-80FC-9306E3B37998}" type="parTrans" cxnId="{5EA06DAA-8A05-4DB9-AE62-8A2FA87E6110}">
      <dgm:prSet/>
      <dgm:spPr/>
      <dgm:t>
        <a:bodyPr/>
        <a:lstStyle/>
        <a:p>
          <a:endParaRPr lang="en-US"/>
        </a:p>
      </dgm:t>
    </dgm:pt>
    <dgm:pt modelId="{FE9632C4-3AE1-4C2E-9BAF-91354E46F1BF}" type="sibTrans" cxnId="{5EA06DAA-8A05-4DB9-AE62-8A2FA87E6110}">
      <dgm:prSet/>
      <dgm:spPr/>
      <dgm:t>
        <a:bodyPr/>
        <a:lstStyle/>
        <a:p>
          <a:endParaRPr lang="en-US"/>
        </a:p>
      </dgm:t>
    </dgm:pt>
    <dgm:pt modelId="{7829FBF0-91FE-44AC-8FEF-C34ADC669292}">
      <dgm:prSet/>
      <dgm:spPr/>
      <dgm:t>
        <a:bodyPr/>
        <a:lstStyle/>
        <a:p>
          <a:r>
            <a:rPr lang="en-US"/>
            <a:t>Више ризика у економски развијеним општинама са мањом незапосленошћу</a:t>
          </a:r>
        </a:p>
      </dgm:t>
    </dgm:pt>
    <dgm:pt modelId="{9712178C-0A24-4528-B972-D4E4731AE6BD}" type="parTrans" cxnId="{EE8DA70F-70B0-45EF-9C88-193DB42F2D1A}">
      <dgm:prSet/>
      <dgm:spPr/>
      <dgm:t>
        <a:bodyPr/>
        <a:lstStyle/>
        <a:p>
          <a:endParaRPr lang="en-US"/>
        </a:p>
      </dgm:t>
    </dgm:pt>
    <dgm:pt modelId="{A3E5B0A1-83EA-410A-813C-691B29B866F3}" type="sibTrans" cxnId="{EE8DA70F-70B0-45EF-9C88-193DB42F2D1A}">
      <dgm:prSet/>
      <dgm:spPr/>
      <dgm:t>
        <a:bodyPr/>
        <a:lstStyle/>
        <a:p>
          <a:endParaRPr lang="en-US"/>
        </a:p>
      </dgm:t>
    </dgm:pt>
    <dgm:pt modelId="{E60D2D29-5878-4D15-B593-C3640593C96D}" type="pres">
      <dgm:prSet presAssocID="{A308B2A1-46B1-47EC-A862-6B0784B37A5A}" presName="linear" presStyleCnt="0">
        <dgm:presLayoutVars>
          <dgm:animLvl val="lvl"/>
          <dgm:resizeHandles val="exact"/>
        </dgm:presLayoutVars>
      </dgm:prSet>
      <dgm:spPr/>
    </dgm:pt>
    <dgm:pt modelId="{DFAC8ABF-4BA1-49CB-9911-266B448216BD}" type="pres">
      <dgm:prSet presAssocID="{7BB82824-A083-4587-88DB-1509248EFC3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ECCE592-A55E-4826-B194-D0DF3AB40688}" type="pres">
      <dgm:prSet presAssocID="{25F8F265-A928-4459-A792-C70BBE359901}" presName="spacer" presStyleCnt="0"/>
      <dgm:spPr/>
    </dgm:pt>
    <dgm:pt modelId="{01AC17C3-B31B-423D-B202-2FD595F44660}" type="pres">
      <dgm:prSet presAssocID="{1D35C906-DCBB-4BD4-A9D3-45137126382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0B979D1-5497-4F47-81EA-26D48605C1A7}" type="pres">
      <dgm:prSet presAssocID="{FE9632C4-3AE1-4C2E-9BAF-91354E46F1BF}" presName="spacer" presStyleCnt="0"/>
      <dgm:spPr/>
    </dgm:pt>
    <dgm:pt modelId="{6583A7ED-95D7-4216-B3E5-BF4818C494A8}" type="pres">
      <dgm:prSet presAssocID="{7829FBF0-91FE-44AC-8FEF-C34ADC66929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20EFC05-9B38-43C3-80F0-72F420E5872F}" type="presOf" srcId="{A308B2A1-46B1-47EC-A862-6B0784B37A5A}" destId="{E60D2D29-5878-4D15-B593-C3640593C96D}" srcOrd="0" destOrd="0" presId="urn:microsoft.com/office/officeart/2005/8/layout/vList2"/>
    <dgm:cxn modelId="{EE8DA70F-70B0-45EF-9C88-193DB42F2D1A}" srcId="{A308B2A1-46B1-47EC-A862-6B0784B37A5A}" destId="{7829FBF0-91FE-44AC-8FEF-C34ADC669292}" srcOrd="2" destOrd="0" parTransId="{9712178C-0A24-4528-B972-D4E4731AE6BD}" sibTransId="{A3E5B0A1-83EA-410A-813C-691B29B866F3}"/>
    <dgm:cxn modelId="{1539B820-543E-4913-98E7-620050286A6A}" type="presOf" srcId="{1D35C906-DCBB-4BD4-A9D3-451371263827}" destId="{01AC17C3-B31B-423D-B202-2FD595F44660}" srcOrd="0" destOrd="0" presId="urn:microsoft.com/office/officeart/2005/8/layout/vList2"/>
    <dgm:cxn modelId="{76170E23-6A14-4167-8CB1-2D6FF7D2999A}" type="presOf" srcId="{7BB82824-A083-4587-88DB-1509248EFC30}" destId="{DFAC8ABF-4BA1-49CB-9911-266B448216BD}" srcOrd="0" destOrd="0" presId="urn:microsoft.com/office/officeart/2005/8/layout/vList2"/>
    <dgm:cxn modelId="{4D118675-F9BB-4832-96CE-CAFE850D646E}" type="presOf" srcId="{7829FBF0-91FE-44AC-8FEF-C34ADC669292}" destId="{6583A7ED-95D7-4216-B3E5-BF4818C494A8}" srcOrd="0" destOrd="0" presId="urn:microsoft.com/office/officeart/2005/8/layout/vList2"/>
    <dgm:cxn modelId="{5EA06DAA-8A05-4DB9-AE62-8A2FA87E6110}" srcId="{A308B2A1-46B1-47EC-A862-6B0784B37A5A}" destId="{1D35C906-DCBB-4BD4-A9D3-451371263827}" srcOrd="1" destOrd="0" parTransId="{9E2B4D38-C356-47F2-80FC-9306E3B37998}" sibTransId="{FE9632C4-3AE1-4C2E-9BAF-91354E46F1BF}"/>
    <dgm:cxn modelId="{DD8382F0-C29C-4722-B4FE-0B0540B44169}" srcId="{A308B2A1-46B1-47EC-A862-6B0784B37A5A}" destId="{7BB82824-A083-4587-88DB-1509248EFC30}" srcOrd="0" destOrd="0" parTransId="{5AFEC906-EE5B-43D2-A489-26E817A0B224}" sibTransId="{25F8F265-A928-4459-A792-C70BBE359901}"/>
    <dgm:cxn modelId="{B6FABE9F-EF9C-4EE4-B920-FA5DB6D8E48C}" type="presParOf" srcId="{E60D2D29-5878-4D15-B593-C3640593C96D}" destId="{DFAC8ABF-4BA1-49CB-9911-266B448216BD}" srcOrd="0" destOrd="0" presId="urn:microsoft.com/office/officeart/2005/8/layout/vList2"/>
    <dgm:cxn modelId="{7DF77DD4-5B41-418A-812E-52C37127B1EE}" type="presParOf" srcId="{E60D2D29-5878-4D15-B593-C3640593C96D}" destId="{2ECCE592-A55E-4826-B194-D0DF3AB40688}" srcOrd="1" destOrd="0" presId="urn:microsoft.com/office/officeart/2005/8/layout/vList2"/>
    <dgm:cxn modelId="{6E057A5E-A3AE-43E5-954E-93DC6935DE45}" type="presParOf" srcId="{E60D2D29-5878-4D15-B593-C3640593C96D}" destId="{01AC17C3-B31B-423D-B202-2FD595F44660}" srcOrd="2" destOrd="0" presId="urn:microsoft.com/office/officeart/2005/8/layout/vList2"/>
    <dgm:cxn modelId="{028A04A0-C7F5-452C-A80A-D68313954635}" type="presParOf" srcId="{E60D2D29-5878-4D15-B593-C3640593C96D}" destId="{E0B979D1-5497-4F47-81EA-26D48605C1A7}" srcOrd="3" destOrd="0" presId="urn:microsoft.com/office/officeart/2005/8/layout/vList2"/>
    <dgm:cxn modelId="{00B141A3-C925-498C-A559-0ECF96647570}" type="presParOf" srcId="{E60D2D29-5878-4D15-B593-C3640593C96D}" destId="{6583A7ED-95D7-4216-B3E5-BF4818C494A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00D147A-38E9-47DE-9E51-480AA86F2F1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74AFD66-77A8-4F8E-A4AF-9A70DB0BC8BD}">
      <dgm:prSet/>
      <dgm:spPr/>
      <dgm:t>
        <a:bodyPr/>
        <a:lstStyle/>
        <a:p>
          <a:r>
            <a:rPr lang="en-US"/>
            <a:t>Већи ризик: мушкарци, млађи, нижег образовања, учестало излажење</a:t>
          </a:r>
        </a:p>
      </dgm:t>
    </dgm:pt>
    <dgm:pt modelId="{C7141F96-31FB-4C0C-BA67-676A8F1689F4}" type="parTrans" cxnId="{D379F96E-2FD5-4012-94E4-155D2793B8B9}">
      <dgm:prSet/>
      <dgm:spPr/>
      <dgm:t>
        <a:bodyPr/>
        <a:lstStyle/>
        <a:p>
          <a:endParaRPr lang="en-US"/>
        </a:p>
      </dgm:t>
    </dgm:pt>
    <dgm:pt modelId="{A90B4841-021A-41D5-BF67-94348BF679B8}" type="sibTrans" cxnId="{D379F96E-2FD5-4012-94E4-155D2793B8B9}">
      <dgm:prSet/>
      <dgm:spPr/>
      <dgm:t>
        <a:bodyPr/>
        <a:lstStyle/>
        <a:p>
          <a:endParaRPr lang="en-US"/>
        </a:p>
      </dgm:t>
    </dgm:pt>
    <dgm:pt modelId="{4F18D637-D62B-4C96-92CA-9AD79F9BD667}">
      <dgm:prSet/>
      <dgm:spPr/>
      <dgm:t>
        <a:bodyPr/>
        <a:lstStyle/>
        <a:p>
          <a:r>
            <a:rPr lang="en-US"/>
            <a:t>Контекст: &gt;20% етничких мањина и висока стопа тешких кривичних дела</a:t>
          </a:r>
        </a:p>
      </dgm:t>
    </dgm:pt>
    <dgm:pt modelId="{E8C39C3C-712B-4410-A5A1-ED0537A4E9C7}" type="parTrans" cxnId="{7E101D24-1F18-472A-B5D8-1FE6859D1482}">
      <dgm:prSet/>
      <dgm:spPr/>
      <dgm:t>
        <a:bodyPr/>
        <a:lstStyle/>
        <a:p>
          <a:endParaRPr lang="en-US"/>
        </a:p>
      </dgm:t>
    </dgm:pt>
    <dgm:pt modelId="{77E4A680-9C38-491A-9BCD-6F8D8A00D6D9}" type="sibTrans" cxnId="{7E101D24-1F18-472A-B5D8-1FE6859D1482}">
      <dgm:prSet/>
      <dgm:spPr/>
      <dgm:t>
        <a:bodyPr/>
        <a:lstStyle/>
        <a:p>
          <a:endParaRPr lang="en-US"/>
        </a:p>
      </dgm:t>
    </dgm:pt>
    <dgm:pt modelId="{F49D44C1-30EA-4640-83D7-59594EEF0D77}">
      <dgm:prSet/>
      <dgm:spPr/>
      <dgm:t>
        <a:bodyPr/>
        <a:lstStyle/>
        <a:p>
          <a:r>
            <a:rPr lang="en-US"/>
            <a:t>Развијеност и незапосленост општине – нема значајан утицај</a:t>
          </a:r>
        </a:p>
      </dgm:t>
    </dgm:pt>
    <dgm:pt modelId="{67F553CA-11A2-40CD-A614-5127CC96D698}" type="parTrans" cxnId="{E0D4F489-604C-4901-8CB3-8D818F825E24}">
      <dgm:prSet/>
      <dgm:spPr/>
      <dgm:t>
        <a:bodyPr/>
        <a:lstStyle/>
        <a:p>
          <a:endParaRPr lang="en-US"/>
        </a:p>
      </dgm:t>
    </dgm:pt>
    <dgm:pt modelId="{9DEC7CA0-EB1A-42DF-9705-0B3D621647B4}" type="sibTrans" cxnId="{E0D4F489-604C-4901-8CB3-8D818F825E24}">
      <dgm:prSet/>
      <dgm:spPr/>
      <dgm:t>
        <a:bodyPr/>
        <a:lstStyle/>
        <a:p>
          <a:endParaRPr lang="en-US"/>
        </a:p>
      </dgm:t>
    </dgm:pt>
    <dgm:pt modelId="{309043BB-8A1D-4D56-9FDA-F4465F53D0B8}" type="pres">
      <dgm:prSet presAssocID="{200D147A-38E9-47DE-9E51-480AA86F2F16}" presName="linear" presStyleCnt="0">
        <dgm:presLayoutVars>
          <dgm:animLvl val="lvl"/>
          <dgm:resizeHandles val="exact"/>
        </dgm:presLayoutVars>
      </dgm:prSet>
      <dgm:spPr/>
    </dgm:pt>
    <dgm:pt modelId="{865020AF-19CA-4FE5-B04F-DEBAA6532909}" type="pres">
      <dgm:prSet presAssocID="{D74AFD66-77A8-4F8E-A4AF-9A70DB0BC8B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1CFB92-D984-44FF-A726-DFE09FB30461}" type="pres">
      <dgm:prSet presAssocID="{A90B4841-021A-41D5-BF67-94348BF679B8}" presName="spacer" presStyleCnt="0"/>
      <dgm:spPr/>
    </dgm:pt>
    <dgm:pt modelId="{DB27A85D-2B86-4DEC-B97C-6EB8999D2BC1}" type="pres">
      <dgm:prSet presAssocID="{4F18D637-D62B-4C96-92CA-9AD79F9BD66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39F6099-CFA4-42FC-A854-4A1079FEC40F}" type="pres">
      <dgm:prSet presAssocID="{77E4A680-9C38-491A-9BCD-6F8D8A00D6D9}" presName="spacer" presStyleCnt="0"/>
      <dgm:spPr/>
    </dgm:pt>
    <dgm:pt modelId="{8EC785E1-A19A-4CCC-872A-568D971F3CC0}" type="pres">
      <dgm:prSet presAssocID="{F49D44C1-30EA-4640-83D7-59594EEF0D7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E101D24-1F18-472A-B5D8-1FE6859D1482}" srcId="{200D147A-38E9-47DE-9E51-480AA86F2F16}" destId="{4F18D637-D62B-4C96-92CA-9AD79F9BD667}" srcOrd="1" destOrd="0" parTransId="{E8C39C3C-712B-4410-A5A1-ED0537A4E9C7}" sibTransId="{77E4A680-9C38-491A-9BCD-6F8D8A00D6D9}"/>
    <dgm:cxn modelId="{D379F96E-2FD5-4012-94E4-155D2793B8B9}" srcId="{200D147A-38E9-47DE-9E51-480AA86F2F16}" destId="{D74AFD66-77A8-4F8E-A4AF-9A70DB0BC8BD}" srcOrd="0" destOrd="0" parTransId="{C7141F96-31FB-4C0C-BA67-676A8F1689F4}" sibTransId="{A90B4841-021A-41D5-BF67-94348BF679B8}"/>
    <dgm:cxn modelId="{3BCF6971-229A-4DE0-AA32-4A28A11E38AA}" type="presOf" srcId="{F49D44C1-30EA-4640-83D7-59594EEF0D77}" destId="{8EC785E1-A19A-4CCC-872A-568D971F3CC0}" srcOrd="0" destOrd="0" presId="urn:microsoft.com/office/officeart/2005/8/layout/vList2"/>
    <dgm:cxn modelId="{E0D4F489-604C-4901-8CB3-8D818F825E24}" srcId="{200D147A-38E9-47DE-9E51-480AA86F2F16}" destId="{F49D44C1-30EA-4640-83D7-59594EEF0D77}" srcOrd="2" destOrd="0" parTransId="{67F553CA-11A2-40CD-A614-5127CC96D698}" sibTransId="{9DEC7CA0-EB1A-42DF-9705-0B3D621647B4}"/>
    <dgm:cxn modelId="{230983B3-77C0-4305-A68C-AB5833412D2D}" type="presOf" srcId="{4F18D637-D62B-4C96-92CA-9AD79F9BD667}" destId="{DB27A85D-2B86-4DEC-B97C-6EB8999D2BC1}" srcOrd="0" destOrd="0" presId="urn:microsoft.com/office/officeart/2005/8/layout/vList2"/>
    <dgm:cxn modelId="{EF03CDF7-337C-43CE-A49B-0D04DF743ABA}" type="presOf" srcId="{D74AFD66-77A8-4F8E-A4AF-9A70DB0BC8BD}" destId="{865020AF-19CA-4FE5-B04F-DEBAA6532909}" srcOrd="0" destOrd="0" presId="urn:microsoft.com/office/officeart/2005/8/layout/vList2"/>
    <dgm:cxn modelId="{69E6FAFF-A5FE-4EB0-A7C2-F350AAC690F7}" type="presOf" srcId="{200D147A-38E9-47DE-9E51-480AA86F2F16}" destId="{309043BB-8A1D-4D56-9FDA-F4465F53D0B8}" srcOrd="0" destOrd="0" presId="urn:microsoft.com/office/officeart/2005/8/layout/vList2"/>
    <dgm:cxn modelId="{2BA4D3E4-C03E-47F0-B42E-7BE4A2D96B2C}" type="presParOf" srcId="{309043BB-8A1D-4D56-9FDA-F4465F53D0B8}" destId="{865020AF-19CA-4FE5-B04F-DEBAA6532909}" srcOrd="0" destOrd="0" presId="urn:microsoft.com/office/officeart/2005/8/layout/vList2"/>
    <dgm:cxn modelId="{1463F16F-7050-4F1D-9E38-8694C308BDC0}" type="presParOf" srcId="{309043BB-8A1D-4D56-9FDA-F4465F53D0B8}" destId="{7D1CFB92-D984-44FF-A726-DFE09FB30461}" srcOrd="1" destOrd="0" presId="urn:microsoft.com/office/officeart/2005/8/layout/vList2"/>
    <dgm:cxn modelId="{0B97A6C8-FF3C-4DB6-875E-5E83B6AD4D08}" type="presParOf" srcId="{309043BB-8A1D-4D56-9FDA-F4465F53D0B8}" destId="{DB27A85D-2B86-4DEC-B97C-6EB8999D2BC1}" srcOrd="2" destOrd="0" presId="urn:microsoft.com/office/officeart/2005/8/layout/vList2"/>
    <dgm:cxn modelId="{5F6587D1-D602-4E54-A483-FE6C886BFE42}" type="presParOf" srcId="{309043BB-8A1D-4D56-9FDA-F4465F53D0B8}" destId="{039F6099-CFA4-42FC-A854-4A1079FEC40F}" srcOrd="3" destOrd="0" presId="urn:microsoft.com/office/officeart/2005/8/layout/vList2"/>
    <dgm:cxn modelId="{B7AFFD50-E8E7-404F-B1B1-3A55C0059E41}" type="presParOf" srcId="{309043BB-8A1D-4D56-9FDA-F4465F53D0B8}" destId="{8EC785E1-A19A-4CCC-872A-568D971F3CC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5D25963-8D7F-497B-ADCF-EE2E19A303D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71C47B2-55BD-4687-B290-F1B26B6FC6BB}">
      <dgm:prSet/>
      <dgm:spPr/>
      <dgm:t>
        <a:bodyPr/>
        <a:lstStyle/>
        <a:p>
          <a:r>
            <a:rPr lang="en-US"/>
            <a:t>Потврда теорије притиска: друштвени контекст генерише напетости</a:t>
          </a:r>
        </a:p>
      </dgm:t>
    </dgm:pt>
    <dgm:pt modelId="{14CB4F07-B8B8-4725-BF92-F9857D5ED8B2}" type="parTrans" cxnId="{522265AF-EF9A-4E05-AAF7-A573E54369DE}">
      <dgm:prSet/>
      <dgm:spPr/>
      <dgm:t>
        <a:bodyPr/>
        <a:lstStyle/>
        <a:p>
          <a:endParaRPr lang="en-US"/>
        </a:p>
      </dgm:t>
    </dgm:pt>
    <dgm:pt modelId="{07FB16CB-F72A-4CFF-A94B-152EF50352F3}" type="sibTrans" cxnId="{522265AF-EF9A-4E05-AAF7-A573E54369DE}">
      <dgm:prSet/>
      <dgm:spPr/>
      <dgm:t>
        <a:bodyPr/>
        <a:lstStyle/>
        <a:p>
          <a:endParaRPr lang="en-US"/>
        </a:p>
      </dgm:t>
    </dgm:pt>
    <dgm:pt modelId="{8B05E520-4172-4652-8EC2-E0B13C4FEFEC}">
      <dgm:prSet/>
      <dgm:spPr/>
      <dgm:t>
        <a:bodyPr/>
        <a:lstStyle/>
        <a:p>
          <a:r>
            <a:rPr lang="en-US"/>
            <a:t>"Култура насиља" у срединама са висок</a:t>
          </a:r>
          <a:r>
            <a:rPr lang="sr-Cyrl-RS"/>
            <a:t>им стопама криминалитета </a:t>
          </a:r>
          <a:endParaRPr lang="en-US"/>
        </a:p>
      </dgm:t>
    </dgm:pt>
    <dgm:pt modelId="{BF05BAB2-00C6-4DD7-836B-930575381F4F}" type="parTrans" cxnId="{6371DB7D-6B01-4012-BA8C-EFEDD1377F77}">
      <dgm:prSet/>
      <dgm:spPr/>
      <dgm:t>
        <a:bodyPr/>
        <a:lstStyle/>
        <a:p>
          <a:endParaRPr lang="en-US"/>
        </a:p>
      </dgm:t>
    </dgm:pt>
    <dgm:pt modelId="{54DF4EB3-1832-4FA7-A45F-82405CEB9A94}" type="sibTrans" cxnId="{6371DB7D-6B01-4012-BA8C-EFEDD1377F77}">
      <dgm:prSet/>
      <dgm:spPr/>
      <dgm:t>
        <a:bodyPr/>
        <a:lstStyle/>
        <a:p>
          <a:endParaRPr lang="en-US"/>
        </a:p>
      </dgm:t>
    </dgm:pt>
    <dgm:pt modelId="{174A21FA-38CD-4818-BC48-95859B4DF86B}">
      <dgm:prSet/>
      <dgm:spPr/>
      <dgm:t>
        <a:bodyPr/>
        <a:lstStyle/>
        <a:p>
          <a:r>
            <a:rPr lang="en-US"/>
            <a:t>Доступност и економска моћ објашњавају здравствене ризике</a:t>
          </a:r>
        </a:p>
      </dgm:t>
    </dgm:pt>
    <dgm:pt modelId="{CD843D8E-CB77-414B-B9A5-E6A43E108FF4}" type="parTrans" cxnId="{413A2EF6-12B6-4E2F-92D9-6BFB1D83CC13}">
      <dgm:prSet/>
      <dgm:spPr/>
      <dgm:t>
        <a:bodyPr/>
        <a:lstStyle/>
        <a:p>
          <a:endParaRPr lang="en-US"/>
        </a:p>
      </dgm:t>
    </dgm:pt>
    <dgm:pt modelId="{1FF9D4BE-906F-49A3-86CA-08748640B64F}" type="sibTrans" cxnId="{413A2EF6-12B6-4E2F-92D9-6BFB1D83CC13}">
      <dgm:prSet/>
      <dgm:spPr/>
      <dgm:t>
        <a:bodyPr/>
        <a:lstStyle/>
        <a:p>
          <a:endParaRPr lang="en-US"/>
        </a:p>
      </dgm:t>
    </dgm:pt>
    <dgm:pt modelId="{04B5C7EE-D23C-4AA6-93E2-D45CFEDCFD19}" type="pres">
      <dgm:prSet presAssocID="{25D25963-8D7F-497B-ADCF-EE2E19A303DA}" presName="vert0" presStyleCnt="0">
        <dgm:presLayoutVars>
          <dgm:dir/>
          <dgm:animOne val="branch"/>
          <dgm:animLvl val="lvl"/>
        </dgm:presLayoutVars>
      </dgm:prSet>
      <dgm:spPr/>
    </dgm:pt>
    <dgm:pt modelId="{E47FBB54-A5B7-477F-BCF7-EEB45519FD4D}" type="pres">
      <dgm:prSet presAssocID="{971C47B2-55BD-4687-B290-F1B26B6FC6BB}" presName="thickLine" presStyleLbl="alignNode1" presStyleIdx="0" presStyleCnt="3"/>
      <dgm:spPr/>
    </dgm:pt>
    <dgm:pt modelId="{0F945457-B614-4546-933E-D35D74391467}" type="pres">
      <dgm:prSet presAssocID="{971C47B2-55BD-4687-B290-F1B26B6FC6BB}" presName="horz1" presStyleCnt="0"/>
      <dgm:spPr/>
    </dgm:pt>
    <dgm:pt modelId="{40D12587-AE77-4915-9DC5-F1D0837ED467}" type="pres">
      <dgm:prSet presAssocID="{971C47B2-55BD-4687-B290-F1B26B6FC6BB}" presName="tx1" presStyleLbl="revTx" presStyleIdx="0" presStyleCnt="3"/>
      <dgm:spPr/>
    </dgm:pt>
    <dgm:pt modelId="{F9651506-9C97-4944-A7EC-914A87A0B65C}" type="pres">
      <dgm:prSet presAssocID="{971C47B2-55BD-4687-B290-F1B26B6FC6BB}" presName="vert1" presStyleCnt="0"/>
      <dgm:spPr/>
    </dgm:pt>
    <dgm:pt modelId="{10E346F3-2A70-4FF9-8CE5-7FB7DFC99D29}" type="pres">
      <dgm:prSet presAssocID="{8B05E520-4172-4652-8EC2-E0B13C4FEFEC}" presName="thickLine" presStyleLbl="alignNode1" presStyleIdx="1" presStyleCnt="3"/>
      <dgm:spPr/>
    </dgm:pt>
    <dgm:pt modelId="{F68C74EF-3C9C-4397-936B-1048A9D73FEA}" type="pres">
      <dgm:prSet presAssocID="{8B05E520-4172-4652-8EC2-E0B13C4FEFEC}" presName="horz1" presStyleCnt="0"/>
      <dgm:spPr/>
    </dgm:pt>
    <dgm:pt modelId="{0DE6CFBF-83E6-413D-931D-C35C7739548C}" type="pres">
      <dgm:prSet presAssocID="{8B05E520-4172-4652-8EC2-E0B13C4FEFEC}" presName="tx1" presStyleLbl="revTx" presStyleIdx="1" presStyleCnt="3"/>
      <dgm:spPr/>
    </dgm:pt>
    <dgm:pt modelId="{405343D6-217B-4CFE-991E-7B9D7F15864A}" type="pres">
      <dgm:prSet presAssocID="{8B05E520-4172-4652-8EC2-E0B13C4FEFEC}" presName="vert1" presStyleCnt="0"/>
      <dgm:spPr/>
    </dgm:pt>
    <dgm:pt modelId="{A38133D2-1A98-4E36-9EED-6FB389394C91}" type="pres">
      <dgm:prSet presAssocID="{174A21FA-38CD-4818-BC48-95859B4DF86B}" presName="thickLine" presStyleLbl="alignNode1" presStyleIdx="2" presStyleCnt="3"/>
      <dgm:spPr/>
    </dgm:pt>
    <dgm:pt modelId="{B28EEAEC-B355-46C5-8E00-FFA46D625002}" type="pres">
      <dgm:prSet presAssocID="{174A21FA-38CD-4818-BC48-95859B4DF86B}" presName="horz1" presStyleCnt="0"/>
      <dgm:spPr/>
    </dgm:pt>
    <dgm:pt modelId="{31739719-3880-402B-8401-AC367508F787}" type="pres">
      <dgm:prSet presAssocID="{174A21FA-38CD-4818-BC48-95859B4DF86B}" presName="tx1" presStyleLbl="revTx" presStyleIdx="2" presStyleCnt="3"/>
      <dgm:spPr/>
    </dgm:pt>
    <dgm:pt modelId="{C09FC399-4224-4AE4-8101-C8A08B79D060}" type="pres">
      <dgm:prSet presAssocID="{174A21FA-38CD-4818-BC48-95859B4DF86B}" presName="vert1" presStyleCnt="0"/>
      <dgm:spPr/>
    </dgm:pt>
  </dgm:ptLst>
  <dgm:cxnLst>
    <dgm:cxn modelId="{A3CC1466-ED3D-4DA7-BA48-DA4375F9CDC9}" type="presOf" srcId="{25D25963-8D7F-497B-ADCF-EE2E19A303DA}" destId="{04B5C7EE-D23C-4AA6-93E2-D45CFEDCFD19}" srcOrd="0" destOrd="0" presId="urn:microsoft.com/office/officeart/2008/layout/LinedList"/>
    <dgm:cxn modelId="{DC0AB266-68F9-4853-AE32-FF52E84641D6}" type="presOf" srcId="{174A21FA-38CD-4818-BC48-95859B4DF86B}" destId="{31739719-3880-402B-8401-AC367508F787}" srcOrd="0" destOrd="0" presId="urn:microsoft.com/office/officeart/2008/layout/LinedList"/>
    <dgm:cxn modelId="{7B972A4F-B88A-4AEE-B516-769530D6D0C5}" type="presOf" srcId="{8B05E520-4172-4652-8EC2-E0B13C4FEFEC}" destId="{0DE6CFBF-83E6-413D-931D-C35C7739548C}" srcOrd="0" destOrd="0" presId="urn:microsoft.com/office/officeart/2008/layout/LinedList"/>
    <dgm:cxn modelId="{6371DB7D-6B01-4012-BA8C-EFEDD1377F77}" srcId="{25D25963-8D7F-497B-ADCF-EE2E19A303DA}" destId="{8B05E520-4172-4652-8EC2-E0B13C4FEFEC}" srcOrd="1" destOrd="0" parTransId="{BF05BAB2-00C6-4DD7-836B-930575381F4F}" sibTransId="{54DF4EB3-1832-4FA7-A45F-82405CEB9A94}"/>
    <dgm:cxn modelId="{CBA2FA8D-DA5D-4A9C-8225-676DB022CB5C}" type="presOf" srcId="{971C47B2-55BD-4687-B290-F1B26B6FC6BB}" destId="{40D12587-AE77-4915-9DC5-F1D0837ED467}" srcOrd="0" destOrd="0" presId="urn:microsoft.com/office/officeart/2008/layout/LinedList"/>
    <dgm:cxn modelId="{522265AF-EF9A-4E05-AAF7-A573E54369DE}" srcId="{25D25963-8D7F-497B-ADCF-EE2E19A303DA}" destId="{971C47B2-55BD-4687-B290-F1B26B6FC6BB}" srcOrd="0" destOrd="0" parTransId="{14CB4F07-B8B8-4725-BF92-F9857D5ED8B2}" sibTransId="{07FB16CB-F72A-4CFF-A94B-152EF50352F3}"/>
    <dgm:cxn modelId="{413A2EF6-12B6-4E2F-92D9-6BFB1D83CC13}" srcId="{25D25963-8D7F-497B-ADCF-EE2E19A303DA}" destId="{174A21FA-38CD-4818-BC48-95859B4DF86B}" srcOrd="2" destOrd="0" parTransId="{CD843D8E-CB77-414B-B9A5-E6A43E108FF4}" sibTransId="{1FF9D4BE-906F-49A3-86CA-08748640B64F}"/>
    <dgm:cxn modelId="{CE48423F-4590-4C81-8DFE-3B4BECCF83A2}" type="presParOf" srcId="{04B5C7EE-D23C-4AA6-93E2-D45CFEDCFD19}" destId="{E47FBB54-A5B7-477F-BCF7-EEB45519FD4D}" srcOrd="0" destOrd="0" presId="urn:microsoft.com/office/officeart/2008/layout/LinedList"/>
    <dgm:cxn modelId="{DA167DC0-B8DD-4751-B4DD-ACB3199D4214}" type="presParOf" srcId="{04B5C7EE-D23C-4AA6-93E2-D45CFEDCFD19}" destId="{0F945457-B614-4546-933E-D35D74391467}" srcOrd="1" destOrd="0" presId="urn:microsoft.com/office/officeart/2008/layout/LinedList"/>
    <dgm:cxn modelId="{5ED05980-37CF-436F-848D-03E8701AB90C}" type="presParOf" srcId="{0F945457-B614-4546-933E-D35D74391467}" destId="{40D12587-AE77-4915-9DC5-F1D0837ED467}" srcOrd="0" destOrd="0" presId="urn:microsoft.com/office/officeart/2008/layout/LinedList"/>
    <dgm:cxn modelId="{F944A429-0F2D-4D24-AFA0-6E80D4520ED6}" type="presParOf" srcId="{0F945457-B614-4546-933E-D35D74391467}" destId="{F9651506-9C97-4944-A7EC-914A87A0B65C}" srcOrd="1" destOrd="0" presId="urn:microsoft.com/office/officeart/2008/layout/LinedList"/>
    <dgm:cxn modelId="{8620988C-3BEC-4FE7-95CA-7FB688B2F8AC}" type="presParOf" srcId="{04B5C7EE-D23C-4AA6-93E2-D45CFEDCFD19}" destId="{10E346F3-2A70-4FF9-8CE5-7FB7DFC99D29}" srcOrd="2" destOrd="0" presId="urn:microsoft.com/office/officeart/2008/layout/LinedList"/>
    <dgm:cxn modelId="{262CEFF5-DD1B-4D80-8EC0-E9F4DA9C54B6}" type="presParOf" srcId="{04B5C7EE-D23C-4AA6-93E2-D45CFEDCFD19}" destId="{F68C74EF-3C9C-4397-936B-1048A9D73FEA}" srcOrd="3" destOrd="0" presId="urn:microsoft.com/office/officeart/2008/layout/LinedList"/>
    <dgm:cxn modelId="{CC116EF9-58D5-4B22-A574-08974103C6BE}" type="presParOf" srcId="{F68C74EF-3C9C-4397-936B-1048A9D73FEA}" destId="{0DE6CFBF-83E6-413D-931D-C35C7739548C}" srcOrd="0" destOrd="0" presId="urn:microsoft.com/office/officeart/2008/layout/LinedList"/>
    <dgm:cxn modelId="{3D74FC30-FB68-47DA-84BF-31034236FC32}" type="presParOf" srcId="{F68C74EF-3C9C-4397-936B-1048A9D73FEA}" destId="{405343D6-217B-4CFE-991E-7B9D7F15864A}" srcOrd="1" destOrd="0" presId="urn:microsoft.com/office/officeart/2008/layout/LinedList"/>
    <dgm:cxn modelId="{B7EB8F58-BE9B-4185-94D7-803A3EEEE24A}" type="presParOf" srcId="{04B5C7EE-D23C-4AA6-93E2-D45CFEDCFD19}" destId="{A38133D2-1A98-4E36-9EED-6FB389394C91}" srcOrd="4" destOrd="0" presId="urn:microsoft.com/office/officeart/2008/layout/LinedList"/>
    <dgm:cxn modelId="{A1C79573-99E5-462D-BEE3-6E4DD94E2369}" type="presParOf" srcId="{04B5C7EE-D23C-4AA6-93E2-D45CFEDCFD19}" destId="{B28EEAEC-B355-46C5-8E00-FFA46D625002}" srcOrd="5" destOrd="0" presId="urn:microsoft.com/office/officeart/2008/layout/LinedList"/>
    <dgm:cxn modelId="{1EA29797-A01B-44B7-BB6F-CAD507EC43CB}" type="presParOf" srcId="{B28EEAEC-B355-46C5-8E00-FFA46D625002}" destId="{31739719-3880-402B-8401-AC367508F787}" srcOrd="0" destOrd="0" presId="urn:microsoft.com/office/officeart/2008/layout/LinedList"/>
    <dgm:cxn modelId="{9081C064-6696-452C-BE34-928DF0F4FF3E}" type="presParOf" srcId="{B28EEAEC-B355-46C5-8E00-FFA46D625002}" destId="{C09FC399-4224-4AE4-8101-C8A08B79D06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19AEDE-9114-4BAA-B899-177301286640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Ризично понашање </a:t>
          </a:r>
          <a:r>
            <a:rPr lang="sr-Latn-RS" sz="3100" kern="1200"/>
            <a:t>-</a:t>
          </a:r>
          <a:r>
            <a:rPr lang="en-US" sz="3100" kern="1200"/>
            <a:t> одступање од друштвених норми (Ljubičić, 2012)</a:t>
          </a:r>
        </a:p>
      </dsp:txBody>
      <dsp:txXfrm>
        <a:off x="38788" y="38788"/>
        <a:ext cx="7874250" cy="1246730"/>
      </dsp:txXfrm>
    </dsp:sp>
    <dsp:sp modelId="{E87F2888-3E32-464E-B9B0-F72C10C39A6E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100" kern="1200" dirty="0"/>
            <a:t>З</a:t>
          </a:r>
          <a:r>
            <a:rPr lang="en-US" sz="3100" kern="1200" dirty="0" err="1"/>
            <a:t>абринутост</a:t>
          </a:r>
          <a:r>
            <a:rPr lang="en-US" sz="3100" kern="1200" dirty="0"/>
            <a:t> </a:t>
          </a:r>
          <a:r>
            <a:rPr lang="en-US" sz="3100" kern="1200" dirty="0" err="1"/>
            <a:t>друштва</a:t>
          </a:r>
          <a:r>
            <a:rPr lang="en-US" sz="3100" kern="1200" dirty="0"/>
            <a:t> </a:t>
          </a:r>
          <a:r>
            <a:rPr lang="en-US" sz="3100" kern="1200" dirty="0" err="1"/>
            <a:t>за</a:t>
          </a:r>
          <a:r>
            <a:rPr lang="en-US" sz="3100" kern="1200" dirty="0"/>
            <a:t> "</a:t>
          </a:r>
          <a:r>
            <a:rPr lang="en-US" sz="3100" kern="1200" dirty="0" err="1"/>
            <a:t>проблематичну</a:t>
          </a:r>
          <a:r>
            <a:rPr lang="en-US" sz="3100" kern="1200" dirty="0"/>
            <a:t>" </a:t>
          </a:r>
          <a:r>
            <a:rPr lang="en-US" sz="3100" kern="1200" dirty="0" err="1"/>
            <a:t>омладину</a:t>
          </a:r>
          <a:endParaRPr lang="en-US" sz="3100" kern="1200" dirty="0"/>
        </a:p>
      </dsp:txBody>
      <dsp:txXfrm>
        <a:off x="859665" y="1583811"/>
        <a:ext cx="7544028" cy="1246730"/>
      </dsp:txXfrm>
    </dsp:sp>
    <dsp:sp modelId="{369F2908-9EF0-4D45-8090-523284B3F700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100" kern="1200"/>
            <a:t>П</a:t>
          </a:r>
          <a:r>
            <a:rPr lang="en-US" sz="3100" kern="1200"/>
            <a:t>ораст броја ризичних понашања и </a:t>
          </a:r>
          <a:r>
            <a:rPr lang="sr-Cyrl-RS" sz="3100" kern="1200"/>
            <a:t>све </a:t>
          </a:r>
          <a:r>
            <a:rPr lang="en-US" sz="3100" kern="1200"/>
            <a:t>млађи узраст </a:t>
          </a:r>
          <a:r>
            <a:rPr lang="sr-Cyrl-RS" sz="3100" kern="1200"/>
            <a:t>при </a:t>
          </a:r>
          <a:r>
            <a:rPr lang="en-US" sz="3100" kern="1200"/>
            <a:t>прво</a:t>
          </a:r>
          <a:r>
            <a:rPr lang="sr-Cyrl-RS" sz="3100" kern="1200"/>
            <a:t>м</a:t>
          </a:r>
          <a:r>
            <a:rPr lang="en-US" sz="3100" kern="1200"/>
            <a:t> контакт</a:t>
          </a:r>
          <a:r>
            <a:rPr lang="sr-Cyrl-RS" sz="3100" kern="1200"/>
            <a:t>у</a:t>
          </a:r>
          <a:r>
            <a:rPr lang="en-US" sz="3100" kern="1200"/>
            <a:t> са ПАС</a:t>
          </a:r>
        </a:p>
      </dsp:txBody>
      <dsp:txXfrm>
        <a:off x="1680543" y="3128835"/>
        <a:ext cx="7544028" cy="1246730"/>
      </dsp:txXfrm>
    </dsp:sp>
    <dsp:sp modelId="{DBB68B2D-0631-4103-956B-18C751AF4D37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BED37812-8DC8-4FEE-9D3F-C55428281455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62930-896D-4F1A-8CE4-F6F38C0E33BE}">
      <dsp:nvSpPr>
        <dsp:cNvPr id="0" name=""/>
        <dsp:cNvSpPr/>
      </dsp:nvSpPr>
      <dsp:spPr>
        <a:xfrm>
          <a:off x="0" y="2825"/>
          <a:ext cx="69494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CBD8B-030C-4113-8F14-F8C05D2F5280}">
      <dsp:nvSpPr>
        <dsp:cNvPr id="0" name=""/>
        <dsp:cNvSpPr/>
      </dsp:nvSpPr>
      <dsp:spPr>
        <a:xfrm>
          <a:off x="0" y="2825"/>
          <a:ext cx="6949440" cy="1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Општа теорија притиска (Agnew, 2003) – интеграција индивидуалних и контекстуалних фактора</a:t>
          </a:r>
        </a:p>
      </dsp:txBody>
      <dsp:txXfrm>
        <a:off x="0" y="2825"/>
        <a:ext cx="6949440" cy="1926995"/>
      </dsp:txXfrm>
    </dsp:sp>
    <dsp:sp modelId="{E9DBA867-9592-44DB-B035-C6147046503D}">
      <dsp:nvSpPr>
        <dsp:cNvPr id="0" name=""/>
        <dsp:cNvSpPr/>
      </dsp:nvSpPr>
      <dsp:spPr>
        <a:xfrm>
          <a:off x="0" y="1929820"/>
          <a:ext cx="6949440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D30C3C-426D-4185-B98B-3F3246A53504}">
      <dsp:nvSpPr>
        <dsp:cNvPr id="0" name=""/>
        <dsp:cNvSpPr/>
      </dsp:nvSpPr>
      <dsp:spPr>
        <a:xfrm>
          <a:off x="0" y="1929820"/>
          <a:ext cx="6949440" cy="1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Тест</a:t>
          </a:r>
          <a:r>
            <a:rPr lang="sr-Cyrl-RS" sz="3200" kern="1200" dirty="0" err="1"/>
            <a:t>ирање</a:t>
          </a:r>
          <a:r>
            <a:rPr lang="en-US" sz="3200" kern="1200" dirty="0"/>
            <a:t> </a:t>
          </a:r>
          <a:r>
            <a:rPr lang="en-US" sz="3200" kern="1200" dirty="0" err="1"/>
            <a:t>утицаја</a:t>
          </a:r>
          <a:r>
            <a:rPr lang="en-US" sz="3200" kern="1200" dirty="0"/>
            <a:t> </a:t>
          </a:r>
          <a:r>
            <a:rPr lang="en-US" sz="3200" kern="1200" dirty="0" err="1"/>
            <a:t>фактора</a:t>
          </a:r>
          <a:r>
            <a:rPr lang="en-US" sz="3200" kern="1200" dirty="0"/>
            <a:t> </a:t>
          </a:r>
          <a:r>
            <a:rPr lang="en-US" sz="3200" kern="1200" dirty="0" err="1"/>
            <a:t>на</a:t>
          </a:r>
          <a:r>
            <a:rPr lang="en-US" sz="3200" kern="1200" dirty="0"/>
            <a:t> </a:t>
          </a:r>
          <a:r>
            <a:rPr lang="en-US" sz="3200" kern="1200" dirty="0" err="1"/>
            <a:t>ризично</a:t>
          </a:r>
          <a:r>
            <a:rPr lang="en-US" sz="3200" kern="1200" dirty="0"/>
            <a:t> </a:t>
          </a:r>
          <a:r>
            <a:rPr lang="en-US" sz="3200" kern="1200" dirty="0" err="1"/>
            <a:t>понашање</a:t>
          </a:r>
          <a:r>
            <a:rPr lang="en-US" sz="3200" kern="1200" dirty="0"/>
            <a:t> </a:t>
          </a:r>
          <a:r>
            <a:rPr lang="en-US" sz="3200" kern="1200" dirty="0" err="1"/>
            <a:t>младих</a:t>
          </a:r>
          <a:endParaRPr lang="en-US" sz="3200" kern="1200" dirty="0"/>
        </a:p>
      </dsp:txBody>
      <dsp:txXfrm>
        <a:off x="0" y="1929820"/>
        <a:ext cx="6949440" cy="1926995"/>
      </dsp:txXfrm>
    </dsp:sp>
    <dsp:sp modelId="{F391A717-53A7-4D03-B9F8-99E1BD22140A}">
      <dsp:nvSpPr>
        <dsp:cNvPr id="0" name=""/>
        <dsp:cNvSpPr/>
      </dsp:nvSpPr>
      <dsp:spPr>
        <a:xfrm>
          <a:off x="0" y="3856816"/>
          <a:ext cx="694944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A9B1F-7262-4DF7-A81C-08BA5D2EC626}">
      <dsp:nvSpPr>
        <dsp:cNvPr id="0" name=""/>
        <dsp:cNvSpPr/>
      </dsp:nvSpPr>
      <dsp:spPr>
        <a:xfrm>
          <a:off x="0" y="3856816"/>
          <a:ext cx="6949440" cy="1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200" kern="1200" dirty="0"/>
            <a:t>Д</a:t>
          </a:r>
          <a:r>
            <a:rPr lang="en-US" sz="3200" kern="1200" dirty="0" err="1"/>
            <a:t>ебат</a:t>
          </a:r>
          <a:r>
            <a:rPr lang="sr-Cyrl-RS" sz="3200" kern="1200" dirty="0"/>
            <a:t>а</a:t>
          </a:r>
          <a:r>
            <a:rPr lang="en-US" sz="3200" kern="1200" dirty="0"/>
            <a:t> о </a:t>
          </a:r>
          <a:r>
            <a:rPr lang="en-US" sz="3200" kern="1200" dirty="0" err="1"/>
            <a:t>индивидуалним</a:t>
          </a:r>
          <a:r>
            <a:rPr lang="en-US" sz="3200" kern="1200" dirty="0"/>
            <a:t> vs. </a:t>
          </a:r>
          <a:r>
            <a:rPr lang="en-US" sz="3200" kern="1200" dirty="0" err="1"/>
            <a:t>срединским</a:t>
          </a:r>
          <a:r>
            <a:rPr lang="en-US" sz="3200" kern="1200" dirty="0"/>
            <a:t> </a:t>
          </a:r>
          <a:r>
            <a:rPr lang="en-US" sz="3200" kern="1200" dirty="0" err="1"/>
            <a:t>утицајима</a:t>
          </a:r>
          <a:endParaRPr lang="en-US" sz="3200" kern="1200" dirty="0"/>
        </a:p>
      </dsp:txBody>
      <dsp:txXfrm>
        <a:off x="0" y="3856816"/>
        <a:ext cx="6949440" cy="19269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0D2340-4D96-47FF-AFC7-AD1BC5930541}">
      <dsp:nvSpPr>
        <dsp:cNvPr id="0" name=""/>
        <dsp:cNvSpPr/>
      </dsp:nvSpPr>
      <dsp:spPr>
        <a:xfrm>
          <a:off x="0" y="126966"/>
          <a:ext cx="6949440" cy="134213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Друштвено неприлагођено понашање које одступа од норми</a:t>
          </a:r>
          <a:endParaRPr lang="en-US" sz="1900" kern="1200"/>
        </a:p>
      </dsp:txBody>
      <dsp:txXfrm>
        <a:off x="65518" y="192484"/>
        <a:ext cx="6818404" cy="1211100"/>
      </dsp:txXfrm>
    </dsp:sp>
    <dsp:sp modelId="{69115084-21CD-40BC-94DB-3A133107AEE5}">
      <dsp:nvSpPr>
        <dsp:cNvPr id="0" name=""/>
        <dsp:cNvSpPr/>
      </dsp:nvSpPr>
      <dsp:spPr>
        <a:xfrm>
          <a:off x="0" y="1523822"/>
          <a:ext cx="6949440" cy="1342136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kern="1200"/>
            <a:t>E</a:t>
          </a:r>
          <a:r>
            <a:rPr lang="en-US" sz="1900" kern="1200"/>
            <a:t>гњуова Општа теорија притиска:</a:t>
          </a:r>
          <a:br>
            <a:rPr lang="en-US" sz="1900" kern="1200"/>
          </a:br>
          <a:r>
            <a:rPr lang="en-US" sz="1900" kern="1200"/>
            <a:t>  1) немогућност постизања циљева</a:t>
          </a:r>
          <a:br>
            <a:rPr lang="en-US" sz="1900" kern="1200"/>
          </a:br>
          <a:r>
            <a:rPr lang="en-US" sz="1900" kern="1200"/>
            <a:t>  2) негативан породични третман</a:t>
          </a:r>
          <a:br>
            <a:rPr lang="en-US" sz="1900" kern="1200"/>
          </a:br>
          <a:r>
            <a:rPr lang="en-US" sz="1900" kern="1200"/>
            <a:t>  3) друштвена дезорганизација</a:t>
          </a:r>
        </a:p>
      </dsp:txBody>
      <dsp:txXfrm>
        <a:off x="65518" y="1589340"/>
        <a:ext cx="6818404" cy="1211100"/>
      </dsp:txXfrm>
    </dsp:sp>
    <dsp:sp modelId="{6A93B652-CE9A-464B-BECB-07EA389F1E6B}">
      <dsp:nvSpPr>
        <dsp:cNvPr id="0" name=""/>
        <dsp:cNvSpPr/>
      </dsp:nvSpPr>
      <dsp:spPr>
        <a:xfrm>
          <a:off x="0" y="2920679"/>
          <a:ext cx="6949440" cy="1342136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Контекстуални фактори: економска ускраћеност, неједнакости, пренасељеност</a:t>
          </a:r>
        </a:p>
      </dsp:txBody>
      <dsp:txXfrm>
        <a:off x="65518" y="2986197"/>
        <a:ext cx="6818404" cy="1211100"/>
      </dsp:txXfrm>
    </dsp:sp>
    <dsp:sp modelId="{9C7C32BE-1143-46EC-B4AE-D3EA586B5088}">
      <dsp:nvSpPr>
        <dsp:cNvPr id="0" name=""/>
        <dsp:cNvSpPr/>
      </dsp:nvSpPr>
      <dsp:spPr>
        <a:xfrm>
          <a:off x="0" y="4317535"/>
          <a:ext cx="6949440" cy="1342136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Индивидуални фактори: личне особине, стил родитељства, вршњачки утицај</a:t>
          </a:r>
        </a:p>
      </dsp:txBody>
      <dsp:txXfrm>
        <a:off x="65518" y="4383053"/>
        <a:ext cx="6818404" cy="12111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29ADE-330F-4012-97F9-5D5F44FCA675}">
      <dsp:nvSpPr>
        <dsp:cNvPr id="0" name=""/>
        <dsp:cNvSpPr/>
      </dsp:nvSpPr>
      <dsp:spPr>
        <a:xfrm>
          <a:off x="0" y="230417"/>
          <a:ext cx="7559504" cy="11188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/>
            <a:t>Кључне друштвене особине: економска ускраћеност, неједнакости, пренасељеност, флуктуације становништва</a:t>
          </a:r>
          <a:endParaRPr lang="en-US" sz="2000" kern="1200"/>
        </a:p>
      </dsp:txBody>
      <dsp:txXfrm>
        <a:off x="54616" y="285033"/>
        <a:ext cx="7450272" cy="1009580"/>
      </dsp:txXfrm>
    </dsp:sp>
    <dsp:sp modelId="{AABE921F-B95B-4C38-B652-AD089C5CA2D5}">
      <dsp:nvSpPr>
        <dsp:cNvPr id="0" name=""/>
        <dsp:cNvSpPr/>
      </dsp:nvSpPr>
      <dsp:spPr>
        <a:xfrm>
          <a:off x="0" y="1406829"/>
          <a:ext cx="7559504" cy="1118812"/>
        </a:xfrm>
        <a:prstGeom prst="round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 err="1"/>
            <a:t>Депривилеговано</a:t>
          </a:r>
          <a:r>
            <a:rPr lang="sr-Cyrl-RS" sz="2000" kern="1200" dirty="0"/>
            <a:t> окружење „улични кодекс“, нормализација ризичних понашања</a:t>
          </a:r>
          <a:endParaRPr lang="en-US" sz="2000" kern="1200" dirty="0"/>
        </a:p>
      </dsp:txBody>
      <dsp:txXfrm>
        <a:off x="54616" y="1461445"/>
        <a:ext cx="7450272" cy="1009580"/>
      </dsp:txXfrm>
    </dsp:sp>
    <dsp:sp modelId="{D4B99A17-96A0-469E-94D1-DBA0D14930FB}">
      <dsp:nvSpPr>
        <dsp:cNvPr id="0" name=""/>
        <dsp:cNvSpPr/>
      </dsp:nvSpPr>
      <dsp:spPr>
        <a:xfrm>
          <a:off x="0" y="2583242"/>
          <a:ext cx="7559504" cy="1118812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Емпиријска потврда:</a:t>
          </a:r>
          <a:br>
            <a:rPr lang="ru-RU" sz="2000" kern="1200"/>
          </a:br>
          <a:r>
            <a:rPr lang="ru-RU" sz="2000" kern="1200"/>
            <a:t>  – Недостатак родитељског надзора или претерана ригидност</a:t>
          </a:r>
          <a:br>
            <a:rPr lang="ru-RU" sz="2000" kern="1200"/>
          </a:br>
          <a:r>
            <a:rPr lang="ru-RU" sz="2000" kern="1200"/>
            <a:t>  – Вршњачка култура ризика</a:t>
          </a:r>
          <a:endParaRPr lang="en-US" sz="2000" kern="1200"/>
        </a:p>
      </dsp:txBody>
      <dsp:txXfrm>
        <a:off x="54616" y="2637858"/>
        <a:ext cx="7450272" cy="1009580"/>
      </dsp:txXfrm>
    </dsp:sp>
    <dsp:sp modelId="{0A4A1E32-2958-45AB-AC44-984100B4D20D}">
      <dsp:nvSpPr>
        <dsp:cNvPr id="0" name=""/>
        <dsp:cNvSpPr/>
      </dsp:nvSpPr>
      <dsp:spPr>
        <a:xfrm>
          <a:off x="0" y="3759654"/>
          <a:ext cx="7559504" cy="1118812"/>
        </a:xfrm>
        <a:prstGeom prst="round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Hoffman (2002): </a:t>
          </a:r>
          <a:r>
            <a:rPr lang="sr-Cyrl-RS" sz="2000" kern="1200" dirty="0" err="1"/>
            <a:t>једнородитељске</a:t>
          </a:r>
          <a:r>
            <a:rPr lang="sr-Cyrl-RS" sz="2000" kern="1200" dirty="0"/>
            <a:t> породице, незапосленост, </a:t>
          </a:r>
          <a:r>
            <a:rPr lang="sr-Cyrl-RS" sz="2000" kern="1200" dirty="0" err="1"/>
            <a:t>сиромаштв</a:t>
          </a:r>
          <a:r>
            <a:rPr lang="sr-Latn-RS" sz="2000" kern="1200" dirty="0"/>
            <a:t>o</a:t>
          </a:r>
          <a:endParaRPr lang="en-US" sz="2000" kern="1200" dirty="0"/>
        </a:p>
      </dsp:txBody>
      <dsp:txXfrm>
        <a:off x="54616" y="3814270"/>
        <a:ext cx="7450272" cy="1009580"/>
      </dsp:txXfrm>
    </dsp:sp>
    <dsp:sp modelId="{28A6CA13-1BE3-46B1-81E3-D56C68211980}">
      <dsp:nvSpPr>
        <dsp:cNvPr id="0" name=""/>
        <dsp:cNvSpPr/>
      </dsp:nvSpPr>
      <dsp:spPr>
        <a:xfrm>
          <a:off x="0" y="4936067"/>
          <a:ext cx="7559504" cy="1118812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Hoffman &amp; Ireland (2004): </a:t>
          </a:r>
          <a:r>
            <a:rPr lang="sr-Cyrl-RS" sz="2000" kern="1200" dirty="0"/>
            <a:t>школски контекст (агрегатни ризик, вредности, квалитет) утиче на понашање ученика</a:t>
          </a:r>
          <a:endParaRPr lang="en-US" sz="2000" kern="1200" dirty="0"/>
        </a:p>
      </dsp:txBody>
      <dsp:txXfrm>
        <a:off x="54616" y="4990683"/>
        <a:ext cx="7450272" cy="10095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95182-5824-4CF3-9612-7B4296359AC5}">
      <dsp:nvSpPr>
        <dsp:cNvPr id="0" name=""/>
        <dsp:cNvSpPr/>
      </dsp:nvSpPr>
      <dsp:spPr>
        <a:xfrm>
          <a:off x="0" y="76628"/>
          <a:ext cx="6949440" cy="13974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500" kern="1200"/>
            <a:t>Облици ризика</a:t>
          </a:r>
          <a:r>
            <a:rPr lang="en-US" sz="3500" kern="1200"/>
            <a:t>: </a:t>
          </a:r>
        </a:p>
      </dsp:txBody>
      <dsp:txXfrm>
        <a:off x="68216" y="144844"/>
        <a:ext cx="6813008" cy="1260986"/>
      </dsp:txXfrm>
    </dsp:sp>
    <dsp:sp modelId="{B92A1CCF-D099-4043-A386-3E06FF2B615D}">
      <dsp:nvSpPr>
        <dsp:cNvPr id="0" name=""/>
        <dsp:cNvSpPr/>
      </dsp:nvSpPr>
      <dsp:spPr>
        <a:xfrm>
          <a:off x="0" y="1474047"/>
          <a:ext cx="6949440" cy="1340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645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1) здравствени ризици (цигарете, алкохол, марихуана)</a:t>
          </a:r>
          <a:r>
            <a:rPr lang="sr-Cyrl-RS" sz="2700" kern="1200"/>
            <a:t> 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2) насилно понашање (физички сукоби)</a:t>
          </a:r>
        </a:p>
      </dsp:txBody>
      <dsp:txXfrm>
        <a:off x="0" y="1474047"/>
        <a:ext cx="6949440" cy="1340325"/>
      </dsp:txXfrm>
    </dsp:sp>
    <dsp:sp modelId="{2A9F6240-6719-4109-A74E-5FDF730252D0}">
      <dsp:nvSpPr>
        <dsp:cNvPr id="0" name=""/>
        <dsp:cNvSpPr/>
      </dsp:nvSpPr>
      <dsp:spPr>
        <a:xfrm>
          <a:off x="0" y="2814372"/>
          <a:ext cx="6949440" cy="1397418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Два</a:t>
          </a:r>
          <a:r>
            <a:rPr lang="en-US" sz="3500" kern="1200" dirty="0"/>
            <a:t> </a:t>
          </a:r>
          <a:r>
            <a:rPr lang="en-US" sz="3500" kern="1200" dirty="0" err="1"/>
            <a:t>нивоа</a:t>
          </a:r>
          <a:r>
            <a:rPr lang="en-US" sz="3500" kern="1200" dirty="0"/>
            <a:t> </a:t>
          </a:r>
          <a:r>
            <a:rPr lang="en-US" sz="3500" kern="1200" dirty="0" err="1"/>
            <a:t>анализе</a:t>
          </a:r>
          <a:r>
            <a:rPr lang="en-US" sz="3500" kern="1200" dirty="0"/>
            <a:t>: </a:t>
          </a:r>
          <a:r>
            <a:rPr lang="en-US" sz="3500" kern="1200" dirty="0" err="1"/>
            <a:t>индивидуални</a:t>
          </a:r>
          <a:r>
            <a:rPr lang="en-US" sz="3500" kern="1200" dirty="0"/>
            <a:t> и </a:t>
          </a:r>
          <a:r>
            <a:rPr lang="sr-Cyrl-RS" sz="3500" kern="1200" dirty="0"/>
            <a:t>контекстуални</a:t>
          </a:r>
          <a:endParaRPr lang="en-US" sz="3500" kern="1200" dirty="0"/>
        </a:p>
      </dsp:txBody>
      <dsp:txXfrm>
        <a:off x="68216" y="2882588"/>
        <a:ext cx="6813008" cy="1260986"/>
      </dsp:txXfrm>
    </dsp:sp>
    <dsp:sp modelId="{884EBCE7-3339-4D24-839D-DF327A42A4CE}">
      <dsp:nvSpPr>
        <dsp:cNvPr id="0" name=""/>
        <dsp:cNvSpPr/>
      </dsp:nvSpPr>
      <dsp:spPr>
        <a:xfrm>
          <a:off x="0" y="4312590"/>
          <a:ext cx="6949440" cy="1397418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Извор података: "Млади у Србији 2015" (FES)</a:t>
          </a:r>
        </a:p>
      </dsp:txBody>
      <dsp:txXfrm>
        <a:off x="68216" y="4380806"/>
        <a:ext cx="6813008" cy="12609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AC8ABF-4BA1-49CB-9911-266B448216BD}">
      <dsp:nvSpPr>
        <dsp:cNvPr id="0" name=""/>
        <dsp:cNvSpPr/>
      </dsp:nvSpPr>
      <dsp:spPr>
        <a:xfrm>
          <a:off x="0" y="29217"/>
          <a:ext cx="6949440" cy="18460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Већи ризик: мушкарци, старији, нижег образовања</a:t>
          </a:r>
        </a:p>
      </dsp:txBody>
      <dsp:txXfrm>
        <a:off x="90116" y="119333"/>
        <a:ext cx="6769208" cy="1665808"/>
      </dsp:txXfrm>
    </dsp:sp>
    <dsp:sp modelId="{01AC17C3-B31B-423D-B202-2FD595F44660}">
      <dsp:nvSpPr>
        <dsp:cNvPr id="0" name=""/>
        <dsp:cNvSpPr/>
      </dsp:nvSpPr>
      <dsp:spPr>
        <a:xfrm>
          <a:off x="0" y="1970298"/>
          <a:ext cx="6949440" cy="184604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Учестало дружење и породични конфликти повећавају употребу ПАС</a:t>
          </a:r>
        </a:p>
      </dsp:txBody>
      <dsp:txXfrm>
        <a:off x="90116" y="2060414"/>
        <a:ext cx="6769208" cy="1665808"/>
      </dsp:txXfrm>
    </dsp:sp>
    <dsp:sp modelId="{6583A7ED-95D7-4216-B3E5-BF4818C494A8}">
      <dsp:nvSpPr>
        <dsp:cNvPr id="0" name=""/>
        <dsp:cNvSpPr/>
      </dsp:nvSpPr>
      <dsp:spPr>
        <a:xfrm>
          <a:off x="0" y="3911378"/>
          <a:ext cx="6949440" cy="18460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Више ризика у економски развијеним општинама са мањом незапосленошћу</a:t>
          </a:r>
        </a:p>
      </dsp:txBody>
      <dsp:txXfrm>
        <a:off x="90116" y="4001494"/>
        <a:ext cx="6769208" cy="16658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5020AF-19CA-4FE5-B04F-DEBAA6532909}">
      <dsp:nvSpPr>
        <dsp:cNvPr id="0" name=""/>
        <dsp:cNvSpPr/>
      </dsp:nvSpPr>
      <dsp:spPr>
        <a:xfrm>
          <a:off x="0" y="76273"/>
          <a:ext cx="6949440" cy="18146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Већи ризик: мушкарци, млађи, нижег образовања, учестало излажење</a:t>
          </a:r>
        </a:p>
      </dsp:txBody>
      <dsp:txXfrm>
        <a:off x="88585" y="164858"/>
        <a:ext cx="6772270" cy="1637500"/>
      </dsp:txXfrm>
    </dsp:sp>
    <dsp:sp modelId="{DB27A85D-2B86-4DEC-B97C-6EB8999D2BC1}">
      <dsp:nvSpPr>
        <dsp:cNvPr id="0" name=""/>
        <dsp:cNvSpPr/>
      </dsp:nvSpPr>
      <dsp:spPr>
        <a:xfrm>
          <a:off x="0" y="1985983"/>
          <a:ext cx="6949440" cy="181467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Контекст: &gt;20% етничких мањина и висока стопа тешких кривичних дела</a:t>
          </a:r>
        </a:p>
      </dsp:txBody>
      <dsp:txXfrm>
        <a:off x="88585" y="2074568"/>
        <a:ext cx="6772270" cy="1637500"/>
      </dsp:txXfrm>
    </dsp:sp>
    <dsp:sp modelId="{8EC785E1-A19A-4CCC-872A-568D971F3CC0}">
      <dsp:nvSpPr>
        <dsp:cNvPr id="0" name=""/>
        <dsp:cNvSpPr/>
      </dsp:nvSpPr>
      <dsp:spPr>
        <a:xfrm>
          <a:off x="0" y="3895693"/>
          <a:ext cx="6949440" cy="181467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Развијеност и незапосленост општине – нема значајан утицај</a:t>
          </a:r>
        </a:p>
      </dsp:txBody>
      <dsp:txXfrm>
        <a:off x="88585" y="3984278"/>
        <a:ext cx="6772270" cy="16375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7FBB54-A5B7-477F-BCF7-EEB45519FD4D}">
      <dsp:nvSpPr>
        <dsp:cNvPr id="0" name=""/>
        <dsp:cNvSpPr/>
      </dsp:nvSpPr>
      <dsp:spPr>
        <a:xfrm>
          <a:off x="0" y="2825"/>
          <a:ext cx="69494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12587-AE77-4915-9DC5-F1D0837ED467}">
      <dsp:nvSpPr>
        <dsp:cNvPr id="0" name=""/>
        <dsp:cNvSpPr/>
      </dsp:nvSpPr>
      <dsp:spPr>
        <a:xfrm>
          <a:off x="0" y="2825"/>
          <a:ext cx="6949440" cy="1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Потврда теорије притиска: друштвени контекст генерише напетости</a:t>
          </a:r>
        </a:p>
      </dsp:txBody>
      <dsp:txXfrm>
        <a:off x="0" y="2825"/>
        <a:ext cx="6949440" cy="1926995"/>
      </dsp:txXfrm>
    </dsp:sp>
    <dsp:sp modelId="{10E346F3-2A70-4FF9-8CE5-7FB7DFC99D29}">
      <dsp:nvSpPr>
        <dsp:cNvPr id="0" name=""/>
        <dsp:cNvSpPr/>
      </dsp:nvSpPr>
      <dsp:spPr>
        <a:xfrm>
          <a:off x="0" y="1929820"/>
          <a:ext cx="6949440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E6CFBF-83E6-413D-931D-C35C7739548C}">
      <dsp:nvSpPr>
        <dsp:cNvPr id="0" name=""/>
        <dsp:cNvSpPr/>
      </dsp:nvSpPr>
      <dsp:spPr>
        <a:xfrm>
          <a:off x="0" y="1929820"/>
          <a:ext cx="6949440" cy="1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"Култура насиља" у срединама са висок</a:t>
          </a:r>
          <a:r>
            <a:rPr lang="sr-Cyrl-RS" sz="3800" kern="1200"/>
            <a:t>им стопама криминалитета </a:t>
          </a:r>
          <a:endParaRPr lang="en-US" sz="3800" kern="1200"/>
        </a:p>
      </dsp:txBody>
      <dsp:txXfrm>
        <a:off x="0" y="1929820"/>
        <a:ext cx="6949440" cy="1926995"/>
      </dsp:txXfrm>
    </dsp:sp>
    <dsp:sp modelId="{A38133D2-1A98-4E36-9EED-6FB389394C91}">
      <dsp:nvSpPr>
        <dsp:cNvPr id="0" name=""/>
        <dsp:cNvSpPr/>
      </dsp:nvSpPr>
      <dsp:spPr>
        <a:xfrm>
          <a:off x="0" y="3856816"/>
          <a:ext cx="694944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739719-3880-402B-8401-AC367508F787}">
      <dsp:nvSpPr>
        <dsp:cNvPr id="0" name=""/>
        <dsp:cNvSpPr/>
      </dsp:nvSpPr>
      <dsp:spPr>
        <a:xfrm>
          <a:off x="0" y="3856816"/>
          <a:ext cx="6949440" cy="1926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Доступност и економска моћ објашњавају здравствене ризике</a:t>
          </a:r>
        </a:p>
      </dsp:txBody>
      <dsp:txXfrm>
        <a:off x="0" y="3856816"/>
        <a:ext cx="6949440" cy="1926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77C52-9C1D-A99D-8CCE-3AD47EC4D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24A9A-A9DC-C2F1-6F68-DDA1AD82C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EE710-2D3E-4EA8-B7B7-ABA307C5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E6347-474A-41BA-058B-F2532CA64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C632E-21ED-2B4C-E1D2-6F98E7AF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5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FFF3C-84E6-739D-65C5-EDBDDB9D0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43EB76-1AEE-3F76-8857-0D1C68B69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00690-793A-D0C4-8E8F-1A05EDA09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8B353-83AF-448F-BD38-74B67151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7CE1C-0F3D-FBBD-F2C1-1B0FCF44D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76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143993-EFE2-3A71-FB5F-7F90ED0C1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A405E-4D24-DFCC-D4D6-0C2EB31BB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C772E-E8BF-2202-378D-572A55AC0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F9ED3-C4C8-B83A-B4F1-E934F519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FE7ED-CFA6-B763-7BA4-3D0993551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02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72149-E20E-9C39-F14B-6498F7C23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0F4A0-EF3C-D7F2-7C43-C749609B5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512D7-C06C-4A50-90E2-1895B209D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17D74-2435-C57F-9FE3-DD9F6D69D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8EDCC-78E1-B70C-493F-DB46AC3A5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5BB65-2E45-055E-5617-B2C28AE2A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33E1C2-41BC-A91D-44D6-BB1A1CBBB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4C081-D266-0A53-DB15-1FCFB6FCB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7CA91-AE24-828C-4DF7-62A4B498F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6BD71-6E5A-6881-BF42-1437999A3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5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E958C-A2A0-0937-4D1A-9F013A07C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939E2-BE33-68DD-2E57-0C12470B1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3864C-4881-F386-9399-39A9D350B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D5B62-51D6-F825-6463-EDFAEAEA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567D4-7AD9-F0A6-2A0E-E21D5AA7D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860B4-56E2-4275-0B39-14227798F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0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3CD07-E00E-4564-9BE9-2F8FAB5A4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E96B4-F350-2914-DC78-B48A4F812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FF470-2382-8F06-9E63-BA023BC8D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104E1E-42D2-7D01-15B1-3459447D8B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35F959-7067-6F8D-6DCB-F104318724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9CBB93-8530-DB1E-A12B-F193C67A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02F51F-4E6F-CF1D-7A23-15661825F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EDFD04-E29E-0BA5-3C84-E46CFED43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4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6D2BF-43E8-F09D-B534-EEA2ECCE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FC535D-EFAA-F93B-A1A2-7C27B3D0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4AB256-26B5-ACA3-2804-8546AA767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C755E-853C-A7DA-3985-B2CC996B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1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E3A7DC-AB00-4AA8-76C1-C90265E87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9A0930-A9AA-F517-8D66-E701423BC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9E962-6918-616C-91EC-483661BC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20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C34F3-3F2A-E55E-BF0B-A20B36043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21A8-6888-5931-1197-D56C32606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31EC7-ADBF-C5E5-A740-36DF45311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11A94-6832-1182-5903-EB8A1EC67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4829E-A198-0766-5C9E-408243BC2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48F73-D4AB-C602-494E-B81C6E5C7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0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B1713-D69F-1432-F674-FCD148690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96FA7C-28DF-2DD0-B962-4D31319006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102F1F-B62B-8F81-28E6-0A90DAC72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50CB4-C655-A35A-776C-AC2B750D9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9F18D-EA52-4E19-9F44-634DA03B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7191C-331E-B0DE-496F-4962EA958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8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35448C-6E82-7EF0-0186-F3470627B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EFC68-03F9-305B-C483-26CBAE372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F3928-2CAB-1B9A-6634-F5F3B851C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32F870-6050-4224-BC23-B117BDDA1EBB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5C511-03E8-259C-977A-FE25165BAA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1AA2F-B1C1-2CC8-7F5F-55E2DC51EB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D47108-091F-414A-90EC-5468D35E0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6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ru-RU" sz="6800"/>
              <a:t>Фактори ризичних облика понашања</a:t>
            </a:r>
          </a:p>
          <a:p>
            <a:pPr algn="l"/>
            <a:r>
              <a:rPr lang="ru-RU" sz="6800"/>
              <a:t>младих у Србији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/>
          </a:bodyPr>
          <a:lstStyle/>
          <a:p>
            <a:pPr algn="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t>Кључни налази – насилно понашање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3F1A6AB-1C4C-9CE9-FBB8-6450723A4D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108567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t>Дискусија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1899DE-16FC-F74D-C381-2C4C829693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857696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sr-Cyrl-RS"/>
              <a:t>Увод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20D439C-EEF8-59C0-B4DF-2243FE9E08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913486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dirty="0" err="1"/>
              <a:t>Теоријски</a:t>
            </a:r>
            <a:r>
              <a:rPr dirty="0"/>
              <a:t> </a:t>
            </a:r>
            <a:r>
              <a:rPr dirty="0" err="1"/>
              <a:t>оквир</a:t>
            </a:r>
            <a:endParaRPr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CBED37-1D9C-680C-2AE4-B8C561C7CF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825079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9" y="548638"/>
            <a:ext cx="3493008" cy="5788152"/>
          </a:xfrm>
        </p:spPr>
        <p:txBody>
          <a:bodyPr anchor="ctr">
            <a:normAutofit/>
          </a:bodyPr>
          <a:lstStyle/>
          <a:p>
            <a:r>
              <a:rPr lang="sr-Cyrl-RS" sz="4000" dirty="0"/>
              <a:t>Теоријски оквир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52E86C-60C9-CFAF-D46A-11F5A5E34E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3965029"/>
              </p:ext>
            </p:extLst>
          </p:nvPr>
        </p:nvGraphicFramePr>
        <p:xfrm>
          <a:off x="4608246" y="548640"/>
          <a:ext cx="6949440" cy="578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Slide background fill">
            <a:extLst>
              <a:ext uri="{FF2B5EF4-FFF2-40B4-BE49-F238E27FC236}">
                <a16:creationId xmlns:a16="http://schemas.microsoft.com/office/drawing/2014/main" id="{CB49665F-0298-4449-8D2D-209989CB9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olor 2">
            <a:extLst>
              <a:ext uri="{FF2B5EF4-FFF2-40B4-BE49-F238E27FC236}">
                <a16:creationId xmlns:a16="http://schemas.microsoft.com/office/drawing/2014/main" id="{A71EEC14-174A-46FA-B046-474750457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EB6CB95-E653-4C6C-AE51-62FD848E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89" y="-2"/>
            <a:ext cx="3468234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BDD3CB8E-ABA7-4F37-BB2C-64FFD1981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Color">
              <a:extLst>
                <a:ext uri="{FF2B5EF4-FFF2-40B4-BE49-F238E27FC236}">
                  <a16:creationId xmlns:a16="http://schemas.microsoft.com/office/drawing/2014/main" id="{C2CA788A-B2FD-494C-BED0-83E31F6DF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1325880" y="1947672"/>
            <a:ext cx="5961888" cy="2788920"/>
          </a:xfrm>
        </p:spPr>
        <p:txBody>
          <a:bodyPr anchor="ctr">
            <a:normAutofit/>
          </a:bodyPr>
          <a:lstStyle/>
          <a:p>
            <a:endParaRPr lang="en-US" sz="4800" dirty="0">
              <a:solidFill>
                <a:schemeClr val="bg1"/>
              </a:solidFill>
            </a:endParaRPr>
          </a:p>
        </p:txBody>
      </p:sp>
      <p:graphicFrame>
        <p:nvGraphicFramePr>
          <p:cNvPr id="31" name="Content Placeholder 2">
            <a:extLst>
              <a:ext uri="{FF2B5EF4-FFF2-40B4-BE49-F238E27FC236}">
                <a16:creationId xmlns:a16="http://schemas.microsoft.com/office/drawing/2014/main" id="{7D56B3EB-FC20-3620-A931-B0A862283F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7006302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9" y="548638"/>
            <a:ext cx="3493008" cy="5788152"/>
          </a:xfrm>
        </p:spPr>
        <p:txBody>
          <a:bodyPr anchor="ctr">
            <a:normAutofit/>
          </a:bodyPr>
          <a:lstStyle/>
          <a:p>
            <a:r>
              <a:rPr lang="sr-Cyrl-RS" sz="4000"/>
              <a:t>Метод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DABA7FE-0651-3232-94A2-03A756B405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894108"/>
              </p:ext>
            </p:extLst>
          </p:nvPr>
        </p:nvGraphicFramePr>
        <p:xfrm>
          <a:off x="4608246" y="548640"/>
          <a:ext cx="6949440" cy="578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CC81228-CEA3-402B-B8E5-688F5BFA7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C0916B8-FF7A-4ECB-9FD7-C7668658D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011959" flipH="1">
            <a:off x="548353" y="314719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815" y="2322864"/>
            <a:ext cx="549109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Учесталост здравствених ризика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C011D4-C95F-4B2E-9A3C-A46DCDE95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8584" y="447363"/>
            <a:ext cx="734141" cy="734141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84FA23D-785D-7980-90DD-A139DED1F5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321902"/>
              </p:ext>
            </p:extLst>
          </p:nvPr>
        </p:nvGraphicFramePr>
        <p:xfrm>
          <a:off x="4929352" y="231228"/>
          <a:ext cx="6657663" cy="6179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sr-Cyrl-RS"/>
              <a:t>Кључни налази – здравствени ризици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645F91D2-5343-7627-D419-D347698B49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261850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sr-Cyrl-RS" sz="4000"/>
              <a:t>Учесталост насилног понашања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38211B-2915-E10D-270C-F8EDC6334F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983354"/>
              </p:ext>
            </p:extLst>
          </p:nvPr>
        </p:nvGraphicFramePr>
        <p:xfrm>
          <a:off x="4224528" y="420413"/>
          <a:ext cx="7443216" cy="59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347</Words>
  <Application>Microsoft Office PowerPoint</Application>
  <PresentationFormat>Widescreen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Фактори ризичних облика понашања младих у Србији</vt:lpstr>
      <vt:lpstr>Увод</vt:lpstr>
      <vt:lpstr>Теоријски оквир</vt:lpstr>
      <vt:lpstr>Теоријски оквир</vt:lpstr>
      <vt:lpstr>PowerPoint Presentation</vt:lpstr>
      <vt:lpstr>Метод</vt:lpstr>
      <vt:lpstr>Учесталост здравствених ризика</vt:lpstr>
      <vt:lpstr>Кључни налази – здравствени ризици</vt:lpstr>
      <vt:lpstr>Учесталост насилног понашања</vt:lpstr>
      <vt:lpstr>Кључни налази – насилно понашање</vt:lpstr>
      <vt:lpstr>Дискусија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dragan stanojevic</dc:creator>
  <cp:lastModifiedBy>dragan stanojevic</cp:lastModifiedBy>
  <cp:revision>1</cp:revision>
  <dcterms:created xsi:type="dcterms:W3CDTF">2025-07-04T13:25:00Z</dcterms:created>
  <dcterms:modified xsi:type="dcterms:W3CDTF">2025-07-04T13:39:43Z</dcterms:modified>
</cp:coreProperties>
</file>