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8" r:id="rId2"/>
    <p:sldId id="328" r:id="rId3"/>
    <p:sldId id="335" r:id="rId4"/>
    <p:sldId id="351" r:id="rId5"/>
    <p:sldId id="336" r:id="rId6"/>
    <p:sldId id="337" r:id="rId7"/>
    <p:sldId id="353" r:id="rId8"/>
    <p:sldId id="352" r:id="rId9"/>
    <p:sldId id="338" r:id="rId10"/>
    <p:sldId id="340" r:id="rId11"/>
    <p:sldId id="350"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Franklin Gothic Book" pitchFamily="34" charset="0"/>
        <a:ea typeface="+mn-ea"/>
        <a:cs typeface="Arial" pitchFamily="34" charset="0"/>
      </a:defRPr>
    </a:lvl1pPr>
    <a:lvl2pPr marL="457200" algn="l" rtl="0" fontAlgn="base">
      <a:spcBef>
        <a:spcPct val="0"/>
      </a:spcBef>
      <a:spcAft>
        <a:spcPct val="0"/>
      </a:spcAft>
      <a:defRPr kern="1200">
        <a:solidFill>
          <a:schemeClr val="tx1"/>
        </a:solidFill>
        <a:latin typeface="Franklin Gothic Book" pitchFamily="34" charset="0"/>
        <a:ea typeface="+mn-ea"/>
        <a:cs typeface="Arial" pitchFamily="34" charset="0"/>
      </a:defRPr>
    </a:lvl2pPr>
    <a:lvl3pPr marL="914400" algn="l" rtl="0" fontAlgn="base">
      <a:spcBef>
        <a:spcPct val="0"/>
      </a:spcBef>
      <a:spcAft>
        <a:spcPct val="0"/>
      </a:spcAft>
      <a:defRPr kern="1200">
        <a:solidFill>
          <a:schemeClr val="tx1"/>
        </a:solidFill>
        <a:latin typeface="Franklin Gothic Book" pitchFamily="34" charset="0"/>
        <a:ea typeface="+mn-ea"/>
        <a:cs typeface="Arial" pitchFamily="34" charset="0"/>
      </a:defRPr>
    </a:lvl3pPr>
    <a:lvl4pPr marL="1371600" algn="l" rtl="0" fontAlgn="base">
      <a:spcBef>
        <a:spcPct val="0"/>
      </a:spcBef>
      <a:spcAft>
        <a:spcPct val="0"/>
      </a:spcAft>
      <a:defRPr kern="1200">
        <a:solidFill>
          <a:schemeClr val="tx1"/>
        </a:solidFill>
        <a:latin typeface="Franklin Gothic Book" pitchFamily="34" charset="0"/>
        <a:ea typeface="+mn-ea"/>
        <a:cs typeface="Arial" pitchFamily="34" charset="0"/>
      </a:defRPr>
    </a:lvl4pPr>
    <a:lvl5pPr marL="1828800" algn="l" rtl="0" fontAlgn="base">
      <a:spcBef>
        <a:spcPct val="0"/>
      </a:spcBef>
      <a:spcAft>
        <a:spcPct val="0"/>
      </a:spcAft>
      <a:defRPr kern="1200">
        <a:solidFill>
          <a:schemeClr val="tx1"/>
        </a:solidFill>
        <a:latin typeface="Franklin Gothic Book" pitchFamily="34" charset="0"/>
        <a:ea typeface="+mn-ea"/>
        <a:cs typeface="Arial" pitchFamily="34" charset="0"/>
      </a:defRPr>
    </a:lvl5pPr>
    <a:lvl6pPr marL="2286000" algn="l" defTabSz="914400" rtl="0" eaLnBrk="1" latinLnBrk="0" hangingPunct="1">
      <a:defRPr kern="1200">
        <a:solidFill>
          <a:schemeClr val="tx1"/>
        </a:solidFill>
        <a:latin typeface="Franklin Gothic Book" pitchFamily="34" charset="0"/>
        <a:ea typeface="+mn-ea"/>
        <a:cs typeface="Arial" pitchFamily="34" charset="0"/>
      </a:defRPr>
    </a:lvl6pPr>
    <a:lvl7pPr marL="2743200" algn="l" defTabSz="914400" rtl="0" eaLnBrk="1" latinLnBrk="0" hangingPunct="1">
      <a:defRPr kern="1200">
        <a:solidFill>
          <a:schemeClr val="tx1"/>
        </a:solidFill>
        <a:latin typeface="Franklin Gothic Book" pitchFamily="34" charset="0"/>
        <a:ea typeface="+mn-ea"/>
        <a:cs typeface="Arial" pitchFamily="34" charset="0"/>
      </a:defRPr>
    </a:lvl7pPr>
    <a:lvl8pPr marL="3200400" algn="l" defTabSz="914400" rtl="0" eaLnBrk="1" latinLnBrk="0" hangingPunct="1">
      <a:defRPr kern="1200">
        <a:solidFill>
          <a:schemeClr val="tx1"/>
        </a:solidFill>
        <a:latin typeface="Franklin Gothic Book" pitchFamily="34" charset="0"/>
        <a:ea typeface="+mn-ea"/>
        <a:cs typeface="Arial" pitchFamily="34" charset="0"/>
      </a:defRPr>
    </a:lvl8pPr>
    <a:lvl9pPr marL="3657600" algn="l" defTabSz="914400" rtl="0" eaLnBrk="1" latinLnBrk="0" hangingPunct="1">
      <a:defRPr kern="1200">
        <a:solidFill>
          <a:schemeClr val="tx1"/>
        </a:solidFill>
        <a:latin typeface="Franklin Gothic Book"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eljka Manic" initials="ZM" lastIdx="1" clrIdx="0">
    <p:extLst>
      <p:ext uri="{19B8F6BF-5375-455C-9EA6-DF929625EA0E}">
        <p15:presenceInfo xmlns:p15="http://schemas.microsoft.com/office/powerpoint/2012/main" userId="Zeljka Mani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sr-Latn-R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F687A2F-1EBB-4DCD-A820-A1A8A11911DC}" type="datetimeFigureOut">
              <a:rPr lang="sr-Latn-RS"/>
              <a:pPr>
                <a:defRPr/>
              </a:pPr>
              <a:t>8.5.2020.</a:t>
            </a:fld>
            <a:endParaRPr lang="sr-Latn-R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r-Latn-R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sr-Latn-R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sr-Latn-R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DBA95F0-E020-4DD6-B5F4-38E3250618A7}" type="slidenum">
              <a:rPr lang="sr-Latn-RS"/>
              <a:pPr>
                <a:defRPr/>
              </a:pPr>
              <a:t>‹#›</a:t>
            </a:fld>
            <a:endParaRPr lang="sr-Latn-RS"/>
          </a:p>
        </p:txBody>
      </p:sp>
    </p:spTree>
    <p:extLst>
      <p:ext uri="{BB962C8B-B14F-4D97-AF65-F5344CB8AC3E}">
        <p14:creationId xmlns:p14="http://schemas.microsoft.com/office/powerpoint/2010/main" val="1762729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5"/>
          <p:cNvGrpSpPr>
            <a:grpSpLocks/>
          </p:cNvGrpSpPr>
          <p:nvPr/>
        </p:nvGrpSpPr>
        <p:grpSpPr bwMode="auto">
          <a:xfrm>
            <a:off x="0" y="0"/>
            <a:ext cx="9144000" cy="6858000"/>
            <a:chOff x="0" y="0"/>
            <a:chExt cx="9144000" cy="6858000"/>
          </a:xfrm>
        </p:grpSpPr>
        <p:sp>
          <p:nvSpPr>
            <p:cNvPr id="5" name="Rectangle 4"/>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6"/>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990600" y="1017588"/>
            <a:ext cx="7178675" cy="4830762"/>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990600" y="1009650"/>
            <a:ext cx="7180263" cy="4832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938" y="701675"/>
            <a:ext cx="566737" cy="568325"/>
          </a:xfrm>
          <a:prstGeom prst="rect">
            <a:avLst/>
          </a:prstGeom>
          <a:noFill/>
          <a:ln w="9525">
            <a:noFill/>
            <a:miter lim="800000"/>
            <a:headEnd/>
            <a:tailEnd/>
          </a:ln>
        </p:spPr>
      </p:pic>
      <p:pic>
        <p:nvPicPr>
          <p:cNvPr id="11"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4950" y="749300"/>
            <a:ext cx="566738" cy="566738"/>
          </a:xfrm>
          <a:prstGeom prst="rect">
            <a:avLst/>
          </a:prstGeom>
          <a:noFill/>
          <a:ln w="9525">
            <a:noFill/>
            <a:miter lim="800000"/>
            <a:headEnd/>
            <a:tailEnd/>
          </a:ln>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2" name="Date Placeholder 3"/>
          <p:cNvSpPr>
            <a:spLocks noGrp="1"/>
          </p:cNvSpPr>
          <p:nvPr>
            <p:ph type="dt" sz="half" idx="10"/>
          </p:nvPr>
        </p:nvSpPr>
        <p:spPr>
          <a:xfrm>
            <a:off x="6770688" y="5357813"/>
            <a:ext cx="1214437" cy="365125"/>
          </a:xfrm>
        </p:spPr>
        <p:txBody>
          <a:bodyPr/>
          <a:lstStyle>
            <a:lvl1pPr>
              <a:defRPr/>
            </a:lvl1pPr>
          </a:lstStyle>
          <a:p>
            <a:pPr>
              <a:defRPr/>
            </a:pPr>
            <a:fld id="{4679E65B-F74C-48D6-A8CD-5CFAFABA7320}" type="datetimeFigureOut">
              <a:rPr lang="sr-Latn-RS"/>
              <a:pPr>
                <a:defRPr/>
              </a:pPr>
              <a:t>8.5.2020.</a:t>
            </a:fld>
            <a:endParaRPr lang="sr-Latn-RS"/>
          </a:p>
        </p:txBody>
      </p:sp>
      <p:sp>
        <p:nvSpPr>
          <p:cNvPr id="13" name="Footer Placeholder 4"/>
          <p:cNvSpPr>
            <a:spLocks noGrp="1"/>
          </p:cNvSpPr>
          <p:nvPr>
            <p:ph type="ftr" sz="quarter" idx="11"/>
          </p:nvPr>
        </p:nvSpPr>
        <p:spPr>
          <a:xfrm>
            <a:off x="1174750" y="5357813"/>
            <a:ext cx="5033963" cy="365125"/>
          </a:xfrm>
        </p:spPr>
        <p:txBody>
          <a:bodyPr/>
          <a:lstStyle>
            <a:lvl1pPr>
              <a:defRPr/>
            </a:lvl1pPr>
          </a:lstStyle>
          <a:p>
            <a:pPr>
              <a:defRPr/>
            </a:pPr>
            <a:endParaRPr lang="sr-Latn-RS"/>
          </a:p>
        </p:txBody>
      </p:sp>
      <p:sp>
        <p:nvSpPr>
          <p:cNvPr id="14" name="Slide Number Placeholder 5"/>
          <p:cNvSpPr>
            <a:spLocks noGrp="1"/>
          </p:cNvSpPr>
          <p:nvPr>
            <p:ph type="sldNum" sz="quarter" idx="12"/>
          </p:nvPr>
        </p:nvSpPr>
        <p:spPr>
          <a:xfrm>
            <a:off x="6213475" y="5357813"/>
            <a:ext cx="554038" cy="365125"/>
          </a:xfrm>
        </p:spPr>
        <p:txBody>
          <a:bodyPr/>
          <a:lstStyle>
            <a:lvl1pPr algn="ctr">
              <a:defRPr smtClean="0"/>
            </a:lvl1pPr>
          </a:lstStyle>
          <a:p>
            <a:pPr>
              <a:defRPr/>
            </a:pPr>
            <a:fld id="{B39E0D73-CE09-4862-855C-8B53BD00AD0E}" type="slidenum">
              <a:rPr lang="sr-Latn-RS"/>
              <a:pPr>
                <a:defRPr/>
              </a:pPr>
              <a:t>‹#›</a:t>
            </a:fld>
            <a:endParaRPr lang="sr-Latn-R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233849-51A7-49A5-B860-3B16F1945F4E}" type="datetimeFigureOut">
              <a:rPr lang="sr-Latn-RS"/>
              <a:pPr>
                <a:defRPr/>
              </a:pPr>
              <a:t>8.5.2020.</a:t>
            </a:fld>
            <a:endParaRPr lang="sr-Latn-RS"/>
          </a:p>
        </p:txBody>
      </p:sp>
      <p:sp>
        <p:nvSpPr>
          <p:cNvPr id="5" name="Footer Placeholder 4"/>
          <p:cNvSpPr>
            <a:spLocks noGrp="1"/>
          </p:cNvSpPr>
          <p:nvPr>
            <p:ph type="ftr" sz="quarter" idx="11"/>
          </p:nvPr>
        </p:nvSpPr>
        <p:spPr/>
        <p:txBody>
          <a:bodyPr/>
          <a:lstStyle>
            <a:lvl1pPr>
              <a:defRPr/>
            </a:lvl1pPr>
          </a:lstStyle>
          <a:p>
            <a:pPr>
              <a:defRPr/>
            </a:pPr>
            <a:endParaRPr lang="sr-Latn-RS"/>
          </a:p>
        </p:txBody>
      </p:sp>
      <p:sp>
        <p:nvSpPr>
          <p:cNvPr id="6" name="Slide Number Placeholder 5"/>
          <p:cNvSpPr>
            <a:spLocks noGrp="1"/>
          </p:cNvSpPr>
          <p:nvPr>
            <p:ph type="sldNum" sz="quarter" idx="12"/>
          </p:nvPr>
        </p:nvSpPr>
        <p:spPr/>
        <p:txBody>
          <a:bodyPr/>
          <a:lstStyle>
            <a:lvl1pPr>
              <a:defRPr/>
            </a:lvl1pPr>
          </a:lstStyle>
          <a:p>
            <a:pPr>
              <a:defRPr/>
            </a:pPr>
            <a:fld id="{470B210F-AD10-4A9C-BA60-9EE6AC9F232C}" type="slidenum">
              <a:rPr lang="sr-Latn-RS"/>
              <a:pPr>
                <a:defRPr/>
              </a:pPr>
              <a:t>‹#›</a:t>
            </a:fld>
            <a:endParaRPr lang="sr-Latn-R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2A25EBD-9F69-493D-8468-26D0EA9A3C6A}" type="datetimeFigureOut">
              <a:rPr lang="sr-Latn-RS"/>
              <a:pPr>
                <a:defRPr/>
              </a:pPr>
              <a:t>8.5.2020.</a:t>
            </a:fld>
            <a:endParaRPr lang="sr-Latn-RS"/>
          </a:p>
        </p:txBody>
      </p:sp>
      <p:sp>
        <p:nvSpPr>
          <p:cNvPr id="5" name="Footer Placeholder 4"/>
          <p:cNvSpPr>
            <a:spLocks noGrp="1"/>
          </p:cNvSpPr>
          <p:nvPr>
            <p:ph type="ftr" sz="quarter" idx="11"/>
          </p:nvPr>
        </p:nvSpPr>
        <p:spPr/>
        <p:txBody>
          <a:bodyPr/>
          <a:lstStyle>
            <a:lvl1pPr>
              <a:defRPr/>
            </a:lvl1pPr>
          </a:lstStyle>
          <a:p>
            <a:pPr>
              <a:defRPr/>
            </a:pPr>
            <a:endParaRPr lang="sr-Latn-RS"/>
          </a:p>
        </p:txBody>
      </p:sp>
      <p:sp>
        <p:nvSpPr>
          <p:cNvPr id="6" name="Slide Number Placeholder 5"/>
          <p:cNvSpPr>
            <a:spLocks noGrp="1"/>
          </p:cNvSpPr>
          <p:nvPr>
            <p:ph type="sldNum" sz="quarter" idx="12"/>
          </p:nvPr>
        </p:nvSpPr>
        <p:spPr/>
        <p:txBody>
          <a:bodyPr/>
          <a:lstStyle>
            <a:lvl1pPr>
              <a:defRPr/>
            </a:lvl1pPr>
          </a:lstStyle>
          <a:p>
            <a:pPr>
              <a:defRPr/>
            </a:pPr>
            <a:fld id="{ABC38A31-7B54-45D0-A895-9C8D16ACCE29}" type="slidenum">
              <a:rPr lang="sr-Latn-RS"/>
              <a:pPr>
                <a:defRPr/>
              </a:pPr>
              <a:t>‹#›</a:t>
            </a:fld>
            <a:endParaRPr lang="sr-Latn-R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C033A1E-BB2F-4A1D-BC4D-0773572FD7DE}" type="datetimeFigureOut">
              <a:rPr lang="sr-Latn-RS"/>
              <a:pPr>
                <a:defRPr/>
              </a:pPr>
              <a:t>8.5.2020.</a:t>
            </a:fld>
            <a:endParaRPr lang="sr-Latn-RS"/>
          </a:p>
        </p:txBody>
      </p:sp>
      <p:sp>
        <p:nvSpPr>
          <p:cNvPr id="5" name="Footer Placeholder 4"/>
          <p:cNvSpPr>
            <a:spLocks noGrp="1"/>
          </p:cNvSpPr>
          <p:nvPr>
            <p:ph type="ftr" sz="quarter" idx="11"/>
          </p:nvPr>
        </p:nvSpPr>
        <p:spPr/>
        <p:txBody>
          <a:bodyPr/>
          <a:lstStyle>
            <a:lvl1pPr>
              <a:defRPr/>
            </a:lvl1pPr>
          </a:lstStyle>
          <a:p>
            <a:pPr>
              <a:defRPr/>
            </a:pPr>
            <a:endParaRPr lang="sr-Latn-RS"/>
          </a:p>
        </p:txBody>
      </p:sp>
      <p:sp>
        <p:nvSpPr>
          <p:cNvPr id="6" name="Slide Number Placeholder 5"/>
          <p:cNvSpPr>
            <a:spLocks noGrp="1"/>
          </p:cNvSpPr>
          <p:nvPr>
            <p:ph type="sldNum" sz="quarter" idx="12"/>
          </p:nvPr>
        </p:nvSpPr>
        <p:spPr/>
        <p:txBody>
          <a:bodyPr/>
          <a:lstStyle>
            <a:lvl1pPr>
              <a:defRPr/>
            </a:lvl1pPr>
          </a:lstStyle>
          <a:p>
            <a:pPr>
              <a:defRPr/>
            </a:pPr>
            <a:fld id="{4FD53798-807C-406A-B986-358FCDBD658C}" type="slidenum">
              <a:rPr lang="sr-Latn-RS"/>
              <a:pPr>
                <a:defRPr/>
              </a:pPr>
              <a:t>‹#›</a:t>
            </a:fld>
            <a:endParaRPr lang="sr-Latn-R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930BDD3F-55D9-40B3-8DFB-92263CBA86F4}" type="datetimeFigureOut">
              <a:rPr lang="sr-Latn-RS"/>
              <a:pPr>
                <a:defRPr/>
              </a:pPr>
              <a:t>8.5.2020.</a:t>
            </a:fld>
            <a:endParaRPr lang="sr-Latn-RS"/>
          </a:p>
        </p:txBody>
      </p:sp>
      <p:sp>
        <p:nvSpPr>
          <p:cNvPr id="5" name="Footer Placeholder 4"/>
          <p:cNvSpPr>
            <a:spLocks noGrp="1"/>
          </p:cNvSpPr>
          <p:nvPr>
            <p:ph type="ftr" sz="quarter" idx="11"/>
          </p:nvPr>
        </p:nvSpPr>
        <p:spPr/>
        <p:txBody>
          <a:bodyPr/>
          <a:lstStyle>
            <a:lvl1pPr>
              <a:defRPr/>
            </a:lvl1pPr>
          </a:lstStyle>
          <a:p>
            <a:pPr>
              <a:defRPr/>
            </a:pPr>
            <a:endParaRPr lang="sr-Latn-RS"/>
          </a:p>
        </p:txBody>
      </p:sp>
      <p:sp>
        <p:nvSpPr>
          <p:cNvPr id="6" name="Slide Number Placeholder 5"/>
          <p:cNvSpPr>
            <a:spLocks noGrp="1"/>
          </p:cNvSpPr>
          <p:nvPr>
            <p:ph type="sldNum" sz="quarter" idx="12"/>
          </p:nvPr>
        </p:nvSpPr>
        <p:spPr/>
        <p:txBody>
          <a:bodyPr/>
          <a:lstStyle>
            <a:lvl1pPr>
              <a:defRPr/>
            </a:lvl1pPr>
          </a:lstStyle>
          <a:p>
            <a:pPr>
              <a:defRPr/>
            </a:pPr>
            <a:fld id="{F61ACD5F-C18A-4116-8423-EBE55D5860BE}" type="slidenum">
              <a:rPr lang="sr-Latn-RS"/>
              <a:pPr>
                <a:defRPr/>
              </a:pPr>
              <a:t>‹#›</a:t>
            </a:fld>
            <a:endParaRPr lang="sr-Latn-R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5"/>
          </p:nvPr>
        </p:nvSpPr>
        <p:spPr/>
        <p:txBody>
          <a:bodyPr/>
          <a:lstStyle>
            <a:lvl1pPr>
              <a:defRPr/>
            </a:lvl1pPr>
          </a:lstStyle>
          <a:p>
            <a:pPr>
              <a:defRPr/>
            </a:pPr>
            <a:fld id="{2C03DA2C-FAB1-437B-924A-6AB3CAC3A7A9}" type="datetimeFigureOut">
              <a:rPr lang="sr-Latn-RS"/>
              <a:pPr>
                <a:defRPr/>
              </a:pPr>
              <a:t>8.5.2020.</a:t>
            </a:fld>
            <a:endParaRPr lang="sr-Latn-RS"/>
          </a:p>
        </p:txBody>
      </p:sp>
      <p:sp>
        <p:nvSpPr>
          <p:cNvPr id="6" name="Footer Placeholder 4"/>
          <p:cNvSpPr>
            <a:spLocks noGrp="1"/>
          </p:cNvSpPr>
          <p:nvPr>
            <p:ph type="ftr" sz="quarter" idx="16"/>
          </p:nvPr>
        </p:nvSpPr>
        <p:spPr/>
        <p:txBody>
          <a:bodyPr/>
          <a:lstStyle>
            <a:lvl1pPr>
              <a:defRPr/>
            </a:lvl1pPr>
          </a:lstStyle>
          <a:p>
            <a:pPr>
              <a:defRPr/>
            </a:pPr>
            <a:endParaRPr lang="sr-Latn-RS"/>
          </a:p>
        </p:txBody>
      </p:sp>
      <p:sp>
        <p:nvSpPr>
          <p:cNvPr id="7" name="Slide Number Placeholder 5"/>
          <p:cNvSpPr>
            <a:spLocks noGrp="1"/>
          </p:cNvSpPr>
          <p:nvPr>
            <p:ph type="sldNum" sz="quarter" idx="17"/>
          </p:nvPr>
        </p:nvSpPr>
        <p:spPr/>
        <p:txBody>
          <a:bodyPr/>
          <a:lstStyle>
            <a:lvl1pPr>
              <a:defRPr/>
            </a:lvl1pPr>
          </a:lstStyle>
          <a:p>
            <a:pPr>
              <a:defRPr/>
            </a:pPr>
            <a:fld id="{691915B4-9B47-4497-B5A7-71238B94B2B4}" type="slidenum">
              <a:rPr lang="sr-Latn-RS"/>
              <a:pPr>
                <a:defRPr/>
              </a:pPr>
              <a:t>‹#›</a:t>
            </a:fld>
            <a:endParaRPr lang="sr-Latn-R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5"/>
          </p:nvPr>
        </p:nvSpPr>
        <p:spPr/>
        <p:txBody>
          <a:bodyPr/>
          <a:lstStyle>
            <a:lvl1pPr>
              <a:defRPr/>
            </a:lvl1pPr>
          </a:lstStyle>
          <a:p>
            <a:pPr>
              <a:defRPr/>
            </a:pPr>
            <a:fld id="{914CBB97-335B-4FA3-A061-B1668A6E0555}" type="datetimeFigureOut">
              <a:rPr lang="sr-Latn-RS"/>
              <a:pPr>
                <a:defRPr/>
              </a:pPr>
              <a:t>8.5.2020.</a:t>
            </a:fld>
            <a:endParaRPr lang="sr-Latn-RS"/>
          </a:p>
        </p:txBody>
      </p:sp>
      <p:sp>
        <p:nvSpPr>
          <p:cNvPr id="8" name="Footer Placeholder 4"/>
          <p:cNvSpPr>
            <a:spLocks noGrp="1"/>
          </p:cNvSpPr>
          <p:nvPr>
            <p:ph type="ftr" sz="quarter" idx="16"/>
          </p:nvPr>
        </p:nvSpPr>
        <p:spPr/>
        <p:txBody>
          <a:bodyPr/>
          <a:lstStyle>
            <a:lvl1pPr>
              <a:defRPr/>
            </a:lvl1pPr>
          </a:lstStyle>
          <a:p>
            <a:pPr>
              <a:defRPr/>
            </a:pPr>
            <a:endParaRPr lang="sr-Latn-RS"/>
          </a:p>
        </p:txBody>
      </p:sp>
      <p:sp>
        <p:nvSpPr>
          <p:cNvPr id="9" name="Slide Number Placeholder 5"/>
          <p:cNvSpPr>
            <a:spLocks noGrp="1"/>
          </p:cNvSpPr>
          <p:nvPr>
            <p:ph type="sldNum" sz="quarter" idx="17"/>
          </p:nvPr>
        </p:nvSpPr>
        <p:spPr/>
        <p:txBody>
          <a:bodyPr/>
          <a:lstStyle>
            <a:lvl1pPr>
              <a:defRPr/>
            </a:lvl1pPr>
          </a:lstStyle>
          <a:p>
            <a:pPr>
              <a:defRPr/>
            </a:pPr>
            <a:fld id="{0671B84F-84B8-4B3A-80BE-D29FC29F2CAD}" type="slidenum">
              <a:rPr lang="sr-Latn-RS"/>
              <a:pPr>
                <a:defRPr/>
              </a:pPr>
              <a:t>‹#›</a:t>
            </a:fld>
            <a:endParaRPr lang="sr-Latn-R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A3D0BDB-D7CB-4CA0-A8BE-BEAAF948ABC2}" type="datetimeFigureOut">
              <a:rPr lang="sr-Latn-RS"/>
              <a:pPr>
                <a:defRPr/>
              </a:pPr>
              <a:t>8.5.2020.</a:t>
            </a:fld>
            <a:endParaRPr lang="sr-Latn-RS"/>
          </a:p>
        </p:txBody>
      </p:sp>
      <p:sp>
        <p:nvSpPr>
          <p:cNvPr id="4" name="Footer Placeholder 4"/>
          <p:cNvSpPr>
            <a:spLocks noGrp="1"/>
          </p:cNvSpPr>
          <p:nvPr>
            <p:ph type="ftr" sz="quarter" idx="11"/>
          </p:nvPr>
        </p:nvSpPr>
        <p:spPr/>
        <p:txBody>
          <a:bodyPr/>
          <a:lstStyle>
            <a:lvl1pPr>
              <a:defRPr/>
            </a:lvl1pPr>
          </a:lstStyle>
          <a:p>
            <a:pPr>
              <a:defRPr/>
            </a:pPr>
            <a:endParaRPr lang="sr-Latn-RS"/>
          </a:p>
        </p:txBody>
      </p:sp>
      <p:sp>
        <p:nvSpPr>
          <p:cNvPr id="5" name="Slide Number Placeholder 5"/>
          <p:cNvSpPr>
            <a:spLocks noGrp="1"/>
          </p:cNvSpPr>
          <p:nvPr>
            <p:ph type="sldNum" sz="quarter" idx="12"/>
          </p:nvPr>
        </p:nvSpPr>
        <p:spPr/>
        <p:txBody>
          <a:bodyPr/>
          <a:lstStyle>
            <a:lvl1pPr>
              <a:defRPr/>
            </a:lvl1pPr>
          </a:lstStyle>
          <a:p>
            <a:pPr>
              <a:defRPr/>
            </a:pPr>
            <a:fld id="{42684E9C-F3B3-4EFB-AE3E-396A6AAC7C10}" type="slidenum">
              <a:rPr lang="sr-Latn-RS"/>
              <a:pPr>
                <a:defRPr/>
              </a:pPr>
              <a:t>‹#›</a:t>
            </a:fld>
            <a:endParaRPr lang="sr-Latn-R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24A61F-E30B-49EC-9EF8-698288AF1824}" type="datetimeFigureOut">
              <a:rPr lang="sr-Latn-RS"/>
              <a:pPr>
                <a:defRPr/>
              </a:pPr>
              <a:t>8.5.2020.</a:t>
            </a:fld>
            <a:endParaRPr lang="sr-Latn-RS"/>
          </a:p>
        </p:txBody>
      </p:sp>
      <p:sp>
        <p:nvSpPr>
          <p:cNvPr id="3" name="Footer Placeholder 4"/>
          <p:cNvSpPr>
            <a:spLocks noGrp="1"/>
          </p:cNvSpPr>
          <p:nvPr>
            <p:ph type="ftr" sz="quarter" idx="11"/>
          </p:nvPr>
        </p:nvSpPr>
        <p:spPr/>
        <p:txBody>
          <a:bodyPr/>
          <a:lstStyle>
            <a:lvl1pPr>
              <a:defRPr/>
            </a:lvl1pPr>
          </a:lstStyle>
          <a:p>
            <a:pPr>
              <a:defRPr/>
            </a:pPr>
            <a:endParaRPr lang="sr-Latn-RS"/>
          </a:p>
        </p:txBody>
      </p:sp>
      <p:sp>
        <p:nvSpPr>
          <p:cNvPr id="4" name="Slide Number Placeholder 5"/>
          <p:cNvSpPr>
            <a:spLocks noGrp="1"/>
          </p:cNvSpPr>
          <p:nvPr>
            <p:ph type="sldNum" sz="quarter" idx="12"/>
          </p:nvPr>
        </p:nvSpPr>
        <p:spPr/>
        <p:txBody>
          <a:bodyPr/>
          <a:lstStyle>
            <a:lvl1pPr>
              <a:defRPr/>
            </a:lvl1pPr>
          </a:lstStyle>
          <a:p>
            <a:pPr>
              <a:defRPr/>
            </a:pPr>
            <a:fld id="{FCD078B9-AFDD-4DBF-BCEF-309262F6959D}" type="slidenum">
              <a:rPr lang="sr-Latn-RS"/>
              <a:pPr>
                <a:defRPr/>
              </a:pPr>
              <a:t>‹#›</a:t>
            </a:fld>
            <a:endParaRPr lang="sr-Latn-R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60000">
            <a:off x="4471988" y="603250"/>
            <a:ext cx="3787775"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21540000">
            <a:off x="749300" y="576263"/>
            <a:ext cx="3789363"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4"/>
          <p:cNvSpPr>
            <a:spLocks noGrp="1"/>
          </p:cNvSpPr>
          <p:nvPr>
            <p:ph type="dt" sz="half" idx="10"/>
          </p:nvPr>
        </p:nvSpPr>
        <p:spPr>
          <a:xfrm rot="60000">
            <a:off x="6342063" y="5886450"/>
            <a:ext cx="1212850" cy="365125"/>
          </a:xfrm>
        </p:spPr>
        <p:txBody>
          <a:bodyPr/>
          <a:lstStyle>
            <a:lvl1pPr>
              <a:defRPr/>
            </a:lvl1pPr>
          </a:lstStyle>
          <a:p>
            <a:pPr>
              <a:defRPr/>
            </a:pPr>
            <a:fld id="{0DE51EAA-4DC4-41AC-A4BE-5989354B9655}" type="datetimeFigureOut">
              <a:rPr lang="sr-Latn-RS"/>
              <a:pPr>
                <a:defRPr/>
              </a:pPr>
              <a:t>8.5.2020.</a:t>
            </a:fld>
            <a:endParaRPr lang="sr-Latn-RS"/>
          </a:p>
        </p:txBody>
      </p:sp>
      <p:sp>
        <p:nvSpPr>
          <p:cNvPr id="16" name="Footer Placeholder 5"/>
          <p:cNvSpPr>
            <a:spLocks noGrp="1"/>
          </p:cNvSpPr>
          <p:nvPr>
            <p:ph type="ftr" sz="quarter" idx="11"/>
          </p:nvPr>
        </p:nvSpPr>
        <p:spPr>
          <a:xfrm rot="21540000">
            <a:off x="914400" y="5829300"/>
            <a:ext cx="3522663" cy="365125"/>
          </a:xfrm>
        </p:spPr>
        <p:txBody>
          <a:bodyPr/>
          <a:lstStyle>
            <a:lvl1pPr>
              <a:defRPr/>
            </a:lvl1pPr>
          </a:lstStyle>
          <a:p>
            <a:pPr>
              <a:defRPr/>
            </a:pPr>
            <a:endParaRPr lang="sr-Latn-RS"/>
          </a:p>
        </p:txBody>
      </p:sp>
      <p:sp>
        <p:nvSpPr>
          <p:cNvPr id="17" name="Slide Number Placeholder 6"/>
          <p:cNvSpPr>
            <a:spLocks noGrp="1"/>
          </p:cNvSpPr>
          <p:nvPr>
            <p:ph type="sldNum" sz="quarter" idx="12"/>
          </p:nvPr>
        </p:nvSpPr>
        <p:spPr>
          <a:xfrm rot="60000">
            <a:off x="7558088" y="5897563"/>
            <a:ext cx="554037" cy="365125"/>
          </a:xfrm>
        </p:spPr>
        <p:txBody>
          <a:bodyPr/>
          <a:lstStyle>
            <a:lvl1pPr>
              <a:defRPr/>
            </a:lvl1pPr>
          </a:lstStyle>
          <a:p>
            <a:pPr>
              <a:defRPr/>
            </a:pPr>
            <a:fld id="{A03635B2-A99C-4B89-BBD8-9925AA53B880}" type="slidenum">
              <a:rPr lang="sr-Latn-RS"/>
              <a:pPr>
                <a:defRPr/>
              </a:pPr>
              <a:t>‹#›</a:t>
            </a:fld>
            <a:endParaRPr lang="sr-Latn-R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0" y="0"/>
            <a:ext cx="9144000" cy="6858000"/>
            <a:chOff x="0" y="0"/>
            <a:chExt cx="9144000" cy="6858000"/>
          </a:xfrm>
        </p:grpSpPr>
        <p:sp>
          <p:nvSpPr>
            <p:cNvPr id="6" name="Rectangle 5"/>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 name="Freeform 7"/>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rot="21540000">
            <a:off x="749300" y="576263"/>
            <a:ext cx="3789363"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rot="21540000">
            <a:off x="744538" y="576263"/>
            <a:ext cx="3789362" cy="5721350"/>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rot="60000">
            <a:off x="4468813" y="604838"/>
            <a:ext cx="3789362" cy="5722937"/>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rot="60000">
            <a:off x="4464050" y="603250"/>
            <a:ext cx="3789363" cy="5722938"/>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725" y="293688"/>
            <a:ext cx="566738" cy="568325"/>
          </a:xfrm>
          <a:prstGeom prst="rect">
            <a:avLst/>
          </a:prstGeom>
          <a:noFill/>
          <a:ln w="9525">
            <a:noFill/>
            <a:miter lim="800000"/>
            <a:headEnd/>
            <a:tailEnd/>
          </a:ln>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80150" y="333375"/>
            <a:ext cx="566738" cy="566738"/>
          </a:xfrm>
          <a:prstGeom prst="rect">
            <a:avLst/>
          </a:prstGeom>
          <a:noFill/>
          <a:ln w="9525">
            <a:noFill/>
            <a:miter lim="800000"/>
            <a:headEnd/>
            <a:tailEnd/>
          </a:ln>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4"/>
          <p:cNvSpPr>
            <a:spLocks noGrp="1"/>
          </p:cNvSpPr>
          <p:nvPr>
            <p:ph type="dt" sz="half" idx="10"/>
          </p:nvPr>
        </p:nvSpPr>
        <p:spPr>
          <a:xfrm rot="60000">
            <a:off x="6345238" y="5888038"/>
            <a:ext cx="1214437" cy="365125"/>
          </a:xfrm>
        </p:spPr>
        <p:txBody>
          <a:bodyPr/>
          <a:lstStyle>
            <a:lvl1pPr>
              <a:defRPr/>
            </a:lvl1pPr>
          </a:lstStyle>
          <a:p>
            <a:pPr>
              <a:defRPr/>
            </a:pPr>
            <a:fld id="{3D04B04F-5A8A-474B-9D13-0512A092CBB1}" type="datetimeFigureOut">
              <a:rPr lang="sr-Latn-RS"/>
              <a:pPr>
                <a:defRPr/>
              </a:pPr>
              <a:t>8.5.2020.</a:t>
            </a:fld>
            <a:endParaRPr lang="sr-Latn-RS"/>
          </a:p>
        </p:txBody>
      </p:sp>
      <p:sp>
        <p:nvSpPr>
          <p:cNvPr id="16" name="Footer Placeholder 5"/>
          <p:cNvSpPr>
            <a:spLocks noGrp="1"/>
          </p:cNvSpPr>
          <p:nvPr>
            <p:ph type="ftr" sz="quarter" idx="11"/>
          </p:nvPr>
        </p:nvSpPr>
        <p:spPr>
          <a:xfrm rot="21540000">
            <a:off x="914400" y="5830888"/>
            <a:ext cx="3319463" cy="365125"/>
          </a:xfrm>
        </p:spPr>
        <p:txBody>
          <a:bodyPr/>
          <a:lstStyle>
            <a:lvl1pPr>
              <a:defRPr/>
            </a:lvl1pPr>
          </a:lstStyle>
          <a:p>
            <a:pPr>
              <a:defRPr/>
            </a:pPr>
            <a:endParaRPr lang="sr-Latn-RS"/>
          </a:p>
        </p:txBody>
      </p:sp>
      <p:sp>
        <p:nvSpPr>
          <p:cNvPr id="17" name="Slide Number Placeholder 6"/>
          <p:cNvSpPr>
            <a:spLocks noGrp="1"/>
          </p:cNvSpPr>
          <p:nvPr>
            <p:ph type="sldNum" sz="quarter" idx="12"/>
          </p:nvPr>
        </p:nvSpPr>
        <p:spPr>
          <a:xfrm rot="60000">
            <a:off x="7562850" y="5900738"/>
            <a:ext cx="554038" cy="365125"/>
          </a:xfrm>
        </p:spPr>
        <p:txBody>
          <a:bodyPr/>
          <a:lstStyle>
            <a:lvl1pPr>
              <a:defRPr/>
            </a:lvl1pPr>
          </a:lstStyle>
          <a:p>
            <a:pPr>
              <a:defRPr/>
            </a:pPr>
            <a:fld id="{159E3132-EC04-4C00-B0EE-684D5EBA9ED2}" type="slidenum">
              <a:rPr lang="sr-Latn-RS"/>
              <a:pPr>
                <a:defRPr/>
              </a:pPr>
              <a:t>‹#›</a:t>
            </a:fld>
            <a:endParaRPr lang="sr-Latn-R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15"/>
          <p:cNvGrpSpPr>
            <a:grpSpLocks/>
          </p:cNvGrpSpPr>
          <p:nvPr/>
        </p:nvGrpSpPr>
        <p:grpSpPr bwMode="auto">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731838" y="574675"/>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731838" y="576263"/>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2"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4513" y="273050"/>
            <a:ext cx="566737" cy="568325"/>
          </a:xfrm>
          <a:prstGeom prst="rect">
            <a:avLst/>
          </a:prstGeom>
          <a:noFill/>
          <a:ln w="9525">
            <a:noFill/>
            <a:miter lim="800000"/>
            <a:headEnd/>
            <a:tailEnd/>
          </a:ln>
        </p:spPr>
      </p:pic>
      <p:pic>
        <p:nvPicPr>
          <p:cNvPr id="1033"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300" y="298450"/>
            <a:ext cx="566738" cy="566738"/>
          </a:xfrm>
          <a:prstGeom prst="rect">
            <a:avLst/>
          </a:prstGeom>
          <a:noFill/>
          <a:ln w="9525">
            <a:noFill/>
            <a:miter lim="800000"/>
            <a:headEnd/>
            <a:tailEnd/>
          </a:ln>
        </p:spPr>
      </p:pic>
      <p:sp>
        <p:nvSpPr>
          <p:cNvPr id="1034" name="Title Placeholder 1"/>
          <p:cNvSpPr>
            <a:spLocks noGrp="1"/>
          </p:cNvSpPr>
          <p:nvPr>
            <p:ph type="title"/>
          </p:nvPr>
        </p:nvSpPr>
        <p:spPr bwMode="auto">
          <a:xfrm>
            <a:off x="1095375" y="817563"/>
            <a:ext cx="6964363" cy="1201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5" name="Text Placeholder 2"/>
          <p:cNvSpPr>
            <a:spLocks noGrp="1"/>
          </p:cNvSpPr>
          <p:nvPr>
            <p:ph type="body" idx="1"/>
          </p:nvPr>
        </p:nvSpPr>
        <p:spPr bwMode="auto">
          <a:xfrm>
            <a:off x="1463675" y="2119313"/>
            <a:ext cx="6196013" cy="360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54775" y="5808663"/>
            <a:ext cx="121285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2"/>
                </a:solidFill>
                <a:latin typeface="Rage Italic" pitchFamily="66" charset="0"/>
                <a:cs typeface="+mn-cs"/>
              </a:defRPr>
            </a:lvl1pPr>
          </a:lstStyle>
          <a:p>
            <a:pPr>
              <a:defRPr/>
            </a:pPr>
            <a:fld id="{54980D25-C280-4012-BB05-465DAEE3FA19}" type="datetimeFigureOut">
              <a:rPr lang="sr-Latn-RS"/>
              <a:pPr>
                <a:defRPr/>
              </a:pPr>
              <a:t>8.5.2020.</a:t>
            </a:fld>
            <a:endParaRPr lang="sr-Latn-RS"/>
          </a:p>
        </p:txBody>
      </p:sp>
      <p:sp>
        <p:nvSpPr>
          <p:cNvPr id="5" name="Footer Placeholder 4"/>
          <p:cNvSpPr>
            <a:spLocks noGrp="1"/>
          </p:cNvSpPr>
          <p:nvPr>
            <p:ph type="ftr" sz="quarter" idx="3"/>
          </p:nvPr>
        </p:nvSpPr>
        <p:spPr>
          <a:xfrm>
            <a:off x="914400" y="5808663"/>
            <a:ext cx="5540375" cy="365125"/>
          </a:xfrm>
          <a:prstGeom prst="rect">
            <a:avLst/>
          </a:prstGeom>
        </p:spPr>
        <p:txBody>
          <a:bodyPr vert="horz" lIns="91440" tIns="45720" rIns="91440" bIns="45720" rtlCol="0" anchor="ctr"/>
          <a:lstStyle>
            <a:lvl1pPr algn="l" fontAlgn="auto">
              <a:spcBef>
                <a:spcPts val="0"/>
              </a:spcBef>
              <a:spcAft>
                <a:spcPts val="0"/>
              </a:spcAft>
              <a:defRPr sz="1400">
                <a:solidFill>
                  <a:schemeClr val="tx2"/>
                </a:solidFill>
                <a:latin typeface="Rage Italic" pitchFamily="66" charset="0"/>
                <a:cs typeface="+mn-cs"/>
              </a:defRPr>
            </a:lvl1pPr>
          </a:lstStyle>
          <a:p>
            <a:pPr>
              <a:defRPr/>
            </a:pPr>
            <a:endParaRPr lang="sr-Latn-RS"/>
          </a:p>
        </p:txBody>
      </p:sp>
      <p:sp>
        <p:nvSpPr>
          <p:cNvPr id="6" name="Slide Number Placeholder 5"/>
          <p:cNvSpPr>
            <a:spLocks noGrp="1"/>
          </p:cNvSpPr>
          <p:nvPr>
            <p:ph type="sldNum" sz="quarter" idx="4"/>
          </p:nvPr>
        </p:nvSpPr>
        <p:spPr>
          <a:xfrm>
            <a:off x="7670800" y="5808663"/>
            <a:ext cx="554038" cy="365125"/>
          </a:xfrm>
          <a:prstGeom prst="rect">
            <a:avLst/>
          </a:prstGeom>
        </p:spPr>
        <p:txBody>
          <a:bodyPr vert="horz" lIns="91440" tIns="45720" rIns="91440" bIns="45720" rtlCol="0" anchor="ctr"/>
          <a:lstStyle>
            <a:lvl1pPr algn="r" fontAlgn="auto">
              <a:spcBef>
                <a:spcPts val="0"/>
              </a:spcBef>
              <a:spcAft>
                <a:spcPts val="0"/>
              </a:spcAft>
              <a:defRPr sz="1400" smtClean="0">
                <a:solidFill>
                  <a:schemeClr val="tx2"/>
                </a:solidFill>
                <a:latin typeface="Rage Italic" pitchFamily="66" charset="0"/>
                <a:cs typeface="+mn-cs"/>
              </a:defRPr>
            </a:lvl1pPr>
          </a:lstStyle>
          <a:p>
            <a:pPr>
              <a:defRPr/>
            </a:pPr>
            <a:fld id="{6B0A2387-4834-4B37-A716-C29B2D112B54}" type="slidenum">
              <a:rPr lang="sr-Latn-RS"/>
              <a:pPr>
                <a:defRPr/>
              </a:pPr>
              <a:t>‹#›</a:t>
            </a:fld>
            <a:endParaRPr lang="sr-Latn-RS"/>
          </a:p>
        </p:txBody>
      </p:sp>
    </p:spTree>
  </p:cSld>
  <p:clrMap bg1="lt1" tx1="dk1" bg2="lt2" tx2="dk2" accent1="accent1" accent2="accent2" accent3="accent3" accent4="accent4" accent5="accent5" accent6="accent6" hlink="hlink" folHlink="folHlink"/>
  <p:sldLayoutIdLst>
    <p:sldLayoutId id="2147483695" r:id="rId1"/>
    <p:sldLayoutId id="2147483687" r:id="rId2"/>
    <p:sldLayoutId id="2147483688" r:id="rId3"/>
    <p:sldLayoutId id="2147483689" r:id="rId4"/>
    <p:sldLayoutId id="2147483690" r:id="rId5"/>
    <p:sldLayoutId id="2147483691" r:id="rId6"/>
    <p:sldLayoutId id="2147483692" r:id="rId7"/>
    <p:sldLayoutId id="2147483696" r:id="rId8"/>
    <p:sldLayoutId id="2147483697" r:id="rId9"/>
    <p:sldLayoutId id="2147483693" r:id="rId10"/>
    <p:sldLayoutId id="2147483694"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nstantia" pitchFamily="18" charset="0"/>
        </a:defRPr>
      </a:lvl2pPr>
      <a:lvl3pPr algn="ctr" rtl="0" fontAlgn="base">
        <a:spcBef>
          <a:spcPct val="0"/>
        </a:spcBef>
        <a:spcAft>
          <a:spcPct val="0"/>
        </a:spcAft>
        <a:defRPr sz="4400">
          <a:solidFill>
            <a:schemeClr val="tx1"/>
          </a:solidFill>
          <a:latin typeface="Constantia" pitchFamily="18" charset="0"/>
        </a:defRPr>
      </a:lvl3pPr>
      <a:lvl4pPr algn="ctr" rtl="0" fontAlgn="base">
        <a:spcBef>
          <a:spcPct val="0"/>
        </a:spcBef>
        <a:spcAft>
          <a:spcPct val="0"/>
        </a:spcAft>
        <a:defRPr sz="4400">
          <a:solidFill>
            <a:schemeClr val="tx1"/>
          </a:solidFill>
          <a:latin typeface="Constantia" pitchFamily="18" charset="0"/>
        </a:defRPr>
      </a:lvl4pPr>
      <a:lvl5pPr algn="ctr" rtl="0" fontAlgn="base">
        <a:spcBef>
          <a:spcPct val="0"/>
        </a:spcBef>
        <a:spcAft>
          <a:spcPct val="0"/>
        </a:spcAft>
        <a:defRPr sz="4400">
          <a:solidFill>
            <a:schemeClr val="tx1"/>
          </a:solidFill>
          <a:latin typeface="Constanti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fontAlgn="base">
        <a:spcBef>
          <a:spcPct val="20000"/>
        </a:spcBef>
        <a:spcAft>
          <a:spcPct val="0"/>
        </a:spcAft>
        <a:buClr>
          <a:schemeClr val="accent2"/>
        </a:buClr>
        <a:buSzPct val="85000"/>
        <a:buFont typeface="Brush Script MT" pitchFamily="66" charset="0"/>
        <a:buChar char="O"/>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rtl="0" fontAlgn="base">
        <a:spcBef>
          <a:spcPct val="20000"/>
        </a:spcBef>
        <a:spcAft>
          <a:spcPct val="0"/>
        </a:spcAft>
        <a:buClr>
          <a:schemeClr val="accent2"/>
        </a:buClr>
        <a:buSzPct val="85000"/>
        <a:buFont typeface="Brush Script MT" pitchFamily="66" charset="0"/>
        <a:buChar char="O"/>
        <a:defRPr sz="2000" kern="1200">
          <a:solidFill>
            <a:schemeClr val="tx1"/>
          </a:solidFill>
          <a:latin typeface="+mn-lt"/>
          <a:ea typeface="+mn-ea"/>
          <a:cs typeface="+mn-cs"/>
        </a:defRPr>
      </a:lvl3pPr>
      <a:lvl4pPr marL="1279525" indent="-228600" algn="l" rtl="0" fontAlgn="base">
        <a:spcBef>
          <a:spcPct val="20000"/>
        </a:spcBef>
        <a:spcAft>
          <a:spcPct val="0"/>
        </a:spcAft>
        <a:buClr>
          <a:schemeClr val="accent2"/>
        </a:buClr>
        <a:buSzPct val="85000"/>
        <a:buFont typeface="Brush Script MT" pitchFamily="66" charset="0"/>
        <a:buChar char="O"/>
        <a:defRPr kern="1200">
          <a:solidFill>
            <a:schemeClr val="tx1"/>
          </a:solidFill>
          <a:latin typeface="+mn-lt"/>
          <a:ea typeface="+mn-ea"/>
          <a:cs typeface="+mn-cs"/>
        </a:defRPr>
      </a:lvl4pPr>
      <a:lvl5pPr marL="1644650" indent="-228600" algn="l" rtl="0" fontAlgn="base">
        <a:spcBef>
          <a:spcPct val="20000"/>
        </a:spcBef>
        <a:spcAft>
          <a:spcPct val="0"/>
        </a:spcAft>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0531" y="1772816"/>
            <a:ext cx="5722938" cy="1944216"/>
          </a:xfrm>
        </p:spPr>
        <p:txBody>
          <a:bodyPr rtlCol="0">
            <a:noAutofit/>
          </a:bodyPr>
          <a:lstStyle/>
          <a:p>
            <a:pPr fontAlgn="auto">
              <a:spcAft>
                <a:spcPts val="0"/>
              </a:spcAft>
              <a:defRPr/>
            </a:pPr>
            <a:r>
              <a:rPr lang="sr-Latn-RS" sz="4400">
                <a:latin typeface="Times New Roman" pitchFamily="18" charset="0"/>
                <a:cs typeface="Times New Roman" pitchFamily="18" charset="0"/>
              </a:rPr>
              <a:t>Posmatranje</a:t>
            </a:r>
            <a:endParaRPr lang="sr-Latn-RS" sz="4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Beleženje, obrada i sređivanje podataka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sr-Latn-RS">
                <a:latin typeface="Times New Roman" pitchFamily="18" charset="0"/>
                <a:cs typeface="Times New Roman" pitchFamily="18" charset="0"/>
              </a:rPr>
              <a:t>	</a:t>
            </a:r>
            <a:r>
              <a:rPr lang="en-US" altLang="sr-Latn-RS" sz="2000">
                <a:solidFill>
                  <a:prstClr val="black"/>
                </a:solidFill>
                <a:latin typeface="Times New Roman" pitchFamily="18" charset="0"/>
                <a:ea typeface="SimSun" pitchFamily="2" charset="-122"/>
              </a:rPr>
              <a:t>N</a:t>
            </a:r>
            <a:r>
              <a:rPr lang="sr-Latn-CS" altLang="sr-Latn-RS" sz="2000">
                <a:solidFill>
                  <a:prstClr val="black"/>
                </a:solidFill>
                <a:latin typeface="Times New Roman" pitchFamily="18" charset="0"/>
                <a:ea typeface="SimSun" pitchFamily="2" charset="-122"/>
              </a:rPr>
              <a:t>ačin beleženja je prevashodno uslovljen strukturisanošću posmatranja</a:t>
            </a:r>
            <a:r>
              <a:rPr lang="en-US" altLang="sr-Latn-RS" sz="2000">
                <a:solidFill>
                  <a:prstClr val="black"/>
                </a:solidFill>
                <a:latin typeface="Times New Roman" pitchFamily="18" charset="0"/>
                <a:ea typeface="SimSun" pitchFamily="2" charset="-122"/>
              </a:rPr>
              <a:t>.</a:t>
            </a:r>
          </a:p>
          <a:p>
            <a:pPr marL="0" lvl="0" indent="0" algn="just">
              <a:buClrTx/>
              <a:buSzTx/>
              <a:buNone/>
              <a:defRPr/>
            </a:pPr>
            <a:r>
              <a:rPr lang="en-US" altLang="sr-Latn-RS" sz="2000">
                <a:solidFill>
                  <a:prstClr val="black"/>
                </a:solidFill>
                <a:latin typeface="Times New Roman" pitchFamily="18" charset="0"/>
                <a:ea typeface="SimSun" pitchFamily="2" charset="-122"/>
              </a:rPr>
              <a:t>	</a:t>
            </a:r>
            <a:r>
              <a:rPr lang="sr-Latn-CS" altLang="sr-Latn-RS" sz="2000">
                <a:solidFill>
                  <a:prstClr val="black"/>
                </a:solidFill>
                <a:latin typeface="Times New Roman" pitchFamily="18" charset="0"/>
                <a:ea typeface="SimSun" pitchFamily="2" charset="-122"/>
              </a:rPr>
              <a:t>Strukturisano posmatranje podrazumeva izradu klasifikacijskog sistema, na osnovu kog se vrši beleženje posmatranog sadržaja. </a:t>
            </a:r>
            <a:r>
              <a:rPr lang="en-US" altLang="sr-Latn-RS" sz="2000">
                <a:solidFill>
                  <a:prstClr val="black"/>
                </a:solidFill>
                <a:latin typeface="Times New Roman" pitchFamily="18" charset="0"/>
                <a:ea typeface="SimSun" pitchFamily="2" charset="-122"/>
              </a:rPr>
              <a:t>Reč je o </a:t>
            </a:r>
            <a:r>
              <a:rPr lang="sr-Latn-CS" altLang="sr-Latn-RS" sz="2000">
                <a:solidFill>
                  <a:prstClr val="black"/>
                </a:solidFill>
                <a:latin typeface="Times New Roman" pitchFamily="18" charset="0"/>
                <a:ea typeface="SimSun" pitchFamily="2" charset="-122"/>
              </a:rPr>
              <a:t>unošenj</a:t>
            </a:r>
            <a:r>
              <a:rPr lang="en-US" altLang="sr-Latn-RS" sz="2000">
                <a:solidFill>
                  <a:prstClr val="black"/>
                </a:solidFill>
                <a:latin typeface="Times New Roman" pitchFamily="18" charset="0"/>
                <a:ea typeface="SimSun" pitchFamily="2" charset="-122"/>
              </a:rPr>
              <a:t>u</a:t>
            </a:r>
            <a:r>
              <a:rPr lang="sr-Latn-CS" altLang="sr-Latn-RS" sz="2000">
                <a:solidFill>
                  <a:prstClr val="black"/>
                </a:solidFill>
                <a:latin typeface="Times New Roman" pitchFamily="18" charset="0"/>
                <a:ea typeface="SimSun" pitchFamily="2" charset="-122"/>
              </a:rPr>
              <a:t> podataka u odgovarajući klasifikacijski okvir, tačnije </a:t>
            </a:r>
            <a:r>
              <a:rPr lang="en-US" altLang="sr-Latn-RS" sz="2000">
                <a:solidFill>
                  <a:prstClr val="black"/>
                </a:solidFill>
                <a:latin typeface="Times New Roman" pitchFamily="18" charset="0"/>
                <a:ea typeface="SimSun" pitchFamily="2" charset="-122"/>
              </a:rPr>
              <a:t>o</a:t>
            </a:r>
            <a:r>
              <a:rPr lang="sr-Latn-CS" altLang="sr-Latn-RS" sz="2000">
                <a:solidFill>
                  <a:prstClr val="black"/>
                </a:solidFill>
                <a:latin typeface="Times New Roman" pitchFamily="18" charset="0"/>
                <a:ea typeface="SimSun" pitchFamily="2" charset="-122"/>
              </a:rPr>
              <a:t> njihovom razvrstavanju u unapred pripremljene kategorije</a:t>
            </a:r>
            <a:r>
              <a:rPr lang="en-US" altLang="sr-Latn-RS" sz="2000">
                <a:solidFill>
                  <a:prstClr val="black"/>
                </a:solidFill>
                <a:latin typeface="Times New Roman" pitchFamily="18" charset="0"/>
                <a:ea typeface="SimSun" pitchFamily="2" charset="-122"/>
              </a:rPr>
              <a:t>. </a:t>
            </a:r>
          </a:p>
          <a:p>
            <a:pPr marL="0" lvl="0" indent="0" algn="just">
              <a:buClrTx/>
              <a:buSzTx/>
              <a:buNone/>
              <a:defRPr/>
            </a:pPr>
            <a:r>
              <a:rPr lang="en-US" altLang="sr-Latn-RS" sz="2000">
                <a:solidFill>
                  <a:prstClr val="black"/>
                </a:solidFill>
                <a:latin typeface="Times New Roman" pitchFamily="18" charset="0"/>
                <a:ea typeface="SimSun" pitchFamily="2" charset="-122"/>
              </a:rPr>
              <a:t>	Istraživač koji primenjuje posmatranje treba da: š</a:t>
            </a:r>
            <a:r>
              <a:rPr lang="sr-Latn-CS" altLang="sr-Latn-RS" sz="2000">
                <a:solidFill>
                  <a:prstClr val="black"/>
                </a:solidFill>
                <a:latin typeface="Times New Roman" pitchFamily="18" charset="0"/>
                <a:ea typeface="SimSun" pitchFamily="2" charset="-122"/>
              </a:rPr>
              <a:t>to pre napravi zabeleške, </a:t>
            </a:r>
            <a:r>
              <a:rPr lang="en-US" altLang="sr-Latn-RS" sz="2000">
                <a:solidFill>
                  <a:prstClr val="black"/>
                </a:solidFill>
                <a:latin typeface="Times New Roman" pitchFamily="18" charset="0"/>
                <a:ea typeface="SimSun" pitchFamily="2" charset="-122"/>
              </a:rPr>
              <a:t>u</a:t>
            </a:r>
            <a:r>
              <a:rPr lang="sr-Latn-CS" altLang="sr-Latn-RS" sz="2000">
                <a:solidFill>
                  <a:prstClr val="black"/>
                </a:solidFill>
                <a:latin typeface="Times New Roman" pitchFamily="18" charset="0"/>
                <a:ea typeface="SimSun" pitchFamily="2" charset="-122"/>
              </a:rPr>
              <a:t>nosi</a:t>
            </a:r>
            <a:r>
              <a:rPr lang="en-US" altLang="sr-Latn-RS" sz="2000">
                <a:solidFill>
                  <a:prstClr val="black"/>
                </a:solidFill>
                <a:latin typeface="Times New Roman" pitchFamily="18" charset="0"/>
                <a:ea typeface="SimSun" pitchFamily="2" charset="-122"/>
              </a:rPr>
              <a:t> </a:t>
            </a:r>
            <a:r>
              <a:rPr lang="sr-Latn-CS" altLang="sr-Latn-RS" sz="2000">
                <a:solidFill>
                  <a:prstClr val="black"/>
                </a:solidFill>
                <a:latin typeface="Times New Roman" pitchFamily="18" charset="0"/>
                <a:ea typeface="SimSun" pitchFamily="2" charset="-122"/>
              </a:rPr>
              <a:t>u građu što više </a:t>
            </a:r>
            <a:r>
              <a:rPr lang="en-US" altLang="sr-Latn-RS" sz="2000">
                <a:solidFill>
                  <a:prstClr val="black"/>
                </a:solidFill>
                <a:latin typeface="Times New Roman" pitchFamily="18" charset="0"/>
                <a:ea typeface="SimSun" pitchFamily="2" charset="-122"/>
              </a:rPr>
              <a:t>detalja</a:t>
            </a:r>
            <a:r>
              <a:rPr lang="sr-Latn-CS" altLang="sr-Latn-RS" sz="2000">
                <a:solidFill>
                  <a:prstClr val="black"/>
                </a:solidFill>
                <a:latin typeface="Times New Roman" pitchFamily="18" charset="0"/>
                <a:ea typeface="SimSun" pitchFamily="2" charset="-122"/>
              </a:rPr>
              <a:t>, </a:t>
            </a:r>
            <a:r>
              <a:rPr lang="en-US" altLang="sr-Latn-RS" sz="2000">
                <a:solidFill>
                  <a:prstClr val="black"/>
                </a:solidFill>
                <a:latin typeface="Times New Roman" pitchFamily="18" charset="0"/>
                <a:ea typeface="SimSun" pitchFamily="2" charset="-122"/>
              </a:rPr>
              <a:t>istovremeno sa beleženjem posmatranog </a:t>
            </a:r>
            <a:r>
              <a:rPr lang="sr-Latn-CS" altLang="sr-Latn-RS" sz="2000">
                <a:solidFill>
                  <a:prstClr val="black"/>
                </a:solidFill>
                <a:latin typeface="Times New Roman" pitchFamily="18" charset="0"/>
                <a:ea typeface="SimSun" pitchFamily="2" charset="-122"/>
              </a:rPr>
              <a:t>stvara svoje kome</a:t>
            </a:r>
            <a:r>
              <a:rPr lang="en-US" altLang="sr-Latn-RS" sz="2000">
                <a:solidFill>
                  <a:prstClr val="black"/>
                </a:solidFill>
                <a:latin typeface="Times New Roman" pitchFamily="18" charset="0"/>
                <a:ea typeface="SimSun" pitchFamily="2" charset="-122"/>
              </a:rPr>
              <a:t>n</a:t>
            </a:r>
            <a:r>
              <a:rPr lang="sr-Latn-CS" altLang="sr-Latn-RS" sz="2000">
                <a:solidFill>
                  <a:prstClr val="black"/>
                </a:solidFill>
                <a:latin typeface="Times New Roman" pitchFamily="18" charset="0"/>
                <a:ea typeface="SimSun" pitchFamily="2" charset="-122"/>
              </a:rPr>
              <a:t>tare, </a:t>
            </a:r>
            <a:r>
              <a:rPr lang="en-US" altLang="sr-Latn-RS" sz="2000">
                <a:solidFill>
                  <a:prstClr val="black"/>
                </a:solidFill>
                <a:latin typeface="Times New Roman" pitchFamily="18" charset="0"/>
                <a:ea typeface="SimSun" pitchFamily="2" charset="-122"/>
              </a:rPr>
              <a:t>o</a:t>
            </a:r>
            <a:r>
              <a:rPr lang="sr-Latn-CS" altLang="sr-Latn-RS" sz="2000">
                <a:solidFill>
                  <a:prstClr val="black"/>
                </a:solidFill>
                <a:latin typeface="Times New Roman" pitchFamily="18" charset="0"/>
                <a:ea typeface="SimSun" pitchFamily="2" charset="-122"/>
              </a:rPr>
              <a:t>dmah sre</a:t>
            </a:r>
            <a:r>
              <a:rPr lang="en-US" altLang="sr-Latn-RS" sz="2000">
                <a:solidFill>
                  <a:prstClr val="black"/>
                </a:solidFill>
                <a:latin typeface="Times New Roman" pitchFamily="18" charset="0"/>
                <a:ea typeface="SimSun" pitchFamily="2" charset="-122"/>
              </a:rPr>
              <a:t>đuje </a:t>
            </a:r>
            <a:r>
              <a:rPr lang="sr-Latn-CS" altLang="sr-Latn-RS" sz="2000">
                <a:solidFill>
                  <a:prstClr val="black"/>
                </a:solidFill>
                <a:latin typeface="Times New Roman" pitchFamily="18" charset="0"/>
                <a:ea typeface="SimSun" pitchFamily="2" charset="-122"/>
              </a:rPr>
              <a:t>zabeleške</a:t>
            </a:r>
            <a:r>
              <a:rPr lang="en-US" altLang="sr-Latn-RS" sz="2000">
                <a:solidFill>
                  <a:prstClr val="black"/>
                </a:solidFill>
                <a:latin typeface="Times New Roman" pitchFamily="18" charset="0"/>
                <a:ea typeface="SimSun" pitchFamily="2" charset="-122"/>
              </a:rPr>
              <a:t> i k</a:t>
            </a:r>
            <a:r>
              <a:rPr lang="sr-Latn-CS" altLang="sr-Latn-RS" sz="2000">
                <a:solidFill>
                  <a:prstClr val="black"/>
                </a:solidFill>
                <a:latin typeface="Times New Roman" pitchFamily="18" charset="0"/>
                <a:ea typeface="SimSun" pitchFamily="2" charset="-122"/>
              </a:rPr>
              <a:t>lasifik</a:t>
            </a:r>
            <a:r>
              <a:rPr lang="en-US" altLang="sr-Latn-RS" sz="2000">
                <a:solidFill>
                  <a:prstClr val="black"/>
                </a:solidFill>
                <a:latin typeface="Times New Roman" pitchFamily="18" charset="0"/>
                <a:ea typeface="SimSun" pitchFamily="2" charset="-122"/>
              </a:rPr>
              <a:t>uje</a:t>
            </a:r>
            <a:r>
              <a:rPr lang="sr-Latn-CS" altLang="sr-Latn-RS" sz="2000">
                <a:solidFill>
                  <a:prstClr val="black"/>
                </a:solidFill>
                <a:latin typeface="Times New Roman" pitchFamily="18" charset="0"/>
                <a:ea typeface="SimSun" pitchFamily="2" charset="-122"/>
              </a:rPr>
              <a:t> ih. </a:t>
            </a:r>
            <a:endParaRPr lang="en-US" altLang="sr-Latn-RS" sz="2000">
              <a:solidFill>
                <a:prstClr val="black"/>
              </a:solidFill>
              <a:latin typeface="Times New Roman" pitchFamily="18" charset="0"/>
              <a:ea typeface="SimSun" pitchFamily="2" charset="-122"/>
            </a:endParaRPr>
          </a:p>
          <a:p>
            <a:pPr marL="0" indent="0" algn="just">
              <a:buNone/>
            </a:pP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3253847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Literatura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indent="0" algn="just">
              <a:buClrTx/>
              <a:buSzTx/>
              <a:buNone/>
              <a:defRPr/>
            </a:pPr>
            <a:r>
              <a:rPr lang="sr-Latn-RS">
                <a:latin typeface="Times New Roman" pitchFamily="18" charset="0"/>
                <a:cs typeface="Times New Roman" pitchFamily="18" charset="0"/>
              </a:rPr>
              <a:t>	</a:t>
            </a:r>
            <a:r>
              <a:rPr lang="en-US" sz="2000">
                <a:latin typeface="Times New Roman" pitchFamily="18" charset="0"/>
                <a:cs typeface="Times New Roman" pitchFamily="18" charset="0"/>
              </a:rPr>
              <a:t>Bales, Robert F., 2009. Interaction Process Analysis, in: Krippendorff, Klaus and Mary Angela Bock (eds.), </a:t>
            </a:r>
            <a:r>
              <a:rPr lang="en-US" sz="2000" i="1">
                <a:latin typeface="Times New Roman" pitchFamily="18" charset="0"/>
                <a:cs typeface="Times New Roman" pitchFamily="18" charset="0"/>
              </a:rPr>
              <a:t>The Content Analysis Reader</a:t>
            </a:r>
            <a:r>
              <a:rPr lang="en-US" sz="2000">
                <a:latin typeface="Times New Roman" pitchFamily="18" charset="0"/>
                <a:cs typeface="Times New Roman" pitchFamily="18" charset="0"/>
              </a:rPr>
              <a:t>, Thousand Oaks, CA: SAGE Publications</a:t>
            </a:r>
          </a:p>
          <a:p>
            <a:pPr marL="0" indent="0" algn="just">
              <a:buClrTx/>
              <a:buSzTx/>
              <a:buNone/>
              <a:defRPr/>
            </a:pPr>
            <a:r>
              <a:rPr lang="en-US" sz="2000">
                <a:latin typeface="Times New Roman" pitchFamily="18" charset="0"/>
                <a:cs typeface="Times New Roman" pitchFamily="18" charset="0"/>
              </a:rPr>
              <a:t>	Ilić, Vladimir, 2016. </a:t>
            </a:r>
            <a:r>
              <a:rPr lang="en-US" sz="2000" i="1">
                <a:latin typeface="Times New Roman" pitchFamily="18" charset="0"/>
                <a:cs typeface="Times New Roman" pitchFamily="18" charset="0"/>
              </a:rPr>
              <a:t>Posmatranje i analiza sadržaja, </a:t>
            </a:r>
            <a:r>
              <a:rPr lang="en-US" sz="2000">
                <a:latin typeface="Times New Roman" pitchFamily="18" charset="0"/>
                <a:cs typeface="Times New Roman" pitchFamily="18" charset="0"/>
              </a:rPr>
              <a:t>Beograd, Filozofski fakultet- Univerzitet u Beogradu</a:t>
            </a:r>
            <a:endParaRPr lang="en-US">
              <a:latin typeface="Times New Roman" pitchFamily="18" charset="0"/>
              <a:cs typeface="Times New Roman" pitchFamily="18" charset="0"/>
            </a:endParaRPr>
          </a:p>
          <a:p>
            <a:pPr marL="0" indent="0" algn="just">
              <a:buClrTx/>
              <a:buSzTx/>
              <a:buNone/>
              <a:defRPr/>
            </a:pPr>
            <a:r>
              <a:rPr lang="en-US" sz="2000">
                <a:latin typeface="Times New Roman" pitchFamily="18" charset="0"/>
                <a:cs typeface="Times New Roman" pitchFamily="18" charset="0"/>
              </a:rPr>
              <a:t>	Milić, Vojin, 1996. </a:t>
            </a:r>
            <a:r>
              <a:rPr lang="en-US" sz="2000" i="1">
                <a:latin typeface="Times New Roman" pitchFamily="18" charset="0"/>
                <a:cs typeface="Times New Roman" pitchFamily="18" charset="0"/>
              </a:rPr>
              <a:t>Sociološki metod, </a:t>
            </a:r>
            <a:r>
              <a:rPr lang="en-US" sz="2000">
                <a:latin typeface="Times New Roman" pitchFamily="18" charset="0"/>
                <a:cs typeface="Times New Roman" pitchFamily="18" charset="0"/>
              </a:rPr>
              <a:t>Beograd: ZUNS</a:t>
            </a:r>
          </a:p>
          <a:p>
            <a:pPr marL="0" indent="0" algn="just">
              <a:buClrTx/>
              <a:buSzTx/>
              <a:buNone/>
              <a:defRPr/>
            </a:pPr>
            <a:r>
              <a:rPr lang="en-US" sz="2000">
                <a:latin typeface="Times New Roman" pitchFamily="18" charset="0"/>
                <a:cs typeface="Times New Roman" pitchFamily="18" charset="0"/>
              </a:rPr>
              <a:t>	Mozer, C. A. 1962. </a:t>
            </a:r>
            <a:r>
              <a:rPr lang="en-US" sz="2000" i="1">
                <a:latin typeface="Times New Roman" pitchFamily="18" charset="0"/>
                <a:cs typeface="Times New Roman" pitchFamily="18" charset="0"/>
              </a:rPr>
              <a:t>Metodi anketiranja u istraživanju društvenih pojava,</a:t>
            </a:r>
            <a:r>
              <a:rPr lang="en-US" sz="2000">
                <a:latin typeface="Times New Roman" pitchFamily="18" charset="0"/>
                <a:cs typeface="Times New Roman" pitchFamily="18" charset="0"/>
              </a:rPr>
              <a:t> Beograd: Kultura</a:t>
            </a:r>
          </a:p>
          <a:p>
            <a:pPr marL="0" lvl="0" indent="0" algn="just">
              <a:buClrTx/>
              <a:buSzTx/>
              <a:buNone/>
              <a:defRPr/>
            </a:pP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4166676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Određenje posmatranja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indent="0" algn="just">
              <a:buClrTx/>
              <a:buSzTx/>
              <a:buNone/>
              <a:defRPr/>
            </a:pPr>
            <a:r>
              <a:rPr lang="sr-Latn-RS" sz="2000">
                <a:latin typeface="Times New Roman" pitchFamily="18" charset="0"/>
                <a:cs typeface="Times New Roman" pitchFamily="18" charset="0"/>
              </a:rPr>
              <a:t>	</a:t>
            </a:r>
            <a:r>
              <a:rPr lang="en-US" sz="2000">
                <a:latin typeface="Times New Roman" pitchFamily="18" charset="0"/>
                <a:cs typeface="Times New Roman" pitchFamily="18" charset="0"/>
              </a:rPr>
              <a:t>Posmatranje je </a:t>
            </a:r>
            <a:r>
              <a:rPr lang="sr-Latn-RS" sz="2000">
                <a:latin typeface="Times New Roman" pitchFamily="18" charset="0"/>
                <a:cs typeface="Times New Roman" pitchFamily="18" charset="0"/>
              </a:rPr>
              <a:t>naučni postupak prikupljanja iskustvenih podataka neposrednim čulnim opažanjem proučavanih pojava (Milić, 1996). </a:t>
            </a:r>
            <a:r>
              <a:rPr lang="en-US" sz="2000">
                <a:latin typeface="Times New Roman" pitchFamily="18" charset="0"/>
                <a:cs typeface="Times New Roman" pitchFamily="18" charset="0"/>
              </a:rPr>
              <a:t>I</a:t>
            </a:r>
            <a:r>
              <a:rPr lang="sr-Latn-RS" sz="2000">
                <a:latin typeface="Times New Roman" pitchFamily="18" charset="0"/>
                <a:cs typeface="Times New Roman" pitchFamily="18" charset="0"/>
              </a:rPr>
              <a:t>skustveni podaci </a:t>
            </a:r>
            <a:r>
              <a:rPr lang="en-US" sz="2000">
                <a:latin typeface="Times New Roman" pitchFamily="18" charset="0"/>
                <a:cs typeface="Times New Roman" pitchFamily="18" charset="0"/>
              </a:rPr>
              <a:t>prikupljeni posmatranjem </a:t>
            </a:r>
            <a:r>
              <a:rPr lang="sr-Latn-RS" sz="2000">
                <a:latin typeface="Times New Roman" pitchFamily="18" charset="0"/>
                <a:cs typeface="Times New Roman" pitchFamily="18" charset="0"/>
              </a:rPr>
              <a:t>nisu produkt samo čulnih opažaja. </a:t>
            </a:r>
            <a:r>
              <a:rPr lang="en-US" sz="2000">
                <a:latin typeface="Times New Roman" pitchFamily="18" charset="0"/>
                <a:cs typeface="Times New Roman" pitchFamily="18" charset="0"/>
              </a:rPr>
              <a:t>P</a:t>
            </a:r>
            <a:r>
              <a:rPr lang="sr-Latn-RS" sz="2000">
                <a:latin typeface="Times New Roman" pitchFamily="18" charset="0"/>
                <a:cs typeface="Times New Roman" pitchFamily="18" charset="0"/>
              </a:rPr>
              <a:t>osmatračev čulni opažaj </a:t>
            </a:r>
            <a:r>
              <a:rPr lang="en-US" sz="2000">
                <a:latin typeface="Times New Roman" pitchFamily="18" charset="0"/>
                <a:cs typeface="Times New Roman" pitchFamily="18" charset="0"/>
              </a:rPr>
              <a:t>je proizvod čulnih utisaka, ali i njegovih pređašnjih iskustava. </a:t>
            </a:r>
          </a:p>
          <a:p>
            <a:pPr marL="0" indent="0" algn="just">
              <a:buClrTx/>
              <a:buSzTx/>
              <a:buNone/>
              <a:defRPr/>
            </a:pPr>
            <a:r>
              <a:rPr lang="en-US" sz="2000">
                <a:latin typeface="Times New Roman" pitchFamily="18" charset="0"/>
                <a:cs typeface="Times New Roman" pitchFamily="18" charset="0"/>
              </a:rPr>
              <a:t>	Š</a:t>
            </a:r>
            <a:r>
              <a:rPr lang="sr-Latn-RS" sz="2000">
                <a:latin typeface="Times New Roman" pitchFamily="18" charset="0"/>
                <a:cs typeface="Times New Roman" pitchFamily="18" charset="0"/>
              </a:rPr>
              <a:t>ire gledano posmatranje </a:t>
            </a:r>
            <a:r>
              <a:rPr lang="en-US" sz="2000">
                <a:latin typeface="Times New Roman" pitchFamily="18" charset="0"/>
                <a:cs typeface="Times New Roman" pitchFamily="18" charset="0"/>
              </a:rPr>
              <a:t>predstavlja </a:t>
            </a:r>
            <a:r>
              <a:rPr lang="sr-Latn-RS" sz="2000">
                <a:latin typeface="Times New Roman" pitchFamily="18" charset="0"/>
                <a:cs typeface="Times New Roman" pitchFamily="18" charset="0"/>
              </a:rPr>
              <a:t>osnov</a:t>
            </a:r>
            <a:r>
              <a:rPr lang="en-US" sz="2000">
                <a:latin typeface="Times New Roman" pitchFamily="18" charset="0"/>
                <a:cs typeface="Times New Roman" pitchFamily="18" charset="0"/>
              </a:rPr>
              <a:t>u</a:t>
            </a:r>
            <a:r>
              <a:rPr lang="sr-Latn-RS" sz="2000">
                <a:latin typeface="Times New Roman" pitchFamily="18" charset="0"/>
                <a:cs typeface="Times New Roman" pitchFamily="18" charset="0"/>
              </a:rPr>
              <a:t> </a:t>
            </a:r>
            <a:r>
              <a:rPr lang="en-US" sz="2000">
                <a:latin typeface="Times New Roman" pitchFamily="18" charset="0"/>
                <a:cs typeface="Times New Roman" pitchFamily="18" charset="0"/>
              </a:rPr>
              <a:t>svakog </a:t>
            </a:r>
            <a:r>
              <a:rPr lang="sr-Latn-RS" sz="2000">
                <a:latin typeface="Times New Roman" pitchFamily="18" charset="0"/>
                <a:cs typeface="Times New Roman" pitchFamily="18" charset="0"/>
              </a:rPr>
              <a:t>prikupljanja podataka. „Razgovor je zasnovan na samoposmatranju; evidencija dobijena iz medija ili iz istorijskih izvora na posmatranju drugih i, u krajnoj liniji, često (i) na njihovom samoposmatranju” (Ilić, 20</a:t>
            </a:r>
            <a:r>
              <a:rPr lang="en-US" sz="2000">
                <a:latin typeface="Times New Roman" pitchFamily="18" charset="0"/>
                <a:cs typeface="Times New Roman" pitchFamily="18" charset="0"/>
              </a:rPr>
              <a:t>16</a:t>
            </a:r>
            <a:r>
              <a:rPr lang="sr-Latn-RS" sz="2000">
                <a:latin typeface="Times New Roman" pitchFamily="18" charset="0"/>
                <a:cs typeface="Times New Roman" pitchFamily="18" charset="0"/>
              </a:rPr>
              <a:t>: </a:t>
            </a:r>
            <a:r>
              <a:rPr lang="en-US" sz="2000">
                <a:latin typeface="Times New Roman" pitchFamily="18" charset="0"/>
                <a:cs typeface="Times New Roman" pitchFamily="18" charset="0"/>
              </a:rPr>
              <a:t>9</a:t>
            </a:r>
            <a:r>
              <a:rPr lang="sr-Latn-RS" sz="2000">
                <a:latin typeface="Times New Roman" pitchFamily="18" charset="0"/>
                <a:cs typeface="Times New Roman" pitchFamily="18" charset="0"/>
              </a:rPr>
              <a:t>). </a:t>
            </a:r>
            <a:endParaRPr lang="en-US" sz="2000">
              <a:latin typeface="Times New Roman" pitchFamily="18" charset="0"/>
              <a:cs typeface="Times New Roman" pitchFamily="18" charset="0"/>
            </a:endParaRPr>
          </a:p>
          <a:p>
            <a:pPr marL="0" indent="0" algn="just">
              <a:buClrTx/>
              <a:buSzTx/>
              <a:buNone/>
              <a:defRPr/>
            </a:pPr>
            <a:endParaRPr lang="en-US" altLang="en-US" sz="2000">
              <a:solidFill>
                <a:prstClr val="black"/>
              </a:solidFill>
              <a:latin typeface="Times New Roman" pitchFamily="18" charset="0"/>
              <a:ea typeface="SimSun" panose="02010600030101010101" pitchFamily="2" charset="-122"/>
              <a:cs typeface="Times New Roman" pitchFamily="18" charset="0"/>
            </a:endParaRPr>
          </a:p>
          <a:p>
            <a:pPr marL="0" lvl="0" indent="0" algn="just">
              <a:buClrTx/>
              <a:buSzTx/>
              <a:buNone/>
              <a:defRPr/>
            </a:pP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2154909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Epistemološki status posmatranja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en-US" altLang="en-US" sz="2000">
                <a:solidFill>
                  <a:prstClr val="black"/>
                </a:solidFill>
                <a:latin typeface="Times New Roman" panose="02020603050405020304" pitchFamily="18" charset="0"/>
                <a:ea typeface="SimSun" panose="02010600030101010101" pitchFamily="2" charset="-122"/>
              </a:rPr>
              <a:t>	Posmatranju ima poseban epistemološki status, u odnosu na druge aktivne postupke za prikupljanje podataka, jer je veza sa pojavama o kojima se prikupljaju podaci neposrednog karaktera. Put između proučavane pojave i podatka o njoj je lišen posrednika. Usled toga se pretpostavlja da su iskustveni podaci prikupljeni posmatranjem tačniji od onih u čijem stvaranju učestvuju osobe koje nisu kvalifikovane za naučno posmatranje. Prilikom primene drugih aktivnih postupaka, poput razgovora i anketna istraživanja, ispitivač i ispitanik mogu uticati na iskrivljavanje podataka produženjem lanca iskustvenih obaveštenja. </a:t>
            </a: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766316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Prednosti posmatranja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en-US" altLang="en-US" sz="2000">
                <a:solidFill>
                  <a:prstClr val="black"/>
                </a:solidFill>
                <a:latin typeface="Times New Roman" panose="02020603050405020304" pitchFamily="18" charset="0"/>
                <a:ea typeface="SimSun" panose="02010600030101010101" pitchFamily="2" charset="-122"/>
              </a:rPr>
              <a:t>	Prednosti posmatranja kao istraživačkog postupka su:</a:t>
            </a:r>
          </a:p>
          <a:p>
            <a:pPr marL="342900" lvl="0" indent="-342900" algn="just">
              <a:buClrTx/>
              <a:buSzTx/>
              <a:buFontTx/>
              <a:buChar char="-"/>
              <a:defRPr/>
            </a:pPr>
            <a:r>
              <a:rPr lang="pl-PL" altLang="en-US" sz="2000">
                <a:solidFill>
                  <a:prstClr val="black"/>
                </a:solidFill>
                <a:latin typeface="Times New Roman" panose="02020603050405020304" pitchFamily="18" charset="0"/>
                <a:ea typeface="SimSun" panose="02010600030101010101" pitchFamily="2" charset="-122"/>
              </a:rPr>
              <a:t>predmet proučavanja ulazi neposredno u čulni opažaj istraživača</a:t>
            </a:r>
            <a:r>
              <a:rPr lang="en-US" altLang="en-US" sz="2000">
                <a:solidFill>
                  <a:prstClr val="black"/>
                </a:solidFill>
                <a:latin typeface="Times New Roman" panose="02020603050405020304" pitchFamily="18" charset="0"/>
                <a:ea typeface="SimSun" panose="02010600030101010101" pitchFamily="2" charset="-122"/>
              </a:rPr>
              <a:t>,</a:t>
            </a:r>
          </a:p>
          <a:p>
            <a:pPr marL="342900" lvl="0" indent="-342900" algn="just">
              <a:buClrTx/>
              <a:buSzTx/>
              <a:buFontTx/>
              <a:buChar char="-"/>
              <a:defRPr/>
            </a:pPr>
            <a:r>
              <a:rPr lang="pl-PL" altLang="en-US" sz="2000">
                <a:solidFill>
                  <a:prstClr val="black"/>
                </a:solidFill>
                <a:latin typeface="Times New Roman" panose="02020603050405020304" pitchFamily="18" charset="0"/>
                <a:ea typeface="SimSun" panose="02010600030101010101" pitchFamily="2" charset="-122"/>
              </a:rPr>
              <a:t>proširuje istraživačevo primarno iskustvo</a:t>
            </a:r>
            <a:r>
              <a:rPr lang="en-US" altLang="en-US" sz="2000">
                <a:solidFill>
                  <a:prstClr val="black"/>
                </a:solidFill>
                <a:latin typeface="Times New Roman" panose="02020603050405020304" pitchFamily="18" charset="0"/>
                <a:ea typeface="SimSun" panose="02010600030101010101" pitchFamily="2" charset="-122"/>
              </a:rPr>
              <a:t>, odnosno </a:t>
            </a:r>
            <a:r>
              <a:rPr lang="pl-PL" altLang="en-US" sz="2000">
                <a:solidFill>
                  <a:prstClr val="black"/>
                </a:solidFill>
                <a:latin typeface="Times New Roman" panose="02020603050405020304" pitchFamily="18" charset="0"/>
                <a:ea typeface="SimSun" panose="02010600030101010101" pitchFamily="2" charset="-122"/>
              </a:rPr>
              <a:t>olakšav</a:t>
            </a:r>
            <a:r>
              <a:rPr lang="en-US" altLang="en-US" sz="2000">
                <a:solidFill>
                  <a:prstClr val="black"/>
                </a:solidFill>
                <a:latin typeface="Times New Roman" panose="02020603050405020304" pitchFamily="18" charset="0"/>
                <a:ea typeface="SimSun" panose="02010600030101010101" pitchFamily="2" charset="-122"/>
              </a:rPr>
              <a:t>a</a:t>
            </a:r>
            <a:r>
              <a:rPr lang="pl-PL" altLang="en-US" sz="2000">
                <a:solidFill>
                  <a:prstClr val="black"/>
                </a:solidFill>
                <a:latin typeface="Times New Roman" panose="02020603050405020304" pitchFamily="18" charset="0"/>
                <a:ea typeface="SimSun" panose="02010600030101010101" pitchFamily="2" charset="-122"/>
              </a:rPr>
              <a:t> sticanje realističnog utiska i osećanja celine proučavanog predmeta</a:t>
            </a:r>
            <a:r>
              <a:rPr lang="en-US" altLang="en-US" sz="2000">
                <a:solidFill>
                  <a:prstClr val="black"/>
                </a:solidFill>
                <a:latin typeface="Times New Roman" panose="02020603050405020304" pitchFamily="18" charset="0"/>
                <a:ea typeface="SimSun" panose="02010600030101010101" pitchFamily="2" charset="-122"/>
              </a:rPr>
              <a:t>,</a:t>
            </a:r>
          </a:p>
          <a:p>
            <a:pPr marL="342900" lvl="0" indent="-342900" algn="just">
              <a:buClrTx/>
              <a:buSzTx/>
              <a:buFontTx/>
              <a:buChar char="-"/>
              <a:defRPr/>
            </a:pPr>
            <a:r>
              <a:rPr lang="en-US" altLang="en-US" sz="2000">
                <a:solidFill>
                  <a:prstClr val="black"/>
                </a:solidFill>
                <a:latin typeface="Times New Roman" panose="02020603050405020304" pitchFamily="18" charset="0"/>
                <a:ea typeface="SimSun" panose="02010600030101010101" pitchFamily="2" charset="-122"/>
              </a:rPr>
              <a:t>razotkrivajuće je jer ispitanici mogu svoje iskaze više prilagoditi nego ponašanje koje odstupa od društvenih normi („Umesto da ljude pitamo šta su učinili, možemo posmatrati šta oni rade i na taj način izbeći pristrasnost od preterivanja, prestižnih efekata i grešaka usled slabog pamćenja” (Mozer, 1962: 219), </a:t>
            </a:r>
          </a:p>
          <a:p>
            <a:pPr marL="342900" lvl="0" indent="-342900" algn="just">
              <a:buClrTx/>
              <a:buSzTx/>
              <a:buFontTx/>
              <a:buChar char="-"/>
              <a:defRPr/>
            </a:pPr>
            <a:r>
              <a:rPr lang="en-US" altLang="en-US" sz="2000">
                <a:solidFill>
                  <a:prstClr val="black"/>
                </a:solidFill>
                <a:latin typeface="Times New Roman" panose="02020603050405020304" pitchFamily="18" charset="0"/>
                <a:ea typeface="SimSun" panose="02010600030101010101" pitchFamily="2" charset="-122"/>
              </a:rPr>
              <a:t>pogodno je kada ispitanici ne žele ili nisu u stanju da pruže potrebne informacije. </a:t>
            </a:r>
            <a:r>
              <a:rPr lang="pl-PL" altLang="en-US" sz="2000">
                <a:solidFill>
                  <a:prstClr val="black"/>
                </a:solidFill>
                <a:latin typeface="Times New Roman" panose="02020603050405020304" pitchFamily="18" charset="0"/>
                <a:ea typeface="SimSun" panose="02010600030101010101" pitchFamily="2" charset="-122"/>
              </a:rPr>
              <a:t> </a:t>
            </a:r>
          </a:p>
          <a:p>
            <a:pPr marL="0" indent="0" algn="just">
              <a:buNone/>
            </a:pP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3963022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Nedostaci posmatranja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sr-Latn-RS">
                <a:latin typeface="Times New Roman" pitchFamily="18" charset="0"/>
                <a:cs typeface="Times New Roman" pitchFamily="18" charset="0"/>
              </a:rPr>
              <a:t>	</a:t>
            </a:r>
            <a:r>
              <a:rPr lang="en-US" altLang="en-US" sz="2000">
                <a:solidFill>
                  <a:prstClr val="black"/>
                </a:solidFill>
                <a:latin typeface="Times New Roman" panose="02020603050405020304" pitchFamily="18" charset="0"/>
                <a:cs typeface="Times New Roman" panose="02020603050405020304" pitchFamily="18" charset="0"/>
              </a:rPr>
              <a:t>Posmatranje ima imanentna ograničenja:</a:t>
            </a:r>
            <a:endParaRPr lang="pl-PL" altLang="en-US" sz="2000">
              <a:solidFill>
                <a:prstClr val="black"/>
              </a:solidFill>
              <a:latin typeface="Times New Roman" panose="02020603050405020304" pitchFamily="18" charset="0"/>
              <a:cs typeface="Times New Roman" panose="02020603050405020304" pitchFamily="18" charset="0"/>
            </a:endParaRP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mogu se posmatrati s</a:t>
            </a:r>
            <a:r>
              <a:rPr lang="pl-PL" altLang="en-US" sz="2000">
                <a:solidFill>
                  <a:prstClr val="black"/>
                </a:solidFill>
                <a:latin typeface="Times New Roman" panose="02020603050405020304" pitchFamily="18" charset="0"/>
                <a:cs typeface="Times New Roman" panose="02020603050405020304" pitchFamily="18" charset="0"/>
              </a:rPr>
              <a:t>amo aktuelni </a:t>
            </a:r>
            <a:r>
              <a:rPr lang="en-US" altLang="en-US" sz="2000">
                <a:solidFill>
                  <a:prstClr val="black"/>
                </a:solidFill>
                <a:latin typeface="Times New Roman" panose="02020603050405020304" pitchFamily="18" charset="0"/>
                <a:cs typeface="Times New Roman" panose="02020603050405020304" pitchFamily="18" charset="0"/>
              </a:rPr>
              <a:t>događaji, odnosno nema vremensku dubinu, što znači da se posmatranjem ne može gotovo ništa saznati o događajima koji su prošli, a ni doći do saznanja o očekivanjima i pretpostavkama u vezi sa budućnošću,</a:t>
            </a: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pogodno je </a:t>
            </a:r>
            <a:r>
              <a:rPr lang="pl-PL" altLang="en-US" sz="2000">
                <a:solidFill>
                  <a:prstClr val="black"/>
                </a:solidFill>
                <a:latin typeface="Times New Roman" panose="02020603050405020304" pitchFamily="18" charset="0"/>
                <a:cs typeface="Times New Roman" panose="02020603050405020304" pitchFamily="18" charset="0"/>
              </a:rPr>
              <a:t>za prikupljanje podataka o spoljašnjim manifestacijama društvenog života</a:t>
            </a:r>
            <a:r>
              <a:rPr lang="en-US" altLang="en-US" sz="2000">
                <a:solidFill>
                  <a:prstClr val="black"/>
                </a:solidFill>
                <a:latin typeface="Times New Roman" panose="02020603050405020304" pitchFamily="18" charset="0"/>
                <a:cs typeface="Times New Roman" panose="02020603050405020304" pitchFamily="18" charset="0"/>
              </a:rPr>
              <a:t> (fizičkim aktima, lingvističkim znacima),</a:t>
            </a:r>
            <a:r>
              <a:rPr lang="pl-PL" altLang="en-US" sz="2000">
                <a:solidFill>
                  <a:prstClr val="black"/>
                </a:solidFill>
                <a:latin typeface="Times New Roman" panose="02020603050405020304" pitchFamily="18" charset="0"/>
                <a:cs typeface="Times New Roman" panose="02020603050405020304" pitchFamily="18" charset="0"/>
              </a:rPr>
              <a:t> </a:t>
            </a:r>
            <a:r>
              <a:rPr lang="en-US" altLang="en-US" sz="2000">
                <a:solidFill>
                  <a:prstClr val="black"/>
                </a:solidFill>
                <a:latin typeface="Times New Roman" panose="02020603050405020304" pitchFamily="18" charset="0"/>
                <a:cs typeface="Times New Roman" panose="02020603050405020304" pitchFamily="18" charset="0"/>
              </a:rPr>
              <a:t>ali ne i o psihičkom životu (normama, običajima, mišljenjima, stavovima),</a:t>
            </a:r>
            <a:endParaRPr lang="pl-PL" altLang="en-US" sz="2000">
              <a:solidFill>
                <a:prstClr val="black"/>
              </a:solidFill>
              <a:latin typeface="Times New Roman" panose="02020603050405020304" pitchFamily="18" charset="0"/>
              <a:cs typeface="Times New Roman" panose="02020603050405020304" pitchFamily="18" charset="0"/>
            </a:endParaRP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brzina prikupljanja podataka uslovljena je brzinom odvijanja posmatranih pojava pa posmatranje nije pogodno za proučavanje dugotrajnih društvenih procesa, </a:t>
            </a: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nisu sve pojave dostupne oku posmatrača jer je teško dobiti dozvolu za posmatranje privatnih, tajnih ili poverljivih oblika ponašanja. </a:t>
            </a: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331271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Objektivnost posmatranja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sr-Latn-RS">
                <a:latin typeface="Times New Roman" pitchFamily="18" charset="0"/>
                <a:cs typeface="Times New Roman" pitchFamily="18" charset="0"/>
              </a:rPr>
              <a:t>	</a:t>
            </a:r>
            <a:r>
              <a:rPr lang="en-US" altLang="en-US" sz="2000">
                <a:solidFill>
                  <a:prstClr val="black"/>
                </a:solidFill>
                <a:latin typeface="Times New Roman" panose="02020603050405020304" pitchFamily="18" charset="0"/>
                <a:cs typeface="Times New Roman" panose="02020603050405020304" pitchFamily="18" charset="0"/>
              </a:rPr>
              <a:t>Značajan aspekt objektivnosti posmatranja je intersubjektivna proverljivost, čije postizanje karakteriše niz problema, a jedan je lična jednačina posmatrača. </a:t>
            </a: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Proučavanjem lične jednačine posmatrača se nastoji utvrditi veličina i vrsta iskrivljavanja, koju u podatke unosi posmatrač usled svojih psihičkih osobenosti, kao i psihičkog stanja tokom prikupljanja podataka. Na ličnu jednačinu posmatrača utiču:</a:t>
            </a:r>
          </a:p>
          <a:p>
            <a:pPr lvl="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karakteristike opažaja (struktura, brzina, preciznost),</a:t>
            </a:r>
          </a:p>
          <a:p>
            <a:pPr lvl="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sposobnost usredsređenosti u opažanju,</a:t>
            </a:r>
          </a:p>
          <a:p>
            <a:pPr lvl="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individualne osobine pamćenja,</a:t>
            </a:r>
          </a:p>
          <a:p>
            <a:pPr lvl="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trenutno psihičko stanje,</a:t>
            </a:r>
          </a:p>
          <a:p>
            <a:pPr lvl="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društvene osobenosti posmatrača. </a:t>
            </a:r>
          </a:p>
          <a:p>
            <a:pPr lvl="0" algn="just">
              <a:buClrTx/>
              <a:buSzTx/>
              <a:buFontTx/>
              <a:buChar char="-"/>
              <a:defRPr/>
            </a:pPr>
            <a:endParaRPr lang="en-US" altLang="en-US" sz="2000">
              <a:solidFill>
                <a:prstClr val="black"/>
              </a:solidFill>
              <a:latin typeface="Times New Roman" panose="02020603050405020304" pitchFamily="18" charset="0"/>
              <a:cs typeface="Times New Roman" panose="02020603050405020304" pitchFamily="18" charset="0"/>
            </a:endParaRP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a:t>
            </a:r>
            <a:endParaRPr lang="en-US" altLang="en-US">
              <a:solidFill>
                <a:prstClr val="black"/>
              </a:solidFill>
              <a:latin typeface="Times New Roman" panose="02020603050405020304" pitchFamily="18" charset="0"/>
              <a:cs typeface="Times New Roman" panose="02020603050405020304" pitchFamily="18" charset="0"/>
            </a:endParaRPr>
          </a:p>
          <a:p>
            <a:pPr marL="0" lvl="0" indent="0" algn="just">
              <a:buClrTx/>
              <a:buSzTx/>
              <a:buNone/>
              <a:defRPr/>
            </a:pPr>
            <a:endParaRPr lang="sr-Latn-CS" altLang="en-US">
              <a:solidFill>
                <a:prstClr val="black"/>
              </a:solidFill>
              <a:latin typeface="Times New Roman" panose="02020603050405020304" pitchFamily="18" charset="0"/>
              <a:ea typeface="SimSun" panose="02010600030101010101" pitchFamily="2" charset="-122"/>
            </a:endParaRPr>
          </a:p>
          <a:p>
            <a:pPr marL="0" indent="0" algn="just">
              <a:buNone/>
            </a:pP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1569989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Teškoće postizanja sistematičnosti</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sr-Latn-RS">
                <a:latin typeface="Times New Roman" pitchFamily="18" charset="0"/>
                <a:cs typeface="Times New Roman" pitchFamily="18" charset="0"/>
              </a:rPr>
              <a:t>	</a:t>
            </a:r>
            <a:r>
              <a:rPr lang="pl-PL" altLang="en-US" sz="2000">
                <a:solidFill>
                  <a:prstClr val="black"/>
                </a:solidFill>
                <a:latin typeface="Times New Roman" panose="02020603050405020304" pitchFamily="18" charset="0"/>
                <a:cs typeface="Times New Roman" panose="02020603050405020304" pitchFamily="18" charset="0"/>
              </a:rPr>
              <a:t>Sistematičnost posmatranja otežavaju</a:t>
            </a:r>
            <a:r>
              <a:rPr lang="en-US" altLang="en-US" sz="2000">
                <a:solidFill>
                  <a:prstClr val="black"/>
                </a:solidFill>
                <a:latin typeface="Times New Roman" panose="02020603050405020304" pitchFamily="18" charset="0"/>
                <a:cs typeface="Times New Roman" panose="02020603050405020304" pitchFamily="18" charset="0"/>
              </a:rPr>
              <a:t> objektivne osobine postupka i teorijsko-metodološki nedostaci:</a:t>
            </a:r>
          </a:p>
          <a:p>
            <a:pPr marL="342900" lvl="0" indent="-342900" algn="just">
              <a:buClrTx/>
              <a:buSzTx/>
              <a:buFontTx/>
              <a:buChar char="-"/>
              <a:defRPr/>
            </a:pPr>
            <a:r>
              <a:rPr lang="pl-PL" altLang="en-US" sz="2000">
                <a:solidFill>
                  <a:prstClr val="black"/>
                </a:solidFill>
                <a:latin typeface="Times New Roman" panose="02020603050405020304" pitchFamily="18" charset="0"/>
                <a:cs typeface="Times New Roman" panose="02020603050405020304" pitchFamily="18" charset="0"/>
              </a:rPr>
              <a:t>podređenost spontanom ritmu događaja, </a:t>
            </a:r>
            <a:endParaRPr lang="en-US" altLang="en-US" sz="2000">
              <a:solidFill>
                <a:prstClr val="black"/>
              </a:solidFill>
              <a:latin typeface="Times New Roman" panose="02020603050405020304" pitchFamily="18" charset="0"/>
              <a:cs typeface="Times New Roman" panose="02020603050405020304" pitchFamily="18" charset="0"/>
            </a:endParaRPr>
          </a:p>
          <a:p>
            <a:pPr marL="342900" lvl="0" indent="-342900" algn="just">
              <a:buClrTx/>
              <a:buSzTx/>
              <a:buFontTx/>
              <a:buChar char="-"/>
              <a:defRPr/>
            </a:pPr>
            <a:r>
              <a:rPr lang="pl-PL" altLang="en-US" sz="2000">
                <a:solidFill>
                  <a:prstClr val="black"/>
                </a:solidFill>
                <a:latin typeface="Times New Roman" panose="02020603050405020304" pitchFamily="18" charset="0"/>
                <a:cs typeface="Times New Roman" panose="02020603050405020304" pitchFamily="18" charset="0"/>
              </a:rPr>
              <a:t>(ne)pravilnost javljanja pojava, </a:t>
            </a:r>
            <a:endParaRPr lang="en-US" altLang="en-US" sz="2000">
              <a:solidFill>
                <a:prstClr val="black"/>
              </a:solidFill>
              <a:latin typeface="Times New Roman" panose="02020603050405020304" pitchFamily="18" charset="0"/>
              <a:cs typeface="Times New Roman" panose="02020603050405020304" pitchFamily="18" charset="0"/>
            </a:endParaRPr>
          </a:p>
          <a:p>
            <a:pPr marL="342900" lvl="0" indent="-342900" algn="just">
              <a:buClrTx/>
              <a:buSzTx/>
              <a:buFontTx/>
              <a:buChar char="-"/>
              <a:defRPr/>
            </a:pPr>
            <a:r>
              <a:rPr lang="pl-PL" altLang="en-US" sz="2000">
                <a:solidFill>
                  <a:prstClr val="black"/>
                </a:solidFill>
                <a:latin typeface="Times New Roman" panose="02020603050405020304" pitchFamily="18" charset="0"/>
                <a:cs typeface="Times New Roman" panose="02020603050405020304" pitchFamily="18" charset="0"/>
              </a:rPr>
              <a:t>njihova složenost, </a:t>
            </a:r>
            <a:endParaRPr lang="en-US" altLang="en-US" sz="2000">
              <a:solidFill>
                <a:prstClr val="black"/>
              </a:solidFill>
              <a:latin typeface="Times New Roman" panose="02020603050405020304" pitchFamily="18" charset="0"/>
              <a:cs typeface="Times New Roman" panose="02020603050405020304" pitchFamily="18" charset="0"/>
            </a:endParaRPr>
          </a:p>
          <a:p>
            <a:pPr marL="342900" lvl="0" indent="-342900" algn="just">
              <a:buClrTx/>
              <a:buSzTx/>
              <a:buFontTx/>
              <a:buChar char="-"/>
              <a:defRPr/>
            </a:pPr>
            <a:r>
              <a:rPr lang="pl-PL" altLang="en-US" sz="2000">
                <a:solidFill>
                  <a:prstClr val="black"/>
                </a:solidFill>
                <a:latin typeface="Times New Roman" panose="02020603050405020304" pitchFamily="18" charset="0"/>
                <a:cs typeface="Times New Roman" panose="02020603050405020304" pitchFamily="18" charset="0"/>
              </a:rPr>
              <a:t>vremensko-prostorna ograničenost opažajnog polja,</a:t>
            </a:r>
            <a:endParaRPr lang="en-US" altLang="en-US" sz="2000">
              <a:solidFill>
                <a:prstClr val="black"/>
              </a:solidFill>
              <a:latin typeface="Times New Roman" panose="02020603050405020304" pitchFamily="18" charset="0"/>
              <a:cs typeface="Times New Roman" panose="02020603050405020304" pitchFamily="18" charset="0"/>
            </a:endParaRPr>
          </a:p>
          <a:p>
            <a:pPr marL="342900" lvl="0" indent="-342900" algn="just">
              <a:buClrTx/>
              <a:buSzTx/>
              <a:buFontTx/>
              <a:buChar char="-"/>
              <a:defRPr/>
            </a:pPr>
            <a:r>
              <a:rPr lang="pl-PL" altLang="en-US" sz="2000">
                <a:solidFill>
                  <a:prstClr val="black"/>
                </a:solidFill>
                <a:latin typeface="Times New Roman" panose="02020603050405020304" pitchFamily="18" charset="0"/>
                <a:cs typeface="Times New Roman" panose="02020603050405020304" pitchFamily="18" charset="0"/>
              </a:rPr>
              <a:t>ograničenost pamćenja sadržaja,</a:t>
            </a:r>
            <a:endParaRPr lang="en-US" altLang="en-US" sz="2000">
              <a:solidFill>
                <a:prstClr val="black"/>
              </a:solidFill>
              <a:latin typeface="Times New Roman" panose="02020603050405020304" pitchFamily="18" charset="0"/>
              <a:cs typeface="Times New Roman" panose="02020603050405020304" pitchFamily="18" charset="0"/>
            </a:endParaRPr>
          </a:p>
          <a:p>
            <a:pPr marL="342900" lvl="0" indent="-34290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manje razrađen p</a:t>
            </a:r>
            <a:r>
              <a:rPr lang="pl-PL" altLang="en-US" sz="2000">
                <a:solidFill>
                  <a:prstClr val="black"/>
                </a:solidFill>
                <a:latin typeface="Times New Roman" panose="02020603050405020304" pitchFamily="18" charset="0"/>
                <a:cs typeface="Times New Roman" panose="02020603050405020304" pitchFamily="18" charset="0"/>
              </a:rPr>
              <a:t>lan istraživanja prilikom posmatranja</a:t>
            </a:r>
            <a:r>
              <a:rPr lang="en-US" altLang="en-US" sz="2000">
                <a:solidFill>
                  <a:prstClr val="black"/>
                </a:solidFill>
                <a:latin typeface="Times New Roman" panose="02020603050405020304" pitchFamily="18" charset="0"/>
                <a:cs typeface="Times New Roman" panose="02020603050405020304" pitchFamily="18" charset="0"/>
              </a:rPr>
              <a:t>,</a:t>
            </a:r>
          </a:p>
          <a:p>
            <a:pPr marL="342900" indent="-34290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nerazvijene operacionalne definicije posmatranih pojava,</a:t>
            </a:r>
          </a:p>
          <a:p>
            <a:pPr marL="342900" lvl="0" indent="-34290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nerazvijene metode stvaranja uzoraka u prostoru i vremenu,</a:t>
            </a:r>
          </a:p>
          <a:p>
            <a:pPr marL="342900" lvl="0" indent="-342900" algn="just">
              <a:buClrTx/>
              <a:buSzTx/>
              <a:buFontTx/>
              <a:buChar char="-"/>
              <a:defRPr/>
            </a:pPr>
            <a:r>
              <a:rPr lang="pl-PL" altLang="en-US" sz="2000">
                <a:solidFill>
                  <a:prstClr val="black"/>
                </a:solidFill>
                <a:latin typeface="Times New Roman" panose="02020603050405020304" pitchFamily="18" charset="0"/>
                <a:cs typeface="Times New Roman" panose="02020603050405020304" pitchFamily="18" charset="0"/>
              </a:rPr>
              <a:t>način beleženja</a:t>
            </a:r>
            <a:r>
              <a:rPr lang="en-US" altLang="en-US" sz="2000">
                <a:solidFill>
                  <a:prstClr val="black"/>
                </a:solidFill>
                <a:latin typeface="Times New Roman" panose="02020603050405020304" pitchFamily="18" charset="0"/>
                <a:cs typeface="Times New Roman" panose="02020603050405020304" pitchFamily="18" charset="0"/>
              </a:rPr>
              <a:t>, odnosno strukturisanost posmatranja.</a:t>
            </a: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a:t>
            </a:r>
            <a:endParaRPr lang="en-US" altLang="en-US">
              <a:solidFill>
                <a:prstClr val="black"/>
              </a:solidFill>
              <a:latin typeface="Times New Roman" panose="02020603050405020304" pitchFamily="18" charset="0"/>
              <a:cs typeface="Times New Roman" panose="02020603050405020304" pitchFamily="18" charset="0"/>
            </a:endParaRPr>
          </a:p>
          <a:p>
            <a:pPr marL="0" lvl="0" indent="0" algn="just">
              <a:buClrTx/>
              <a:buSzTx/>
              <a:buNone/>
              <a:defRPr/>
            </a:pPr>
            <a:endParaRPr lang="sr-Latn-CS" altLang="en-US">
              <a:solidFill>
                <a:prstClr val="black"/>
              </a:solidFill>
              <a:latin typeface="Times New Roman" panose="02020603050405020304" pitchFamily="18" charset="0"/>
              <a:ea typeface="SimSun" panose="02010600030101010101" pitchFamily="2" charset="-122"/>
            </a:endParaRPr>
          </a:p>
          <a:p>
            <a:pPr marL="0" indent="0" algn="just">
              <a:buNone/>
            </a:pP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238878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Balesov klasifikacijski sistem</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sr-Latn-RS">
                <a:latin typeface="Times New Roman" pitchFamily="18" charset="0"/>
                <a:cs typeface="Times New Roman" pitchFamily="18" charset="0"/>
              </a:rPr>
              <a:t>	</a:t>
            </a:r>
            <a:r>
              <a:rPr lang="en-US" sz="2000">
                <a:latin typeface="Times New Roman" pitchFamily="18" charset="0"/>
                <a:cs typeface="Times New Roman" pitchFamily="18" charset="0"/>
              </a:rPr>
              <a:t>Iako </a:t>
            </a:r>
            <a:r>
              <a:rPr lang="en-US" altLang="en-US" sz="2000">
                <a:solidFill>
                  <a:prstClr val="black"/>
                </a:solidFill>
                <a:latin typeface="Times New Roman" panose="02020603050405020304" pitchFamily="18" charset="0"/>
                <a:cs typeface="Times New Roman" panose="02020603050405020304" pitchFamily="18" charset="0"/>
              </a:rPr>
              <a:t>nisu izostali napori da se poveća sistematičnost kompleksnijih oblika posmatranja, najviše pomaka je učinjeno na planu posmatranja malih grupa.</a:t>
            </a: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Jedan od najpoznatijih sistema za posmatranje malih grupa razvio je Robert Bales, primenom teorije delanja Talcotta Parsonsa na grupe pred kojima je kolektivno rešavanje određenog zadatka. Ovaj sistem iz 1950. godine počiva na neprekidnom posmatranju članova male grupe, uz beleženje svakog opaženog čina, a primenjen način analize nazvan je analizom procesa interakcije (Bales, 2009). Posmatranje pored verbalne komunikacije između članova grupe obuhvata i beleženje različitih oblika neverbalne komunikacije (izraze lica, emocionalne znake, gestove). Beleženje opaženih činova je zasnovano na dvanaestočlanom klasifikacijskom sistemu, koji se sastoji iz dva osnovna područja: društveno-emocionalnog i područja zadatka.</a:t>
            </a:r>
            <a:endParaRPr lang="en-US" altLang="en-US">
              <a:solidFill>
                <a:prstClr val="black"/>
              </a:solidFill>
              <a:latin typeface="Times New Roman" panose="02020603050405020304" pitchFamily="18" charset="0"/>
              <a:cs typeface="Times New Roman" panose="02020603050405020304" pitchFamily="18" charset="0"/>
            </a:endParaRPr>
          </a:p>
          <a:p>
            <a:pPr marL="0" lvl="0" indent="0" algn="just">
              <a:buClrTx/>
              <a:buSzTx/>
              <a:buNone/>
              <a:defRPr/>
            </a:pPr>
            <a:endParaRPr lang="sr-Latn-CS" altLang="en-US">
              <a:solidFill>
                <a:prstClr val="black"/>
              </a:solidFill>
              <a:latin typeface="Times New Roman" panose="02020603050405020304" pitchFamily="18" charset="0"/>
              <a:ea typeface="SimSun" panose="02010600030101010101" pitchFamily="2" charset="-122"/>
            </a:endParaRPr>
          </a:p>
          <a:p>
            <a:pPr marL="0" indent="0" algn="just">
              <a:buNone/>
            </a:pPr>
            <a:endParaRPr lang="sr-Latn-RS" sz="2000" dirty="0">
              <a:latin typeface="Times New Roman" pitchFamily="18" charset="0"/>
              <a:cs typeface="Times New Roman" pitchFamily="18" charset="0"/>
            </a:endParaRPr>
          </a:p>
        </p:txBody>
      </p:sp>
    </p:spTree>
    <p:extLst>
      <p:ext uri="{BB962C8B-B14F-4D97-AF65-F5344CB8AC3E}">
        <p14:creationId xmlns:p14="http://schemas.microsoft.com/office/powerpoint/2010/main" val="3956962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375" y="817563"/>
            <a:ext cx="6964363" cy="667221"/>
          </a:xfrm>
        </p:spPr>
        <p:txBody>
          <a:bodyPr/>
          <a:lstStyle/>
          <a:p>
            <a:r>
              <a:rPr lang="en-US" sz="2800">
                <a:latin typeface="Times New Roman" pitchFamily="18" charset="0"/>
                <a:cs typeface="Times New Roman" pitchFamily="18" charset="0"/>
              </a:rPr>
              <a:t>Vrste posmatranja</a:t>
            </a:r>
            <a:endParaRPr lang="sr-Latn-RS" sz="2800" dirty="0">
              <a:latin typeface="Times New Roman" pitchFamily="18" charset="0"/>
              <a:cs typeface="Times New Roman" pitchFamily="18" charset="0"/>
            </a:endParaRPr>
          </a:p>
        </p:txBody>
      </p:sp>
      <p:sp>
        <p:nvSpPr>
          <p:cNvPr id="3" name="Content Placeholder 2"/>
          <p:cNvSpPr>
            <a:spLocks noGrp="1"/>
          </p:cNvSpPr>
          <p:nvPr>
            <p:ph idx="1"/>
          </p:nvPr>
        </p:nvSpPr>
        <p:spPr>
          <a:xfrm>
            <a:off x="971600" y="1484784"/>
            <a:ext cx="7200800" cy="4608512"/>
          </a:xfrm>
        </p:spPr>
        <p:txBody>
          <a:bodyPr/>
          <a:lstStyle/>
          <a:p>
            <a:pPr marL="0" lvl="0" indent="0" algn="just">
              <a:buClrTx/>
              <a:buSzTx/>
              <a:buNone/>
              <a:defRPr/>
            </a:pPr>
            <a:r>
              <a:rPr lang="sr-Latn-RS">
                <a:latin typeface="Times New Roman" pitchFamily="18" charset="0"/>
                <a:cs typeface="Times New Roman" pitchFamily="18" charset="0"/>
              </a:rPr>
              <a:t>	</a:t>
            </a:r>
            <a:r>
              <a:rPr lang="en-US" altLang="en-US" sz="2000">
                <a:solidFill>
                  <a:prstClr val="black"/>
                </a:solidFill>
                <a:latin typeface="Times New Roman" panose="02020603050405020304" pitchFamily="18" charset="0"/>
                <a:cs typeface="Times New Roman" panose="02020603050405020304" pitchFamily="18" charset="0"/>
              </a:rPr>
              <a:t>Posmatranje se najpre može razložiti na samoposmatranje i posmatranje spoljašnjih pojava.</a:t>
            </a:r>
          </a:p>
          <a:p>
            <a:pPr marL="0" lvl="0" indent="0" algn="just">
              <a:buClrTx/>
              <a:buSzTx/>
              <a:buNone/>
              <a:defRPr/>
            </a:pPr>
            <a:r>
              <a:rPr lang="en-US" altLang="en-US" sz="2000">
                <a:solidFill>
                  <a:prstClr val="black"/>
                </a:solidFill>
                <a:latin typeface="Times New Roman" panose="02020603050405020304" pitchFamily="18" charset="0"/>
                <a:cs typeface="Times New Roman" panose="02020603050405020304" pitchFamily="18" charset="0"/>
              </a:rPr>
              <a:t>	Ukoliko je reč o posmatranju spoljašnjih pojava, u skladu sa stepenom učešće istraživača u posmatranoj sredini razlikuju se neučesničko i učesničko posmatranje.</a:t>
            </a:r>
            <a:endParaRPr lang="pl-PL" altLang="en-US" sz="2000">
              <a:solidFill>
                <a:prstClr val="black"/>
              </a:solidFill>
              <a:latin typeface="Times New Roman" panose="02020603050405020304" pitchFamily="18" charset="0"/>
              <a:cs typeface="Times New Roman" panose="02020603050405020304" pitchFamily="18" charset="0"/>
            </a:endParaRPr>
          </a:p>
          <a:p>
            <a:pPr marL="0" lvl="0" indent="0" algn="just">
              <a:buClrTx/>
              <a:buSzTx/>
              <a:buNone/>
              <a:defRPr/>
            </a:pPr>
            <a:r>
              <a:rPr lang="pl-PL" altLang="en-US" sz="2000">
                <a:solidFill>
                  <a:prstClr val="black"/>
                </a:solidFill>
                <a:latin typeface="Times New Roman" panose="02020603050405020304" pitchFamily="18" charset="0"/>
                <a:cs typeface="Times New Roman" panose="02020603050405020304" pitchFamily="18" charset="0"/>
              </a:rPr>
              <a:t>	</a:t>
            </a:r>
            <a:r>
              <a:rPr lang="en-US" altLang="en-US" sz="2000">
                <a:solidFill>
                  <a:prstClr val="black"/>
                </a:solidFill>
                <a:latin typeface="Times New Roman" panose="02020603050405020304" pitchFamily="18" charset="0"/>
                <a:cs typeface="Times New Roman" panose="02020603050405020304" pitchFamily="18" charset="0"/>
              </a:rPr>
              <a:t>U posmatranju sa učestvovanjem Gold i Junker razlikuju četiri vrste odnosa posmatrača prema posmatranoj sredini:</a:t>
            </a:r>
          </a:p>
          <a:p>
            <a:pPr marL="342900" lvl="0" indent="-34290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potpuni učesnik,</a:t>
            </a:r>
          </a:p>
          <a:p>
            <a:pPr marL="342900" lvl="0" indent="-34290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učesnik posmatrač,</a:t>
            </a:r>
          </a:p>
          <a:p>
            <a:pPr marL="342900" lvl="0" indent="-34290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posmatrač učesnik,</a:t>
            </a:r>
          </a:p>
          <a:p>
            <a:pPr marL="342900" lvl="0" indent="-342900" algn="just">
              <a:buClrTx/>
              <a:buSzTx/>
              <a:buFontTx/>
              <a:buChar char="-"/>
              <a:defRPr/>
            </a:pPr>
            <a:r>
              <a:rPr lang="en-US" altLang="en-US" sz="2000">
                <a:solidFill>
                  <a:prstClr val="black"/>
                </a:solidFill>
                <a:latin typeface="Times New Roman" panose="02020603050405020304" pitchFamily="18" charset="0"/>
                <a:cs typeface="Times New Roman" panose="02020603050405020304" pitchFamily="18" charset="0"/>
              </a:rPr>
              <a:t>čist posmatrač. </a:t>
            </a:r>
            <a:endParaRPr lang="pl-PL" altLang="en-US" sz="2000">
              <a:solidFill>
                <a:prstClr val="black"/>
              </a:solidFill>
              <a:latin typeface="Times New Roman" panose="02020603050405020304" pitchFamily="18" charset="0"/>
              <a:cs typeface="Times New Roman" panose="02020603050405020304" pitchFamily="18" charset="0"/>
            </a:endParaRPr>
          </a:p>
          <a:p>
            <a:pPr marL="0" indent="0" algn="just">
              <a:buNone/>
            </a:pPr>
            <a:endParaRPr lang="en-US" sz="2000">
              <a:latin typeface="Times New Roman" pitchFamily="18" charset="0"/>
              <a:cs typeface="Times New Roman" pitchFamily="18" charset="0"/>
            </a:endParaRPr>
          </a:p>
        </p:txBody>
      </p:sp>
    </p:spTree>
    <p:extLst>
      <p:ext uri="{BB962C8B-B14F-4D97-AF65-F5344CB8AC3E}">
        <p14:creationId xmlns:p14="http://schemas.microsoft.com/office/powerpoint/2010/main" val="331299338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2156</TotalTime>
  <Words>971</Words>
  <Application>Microsoft Office PowerPoint</Application>
  <PresentationFormat>On-screen Show (4:3)</PresentationFormat>
  <Paragraphs>60</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Brush Script MT</vt:lpstr>
      <vt:lpstr>Calibri</vt:lpstr>
      <vt:lpstr>Constantia</vt:lpstr>
      <vt:lpstr>Franklin Gothic Book</vt:lpstr>
      <vt:lpstr>Rage Italic</vt:lpstr>
      <vt:lpstr>Times New Roman</vt:lpstr>
      <vt:lpstr>Pushpin</vt:lpstr>
      <vt:lpstr>Posmatranje</vt:lpstr>
      <vt:lpstr>Određenje posmatranja</vt:lpstr>
      <vt:lpstr>Epistemološki status posmatranja</vt:lpstr>
      <vt:lpstr>Prednosti posmatranja</vt:lpstr>
      <vt:lpstr>Nedostaci posmatranja</vt:lpstr>
      <vt:lpstr>Objektivnost posmatranja</vt:lpstr>
      <vt:lpstr>Teškoće postizanja sistematičnosti</vt:lpstr>
      <vt:lpstr>Balesov klasifikacijski sistem</vt:lpstr>
      <vt:lpstr>Vrste posmatranja</vt:lpstr>
      <vt:lpstr>Beleženje, obrada i sređivanje podataka</vt:lpstr>
      <vt:lpstr>Literatura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Društveni položaj poljoprivrednika u Srbiji</dc:title>
  <dc:creator>Irena</dc:creator>
  <cp:lastModifiedBy>Zeljka Manic</cp:lastModifiedBy>
  <cp:revision>331</cp:revision>
  <dcterms:created xsi:type="dcterms:W3CDTF">2015-09-17T19:38:07Z</dcterms:created>
  <dcterms:modified xsi:type="dcterms:W3CDTF">2020-05-08T11:24:05Z</dcterms:modified>
</cp:coreProperties>
</file>