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CFED6-FFC5-4DD5-9735-FEA8E49F168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C4469-8047-4DF4-BB7B-4D623FA521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2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C4469-8047-4DF4-BB7B-4D623FA521B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0F7B-8B1A-4FC6-B659-21904F25E1C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D4FD-43CB-4D24-B9CB-9DD1903A3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0F7B-8B1A-4FC6-B659-21904F25E1C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D4FD-43CB-4D24-B9CB-9DD1903A3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0F7B-8B1A-4FC6-B659-21904F25E1C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D4FD-43CB-4D24-B9CB-9DD1903A3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0F7B-8B1A-4FC6-B659-21904F25E1C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D4FD-43CB-4D24-B9CB-9DD1903A3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0F7B-8B1A-4FC6-B659-21904F25E1C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D4FD-43CB-4D24-B9CB-9DD1903A3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0F7B-8B1A-4FC6-B659-21904F25E1C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D4FD-43CB-4D24-B9CB-9DD1903A3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0F7B-8B1A-4FC6-B659-21904F25E1C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D4FD-43CB-4D24-B9CB-9DD1903A3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0F7B-8B1A-4FC6-B659-21904F25E1C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D4FD-43CB-4D24-B9CB-9DD1903A3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0F7B-8B1A-4FC6-B659-21904F25E1C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D4FD-43CB-4D24-B9CB-9DD1903A3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0F7B-8B1A-4FC6-B659-21904F25E1C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D4FD-43CB-4D24-B9CB-9DD1903A3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0F7B-8B1A-4FC6-B659-21904F25E1C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D4FD-43CB-4D24-B9CB-9DD1903A3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90F7B-8B1A-4FC6-B659-21904F25E1C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9D4FD-43CB-4D24-B9CB-9DD1903A3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0" y="2590800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Bookman Old Style" pitchFamily="18" charset="0"/>
              </a:rPr>
              <a:t>ARHITEKTURA</a:t>
            </a:r>
            <a:r>
              <a:rPr lang="sr-Latn-RS" sz="2800" b="1" dirty="0" smtClean="0">
                <a:solidFill>
                  <a:srgbClr val="C00000"/>
                </a:solidFill>
                <a:latin typeface="Bookman Old Style" pitchFamily="18" charset="0"/>
              </a:rPr>
              <a:t> JAVNIH OBJEKATA</a:t>
            </a:r>
            <a:endParaRPr lang="en-US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Ivan\Downloads\R2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950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van\Videos\Desktop\RIM CASOVI\4 BAZILIKE\1024px-RomaBasilicaMassenzioDaPalat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9249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MAKSENCIJEVA-KONSTANTINOVA BAZILIKA, 308-312.G.N.E.</a:t>
            </a:r>
            <a:endParaRPr lang="en-US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243" name="Picture 3" descr="C:\Users\Ivan\Videos\Desktop\RIM CASOVI\4 BAZILIKE\1024px-Dehio_6_Basilica_of_Maxentius_Floor_pl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949" y="0"/>
            <a:ext cx="3932255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Ivan\Videos\Desktop\RIM CASOVI\4 BAZILIKE\2266630719_671f033182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8" name="Picture 4" descr="C:\Users\Ivan\Videos\Desktop\RIM CASOVI\4 BAZILIKE\f16055b17879a89d4fa13527c58fd349MAKSSENCI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114800" cy="285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Ivan\Videos\Desktop\RIM CASOVI\4 BAZILIKE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2999"/>
            <a:ext cx="8890000" cy="50006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MAKSENCIJEVA-KONSTANTINOVA BAZILIKA, REKONSTRUKCIJA</a:t>
            </a:r>
            <a:endParaRPr lang="en-US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RIM, TERME, KARAKALA, 212-216/7.G.N.E.</a:t>
            </a:r>
            <a:endParaRPr lang="en-US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3315" name="Picture 3" descr="C:\Users\Ivan\Videos\Desktop\RIM CASOVI\4 TERME\f9a68b6db78141dce5cff0e520244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8896325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Ivan\Videos\Desktop\RIM CASOVI\4 TERME\999369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3999" cy="5029200"/>
          </a:xfrm>
          <a:prstGeom prst="rect">
            <a:avLst/>
          </a:prstGeom>
          <a:noFill/>
        </p:spPr>
      </p:pic>
      <p:pic>
        <p:nvPicPr>
          <p:cNvPr id="14339" name="Picture 3" descr="C:\Users\Ivan\Videos\Desktop\RIM CASOVI\4 TERME\tumblr_luvsypaJLT1qdnrgdo1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4389" y="0"/>
            <a:ext cx="3449611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Ivan\Videos\Desktop\RIM CASOVI\4 TERME\spqr-bath-caracalla-ima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9144000" cy="6324599"/>
          </a:xfrm>
          <a:prstGeom prst="rect">
            <a:avLst/>
          </a:prstGeom>
          <a:noFill/>
        </p:spPr>
      </p:pic>
      <p:pic>
        <p:nvPicPr>
          <p:cNvPr id="4" name="Content Placeholder 3" descr="Hypocaust-760x4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3962400" cy="2215958"/>
          </a:xfrm>
          <a:prstGeom prst="rect">
            <a:avLst/>
          </a:prstGeom>
        </p:spPr>
      </p:pic>
      <p:pic>
        <p:nvPicPr>
          <p:cNvPr id="5" name="Picture 4" descr="Caldariu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4400" y="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Ivan\Videos\Desktop\RIM CASOVI\4 POZORISTA\2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228600" y="152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rgbClr val="FFFF00"/>
                </a:solidFill>
                <a:latin typeface="Bookman Old Style" pitchFamily="18" charset="0"/>
              </a:rPr>
              <a:t>RIM, POMPEJEVO POZORIŠTE, 55.G.S.E. </a:t>
            </a:r>
            <a:endParaRPr lang="en-US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Ivan\Videos\Desktop\RIM CASOVI\4 POZORISTA\C69rkGrWoAAJ9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</p:spPr>
      </p:pic>
      <p:pic>
        <p:nvPicPr>
          <p:cNvPr id="17411" name="Picture 3" descr="C:\Users\Ivan\Videos\Desktop\RIM CASOVI\4 POZORISTA\1280px-Theatre_of_Pompey_3D_cut_ou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52400"/>
            <a:ext cx="5484548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Ivan\Videos\Desktop\RIM CASOVI\4 POZORISTA\1280px-Marcellus_theater_R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  <p:pic>
        <p:nvPicPr>
          <p:cNvPr id="18435" name="Picture 3" descr="C:\Users\Ivan\Videos\Desktop\RIM CASOVI\4 POZORISTA\58ec9681df1aa8113acf254607bbd5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"/>
            <a:ext cx="3429000" cy="32066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3048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RIM, MARCELOVO POZORIŠTE, 12.G.S.E, 11000-20000 GLEDALACA </a:t>
            </a:r>
            <a:endParaRPr lang="en-US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Ivan\Videos\Desktop\RIM CASOVI\4 AMFITEATRI\Colosseo_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58" y="720724"/>
            <a:ext cx="8879042" cy="59848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152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RIM, KOLOSEUM, VESPAZIJAN-TIT, 72-80.G.N.E.</a:t>
            </a:r>
            <a:endParaRPr lang="en-US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van\Videos\Desktop\RIM CASOVI\4 BAZILIKE\Resti_basilica_Emilia,fori_imperi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152400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BASILICA FULVIA/AEMILIA, </a:t>
            </a:r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</a:rPr>
              <a:t>55/34.G.S.E.</a:t>
            </a:r>
            <a:endParaRPr lang="en-US" sz="24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Ivan\Videos\Desktop\RIM CASOVI\4 AMFITEATRI\1280px-0_Colosseum_-_Rome_111001_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352800"/>
            <a:ext cx="5076270" cy="3381375"/>
          </a:xfrm>
          <a:prstGeom prst="rect">
            <a:avLst/>
          </a:prstGeom>
          <a:noFill/>
        </p:spPr>
      </p:pic>
      <p:pic>
        <p:nvPicPr>
          <p:cNvPr id="21507" name="Picture 3" descr="C:\Users\Ivan\Videos\Desktop\RIM CASOVI\4 AMFITEATRI\1024px-Roman_Colosseum_With_M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52400"/>
            <a:ext cx="4821237" cy="3616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Ivan\Videos\Desktop\RIM CASOVI\4 AMFITEATRI\main-qimg-43c41999bb21cf0be49cb3858fb3ab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092" y="1676400"/>
            <a:ext cx="8778508" cy="5029199"/>
          </a:xfrm>
          <a:prstGeom prst="rect">
            <a:avLst/>
          </a:prstGeom>
          <a:noFill/>
        </p:spPr>
      </p:pic>
      <p:pic>
        <p:nvPicPr>
          <p:cNvPr id="22531" name="Picture 3" descr="C:\Users\Ivan\Videos\Desktop\RIM CASOVI\4 AMFITEATRI\600px-Gladiators_from_the_Zliten_mosaic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3352800" cy="14720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38600" y="6096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50-80.000 GLEDALACA</a:t>
            </a:r>
            <a:endParaRPr lang="en-US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Ivan\Videos\Desktop\RIM CASOVI\BIBLIOTEKA\Ephesus_Celsus_Library_Faç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Bookman Old Style" pitchFamily="18" charset="0"/>
              </a:rPr>
              <a:t>TURSKA, EFES, </a:t>
            </a:r>
            <a:r>
              <a:rPr lang="sr-Latn-RS" sz="2400" b="1" dirty="0" smtClean="0">
                <a:solidFill>
                  <a:srgbClr val="FFFF00"/>
                </a:solidFill>
                <a:latin typeface="Bookman Old Style" pitchFamily="18" charset="0"/>
              </a:rPr>
              <a:t>CELZUSOVA BIBLIOTEKA, 110.G.N.E.</a:t>
            </a:r>
            <a:endParaRPr lang="en-US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Ivan\Videos\Desktop\RIM CASOVI\BIBLIOTEKA\1024px-Efeso,_biblioteca_di_celso,_interno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7" y="-944"/>
            <a:ext cx="9144327" cy="6858944"/>
          </a:xfrm>
          <a:prstGeom prst="rect">
            <a:avLst/>
          </a:prstGeom>
          <a:noFill/>
        </p:spPr>
      </p:pic>
      <p:pic>
        <p:nvPicPr>
          <p:cNvPr id="24579" name="Picture 3" descr="C:\Users\Ivan\Videos\Desktop\RIM CASOVI\BIBLIOTEKA\Grundriss_der_bibliothek_von_ephes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1277" y="0"/>
            <a:ext cx="3532722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Ivan\Videos\Desktop\RIM CASOVI\BIBLIOTEKA\800px-Efez_Celsus_Library_2_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14189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van\Videos\Desktop\RIM CASOVI\4 BAZILIKE\44919175382_f6e71dfd46_cEMI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2" y="0"/>
            <a:ext cx="9126288" cy="6858000"/>
          </a:xfrm>
          <a:prstGeom prst="rect">
            <a:avLst/>
          </a:prstGeom>
          <a:noFill/>
        </p:spPr>
      </p:pic>
      <p:pic>
        <p:nvPicPr>
          <p:cNvPr id="4" name="Picture 3" descr="unnamedEMIL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0"/>
            <a:ext cx="3429000" cy="212598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181600" y="2209800"/>
            <a:ext cx="2819400" cy="1219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van\Videos\Desktop\RIM CASOVI\4 BAZILIKE\Basilica_Aemilia_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399"/>
            <a:ext cx="8568542" cy="4531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van\Videos\Desktop\RIM CASOVI\4 BAZILIKE\basilica-ju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61" y="0"/>
            <a:ext cx="919192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BASILICA JULIA</a:t>
            </a:r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</a:rPr>
              <a:t>, 46.G.S.E.</a:t>
            </a:r>
            <a:endParaRPr lang="en-US" sz="24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van\Videos\Desktop\RIM CASOVI\4 BAZILIKE\Basilica_Ju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438400"/>
            <a:ext cx="8128000" cy="4279900"/>
          </a:xfrm>
          <a:prstGeom prst="rect">
            <a:avLst/>
          </a:prstGeom>
          <a:noFill/>
        </p:spPr>
      </p:pic>
      <p:pic>
        <p:nvPicPr>
          <p:cNvPr id="6147" name="Picture 3" descr="C:\Users\Ivan\Videos\Desktop\RIM CASOVI\4 BAZILIKE\Basilica-Julia-Argan-2003-17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2691741" cy="2667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71800" y="609600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CEZAR-OKTAVIJAN AVGUST; NAJVEĆA BAZILIKA KOJA JE POSTOJALA NA RIMSKOM FORUMU (101m X 89m)</a:t>
            </a:r>
            <a:endParaRPr lang="en-US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van\Videos\Desktop\RIM CASOVI\4 BAZILIKE\312dd05c10de15b20788ce9715331cf2UL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8888119" cy="59119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TRAJANOV FORUM </a:t>
            </a:r>
            <a:endParaRPr lang="en-US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191000" y="1524000"/>
            <a:ext cx="3200400" cy="2362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Ivan\Videos\Desktop\RIM CASOVI\4 BAZILIKE\blog-forum-trajanum-maque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2000"/>
            <a:ext cx="9144000" cy="6096000"/>
          </a:xfrm>
          <a:prstGeom prst="rect">
            <a:avLst/>
          </a:prstGeom>
          <a:noFill/>
        </p:spPr>
      </p:pic>
      <p:pic>
        <p:nvPicPr>
          <p:cNvPr id="7174" name="Picture 6" descr="C:\Users\Ivan\Videos\Desktop\RIM CASOVI\4 BAZILIKE\860002156fa708ceed5c98d1091d4c69UL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0"/>
            <a:ext cx="5334000" cy="250160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BASILICA ULPIA, </a:t>
            </a:r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DO 112.G.N.E.</a:t>
            </a:r>
            <a:endParaRPr lang="en-US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Ivan\Videos\Desktop\RIM CASOVI\4 BAZILIKE\0646bd6d685d36ad694952d5d6ccb282UL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0" name="Picture 4" descr="C:\Users\Ivan\Videos\Desktop\RIM CASOVI\4 BAZILIKE\Basilica_Ulpia_J_Guadet_18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0"/>
            <a:ext cx="5562600" cy="22581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81400" y="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117m DUŽINA, 55m ŠIRINA, 50m VISINA</a:t>
            </a:r>
            <a:endParaRPr lang="en-US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98</Words>
  <Application>Microsoft Office PowerPoint</Application>
  <PresentationFormat>On-screen Show (4:3)</PresentationFormat>
  <Paragraphs>16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</dc:creator>
  <cp:lastModifiedBy>User</cp:lastModifiedBy>
  <cp:revision>46</cp:revision>
  <dcterms:created xsi:type="dcterms:W3CDTF">2020-02-13T18:06:39Z</dcterms:created>
  <dcterms:modified xsi:type="dcterms:W3CDTF">2020-04-06T06:37:06Z</dcterms:modified>
</cp:coreProperties>
</file>