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CFED6-FFC5-4DD5-9735-FEA8E49F1689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6C4469-8047-4DF4-BB7B-4D623FA52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728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C4469-8047-4DF4-BB7B-4D623FA521B2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0F7B-8B1A-4FC6-B659-21904F25E1CA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D4FD-43CB-4D24-B9CB-9DD1903A35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0F7B-8B1A-4FC6-B659-21904F25E1CA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D4FD-43CB-4D24-B9CB-9DD1903A35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0F7B-8B1A-4FC6-B659-21904F25E1CA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D4FD-43CB-4D24-B9CB-9DD1903A35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0F7B-8B1A-4FC6-B659-21904F25E1CA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D4FD-43CB-4D24-B9CB-9DD1903A35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0F7B-8B1A-4FC6-B659-21904F25E1CA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D4FD-43CB-4D24-B9CB-9DD1903A35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0F7B-8B1A-4FC6-B659-21904F25E1CA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D4FD-43CB-4D24-B9CB-9DD1903A35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0F7B-8B1A-4FC6-B659-21904F25E1CA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D4FD-43CB-4D24-B9CB-9DD1903A35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0F7B-8B1A-4FC6-B659-21904F25E1CA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D4FD-43CB-4D24-B9CB-9DD1903A35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0F7B-8B1A-4FC6-B659-21904F25E1CA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D4FD-43CB-4D24-B9CB-9DD1903A35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0F7B-8B1A-4FC6-B659-21904F25E1CA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D4FD-43CB-4D24-B9CB-9DD1903A35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0F7B-8B1A-4FC6-B659-21904F25E1CA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D4FD-43CB-4D24-B9CB-9DD1903A35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990F7B-8B1A-4FC6-B659-21904F25E1CA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9D4FD-43CB-4D24-B9CB-9DD1903A352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96000" y="2590800"/>
            <a:ext cx="3200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Bookman Old Style" pitchFamily="18" charset="0"/>
              </a:rPr>
              <a:t>ARHITEKTURA</a:t>
            </a:r>
            <a:r>
              <a:rPr lang="sr-Latn-RS" sz="2800" b="1" dirty="0" smtClean="0">
                <a:solidFill>
                  <a:srgbClr val="C00000"/>
                </a:solidFill>
                <a:latin typeface="Bookman Old Style" pitchFamily="18" charset="0"/>
              </a:rPr>
              <a:t> JAVNIH OBJEKATA</a:t>
            </a:r>
            <a:endParaRPr lang="en-US" sz="2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1026" name="Picture 2" descr="C:\Users\Ivan\Downloads\R20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19506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Ivan\Videos\Desktop\RIM CASOVI\4 BAZILIKE\1024px-RomaBasilicaMassenzioDaPalatin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9249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152400"/>
            <a:ext cx="441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400" b="1" dirty="0" smtClean="0">
                <a:solidFill>
                  <a:srgbClr val="C00000"/>
                </a:solidFill>
                <a:latin typeface="Bookman Old Style" pitchFamily="18" charset="0"/>
              </a:rPr>
              <a:t>MAKSENCIJEVA-KONSTANTINOVA BAZILIKA, 308-312.G.N.E.</a:t>
            </a:r>
            <a:endParaRPr lang="en-US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10243" name="Picture 3" descr="C:\Users\Ivan\Videos\Desktop\RIM CASOVI\4 BAZILIKE\1024px-Dehio_6_Basilica_of_Maxentius_Floor_pla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4949" y="0"/>
            <a:ext cx="3932255" cy="3124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Users\Ivan\Videos\Desktop\RIM CASOVI\4 BAZILIKE\2266630719_671f033182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68" name="Picture 4" descr="C:\Users\Ivan\Videos\Desktop\RIM CASOVI\4 BAZILIKE\f16055b17879a89d4fa13527c58fd349MAKSSENCIJ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4114800" cy="28504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Ivan\Videos\Desktop\RIM CASOVI\4 BAZILIKE\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142999"/>
            <a:ext cx="8890000" cy="500062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8600" y="304800"/>
            <a:ext cx="6248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MAKSENCIJEVA-KONSTANTINOVA BAZILIKA, REKONSTRUKCIJA</a:t>
            </a:r>
            <a:endParaRPr lang="en-US" sz="2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304800"/>
            <a:ext cx="746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 smtClean="0">
                <a:solidFill>
                  <a:srgbClr val="C00000"/>
                </a:solidFill>
                <a:latin typeface="Bookman Old Style" pitchFamily="18" charset="0"/>
              </a:rPr>
              <a:t>RIM, TERME, KARAKALA, 212-216/7.G.N.E.</a:t>
            </a:r>
            <a:endParaRPr lang="en-US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13315" name="Picture 3" descr="C:\Users\Ivan\Videos\Desktop\RIM CASOVI\4 TERME\f9a68b6db78141dce5cff0e5202449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838200"/>
            <a:ext cx="8896325" cy="586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Ivan\Videos\Desktop\RIM CASOVI\4 TERME\9993699_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28800"/>
            <a:ext cx="9143999" cy="5029200"/>
          </a:xfrm>
          <a:prstGeom prst="rect">
            <a:avLst/>
          </a:prstGeom>
          <a:noFill/>
        </p:spPr>
      </p:pic>
      <p:pic>
        <p:nvPicPr>
          <p:cNvPr id="14339" name="Picture 3" descr="C:\Users\Ivan\Videos\Desktop\RIM CASOVI\4 TERME\tumblr_luvsypaJLT1qdnrgdo1_12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94389" y="0"/>
            <a:ext cx="3449611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Ivan\Videos\Desktop\RIM CASOVI\4 TERME\spqr-bath-caracalla-imag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3400"/>
            <a:ext cx="9144000" cy="6324599"/>
          </a:xfrm>
          <a:prstGeom prst="rect">
            <a:avLst/>
          </a:prstGeom>
          <a:noFill/>
        </p:spPr>
      </p:pic>
      <p:pic>
        <p:nvPicPr>
          <p:cNvPr id="4" name="Content Placeholder 3" descr="Hypocaust-760x4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0" y="0"/>
            <a:ext cx="3962400" cy="2215958"/>
          </a:xfrm>
          <a:prstGeom prst="rect">
            <a:avLst/>
          </a:prstGeom>
        </p:spPr>
      </p:pic>
      <p:pic>
        <p:nvPicPr>
          <p:cNvPr id="5" name="Picture 4" descr="Caldarium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94400" y="0"/>
            <a:ext cx="31496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Ivan\Videos\Desktop\RIM CASOVI\4 POZORISTA\23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-228600" y="152400"/>
            <a:ext cx="76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400" b="1" dirty="0" smtClean="0">
                <a:solidFill>
                  <a:srgbClr val="FFFF00"/>
                </a:solidFill>
                <a:latin typeface="Bookman Old Style" pitchFamily="18" charset="0"/>
              </a:rPr>
              <a:t>RIM, POMPEJEVO POZORIŠTE, 55.G.S.E. </a:t>
            </a:r>
            <a:endParaRPr lang="en-US" sz="24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Ivan\Videos\Desktop\RIM CASOVI\4 POZORISTA\C69rkGrWoAAJ94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52600"/>
            <a:ext cx="9144000" cy="5105400"/>
          </a:xfrm>
          <a:prstGeom prst="rect">
            <a:avLst/>
          </a:prstGeom>
          <a:noFill/>
        </p:spPr>
      </p:pic>
      <p:pic>
        <p:nvPicPr>
          <p:cNvPr id="17411" name="Picture 3" descr="C:\Users\Ivan\Videos\Desktop\RIM CASOVI\4 POZORISTA\1280px-Theatre_of_Pompey_3D_cut_ou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152400"/>
            <a:ext cx="5484548" cy="2819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Ivan\Videos\Desktop\RIM CASOVI\4 POZORISTA\1280px-Marcellus_theater_Ro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0200"/>
            <a:ext cx="9144000" cy="5257800"/>
          </a:xfrm>
          <a:prstGeom prst="rect">
            <a:avLst/>
          </a:prstGeom>
          <a:noFill/>
        </p:spPr>
      </p:pic>
      <p:pic>
        <p:nvPicPr>
          <p:cNvPr id="18435" name="Picture 3" descr="C:\Users\Ivan\Videos\Desktop\RIM CASOVI\4 POZORISTA\58ec9681df1aa8113acf254607bbd5e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1"/>
            <a:ext cx="3429000" cy="320663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52400" y="304800"/>
            <a:ext cx="487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400" b="1" dirty="0" smtClean="0">
                <a:solidFill>
                  <a:srgbClr val="C00000"/>
                </a:solidFill>
                <a:latin typeface="Bookman Old Style" pitchFamily="18" charset="0"/>
              </a:rPr>
              <a:t>RIM, MARCELOVO POZORIŠTE, 12.G.S.E, 11000-20000 GLEDALACA </a:t>
            </a:r>
            <a:endParaRPr lang="en-US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 descr="C:\Users\Ivan\Videos\Desktop\RIM CASOVI\4 AMFITEATRI\Colosseo_2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558" y="720724"/>
            <a:ext cx="8879042" cy="598487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04800" y="152400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 smtClean="0">
                <a:solidFill>
                  <a:srgbClr val="C00000"/>
                </a:solidFill>
                <a:latin typeface="Bookman Old Style" pitchFamily="18" charset="0"/>
              </a:rPr>
              <a:t>RIM, KOLOSEUM, VESPAZIJAN-TIT, 72-80.G.N.E.</a:t>
            </a:r>
            <a:endParaRPr lang="en-US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Ivan\Videos\Desktop\RIM CASOVI\4 BAZILIKE\Resti_basilica_Emilia,fori_imperial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52400" y="152400"/>
            <a:ext cx="7391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C00000"/>
                </a:solidFill>
                <a:latin typeface="Bookman Old Style" pitchFamily="18" charset="0"/>
              </a:rPr>
              <a:t>BASILICA FULVIA/AEMILIA, </a:t>
            </a:r>
            <a:r>
              <a:rPr lang="en-US" sz="2400" b="1" dirty="0" smtClean="0">
                <a:solidFill>
                  <a:srgbClr val="C00000"/>
                </a:solidFill>
                <a:latin typeface="Bookman Old Style" pitchFamily="18" charset="0"/>
              </a:rPr>
              <a:t>55/34.G.S.E.</a:t>
            </a:r>
            <a:endParaRPr lang="en-US" sz="2400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Ivan\Videos\Desktop\RIM CASOVI\4 AMFITEATRI\1280px-0_Colosseum_-_Rome_111001_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352800"/>
            <a:ext cx="5076270" cy="3381375"/>
          </a:xfrm>
          <a:prstGeom prst="rect">
            <a:avLst/>
          </a:prstGeom>
          <a:noFill/>
        </p:spPr>
      </p:pic>
      <p:pic>
        <p:nvPicPr>
          <p:cNvPr id="21507" name="Picture 3" descr="C:\Users\Ivan\Videos\Desktop\RIM CASOVI\4 AMFITEATRI\1024px-Roman_Colosseum_With_Mo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6200" y="152400"/>
            <a:ext cx="4821237" cy="3616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Ivan\Videos\Desktop\RIM CASOVI\4 AMFITEATRI\main-qimg-43c41999bb21cf0be49cb3858fb3ab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092" y="1676400"/>
            <a:ext cx="8778508" cy="5029199"/>
          </a:xfrm>
          <a:prstGeom prst="rect">
            <a:avLst/>
          </a:prstGeom>
          <a:noFill/>
        </p:spPr>
      </p:pic>
      <p:pic>
        <p:nvPicPr>
          <p:cNvPr id="22531" name="Picture 3" descr="C:\Users\Ivan\Videos\Desktop\RIM CASOVI\4 AMFITEATRI\600px-Gladiators_from_the_Zliten_mosaic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52400"/>
            <a:ext cx="3352800" cy="147209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038600" y="609600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 smtClean="0">
                <a:solidFill>
                  <a:srgbClr val="C00000"/>
                </a:solidFill>
                <a:latin typeface="Bookman Old Style" pitchFamily="18" charset="0"/>
              </a:rPr>
              <a:t>50-80.000 GLEDALACA</a:t>
            </a:r>
            <a:endParaRPr lang="en-US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Ivan\Videos\Desktop\RIM CASOVI\BIBLIOTEKA\Ephesus_Celsus_Library_Faça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2400" y="152400"/>
            <a:ext cx="899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  <a:latin typeface="Bookman Old Style" pitchFamily="18" charset="0"/>
              </a:rPr>
              <a:t>TURSKA, EFES, </a:t>
            </a:r>
            <a:r>
              <a:rPr lang="sr-Latn-RS" sz="2400" b="1" dirty="0" smtClean="0">
                <a:solidFill>
                  <a:srgbClr val="FFFF00"/>
                </a:solidFill>
                <a:latin typeface="Bookman Old Style" pitchFamily="18" charset="0"/>
              </a:rPr>
              <a:t>CELZUSOVA BIBLIOTEKA, 110.G.N.E.</a:t>
            </a:r>
            <a:endParaRPr lang="en-US" sz="24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Ivan\Videos\Desktop\RIM CASOVI\BIBLIOTEKA\1024px-Efeso,_biblioteca_di_celso,_interno_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7" y="-944"/>
            <a:ext cx="9144327" cy="6858944"/>
          </a:xfrm>
          <a:prstGeom prst="rect">
            <a:avLst/>
          </a:prstGeom>
          <a:noFill/>
        </p:spPr>
      </p:pic>
      <p:pic>
        <p:nvPicPr>
          <p:cNvPr id="24579" name="Picture 3" descr="C:\Users\Ivan\Videos\Desktop\RIM CASOVI\BIBLIOTEKA\Grundriss_der_bibliothek_von_ephes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11277" y="0"/>
            <a:ext cx="3532722" cy="3276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Ivan\Videos\Desktop\RIM CASOVI\BIBLIOTEKA\800px-Efez_Celsus_Library_2_R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514189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Ivan\Videos\Desktop\RIM CASOVI\4 BAZILIKE\44919175382_f6e71dfd46_cEMIL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12" y="0"/>
            <a:ext cx="9126288" cy="6858000"/>
          </a:xfrm>
          <a:prstGeom prst="rect">
            <a:avLst/>
          </a:prstGeom>
          <a:noFill/>
        </p:spPr>
      </p:pic>
      <p:pic>
        <p:nvPicPr>
          <p:cNvPr id="4" name="Picture 3" descr="unnamedEMIL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0" y="0"/>
            <a:ext cx="3429000" cy="212598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>
            <a:off x="5181600" y="2209800"/>
            <a:ext cx="2819400" cy="12192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Ivan\Videos\Desktop\RIM CASOVI\4 BAZILIKE\Basilica_Aemilia_3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914399"/>
            <a:ext cx="8568542" cy="45319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Ivan\Videos\Desktop\RIM CASOVI\4 BAZILIKE\basilica-jul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561" y="0"/>
            <a:ext cx="9191922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8600" y="152400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C00000"/>
                </a:solidFill>
                <a:latin typeface="Bookman Old Style" pitchFamily="18" charset="0"/>
              </a:rPr>
              <a:t>BASILICA JULIA</a:t>
            </a:r>
            <a:r>
              <a:rPr lang="en-US" sz="2400" b="1" dirty="0" smtClean="0">
                <a:solidFill>
                  <a:srgbClr val="C00000"/>
                </a:solidFill>
                <a:latin typeface="Bookman Old Style" pitchFamily="18" charset="0"/>
              </a:rPr>
              <a:t>, 46.G.S.E.</a:t>
            </a:r>
            <a:endParaRPr lang="en-US" sz="2400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Ivan\Videos\Desktop\RIM CASOVI\4 BAZILIKE\Basilica_Jul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438400"/>
            <a:ext cx="8128000" cy="4279900"/>
          </a:xfrm>
          <a:prstGeom prst="rect">
            <a:avLst/>
          </a:prstGeom>
          <a:noFill/>
        </p:spPr>
      </p:pic>
      <p:pic>
        <p:nvPicPr>
          <p:cNvPr id="6147" name="Picture 3" descr="C:\Users\Ivan\Videos\Desktop\RIM CASOVI\4 BAZILIKE\Basilica-Julia-Argan-2003-1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2691741" cy="2667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971800" y="609600"/>
            <a:ext cx="533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CEZAR-OKTAVIJAN AVGUST; NAJVEĆA BAZILIKA KOJA JE POSTOJALA NA RIMSKOM FORUMU (101m X 89m)</a:t>
            </a:r>
            <a:endParaRPr lang="en-US" sz="2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Ivan\Videos\Desktop\RIM CASOVI\4 BAZILIKE\312dd05c10de15b20788ce9715331cf2ULP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838200"/>
            <a:ext cx="8888119" cy="59119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8600" y="228600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 smtClean="0">
                <a:solidFill>
                  <a:srgbClr val="C00000"/>
                </a:solidFill>
                <a:latin typeface="Bookman Old Style" pitchFamily="18" charset="0"/>
              </a:rPr>
              <a:t>TRAJANOV FORUM </a:t>
            </a:r>
            <a:endParaRPr lang="en-US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4191000" y="1524000"/>
            <a:ext cx="3200400" cy="23622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C:\Users\Ivan\Videos\Desktop\RIM CASOVI\4 BAZILIKE\blog-forum-trajanum-maquet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762000"/>
            <a:ext cx="9144000" cy="6096000"/>
          </a:xfrm>
          <a:prstGeom prst="rect">
            <a:avLst/>
          </a:prstGeom>
          <a:noFill/>
        </p:spPr>
      </p:pic>
      <p:pic>
        <p:nvPicPr>
          <p:cNvPr id="7174" name="Picture 6" descr="C:\Users\Ivan\Videos\Desktop\RIM CASOVI\4 BAZILIKE\860002156fa708ceed5c98d1091d4c69ULP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0"/>
            <a:ext cx="5334000" cy="250160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52400" y="0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i="1" dirty="0" smtClean="0">
                <a:solidFill>
                  <a:srgbClr val="C00000"/>
                </a:solidFill>
                <a:latin typeface="Bookman Old Style" pitchFamily="18" charset="0"/>
              </a:rPr>
              <a:t>BASILICA ULPIA, </a:t>
            </a:r>
            <a:r>
              <a:rPr lang="sr-Latn-RS" sz="2400" b="1" dirty="0" smtClean="0">
                <a:solidFill>
                  <a:srgbClr val="C00000"/>
                </a:solidFill>
                <a:latin typeface="Bookman Old Style" pitchFamily="18" charset="0"/>
              </a:rPr>
              <a:t>DO 112.G.N.E.</a:t>
            </a:r>
            <a:endParaRPr lang="en-US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Ivan\Videos\Desktop\RIM CASOVI\4 BAZILIKE\0646bd6d685d36ad694952d5d6ccb282ULP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220" name="Picture 4" descr="C:\Users\Ivan\Videos\Desktop\RIM CASOVI\4 BAZILIKE\Basilica_Ulpia_J_Guadet_18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0"/>
            <a:ext cx="5562600" cy="225813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81400" y="0"/>
            <a:ext cx="5562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000" b="1" dirty="0" smtClean="0">
                <a:solidFill>
                  <a:srgbClr val="C00000"/>
                </a:solidFill>
                <a:latin typeface="Bookman Old Style" pitchFamily="18" charset="0"/>
              </a:rPr>
              <a:t>117m DUŽINA, 55m ŠIRINA, 50m VISINA</a:t>
            </a:r>
            <a:endParaRPr lang="en-US" sz="2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98</Words>
  <Application>Microsoft Office PowerPoint</Application>
  <PresentationFormat>On-screen Show (4:3)</PresentationFormat>
  <Paragraphs>16</Paragraphs>
  <Slides>24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Ivan</dc:creator>
  <cp:lastModifiedBy>User</cp:lastModifiedBy>
  <cp:revision>46</cp:revision>
  <dcterms:created xsi:type="dcterms:W3CDTF">2020-02-13T18:06:39Z</dcterms:created>
  <dcterms:modified xsi:type="dcterms:W3CDTF">2020-04-06T06:37:06Z</dcterms:modified>
</cp:coreProperties>
</file>