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69" r:id="rId6"/>
    <p:sldId id="270" r:id="rId7"/>
    <p:sldId id="272" r:id="rId8"/>
    <p:sldId id="260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4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2D14-0200-4F27-839C-77D90286A426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317D-4E01-4524-8E2E-3913DE7363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2D14-0200-4F27-839C-77D90286A426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317D-4E01-4524-8E2E-3913DE7363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2D14-0200-4F27-839C-77D90286A426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317D-4E01-4524-8E2E-3913DE7363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2D14-0200-4F27-839C-77D90286A426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317D-4E01-4524-8E2E-3913DE7363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2D14-0200-4F27-839C-77D90286A426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317D-4E01-4524-8E2E-3913DE7363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2D14-0200-4F27-839C-77D90286A426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317D-4E01-4524-8E2E-3913DE7363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2D14-0200-4F27-839C-77D90286A426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317D-4E01-4524-8E2E-3913DE7363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2D14-0200-4F27-839C-77D90286A426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317D-4E01-4524-8E2E-3913DE7363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2D14-0200-4F27-839C-77D90286A426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317D-4E01-4524-8E2E-3913DE7363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2D14-0200-4F27-839C-77D90286A426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317D-4E01-4524-8E2E-3913DE7363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F2D14-0200-4F27-839C-77D90286A426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C317D-4E01-4524-8E2E-3913DE7363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F2D14-0200-4F27-839C-77D90286A426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C317D-4E01-4524-8E2E-3913DE7363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Битка код Бувина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1"/>
                </a:solidFill>
              </a:rPr>
              <a:t>илустрације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762"/>
            <a:ext cx="8229600" cy="868346"/>
          </a:xfrm>
        </p:spPr>
        <p:txBody>
          <a:bodyPr/>
          <a:lstStyle/>
          <a:p>
            <a:r>
              <a:rPr lang="sr-Cyrl-RS" dirty="0" smtClean="0"/>
              <a:t>Европа 1200. године</a:t>
            </a:r>
            <a:endParaRPr lang="en-US" dirty="0"/>
          </a:p>
        </p:txBody>
      </p:sp>
      <p:pic>
        <p:nvPicPr>
          <p:cNvPr id="1026" name="Picture 2" descr="C:\Users\porcic\Desktop\smiljini casovi\01 europe_map_1200.jpg"/>
          <p:cNvPicPr>
            <a:picLocks noChangeAspect="1" noChangeArrowheads="1"/>
          </p:cNvPicPr>
          <p:nvPr/>
        </p:nvPicPr>
        <p:blipFill>
          <a:blip r:embed="rId2"/>
          <a:srcRect b="3923"/>
          <a:stretch>
            <a:fillRect/>
          </a:stretch>
        </p:blipFill>
        <p:spPr bwMode="auto">
          <a:xfrm>
            <a:off x="928662" y="1000108"/>
            <a:ext cx="7307958" cy="55340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бојиште код Бувина данас</a:t>
            </a:r>
            <a:endParaRPr lang="en-US" dirty="0"/>
          </a:p>
        </p:txBody>
      </p:sp>
      <p:pic>
        <p:nvPicPr>
          <p:cNvPr id="2050" name="Picture 2" descr="C:\Users\porcic\Desktop\smiljini casovi\buvin 02 im-bouv-field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7300" y="1643050"/>
            <a:ext cx="6629400" cy="408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ток битке</a:t>
            </a:r>
            <a:endParaRPr lang="en-US" dirty="0"/>
          </a:p>
        </p:txBody>
      </p:sp>
      <p:pic>
        <p:nvPicPr>
          <p:cNvPr id="4" name="Picture 2" descr="C:\fakultet\opsta\buvin\im-bovmap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404" y="1338846"/>
            <a:ext cx="8280000" cy="5090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fakultet\opsta\buvin\im-bovmap3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53028"/>
            <a:ext cx="8280000" cy="5090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fakultet\opsta\buvin\im-bovmap3b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53028"/>
            <a:ext cx="8280000" cy="5090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fakultet\opsta\buvin\im-bovmap3c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404" y="553028"/>
            <a:ext cx="8280000" cy="5090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/>
          </a:bodyPr>
          <a:lstStyle/>
          <a:p>
            <a:r>
              <a:rPr lang="sr-Cyrl-RS" sz="3200" dirty="0" smtClean="0"/>
              <a:t>представе битке у Великим хроникама Француске (око 1380)</a:t>
            </a:r>
            <a:endParaRPr lang="en-US" sz="3200" dirty="0"/>
          </a:p>
        </p:txBody>
      </p:sp>
      <p:pic>
        <p:nvPicPr>
          <p:cNvPr id="6" name="Picture 2" descr="C:\fakultet\opsta\buvin\Bouvin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036" y="1860768"/>
            <a:ext cx="4249088" cy="4140000"/>
          </a:xfrm>
          <a:prstGeom prst="rect">
            <a:avLst/>
          </a:prstGeom>
          <a:noFill/>
        </p:spPr>
      </p:pic>
      <p:pic>
        <p:nvPicPr>
          <p:cNvPr id="7" name="Picture 2" descr="C:\fakultet\opsta\buvin\Bouvines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1723" y="1860768"/>
            <a:ext cx="4317995" cy="41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 fontScale="90000"/>
          </a:bodyPr>
          <a:lstStyle/>
          <a:p>
            <a:r>
              <a:rPr lang="sr-Cyrl-RS" sz="4000" dirty="0" smtClean="0"/>
              <a:t>грофови Фландрије и Булоња</a:t>
            </a:r>
            <a:br>
              <a:rPr lang="sr-Cyrl-RS" sz="4000" dirty="0" smtClean="0"/>
            </a:br>
            <a:r>
              <a:rPr lang="sr-Cyrl-RS" sz="4000" dirty="0" smtClean="0"/>
              <a:t>као заробљеници</a:t>
            </a:r>
            <a:endParaRPr lang="en-US" sz="4000" dirty="0"/>
          </a:p>
        </p:txBody>
      </p:sp>
      <p:pic>
        <p:nvPicPr>
          <p:cNvPr id="4" name="Picture 2" descr="C:\fakultet\opsta\buvin\Prisonniers_Bouvin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1569396"/>
            <a:ext cx="4992021" cy="4860000"/>
          </a:xfrm>
          <a:prstGeom prst="rect">
            <a:avLst/>
          </a:prstGeom>
          <a:noFill/>
        </p:spPr>
      </p:pic>
      <p:pic>
        <p:nvPicPr>
          <p:cNvPr id="5122" name="Picture 2" descr="C:\Users\porcic\Desktop\smiljini casovi\Bouvines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1571611"/>
            <a:ext cx="3687805" cy="486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28</Words>
  <Application>Microsoft Office PowerPoint</Application>
  <PresentationFormat>On-screen Show (4:3)</PresentationFormat>
  <Paragraphs>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Битка код Бувина</vt:lpstr>
      <vt:lpstr>Европа 1200. године</vt:lpstr>
      <vt:lpstr>бојиште код Бувина данас</vt:lpstr>
      <vt:lpstr>ток битке</vt:lpstr>
      <vt:lpstr>Slide 5</vt:lpstr>
      <vt:lpstr>Slide 6</vt:lpstr>
      <vt:lpstr>Slide 7</vt:lpstr>
      <vt:lpstr>представе битке у Великим хроникама Француске (око 1380)</vt:lpstr>
      <vt:lpstr>грофови Фландрије и Булоња као заробљеници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Битка код Бувина</dc:title>
  <dc:creator>porcic</dc:creator>
  <cp:lastModifiedBy>porcic</cp:lastModifiedBy>
  <cp:revision>8</cp:revision>
  <dcterms:created xsi:type="dcterms:W3CDTF">2020-03-27T08:11:00Z</dcterms:created>
  <dcterms:modified xsi:type="dcterms:W3CDTF">2020-03-27T09:30:10Z</dcterms:modified>
</cp:coreProperties>
</file>