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r-Cyrl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FF9FF2-697F-486C-8C84-60F3F78560B0}" v="16" dt="2024-03-27T19:00:33.683"/>
    <p1510:client id="{0958A49D-5BCA-476A-BE55-4AAE89A461C6}" v="4345" dt="2024-03-28T19:11:09.062"/>
    <p1510:client id="{152425B4-CACE-4DE3-A596-C62E2B0D76A6}" v="1263" dt="2024-03-27T22:10:55.4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89" d="100"/>
          <a:sy n="89" d="100"/>
        </p:scale>
        <p:origin x="38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748618E9-EE2D-4864-9EEE-58939BD4FB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="" xmlns:a16="http://schemas.microsoft.com/office/drawing/2014/main" id="{317D1EC0-23FF-4FC8-B22D-E34878EAA4C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="" xmlns:a16="http://schemas.microsoft.com/office/drawing/2014/main" id="{5AB929A7-258C-4469-AAB4-A67D713F7A8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="" xmlns:a16="http://schemas.microsoft.com/office/drawing/2014/main" id="{DA635CDB-2D00-49D5-B26E-0694A25000C7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="" xmlns:a16="http://schemas.microsoft.com/office/drawing/2014/main" id="{B4288D7A-F857-418D-92F2-368E841B9F27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="" xmlns:a16="http://schemas.microsoft.com/office/drawing/2014/main" id="{F1084F50-7F3C-4A4A-877E-FFD9EC7CD88B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="" xmlns:a16="http://schemas.microsoft.com/office/drawing/2014/main" id="{331E64C1-F4C0-4A94-B319-BB1A0A2450B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="" xmlns:a16="http://schemas.microsoft.com/office/drawing/2014/main" id="{363D8374-8052-417F-AB69-B97EAC43D51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="" xmlns:a16="http://schemas.microsoft.com/office/drawing/2014/main" id="{C7750734-4D51-4019-A003-38A3DE49B434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="" xmlns:a16="http://schemas.microsoft.com/office/drawing/2014/main" id="{71B693D1-DBA2-4D3B-9B37-D9EE8C4112F4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="" xmlns:a16="http://schemas.microsoft.com/office/drawing/2014/main" id="{1BCD3EA8-E4C0-4AF6-817F-F9F29157A499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="" xmlns:a16="http://schemas.microsoft.com/office/drawing/2014/main" id="{7A170FB3-B397-4AC9-85FD-65388F26D90A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="" xmlns:a16="http://schemas.microsoft.com/office/drawing/2014/main" id="{BE5EC0B9-49C7-4777-AEC5-B5EF8DE40498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="" xmlns:a16="http://schemas.microsoft.com/office/drawing/2014/main" id="{7902048B-30F7-4434-87A5-140F9BB4BEB1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="" xmlns:a16="http://schemas.microsoft.com/office/drawing/2014/main" id="{0500A6E2-A41C-4751-8A4E-9A0C5718D930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="" xmlns:a16="http://schemas.microsoft.com/office/drawing/2014/main" id="{FC259517-7BE7-45F9-81C0-3A6362BF143C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="" xmlns:a16="http://schemas.microsoft.com/office/drawing/2014/main" id="{90652F56-7B71-42B2-AB68-22204A6DF17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="" xmlns:a16="http://schemas.microsoft.com/office/drawing/2014/main" id="{1059830E-1C3D-4D42-8789-524971CB46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="" xmlns:a16="http://schemas.microsoft.com/office/drawing/2014/main" id="{B53325A7-86D3-4B52-A7E3-ADDF408B40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="" xmlns:a16="http://schemas.microsoft.com/office/drawing/2014/main" id="{6D53F46F-EC12-484C-A4E7-791E57687AC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="" xmlns:a16="http://schemas.microsoft.com/office/drawing/2014/main" id="{464ED9CA-8950-47B8-A9ED-22B45CE15FB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E4429F7B-9FD7-438F-8ECA-3FCAD006180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="" xmlns:a16="http://schemas.microsoft.com/office/drawing/2014/main" id="{0C558100-D455-4B41-890C-BCC898B2D1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="" xmlns:a16="http://schemas.microsoft.com/office/drawing/2014/main" id="{F2886397-398A-4318-BE16-2CBAC1902F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="" xmlns:a16="http://schemas.microsoft.com/office/drawing/2014/main" id="{7D32A3A6-CE6E-4ABD-8522-2C8DC88C07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="" xmlns:a16="http://schemas.microsoft.com/office/drawing/2014/main" id="{F9014C09-5B84-4798-8BDE-C80D76E67B8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="" xmlns:a16="http://schemas.microsoft.com/office/drawing/2014/main" id="{2A29EB9E-ED9D-4C69-8A26-9A7A0A83056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="" xmlns:a16="http://schemas.microsoft.com/office/drawing/2014/main" id="{AA2899F9-1795-416F-8F3D-26EEB684DB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="" xmlns:a16="http://schemas.microsoft.com/office/drawing/2014/main" id="{E3043474-8625-495C-BD06-3627FD286C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="" xmlns:a16="http://schemas.microsoft.com/office/drawing/2014/main" id="{D432CE47-7631-408E-8DDC-79EE378B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="" xmlns:a16="http://schemas.microsoft.com/office/drawing/2014/main" id="{B2C8832D-8B8D-4036-B913-2D363143274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="" xmlns:a16="http://schemas.microsoft.com/office/drawing/2014/main" id="{1CCEFEAF-E87B-4FF2-A947-94CABAA0610D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43A7CD3-94E1-42A9-BAB7-2AFCD9FCB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722903"/>
            <a:ext cx="10495904" cy="2460770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467609B-8FD3-4FF7-8EBC-6619CA868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8" y="3428997"/>
            <a:ext cx="10495904" cy="230663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9" name="Right Triangle 38">
            <a:extLst>
              <a:ext uri="{FF2B5EF4-FFF2-40B4-BE49-F238E27FC236}">
                <a16:creationId xmlns="" xmlns:a16="http://schemas.microsoft.com/office/drawing/2014/main" id="{2437C4A8-8E3A-4ADA-93B9-64737CE1AB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CC7A76F-3401-4F50-AE85-8F2AA247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EF02E50-D34E-4DD4-8B3B-55D08F25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7B53B71-D2FA-4DDC-9C9C-E26F7B591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360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89BD70F-ACE4-4595-845E-2296BDF83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6978CD9-E0B5-4B48-8366-91E6D22C9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2FAF4B4-44D3-4E29-B235-A1B868207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2D7BA37-9639-480E-84AB-EA277225C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2BFC658-154E-48DE-AD31-813E5170C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426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65405209-5179-4359-91ED-1B1A46619A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="" xmlns:a16="http://schemas.microsoft.com/office/drawing/2014/main" id="{0E32344F-3BE0-4CE8-B1BD-9ABD425E1C0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="" xmlns:a16="http://schemas.microsoft.com/office/drawing/2014/main" id="{599DE306-F4FB-4730-A066-ADF38D73956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="" xmlns:a16="http://schemas.microsoft.com/office/drawing/2014/main" id="{CCB32885-303F-477F-A081-27425944F230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="" xmlns:a16="http://schemas.microsoft.com/office/drawing/2014/main" id="{260C0C0B-4CD0-467D-A382-2B2415102C48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="" xmlns:a16="http://schemas.microsoft.com/office/drawing/2014/main" id="{5788DF0F-327F-43A5-AB71-3D32053D83CA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="" xmlns:a16="http://schemas.microsoft.com/office/drawing/2014/main" id="{298A0902-2662-4911-A532-AA6310861479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="" xmlns:a16="http://schemas.microsoft.com/office/drawing/2014/main" id="{4ABDA4F7-23F4-46D1-8B7E-A21DD84083E1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="" xmlns:a16="http://schemas.microsoft.com/office/drawing/2014/main" id="{D7FC9FC2-8808-438E-8FFB-5FE416BFB5C8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="" xmlns:a16="http://schemas.microsoft.com/office/drawing/2014/main" id="{204694E5-71F9-4210-9BE8-FC12CC177BD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="" xmlns:a16="http://schemas.microsoft.com/office/drawing/2014/main" id="{0B37E805-A7E5-4906-B0C5-1373F3DA962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="" xmlns:a16="http://schemas.microsoft.com/office/drawing/2014/main" id="{7A4CD964-FBD6-41AB-8A02-9509A2BAC11F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="" xmlns:a16="http://schemas.microsoft.com/office/drawing/2014/main" id="{E9CD7FF8-E827-4E0A-BCE2-CCB34EDAC0F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="" xmlns:a16="http://schemas.microsoft.com/office/drawing/2014/main" id="{5C4AD6BB-F1EE-4FB8-96E8-6890447800EC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="" xmlns:a16="http://schemas.microsoft.com/office/drawing/2014/main" id="{FE935057-E0A3-4DAE-B9C8-6E818D7A7205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="" xmlns:a16="http://schemas.microsoft.com/office/drawing/2014/main" id="{308DDF69-1C14-453C-BC3A-37D3FE69DFC7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="" xmlns:a16="http://schemas.microsoft.com/office/drawing/2014/main" id="{E6C26D82-15BA-4B2E-A42D-2ECA8012D30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="" xmlns:a16="http://schemas.microsoft.com/office/drawing/2014/main" id="{D7F73B67-E5E9-4000-91DA-034B2127EFD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="" xmlns:a16="http://schemas.microsoft.com/office/drawing/2014/main" id="{EAFAC1B5-F0DD-4FC0-B4C9-77CB29DF44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="" xmlns:a16="http://schemas.microsoft.com/office/drawing/2014/main" id="{D9ACB3DB-54B2-4CEE-A791-C6FC6C758DA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="" xmlns:a16="http://schemas.microsoft.com/office/drawing/2014/main" id="{68324004-1030-47D9-B817-425FF6ECC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1AA001C4-81AB-4FA6-ADAA-C8618056353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="" xmlns:a16="http://schemas.microsoft.com/office/drawing/2014/main" id="{8D1DAD34-7844-4F16-9874-F51F2A23B9E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="" xmlns:a16="http://schemas.microsoft.com/office/drawing/2014/main" id="{77DCBC6D-1BDA-4CB1-A3EC-59F240C8FA1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="" xmlns:a16="http://schemas.microsoft.com/office/drawing/2014/main" id="{E5B3C1A0-58E7-47E4-831B-CF3EE21D1E9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="" xmlns:a16="http://schemas.microsoft.com/office/drawing/2014/main" id="{08A09FAA-E123-4FE4-B67A-9EBDE1A313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="" xmlns:a16="http://schemas.microsoft.com/office/drawing/2014/main" id="{5317B7C6-C816-4A58-B184-135E4FD19F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="" xmlns:a16="http://schemas.microsoft.com/office/drawing/2014/main" id="{24D22ABB-4CE8-47DC-80BF-39B3E4CF704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="" xmlns:a16="http://schemas.microsoft.com/office/drawing/2014/main" id="{3A17DE37-A292-4031-AF42-CDB00A13EE7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="" xmlns:a16="http://schemas.microsoft.com/office/drawing/2014/main" id="{B73EF673-CB75-435F-9BF3-7594EC3ADF8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="" xmlns:a16="http://schemas.microsoft.com/office/drawing/2014/main" id="{D35F4581-15F6-47EE-87D0-1132A093DBA5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="" xmlns:a16="http://schemas.microsoft.com/office/drawing/2014/main" id="{565CF984-F5BD-45C4-9A12-B02DB4F044E1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ight Triangle 38">
            <a:extLst>
              <a:ext uri="{FF2B5EF4-FFF2-40B4-BE49-F238E27FC236}">
                <a16:creationId xmlns="" xmlns:a16="http://schemas.microsoft.com/office/drawing/2014/main" id="{ACE66A86-8455-497B-9CA4-F460A19E5FB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 rot="18900000">
            <a:off x="7770390" y="-287370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5868C62B-71EF-4824-9EE8-6CAE17984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07774" y="715616"/>
            <a:ext cx="3295876" cy="50265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243E4C8-4AA9-49D7-BF71-1AB5F2CFE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3588" y="715616"/>
            <a:ext cx="6770448" cy="5026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97898B3-014E-440B-BA4E-10633921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1C22643-CE63-4C3E-B437-5A1A5EF91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DD1CE5E-160A-4B37-94E2-3D9DC75BF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446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80D8D6B-70A2-430A-9F5D-DA093D8C1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94A2845-6CA6-4745-A951-25B8D5319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A049424-7A20-4BA1-9F60-671A5DBB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F1BD2B2-E17F-402E-8EA3-5C7C1118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0D23070-8658-4AC0-B2A3-4BE605A84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525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A69DB7AC-F7D7-430A-A2A7-CD3EBBF1D35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="" xmlns:a16="http://schemas.microsoft.com/office/drawing/2014/main" id="{66AAF10E-F092-4160-BF4A-FF568555B790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="" xmlns:a16="http://schemas.microsoft.com/office/drawing/2014/main" id="{36341C04-9B94-4385-A661-7B8C1700049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="" xmlns:a16="http://schemas.microsoft.com/office/drawing/2014/main" id="{F4C1D709-6A0F-409C-B2D0-C248E562265E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="" xmlns:a16="http://schemas.microsoft.com/office/drawing/2014/main" id="{B999BE53-BA11-4B67-BFBB-6281DB50C75D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="" xmlns:a16="http://schemas.microsoft.com/office/drawing/2014/main" id="{9B662D93-31C1-4DFB-A938-E631F89AA9F0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="" xmlns:a16="http://schemas.microsoft.com/office/drawing/2014/main" id="{97ECC8DA-0BEC-4508-89D4-12FA35B481F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="" xmlns:a16="http://schemas.microsoft.com/office/drawing/2014/main" id="{67DC8E6C-1B78-4B89-82DD-BBA778CD1482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="" xmlns:a16="http://schemas.microsoft.com/office/drawing/2014/main" id="{28E5F54A-0315-4B15-B865-1F0460526260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="" xmlns:a16="http://schemas.microsoft.com/office/drawing/2014/main" id="{4DD7F352-DE39-4835-8D3F-69CDEC490F1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="" xmlns:a16="http://schemas.microsoft.com/office/drawing/2014/main" id="{49D6F20A-F777-4F41-B23B-735A64FA5DA3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="" xmlns:a16="http://schemas.microsoft.com/office/drawing/2014/main" id="{21BBADBA-0F74-418B-BC50-AD44596C3EF8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="" xmlns:a16="http://schemas.microsoft.com/office/drawing/2014/main" id="{3918BE26-88E5-457C-8095-745F34D1536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="" xmlns:a16="http://schemas.microsoft.com/office/drawing/2014/main" id="{4FB269E0-E058-4340-B93D-7D40FFF521F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="" xmlns:a16="http://schemas.microsoft.com/office/drawing/2014/main" id="{EDDD9AEE-5501-4385-B339-4616F567B53D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="" xmlns:a16="http://schemas.microsoft.com/office/drawing/2014/main" id="{84D29C61-8926-4C98-882B-AB90108C8386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="" xmlns:a16="http://schemas.microsoft.com/office/drawing/2014/main" id="{CAC585F9-B633-4F7E-AADE-75079DC17158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="" xmlns:a16="http://schemas.microsoft.com/office/drawing/2014/main" id="{E5DC6366-5525-4FBC-9886-D4409F6B299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="" xmlns:a16="http://schemas.microsoft.com/office/drawing/2014/main" id="{7CC03CF9-098C-4140-806A-023D3DC3F2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="" xmlns:a16="http://schemas.microsoft.com/office/drawing/2014/main" id="{D9C41BC4-89DF-4EC4-A141-9EF16D8EEB5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="" xmlns:a16="http://schemas.microsoft.com/office/drawing/2014/main" id="{432AD067-E64C-499E-9C0A-A725258744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6653DD54-FA2B-4B91-A94E-3C46AE21B38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="" xmlns:a16="http://schemas.microsoft.com/office/drawing/2014/main" id="{586AC204-156B-442E-B028-01036BD1F2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="" xmlns:a16="http://schemas.microsoft.com/office/drawing/2014/main" id="{303512DE-F013-431A-9F6E-ADDA88FB2DD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="" xmlns:a16="http://schemas.microsoft.com/office/drawing/2014/main" id="{8E95FEE1-61A9-4065-B9F8-5589180AC62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="" xmlns:a16="http://schemas.microsoft.com/office/drawing/2014/main" id="{5028AA59-C1FA-46C0-BFDD-1C1D3404C81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="" xmlns:a16="http://schemas.microsoft.com/office/drawing/2014/main" id="{0A5C99EE-B791-470A-8639-0357A751EB4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="" xmlns:a16="http://schemas.microsoft.com/office/drawing/2014/main" id="{454F4204-F48B-4AF5-B11E-0CE7D972AC3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="" xmlns:a16="http://schemas.microsoft.com/office/drawing/2014/main" id="{076643FE-3966-4B82-9623-C61A56EDD20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="" xmlns:a16="http://schemas.microsoft.com/office/drawing/2014/main" id="{2DD769C5-B1B1-45BD-A40A-67E6568C843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="" xmlns:a16="http://schemas.microsoft.com/office/drawing/2014/main" id="{2A511707-50C7-48B2-81F7-5C82BF57795C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="" xmlns:a16="http://schemas.microsoft.com/office/drawing/2014/main" id="{838D44F3-CCFE-48A0-8414-FFF5E43D9184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D126FE0-8204-40BB-AD46-4A0C7A475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18115"/>
            <a:ext cx="10312571" cy="278150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B25E350-4200-419C-A167-527DD6B77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3753350"/>
            <a:ext cx="10312571" cy="1991572"/>
          </a:xfrm>
        </p:spPr>
        <p:txBody>
          <a:bodyPr/>
          <a:lstStyle>
            <a:lvl1pPr marL="0" indent="0">
              <a:buNone/>
              <a:defRPr lang="en-US" sz="24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Right Triangle 38">
            <a:extLst>
              <a:ext uri="{FF2B5EF4-FFF2-40B4-BE49-F238E27FC236}">
                <a16:creationId xmlns="" xmlns:a16="http://schemas.microsoft.com/office/drawing/2014/main" id="{6741F519-22CF-4C01-B140-5480DBAB30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05D1550-9064-4767-B70A-3501AF95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81E1C33-2E8E-4041-9683-12048CB8A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2D36992-B921-4F3F-9C4A-0D67E618D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012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ACFDF5-4B31-4F1B-83BA-82A95103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312571" cy="13548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14EC9A6-F718-4497-8A75-637EE1745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078" y="2345843"/>
            <a:ext cx="500958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D503E57-9695-4508-9778-B3DB1FB5F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5075" y="2345843"/>
            <a:ext cx="506857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474CEE6-B9DC-4CCC-8F4C-0B4DADFB0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AC85191-5804-47C9-95EB-D49D71573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D6B0A03-44F6-4299-B45D-E07A0239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73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16920E6-CC97-4BD8-92FE-8F36024D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0"/>
            <a:ext cx="10320062" cy="14075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73872FB-EDD5-42FB-8A9A-279EAD4FB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2331481"/>
            <a:ext cx="4963444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45F28C1-95C8-476A-8D93-D580DD39D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1078" y="2954564"/>
            <a:ext cx="4963444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4315485-EE1A-41B0-873A-BA9D06E88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03351" y="2331481"/>
            <a:ext cx="4900298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6581A6FB-1583-4A1B-A4A7-C65062C57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03351" y="2954564"/>
            <a:ext cx="4900298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23A29EA7-E61E-4617-9DA9-40B9299B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587" y="6215870"/>
            <a:ext cx="3843779" cy="417126"/>
          </a:xfrm>
        </p:spPr>
        <p:txBody>
          <a:bodyPr/>
          <a:lstStyle/>
          <a:p>
            <a:fld id="{8F72BA41-EC5B-4197-BCC8-0FD2E523CD7A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56249CC-EB72-46A6-87D9-5FBDA8E4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AA04EE7-47BE-4ECE-A170-793C4E569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55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FEE4946-24AD-40DD-95A7-49BA49C2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501177" cy="14012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7D8CF342-49F6-482D-943E-7E50B1694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64033E5-3797-4FF8-866F-9FD9325A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66DC1E67-424D-4638-98F8-38E71A41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63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="" xmlns:a16="http://schemas.microsoft.com/office/drawing/2014/main" id="{45BED274-5EB4-4EF4-B353-E55BD502655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="" xmlns:a16="http://schemas.microsoft.com/office/drawing/2014/main" id="{E0418BE5-560E-4E49-B12D-B555511FED72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="" xmlns:a16="http://schemas.microsoft.com/office/drawing/2014/main" id="{849D1162-73B9-420F-BCBE-95039D00CD2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="" xmlns:a16="http://schemas.microsoft.com/office/drawing/2014/main" id="{92BA76FE-316A-48E2-A03B-4E05691C4348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="" xmlns:a16="http://schemas.microsoft.com/office/drawing/2014/main" id="{0E678FBC-A6AD-4422-BA24-A4172F8862CA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="" xmlns:a16="http://schemas.microsoft.com/office/drawing/2014/main" id="{DD3C5C3E-2D08-43F0-AFAC-E15360CA7D3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="" xmlns:a16="http://schemas.microsoft.com/office/drawing/2014/main" id="{E0BEAC62-AF92-4A65-9790-6F6E0C6C5A1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="" xmlns:a16="http://schemas.microsoft.com/office/drawing/2014/main" id="{3C77D7C5-E76E-4E82-BFC4-9A75D2C8089D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="" xmlns:a16="http://schemas.microsoft.com/office/drawing/2014/main" id="{C66E0152-96B9-4067-80D3-D9BDE6D7EC9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="" xmlns:a16="http://schemas.microsoft.com/office/drawing/2014/main" id="{0918AFCC-B9DA-4092-8FBA-2CFEDB0388E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="" xmlns:a16="http://schemas.microsoft.com/office/drawing/2014/main" id="{91EC7D33-C87E-4812-A722-53C5D99272B5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="" xmlns:a16="http://schemas.microsoft.com/office/drawing/2014/main" id="{95F239E3-501A-4C3C-9BE4-6BFA0D3126B7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="" xmlns:a16="http://schemas.microsoft.com/office/drawing/2014/main" id="{9B62BF3B-95BB-4188-AAE5-015A0EF3D18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="" xmlns:a16="http://schemas.microsoft.com/office/drawing/2014/main" id="{B14E5F0F-0124-40D0-A0BF-AE307A0E15F4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="" xmlns:a16="http://schemas.microsoft.com/office/drawing/2014/main" id="{2BADC3B1-26C7-4CF1-B29D-4D0DEA3E2633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="" xmlns:a16="http://schemas.microsoft.com/office/drawing/2014/main" id="{A0A7DF6E-1132-4A80-9B18-593B1ACD778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="" xmlns:a16="http://schemas.microsoft.com/office/drawing/2014/main" id="{9EF19589-10D8-4A8F-A0B1-F7CE380E3001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="" xmlns:a16="http://schemas.microsoft.com/office/drawing/2014/main" id="{28E6BB32-C4F8-4914-88D3-7DC5E79D02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="" xmlns:a16="http://schemas.microsoft.com/office/drawing/2014/main" id="{A8F046EE-9DBA-4924-A19C-ED8741F5F81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="" xmlns:a16="http://schemas.microsoft.com/office/drawing/2014/main" id="{8AABBC44-ABA8-4913-824E-64D34472464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="" xmlns:a16="http://schemas.microsoft.com/office/drawing/2014/main" id="{54272B22-1C39-47A0-8551-73666AFBE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="" xmlns:a16="http://schemas.microsoft.com/office/drawing/2014/main" id="{08CDFF66-464C-4ABF-BB01-00500A3B75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="" xmlns:a16="http://schemas.microsoft.com/office/drawing/2014/main" id="{3079FC88-BD3B-4C04-9B90-0FC93C1792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B1FCAED8-8687-4141-A7C3-0D88ACEDFEC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="" xmlns:a16="http://schemas.microsoft.com/office/drawing/2014/main" id="{065038E6-7B32-460F-B804-D6C105FF44C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="" xmlns:a16="http://schemas.microsoft.com/office/drawing/2014/main" id="{EC5DAE85-AD17-454B-AB64-CEFF52FDAB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="" xmlns:a16="http://schemas.microsoft.com/office/drawing/2014/main" id="{8C603643-2066-4967-AE4B-9DA143843B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="" xmlns:a16="http://schemas.microsoft.com/office/drawing/2014/main" id="{437E9533-9B07-43E3-B939-7BADC01FEE8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="" xmlns:a16="http://schemas.microsoft.com/office/drawing/2014/main" id="{EDCCAAEE-AB2E-4534-893A-3DB109499FB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="" xmlns:a16="http://schemas.microsoft.com/office/drawing/2014/main" id="{48BD39A2-970F-4714-AAA6-67EE99A0EAA9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="" xmlns:a16="http://schemas.microsoft.com/office/drawing/2014/main" id="{CF4A1387-348B-4E46-9B65-FDF76ED0EF20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="" xmlns:a16="http://schemas.microsoft.com/office/drawing/2014/main" id="{BF5DAF27-A54D-442A-93E4-BA7F04EAE379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2EA265F-80A1-448D-A6EB-CE8D6F6E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4815D00D-89E6-4E7A-9A4D-A8CCEB3BE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22B5AEA-8C38-4776-878C-AB01474D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20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ight Triangle 39">
            <a:extLst>
              <a:ext uri="{FF2B5EF4-FFF2-40B4-BE49-F238E27FC236}">
                <a16:creationId xmlns="" xmlns:a16="http://schemas.microsoft.com/office/drawing/2014/main" id="{C4853C57-22BC-4465-8B37-DC06FE5A00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2" y="314485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7E67C0A6-48E9-4845-9EBF-EF2A3DFD2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99914" cy="299658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2A8B542-2084-485C-ABFC-94340B4C7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672" y="708102"/>
            <a:ext cx="5656716" cy="54306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647791F-9546-470D-A174-D75285263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6544"/>
            <a:ext cx="4499914" cy="2162201"/>
          </a:xfrm>
        </p:spPr>
        <p:txBody>
          <a:bodyPr>
            <a:normAutofit/>
          </a:bodyPr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None/>
            </a:pPr>
            <a:r>
              <a:rPr lang="en-US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="" xmlns:a16="http://schemas.microsoft.com/office/drawing/2014/main" id="{0550D594-9D00-4E12-9A7B-8B78EC19948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="" xmlns:a16="http://schemas.microsoft.com/office/drawing/2014/main" id="{C5DEA230-2680-47DD-BD49-FDBF4C1105A5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="" xmlns:a16="http://schemas.microsoft.com/office/drawing/2014/main" id="{EF0BA61D-887F-46F1-B20D-EA4C38D467C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="" xmlns:a16="http://schemas.microsoft.com/office/drawing/2014/main" id="{F350DFBA-D16D-4AE0-8339-58C4089B94AD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="" xmlns:a16="http://schemas.microsoft.com/office/drawing/2014/main" id="{CF4AAAA5-CEFC-4C25-91D3-5AE49F720DA5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="" xmlns:a16="http://schemas.microsoft.com/office/drawing/2014/main" id="{14D142AD-3FA3-43E4-8A61-61CF1E41568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="" xmlns:a16="http://schemas.microsoft.com/office/drawing/2014/main" id="{9C3755A3-93F4-4EC4-9635-7E89E4AF1D3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="" xmlns:a16="http://schemas.microsoft.com/office/drawing/2014/main" id="{E0BFB588-0AB8-4BD8-9272-1CA867726018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="" xmlns:a16="http://schemas.microsoft.com/office/drawing/2014/main" id="{F45A6DF3-CF29-4480-A235-EAE88D65A63C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="" xmlns:a16="http://schemas.microsoft.com/office/drawing/2014/main" id="{9D6FF036-365A-4C15-8E15-0D5BBEBCEA58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="" xmlns:a16="http://schemas.microsoft.com/office/drawing/2014/main" id="{A85E76FF-4E86-4E42-B67E-B11AAE8D3076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="" xmlns:a16="http://schemas.microsoft.com/office/drawing/2014/main" id="{41A64CEE-7CED-4EB2-A414-6F2D91E824F9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="" xmlns:a16="http://schemas.microsoft.com/office/drawing/2014/main" id="{012C571B-47A6-49EB-A29F-678368BAED9F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="" xmlns:a16="http://schemas.microsoft.com/office/drawing/2014/main" id="{3160B109-845C-4119-BB66-9887B3859A7D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="" xmlns:a16="http://schemas.microsoft.com/office/drawing/2014/main" id="{B68B7447-FF64-42D9-B3C6-2BDC6F547ED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="" xmlns:a16="http://schemas.microsoft.com/office/drawing/2014/main" id="{4FFF9B71-8653-450D-AFBE-2140D586FB5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="" xmlns:a16="http://schemas.microsoft.com/office/drawing/2014/main" id="{EF0B9E5A-C1DA-445C-A911-721DF98DDCD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="" xmlns:a16="http://schemas.microsoft.com/office/drawing/2014/main" id="{F5C9A3DC-A478-4469-9359-34A435689F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="" xmlns:a16="http://schemas.microsoft.com/office/drawing/2014/main" id="{D7DE3299-EED7-4771-A270-F6B02941AD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="" xmlns:a16="http://schemas.microsoft.com/office/drawing/2014/main" id="{B434422A-5B59-41DC-8E2A-1A8244580E3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4A176117-0990-434B-A9D9-B4B9043C544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="" xmlns:a16="http://schemas.microsoft.com/office/drawing/2014/main" id="{A7D6425E-C84A-462F-98F8-D0AB4FC3AF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="" xmlns:a16="http://schemas.microsoft.com/office/drawing/2014/main" id="{AF13AB68-7321-4AC2-AC60-0F417877D07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="" xmlns:a16="http://schemas.microsoft.com/office/drawing/2014/main" id="{FE275CCE-D06F-49D0-8A47-372C5040330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="" xmlns:a16="http://schemas.microsoft.com/office/drawing/2014/main" id="{9D4B374E-EEBC-4A9C-B3B4-B269EC7198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="" xmlns:a16="http://schemas.microsoft.com/office/drawing/2014/main" id="{2D80A7E6-BBEF-4EF1-B14A-29F26BFCF8E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="" xmlns:a16="http://schemas.microsoft.com/office/drawing/2014/main" id="{2D7BC013-9B50-459D-8B8D-F756514A478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="" xmlns:a16="http://schemas.microsoft.com/office/drawing/2014/main" id="{E48964C0-675D-4807-B795-4B695A8F84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="" xmlns:a16="http://schemas.microsoft.com/office/drawing/2014/main" id="{96911512-51A8-4CE7-A043-425C809EB5F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="" xmlns:a16="http://schemas.microsoft.com/office/drawing/2014/main" id="{43C15D1E-0EDF-4AD7-90C7-3D8D64E645D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="" xmlns:a16="http://schemas.microsoft.com/office/drawing/2014/main" id="{78265A2D-2A6A-4301-B59F-8BAD98D9A57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="" xmlns:a16="http://schemas.microsoft.com/office/drawing/2014/main" id="{D4A4907F-2D1D-49D1-882D-119AA5E1183B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F6A2284-37AB-43F5-98B8-8AB49DB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AD8ABAA-E2F7-4C89-99ED-2C340220D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252EF12-B2CD-4F3C-9F19-A8691540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706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="" xmlns:a16="http://schemas.microsoft.com/office/drawing/2014/main" id="{0DDA6865-0A03-48FA-AD6E-D5BF8FDE927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="" xmlns:a16="http://schemas.microsoft.com/office/drawing/2014/main" id="{2277E8EB-0DA2-40E4-AD12-1CCD0D262D0B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="" xmlns:a16="http://schemas.microsoft.com/office/drawing/2014/main" id="{75BFE9F8-907A-4FFC-9FDE-2B51D238C4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="" xmlns:a16="http://schemas.microsoft.com/office/drawing/2014/main" id="{4BDDC323-8732-4007-BB81-1BE917E3B2FF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="" xmlns:a16="http://schemas.microsoft.com/office/drawing/2014/main" id="{B908FC40-8403-438D-95CA-E4EDC66192A9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="" xmlns:a16="http://schemas.microsoft.com/office/drawing/2014/main" id="{5411D218-3FEA-4455-9809-91F029FB55AE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="" xmlns:a16="http://schemas.microsoft.com/office/drawing/2014/main" id="{A541390F-BE50-4E4E-9DA2-B5F23F1A93D8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="" xmlns:a16="http://schemas.microsoft.com/office/drawing/2014/main" id="{0EB3F094-97B5-48E1-A4DE-8BEED255028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="" xmlns:a16="http://schemas.microsoft.com/office/drawing/2014/main" id="{2D4DBB43-CB34-4881-9445-A7FE131D5327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="" xmlns:a16="http://schemas.microsoft.com/office/drawing/2014/main" id="{8B71F972-027A-47F0-996C-84BFE4574050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="" xmlns:a16="http://schemas.microsoft.com/office/drawing/2014/main" id="{3C41353D-93C8-43F8-BBDE-7AB6B29EC38C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="" xmlns:a16="http://schemas.microsoft.com/office/drawing/2014/main" id="{5CF07B24-CBD8-4F09-81EB-504285F8E11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="" xmlns:a16="http://schemas.microsoft.com/office/drawing/2014/main" id="{B27873BB-1D79-4055-801C-BDA0F9A1513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="" xmlns:a16="http://schemas.microsoft.com/office/drawing/2014/main" id="{8008D42B-2F35-497E-A26D-9AF008619D4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="" xmlns:a16="http://schemas.microsoft.com/office/drawing/2014/main" id="{07F57499-C4D9-4B7D-BADA-38462AA3164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="" xmlns:a16="http://schemas.microsoft.com/office/drawing/2014/main" id="{1271F2B9-1FFA-4350-9370-B098459A232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="" xmlns:a16="http://schemas.microsoft.com/office/drawing/2014/main" id="{38FBAFFC-DC8F-4BB4-B405-E4AAA269AED4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="" xmlns:a16="http://schemas.microsoft.com/office/drawing/2014/main" id="{F94FCE64-D7A5-411A-8795-932DD39F95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="" xmlns:a16="http://schemas.microsoft.com/office/drawing/2014/main" id="{E0B4ECFC-FD43-44CF-B7FA-2A8C565140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="" xmlns:a16="http://schemas.microsoft.com/office/drawing/2014/main" id="{99DFBC12-1E1D-44DE-9966-BAB05B2466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B9BEF096-361C-478B-81EB-37584119BFE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="" xmlns:a16="http://schemas.microsoft.com/office/drawing/2014/main" id="{EFC81993-CE86-4910-B9CE-B69375BDCE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="" xmlns:a16="http://schemas.microsoft.com/office/drawing/2014/main" id="{475613D7-9FB0-4D33-8784-EC059DE019C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="" xmlns:a16="http://schemas.microsoft.com/office/drawing/2014/main" id="{D520AFD9-E849-4F42-99B2-928E6098C29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="" xmlns:a16="http://schemas.microsoft.com/office/drawing/2014/main" id="{6A200B0B-91CD-4D66-ADFC-9585D283103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="" xmlns:a16="http://schemas.microsoft.com/office/drawing/2014/main" id="{B5DB0C45-30CE-4C85-95C6-FFF4977C64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="" xmlns:a16="http://schemas.microsoft.com/office/drawing/2014/main" id="{BDC31604-5F93-436D-A9D2-A48846D4E0D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="" xmlns:a16="http://schemas.microsoft.com/office/drawing/2014/main" id="{1FF1B965-7DE1-4AE3-B28B-DB6847BC52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="" xmlns:a16="http://schemas.microsoft.com/office/drawing/2014/main" id="{EFD9FB65-4392-4D6A-8ACC-8151F682BFE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="" xmlns:a16="http://schemas.microsoft.com/office/drawing/2014/main" id="{4B40380C-3493-4AFE-BF13-AE68A8D244B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="" xmlns:a16="http://schemas.microsoft.com/office/drawing/2014/main" id="{3CB21DF1-4859-4991-9C10-F8FA68F41013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="" xmlns:a16="http://schemas.microsoft.com/office/drawing/2014/main" id="{354AD212-17DC-4506-AAA0-34A46A0B11C3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5B556E7-762B-4E18-A961-A4F7A9ECF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34823" cy="3020519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FB7118AF-C54D-406D-AABE-AED6576D12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672" y="713677"/>
            <a:ext cx="5304977" cy="5430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Right Triangle 39">
            <a:extLst>
              <a:ext uri="{FF2B5EF4-FFF2-40B4-BE49-F238E27FC236}">
                <a16:creationId xmlns="" xmlns:a16="http://schemas.microsoft.com/office/drawing/2014/main" id="{205CDEB9-8DED-4711-8140-4C943FC2CDA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314330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2E13C3F-6360-4760-9477-C3831A6E2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0330"/>
            <a:ext cx="4434823" cy="2173992"/>
          </a:xfrm>
        </p:spPr>
        <p:txBody>
          <a:bodyPr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8192D3B-60EE-4FC5-9ED7-44453008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BCF831E-9B19-4936-8BC9-F62A9B118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E71E1D1-F7A2-40D0-91DA-07468A965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423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="" xmlns:a16="http://schemas.microsoft.com/office/drawing/2014/main" id="{BDF0D99C-5D42-41C6-A50C-C4E2D6B2A3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40" name="Straight Connector 39">
              <a:extLst>
                <a:ext uri="{FF2B5EF4-FFF2-40B4-BE49-F238E27FC236}">
                  <a16:creationId xmlns="" xmlns:a16="http://schemas.microsoft.com/office/drawing/2014/main" id="{5F28962D-50BA-43F8-8863-28ECE711D3F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="" xmlns:a16="http://schemas.microsoft.com/office/drawing/2014/main" id="{780F5939-D4E0-46FD-9A5A-5D648E38109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="" xmlns:a16="http://schemas.microsoft.com/office/drawing/2014/main" id="{8633D331-78CB-40A1-B167-8185EC5D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="" xmlns:a16="http://schemas.microsoft.com/office/drawing/2014/main" id="{C512E4B1-E78E-49E7-AA36-374CC1B084E4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="" xmlns:a16="http://schemas.microsoft.com/office/drawing/2014/main" id="{A7D46340-CBFC-490F-B44E-7AA8FBF58B05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="" xmlns:a16="http://schemas.microsoft.com/office/drawing/2014/main" id="{3575C26C-3EBD-4AA9-BA4D-2561E295D65D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="" xmlns:a16="http://schemas.microsoft.com/office/drawing/2014/main" id="{235DB6BE-E065-4559-BF5C-36B56B379040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="" xmlns:a16="http://schemas.microsoft.com/office/drawing/2014/main" id="{3DA54272-CD9D-4F68-BBAB-4F0C0C3EC63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="" xmlns:a16="http://schemas.microsoft.com/office/drawing/2014/main" id="{A002CE8F-9256-4F2C-B474-58873717119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="" xmlns:a16="http://schemas.microsoft.com/office/drawing/2014/main" id="{59C9DE9F-4252-401D-913E-B74C9E326F9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="" xmlns:a16="http://schemas.microsoft.com/office/drawing/2014/main" id="{8FE4E69B-534F-4A80-9E1C-798BEE1B079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="" xmlns:a16="http://schemas.microsoft.com/office/drawing/2014/main" id="{27564E1C-009C-4832-AE8D-E98286693F0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="" xmlns:a16="http://schemas.microsoft.com/office/drawing/2014/main" id="{4305DF1C-5801-43F2-A8B9-5351369418C0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="" xmlns:a16="http://schemas.microsoft.com/office/drawing/2014/main" id="{806E71C8-0783-4E17-9B34-F51231DD2954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="" xmlns:a16="http://schemas.microsoft.com/office/drawing/2014/main" id="{FD908F17-2A89-4B0A-A2EA-692390969FE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="" xmlns:a16="http://schemas.microsoft.com/office/drawing/2014/main" id="{FBE22751-380F-44F9-BEED-0A553CF87BE5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="" xmlns:a16="http://schemas.microsoft.com/office/drawing/2014/main" id="{77B27910-846F-4E4E-B588-F5B2E026FE9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="" xmlns:a16="http://schemas.microsoft.com/office/drawing/2014/main" id="{E6E0501E-134E-46D7-984F-3A382B0BB29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="" xmlns:a16="http://schemas.microsoft.com/office/drawing/2014/main" id="{90A83974-CBD7-4A69-9D84-2D3BBDE027A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="" xmlns:a16="http://schemas.microsoft.com/office/drawing/2014/main" id="{A503E931-00D4-4B0C-BC69-49FE5C76651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="" xmlns:a16="http://schemas.microsoft.com/office/drawing/2014/main" id="{97732A30-BE2F-4D71-BC37-60F7B44591B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="" xmlns:a16="http://schemas.microsoft.com/office/drawing/2014/main" id="{0C8EB840-DE7D-4E67-989C-F4D8F50E15B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="" xmlns:a16="http://schemas.microsoft.com/office/drawing/2014/main" id="{F05D2CC2-53CC-487E-A72E-42B1E9B184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="" xmlns:a16="http://schemas.microsoft.com/office/drawing/2014/main" id="{03A12D6B-1D60-4F26-8FB9-74AD5B070BD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="" xmlns:a16="http://schemas.microsoft.com/office/drawing/2014/main" id="{41895D00-2D63-443C-95A8-5EB6E5EECBF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="" xmlns:a16="http://schemas.microsoft.com/office/drawing/2014/main" id="{6AC50652-2A56-4382-95D0-971644EE0FA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="" xmlns:a16="http://schemas.microsoft.com/office/drawing/2014/main" id="{DA50A374-8880-482D-B54F-F74E0D7BE18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="" xmlns:a16="http://schemas.microsoft.com/office/drawing/2014/main" id="{C66364D8-CCC7-4AAF-94BC-766EC160D9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="" xmlns:a16="http://schemas.microsoft.com/office/drawing/2014/main" id="{4A0DC409-26E2-4453-89FD-745EA849BE7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="" xmlns:a16="http://schemas.microsoft.com/office/drawing/2014/main" id="{239ED039-D66C-4A5E-AA35-E7A5FA2E64C2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="" xmlns:a16="http://schemas.microsoft.com/office/drawing/2014/main" id="{C72C13DC-161E-49CF-96B5-5383AA052AB7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05103067-48DA-458C-99F6-9921C19A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725951"/>
            <a:ext cx="10325000" cy="14424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CB86862-507E-4F73-890F-3B77BCFA3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9" y="2340131"/>
            <a:ext cx="10325000" cy="3564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EFBC0BB-AF05-4753-9159-41A16FBFC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3587" y="6215870"/>
            <a:ext cx="3843779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BA41-EC5B-4197-BCC8-0FD2E523CD7A}" type="datetimeFigureOut">
              <a:rPr lang="en-US" smtClean="0"/>
              <a:pPr/>
              <a:t>3/29/2024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8362F82-EA1A-4B02-8A64-3B44C0D9DA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1078" y="236364"/>
            <a:ext cx="4114800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9C5EF32-1CA9-4CDA-8182-2FB0C30A0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03649" y="6215870"/>
            <a:ext cx="979151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5108C-154A-4A5A-9C05-91A49A422B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ight Triangle 6">
            <a:extLst>
              <a:ext uri="{FF2B5EF4-FFF2-40B4-BE49-F238E27FC236}">
                <a16:creationId xmlns="" xmlns:a16="http://schemas.microsoft.com/office/drawing/2014/main" id="{63BAC6E0-ADAC-40FB-AF53-88FA5F83738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4" y="151621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653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2" r:id="rId6"/>
    <p:sldLayoutId id="2147483738" r:id="rId7"/>
    <p:sldLayoutId id="2147483739" r:id="rId8"/>
    <p:sldLayoutId id="2147483740" r:id="rId9"/>
    <p:sldLayoutId id="2147483741" r:id="rId10"/>
    <p:sldLayoutId id="214748374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8" name="Group 227">
            <a:extLst>
              <a:ext uri="{FF2B5EF4-FFF2-40B4-BE49-F238E27FC236}">
                <a16:creationId xmlns="" xmlns:a16="http://schemas.microsoft.com/office/drawing/2014/main" id="{BDF0D99C-5D42-41C6-A50C-C4E2D6B2A3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229" name="Straight Connector 228">
              <a:extLst>
                <a:ext uri="{FF2B5EF4-FFF2-40B4-BE49-F238E27FC236}">
                  <a16:creationId xmlns="" xmlns:a16="http://schemas.microsoft.com/office/drawing/2014/main" id="{5F28962D-50BA-43F8-8863-28ECE711D3F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>
              <a:extLst>
                <a:ext uri="{FF2B5EF4-FFF2-40B4-BE49-F238E27FC236}">
                  <a16:creationId xmlns="" xmlns:a16="http://schemas.microsoft.com/office/drawing/2014/main" id="{780F5939-D4E0-46FD-9A5A-5D648E38109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>
              <a:extLst>
                <a:ext uri="{FF2B5EF4-FFF2-40B4-BE49-F238E27FC236}">
                  <a16:creationId xmlns="" xmlns:a16="http://schemas.microsoft.com/office/drawing/2014/main" id="{8633D331-78CB-40A1-B167-8185EC5D707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Connector 231">
              <a:extLst>
                <a:ext uri="{FF2B5EF4-FFF2-40B4-BE49-F238E27FC236}">
                  <a16:creationId xmlns="" xmlns:a16="http://schemas.microsoft.com/office/drawing/2014/main" id="{C512E4B1-E78E-49E7-AA36-374CC1B084E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Straight Connector 232">
              <a:extLst>
                <a:ext uri="{FF2B5EF4-FFF2-40B4-BE49-F238E27FC236}">
                  <a16:creationId xmlns="" xmlns:a16="http://schemas.microsoft.com/office/drawing/2014/main" id="{A7D46340-CBFC-490F-B44E-7AA8FBF58B0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Straight Connector 233">
              <a:extLst>
                <a:ext uri="{FF2B5EF4-FFF2-40B4-BE49-F238E27FC236}">
                  <a16:creationId xmlns="" xmlns:a16="http://schemas.microsoft.com/office/drawing/2014/main" id="{3575C26C-3EBD-4AA9-BA4D-2561E295D65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234">
              <a:extLst>
                <a:ext uri="{FF2B5EF4-FFF2-40B4-BE49-F238E27FC236}">
                  <a16:creationId xmlns="" xmlns:a16="http://schemas.microsoft.com/office/drawing/2014/main" id="{235DB6BE-E065-4559-BF5C-36B56B37904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>
              <a:extLst>
                <a:ext uri="{FF2B5EF4-FFF2-40B4-BE49-F238E27FC236}">
                  <a16:creationId xmlns="" xmlns:a16="http://schemas.microsoft.com/office/drawing/2014/main" id="{3DA54272-CD9D-4F68-BBAB-4F0C0C3EC63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>
              <a:extLst>
                <a:ext uri="{FF2B5EF4-FFF2-40B4-BE49-F238E27FC236}">
                  <a16:creationId xmlns="" xmlns:a16="http://schemas.microsoft.com/office/drawing/2014/main" id="{A002CE8F-9256-4F2C-B474-58873717119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>
              <a:extLst>
                <a:ext uri="{FF2B5EF4-FFF2-40B4-BE49-F238E27FC236}">
                  <a16:creationId xmlns="" xmlns:a16="http://schemas.microsoft.com/office/drawing/2014/main" id="{59C9DE9F-4252-401D-913E-B74C9E326F9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>
              <a:extLst>
                <a:ext uri="{FF2B5EF4-FFF2-40B4-BE49-F238E27FC236}">
                  <a16:creationId xmlns="" xmlns:a16="http://schemas.microsoft.com/office/drawing/2014/main" id="{8FE4E69B-534F-4A80-9E1C-798BEE1B079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>
              <a:extLst>
                <a:ext uri="{FF2B5EF4-FFF2-40B4-BE49-F238E27FC236}">
                  <a16:creationId xmlns="" xmlns:a16="http://schemas.microsoft.com/office/drawing/2014/main" id="{27564E1C-009C-4832-AE8D-E98286693F0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>
              <a:extLst>
                <a:ext uri="{FF2B5EF4-FFF2-40B4-BE49-F238E27FC236}">
                  <a16:creationId xmlns="" xmlns:a16="http://schemas.microsoft.com/office/drawing/2014/main" id="{4305DF1C-5801-43F2-A8B9-5351369418C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>
              <a:extLst>
                <a:ext uri="{FF2B5EF4-FFF2-40B4-BE49-F238E27FC236}">
                  <a16:creationId xmlns="" xmlns:a16="http://schemas.microsoft.com/office/drawing/2014/main" id="{806E71C8-0783-4E17-9B34-F51231DD295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>
              <a:extLst>
                <a:ext uri="{FF2B5EF4-FFF2-40B4-BE49-F238E27FC236}">
                  <a16:creationId xmlns="" xmlns:a16="http://schemas.microsoft.com/office/drawing/2014/main" id="{FD908F17-2A89-4B0A-A2EA-692390969FE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>
              <a:extLst>
                <a:ext uri="{FF2B5EF4-FFF2-40B4-BE49-F238E27FC236}">
                  <a16:creationId xmlns="" xmlns:a16="http://schemas.microsoft.com/office/drawing/2014/main" id="{FBE22751-380F-44F9-BEED-0A553CF87BE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>
              <a:extLst>
                <a:ext uri="{FF2B5EF4-FFF2-40B4-BE49-F238E27FC236}">
                  <a16:creationId xmlns="" xmlns:a16="http://schemas.microsoft.com/office/drawing/2014/main" id="{77B27910-846F-4E4E-B588-F5B2E026FE9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>
              <a:extLst>
                <a:ext uri="{FF2B5EF4-FFF2-40B4-BE49-F238E27FC236}">
                  <a16:creationId xmlns="" xmlns:a16="http://schemas.microsoft.com/office/drawing/2014/main" id="{E6E0501E-134E-46D7-984F-3A382B0BB29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>
              <a:extLst>
                <a:ext uri="{FF2B5EF4-FFF2-40B4-BE49-F238E27FC236}">
                  <a16:creationId xmlns="" xmlns:a16="http://schemas.microsoft.com/office/drawing/2014/main" id="{90A83974-CBD7-4A69-9D84-2D3BBDE027A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>
              <a:extLst>
                <a:ext uri="{FF2B5EF4-FFF2-40B4-BE49-F238E27FC236}">
                  <a16:creationId xmlns="" xmlns:a16="http://schemas.microsoft.com/office/drawing/2014/main" id="{A503E931-00D4-4B0C-BC69-49FE5C76651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>
              <a:extLst>
                <a:ext uri="{FF2B5EF4-FFF2-40B4-BE49-F238E27FC236}">
                  <a16:creationId xmlns="" xmlns:a16="http://schemas.microsoft.com/office/drawing/2014/main" id="{97732A30-BE2F-4D71-BC37-60F7B44591B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>
              <a:extLst>
                <a:ext uri="{FF2B5EF4-FFF2-40B4-BE49-F238E27FC236}">
                  <a16:creationId xmlns="" xmlns:a16="http://schemas.microsoft.com/office/drawing/2014/main" id="{0C8EB840-DE7D-4E67-989C-F4D8F50E15B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>
              <a:extLst>
                <a:ext uri="{FF2B5EF4-FFF2-40B4-BE49-F238E27FC236}">
                  <a16:creationId xmlns="" xmlns:a16="http://schemas.microsoft.com/office/drawing/2014/main" id="{F05D2CC2-53CC-487E-A72E-42B1E9B1846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>
              <a:extLst>
                <a:ext uri="{FF2B5EF4-FFF2-40B4-BE49-F238E27FC236}">
                  <a16:creationId xmlns="" xmlns:a16="http://schemas.microsoft.com/office/drawing/2014/main" id="{03A12D6B-1D60-4F26-8FB9-74AD5B070BD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>
              <a:extLst>
                <a:ext uri="{FF2B5EF4-FFF2-40B4-BE49-F238E27FC236}">
                  <a16:creationId xmlns="" xmlns:a16="http://schemas.microsoft.com/office/drawing/2014/main" id="{41895D00-2D63-443C-95A8-5EB6E5EECBF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>
              <a:extLst>
                <a:ext uri="{FF2B5EF4-FFF2-40B4-BE49-F238E27FC236}">
                  <a16:creationId xmlns="" xmlns:a16="http://schemas.microsoft.com/office/drawing/2014/main" id="{6AC50652-2A56-4382-95D0-971644EE0FA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>
              <a:extLst>
                <a:ext uri="{FF2B5EF4-FFF2-40B4-BE49-F238E27FC236}">
                  <a16:creationId xmlns="" xmlns:a16="http://schemas.microsoft.com/office/drawing/2014/main" id="{DA50A374-8880-482D-B54F-F74E0D7BE18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Straight Connector 255">
              <a:extLst>
                <a:ext uri="{FF2B5EF4-FFF2-40B4-BE49-F238E27FC236}">
                  <a16:creationId xmlns="" xmlns:a16="http://schemas.microsoft.com/office/drawing/2014/main" id="{C66364D8-CCC7-4AAF-94BC-766EC160D99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>
              <a:extLst>
                <a:ext uri="{FF2B5EF4-FFF2-40B4-BE49-F238E27FC236}">
                  <a16:creationId xmlns="" xmlns:a16="http://schemas.microsoft.com/office/drawing/2014/main" id="{4A0DC409-26E2-4453-89FD-745EA849BE7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>
              <a:extLst>
                <a:ext uri="{FF2B5EF4-FFF2-40B4-BE49-F238E27FC236}">
                  <a16:creationId xmlns="" xmlns:a16="http://schemas.microsoft.com/office/drawing/2014/main" id="{239ED039-D66C-4A5E-AA35-E7A5FA2E64C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>
              <a:extLst>
                <a:ext uri="{FF2B5EF4-FFF2-40B4-BE49-F238E27FC236}">
                  <a16:creationId xmlns="" xmlns:a16="http://schemas.microsoft.com/office/drawing/2014/main" id="{C72C13DC-161E-49CF-96B5-5383AA052AB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1" name="Right Triangle 260">
            <a:extLst>
              <a:ext uri="{FF2B5EF4-FFF2-40B4-BE49-F238E27FC236}">
                <a16:creationId xmlns="" xmlns:a16="http://schemas.microsoft.com/office/drawing/2014/main" id="{63BAC6E0-ADAC-40FB-AF53-88FA5F83738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3500000">
            <a:off x="-281094" y="151621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3" name="Rectangle 262">
            <a:extLst>
              <a:ext uri="{FF2B5EF4-FFF2-40B4-BE49-F238E27FC236}">
                <a16:creationId xmlns="" xmlns:a16="http://schemas.microsoft.com/office/drawing/2014/main" id="{107134A1-6E23-4417-8A0E-6B7013EE74C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208613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265" name="Group 264">
            <a:extLst>
              <a:ext uri="{FF2B5EF4-FFF2-40B4-BE49-F238E27FC236}">
                <a16:creationId xmlns="" xmlns:a16="http://schemas.microsoft.com/office/drawing/2014/main" id="{48A25454-0DC9-46B6-B384-D91E12BADD7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266" name="Straight Connector 265">
              <a:extLst>
                <a:ext uri="{FF2B5EF4-FFF2-40B4-BE49-F238E27FC236}">
                  <a16:creationId xmlns="" xmlns:a16="http://schemas.microsoft.com/office/drawing/2014/main" id="{4F414637-7E01-4526-8150-3CD7567A767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>
              <a:extLst>
                <a:ext uri="{FF2B5EF4-FFF2-40B4-BE49-F238E27FC236}">
                  <a16:creationId xmlns="" xmlns:a16="http://schemas.microsoft.com/office/drawing/2014/main" id="{D50218B2-D57E-446B-989C-1762F2F29AC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>
              <a:extLst>
                <a:ext uri="{FF2B5EF4-FFF2-40B4-BE49-F238E27FC236}">
                  <a16:creationId xmlns="" xmlns:a16="http://schemas.microsoft.com/office/drawing/2014/main" id="{C699E4D3-348D-4104-9BEB-8DEDBB2471F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Straight Connector 268">
              <a:extLst>
                <a:ext uri="{FF2B5EF4-FFF2-40B4-BE49-F238E27FC236}">
                  <a16:creationId xmlns="" xmlns:a16="http://schemas.microsoft.com/office/drawing/2014/main" id="{1BC8F865-086C-4425-BE52-3809C31218B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>
              <a:extLst>
                <a:ext uri="{FF2B5EF4-FFF2-40B4-BE49-F238E27FC236}">
                  <a16:creationId xmlns="" xmlns:a16="http://schemas.microsoft.com/office/drawing/2014/main" id="{C90F2888-14CA-416E-8FEC-95DE5491CF0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>
              <a:extLst>
                <a:ext uri="{FF2B5EF4-FFF2-40B4-BE49-F238E27FC236}">
                  <a16:creationId xmlns="" xmlns:a16="http://schemas.microsoft.com/office/drawing/2014/main" id="{81C00D1C-7471-42E1-9EFD-B98A7833BC7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2" name="Straight Connector 271">
              <a:extLst>
                <a:ext uri="{FF2B5EF4-FFF2-40B4-BE49-F238E27FC236}">
                  <a16:creationId xmlns="" xmlns:a16="http://schemas.microsoft.com/office/drawing/2014/main" id="{1282C300-D058-460C-9163-55910087571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Straight Connector 272">
              <a:extLst>
                <a:ext uri="{FF2B5EF4-FFF2-40B4-BE49-F238E27FC236}">
                  <a16:creationId xmlns="" xmlns:a16="http://schemas.microsoft.com/office/drawing/2014/main" id="{E3344294-474A-4890-A2FF-4BCA2D9C039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4" name="Straight Connector 273">
              <a:extLst>
                <a:ext uri="{FF2B5EF4-FFF2-40B4-BE49-F238E27FC236}">
                  <a16:creationId xmlns="" xmlns:a16="http://schemas.microsoft.com/office/drawing/2014/main" id="{04666E3F-61F1-4C4A-9039-B5595C1E341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5" name="Straight Connector 274">
              <a:extLst>
                <a:ext uri="{FF2B5EF4-FFF2-40B4-BE49-F238E27FC236}">
                  <a16:creationId xmlns="" xmlns:a16="http://schemas.microsoft.com/office/drawing/2014/main" id="{9F2DE1DA-0012-4917-955B-64079390C10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6" name="Straight Connector 275">
              <a:extLst>
                <a:ext uri="{FF2B5EF4-FFF2-40B4-BE49-F238E27FC236}">
                  <a16:creationId xmlns="" xmlns:a16="http://schemas.microsoft.com/office/drawing/2014/main" id="{1CDA7450-77F1-4AA0-B4E8-AAF677E6824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7" name="Straight Connector 276">
              <a:extLst>
                <a:ext uri="{FF2B5EF4-FFF2-40B4-BE49-F238E27FC236}">
                  <a16:creationId xmlns="" xmlns:a16="http://schemas.microsoft.com/office/drawing/2014/main" id="{B3E4AECA-460E-4B7B-8F4D-81144A1532A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>
              <a:extLst>
                <a:ext uri="{FF2B5EF4-FFF2-40B4-BE49-F238E27FC236}">
                  <a16:creationId xmlns="" xmlns:a16="http://schemas.microsoft.com/office/drawing/2014/main" id="{E14A404F-84D0-4665-9006-25D2977B36E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Straight Connector 278">
              <a:extLst>
                <a:ext uri="{FF2B5EF4-FFF2-40B4-BE49-F238E27FC236}">
                  <a16:creationId xmlns="" xmlns:a16="http://schemas.microsoft.com/office/drawing/2014/main" id="{17C8B78C-183B-4E78-8C61-4A5E69ABD2B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0" name="Straight Connector 279">
              <a:extLst>
                <a:ext uri="{FF2B5EF4-FFF2-40B4-BE49-F238E27FC236}">
                  <a16:creationId xmlns="" xmlns:a16="http://schemas.microsoft.com/office/drawing/2014/main" id="{88B739F6-7B26-4C60-97BB-589CDD78BC9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Straight Connector 280">
              <a:extLst>
                <a:ext uri="{FF2B5EF4-FFF2-40B4-BE49-F238E27FC236}">
                  <a16:creationId xmlns="" xmlns:a16="http://schemas.microsoft.com/office/drawing/2014/main" id="{875D0C90-6AF4-4D07-83BD-AFFB6932F56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Straight Connector 281">
              <a:extLst>
                <a:ext uri="{FF2B5EF4-FFF2-40B4-BE49-F238E27FC236}">
                  <a16:creationId xmlns="" xmlns:a16="http://schemas.microsoft.com/office/drawing/2014/main" id="{EF428431-B9C8-4C3B-813D-0E699E07CFF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>
              <a:extLst>
                <a:ext uri="{FF2B5EF4-FFF2-40B4-BE49-F238E27FC236}">
                  <a16:creationId xmlns="" xmlns:a16="http://schemas.microsoft.com/office/drawing/2014/main" id="{1425A4C9-444C-465B-9A62-D2C3397C615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Straight Connector 283">
              <a:extLst>
                <a:ext uri="{FF2B5EF4-FFF2-40B4-BE49-F238E27FC236}">
                  <a16:creationId xmlns="" xmlns:a16="http://schemas.microsoft.com/office/drawing/2014/main" id="{FE3FFD67-A463-42E0-A7EB-8592FB78A01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Straight Connector 284">
              <a:extLst>
                <a:ext uri="{FF2B5EF4-FFF2-40B4-BE49-F238E27FC236}">
                  <a16:creationId xmlns="" xmlns:a16="http://schemas.microsoft.com/office/drawing/2014/main" id="{D445C4B0-FF3F-41BC-8B4A-3941687E8AC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Straight Connector 285">
              <a:extLst>
                <a:ext uri="{FF2B5EF4-FFF2-40B4-BE49-F238E27FC236}">
                  <a16:creationId xmlns="" xmlns:a16="http://schemas.microsoft.com/office/drawing/2014/main" id="{F8FF16FB-F344-403A-BD66-3BFFAEC8D97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Connector 286">
              <a:extLst>
                <a:ext uri="{FF2B5EF4-FFF2-40B4-BE49-F238E27FC236}">
                  <a16:creationId xmlns="" xmlns:a16="http://schemas.microsoft.com/office/drawing/2014/main" id="{D274B9A6-4845-4552-8A5E-293C01D5928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Straight Connector 287">
              <a:extLst>
                <a:ext uri="{FF2B5EF4-FFF2-40B4-BE49-F238E27FC236}">
                  <a16:creationId xmlns="" xmlns:a16="http://schemas.microsoft.com/office/drawing/2014/main" id="{BB17A3E2-0561-4C5B-897B-B57DE7CEB99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>
              <a:extLst>
                <a:ext uri="{FF2B5EF4-FFF2-40B4-BE49-F238E27FC236}">
                  <a16:creationId xmlns="" xmlns:a16="http://schemas.microsoft.com/office/drawing/2014/main" id="{EAD6CFA0-2BC8-4D6B-834C-FED765DB590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Straight Connector 289">
              <a:extLst>
                <a:ext uri="{FF2B5EF4-FFF2-40B4-BE49-F238E27FC236}">
                  <a16:creationId xmlns="" xmlns:a16="http://schemas.microsoft.com/office/drawing/2014/main" id="{8DAB0D9F-0B59-4CC4-8691-093234E4626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Straight Connector 290">
              <a:extLst>
                <a:ext uri="{FF2B5EF4-FFF2-40B4-BE49-F238E27FC236}">
                  <a16:creationId xmlns="" xmlns:a16="http://schemas.microsoft.com/office/drawing/2014/main" id="{5E3A5D38-D8B2-4BA5-8182-0F4F18CC538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>
              <a:extLst>
                <a:ext uri="{FF2B5EF4-FFF2-40B4-BE49-F238E27FC236}">
                  <a16:creationId xmlns="" xmlns:a16="http://schemas.microsoft.com/office/drawing/2014/main" id="{CEF29FE6-30F8-41BA-95AF-F7AB4184695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Connector 292">
              <a:extLst>
                <a:ext uri="{FF2B5EF4-FFF2-40B4-BE49-F238E27FC236}">
                  <a16:creationId xmlns="" xmlns:a16="http://schemas.microsoft.com/office/drawing/2014/main" id="{DDCE1658-0A2F-4B34-B153-0173D1E759B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>
              <a:extLst>
                <a:ext uri="{FF2B5EF4-FFF2-40B4-BE49-F238E27FC236}">
                  <a16:creationId xmlns="" xmlns:a16="http://schemas.microsoft.com/office/drawing/2014/main" id="{3EDDFEB6-C41E-4F92-B21F-15FE0CDB6EF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Straight Connector 294">
              <a:extLst>
                <a:ext uri="{FF2B5EF4-FFF2-40B4-BE49-F238E27FC236}">
                  <a16:creationId xmlns="" xmlns:a16="http://schemas.microsoft.com/office/drawing/2014/main" id="{D32C260E-1203-483F-ADA6-D36C101C0F0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Straight Connector 295">
              <a:extLst>
                <a:ext uri="{FF2B5EF4-FFF2-40B4-BE49-F238E27FC236}">
                  <a16:creationId xmlns="" xmlns:a16="http://schemas.microsoft.com/office/drawing/2014/main" id="{0696FB77-0CE6-4C13-B9FB-1518F19209A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8" name="Flowchart: Document 297">
            <a:extLst>
              <a:ext uri="{FF2B5EF4-FFF2-40B4-BE49-F238E27FC236}">
                <a16:creationId xmlns="" xmlns:a16="http://schemas.microsoft.com/office/drawing/2014/main" id="{485F3864-E416-439F-893D-ADD4B8E84C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1"/>
            <a:ext cx="12192000" cy="6491298"/>
          </a:xfrm>
          <a:prstGeom prst="flowChartDocumen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Слика 9" descr="Rizična ponašanja u adolescenciji – II deo - Vaš psiholog">
            <a:extLst>
              <a:ext uri="{FF2B5EF4-FFF2-40B4-BE49-F238E27FC236}">
                <a16:creationId xmlns="" xmlns:a16="http://schemas.microsoft.com/office/drawing/2014/main" id="{32FF613D-58BB-5D72-CA87-D23BA96540D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12512" r="-1" b="8520"/>
          <a:stretch/>
        </p:blipFill>
        <p:spPr>
          <a:xfrm>
            <a:off x="-6331" y="-10603"/>
            <a:ext cx="12188952" cy="6424896"/>
          </a:xfrm>
          <a:custGeom>
            <a:avLst/>
            <a:gdLst/>
            <a:ahLst/>
            <a:cxnLst/>
            <a:rect l="l" t="t" r="r" b="b"/>
            <a:pathLst>
              <a:path w="12205236" h="6424896">
                <a:moveTo>
                  <a:pt x="0" y="0"/>
                </a:moveTo>
                <a:lnTo>
                  <a:pt x="12205236" y="0"/>
                </a:lnTo>
                <a:lnTo>
                  <a:pt x="12205236" y="5218929"/>
                </a:lnTo>
                <a:cubicBezTo>
                  <a:pt x="6290213" y="5218929"/>
                  <a:pt x="6105369" y="7085096"/>
                  <a:pt x="548482" y="6174545"/>
                </a:cubicBezTo>
                <a:lnTo>
                  <a:pt x="0" y="6078725"/>
                </a:lnTo>
                <a:close/>
              </a:path>
            </a:pathLst>
          </a:custGeom>
        </p:spPr>
      </p:pic>
      <p:sp>
        <p:nvSpPr>
          <p:cNvPr id="2" name="Наслов 1"/>
          <p:cNvSpPr>
            <a:spLocks noGrp="1"/>
          </p:cNvSpPr>
          <p:nvPr>
            <p:ph type="ctrTitle"/>
          </p:nvPr>
        </p:nvSpPr>
        <p:spPr>
          <a:xfrm>
            <a:off x="415183" y="725951"/>
            <a:ext cx="6173011" cy="433804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cap="none" err="1">
                <a:solidFill>
                  <a:srgbClr val="FFFFFF"/>
                </a:solidFill>
                <a:latin typeface="Times New Roman"/>
                <a:cs typeface="Times New Roman"/>
              </a:rPr>
              <a:t>Rizična</a:t>
            </a:r>
            <a:r>
              <a:rPr lang="en-US" sz="4800" cap="none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4800" cap="none" err="1">
                <a:solidFill>
                  <a:srgbClr val="FFFFFF"/>
                </a:solidFill>
                <a:latin typeface="Times New Roman"/>
                <a:cs typeface="Times New Roman"/>
              </a:rPr>
              <a:t>ponašanja</a:t>
            </a:r>
            <a:r>
              <a:rPr lang="en-US" sz="4800" cap="none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4800" cap="none" err="1">
                <a:solidFill>
                  <a:srgbClr val="FFFFFF"/>
                </a:solidFill>
                <a:latin typeface="Times New Roman"/>
                <a:cs typeface="Times New Roman"/>
              </a:rPr>
              <a:t>mladih</a:t>
            </a:r>
            <a:r>
              <a:rPr lang="en-US" sz="4800" cap="none" dirty="0">
                <a:solidFill>
                  <a:srgbClr val="FFFFFF"/>
                </a:solidFill>
                <a:latin typeface="Times New Roman"/>
                <a:cs typeface="Times New Roman"/>
              </a:rPr>
              <a:t> u </a:t>
            </a:r>
            <a:r>
              <a:rPr lang="en-US" sz="4800" cap="none" err="1">
                <a:solidFill>
                  <a:srgbClr val="FFFFFF"/>
                </a:solidFill>
                <a:latin typeface="Times New Roman"/>
                <a:cs typeface="Times New Roman"/>
              </a:rPr>
              <a:t>Srbiji</a:t>
            </a:r>
            <a:endParaRPr lang="en-US" sz="4800" cap="none">
              <a:solidFill>
                <a:srgbClr val="FFFFFF"/>
              </a:solidFill>
              <a:latin typeface="Times New Roman"/>
              <a:cs typeface="Times New Roman"/>
            </a:endParaRPr>
          </a:p>
        </p:txBody>
      </p:sp>
      <p:sp>
        <p:nvSpPr>
          <p:cNvPr id="3" name="Поднаслов 2"/>
          <p:cNvSpPr>
            <a:spLocks noGrp="1"/>
          </p:cNvSpPr>
          <p:nvPr>
            <p:ph type="subTitle" idx="1"/>
          </p:nvPr>
        </p:nvSpPr>
        <p:spPr>
          <a:xfrm>
            <a:off x="8926052" y="2205533"/>
            <a:ext cx="3159791" cy="4658358"/>
          </a:xfrm>
        </p:spPr>
        <p:txBody>
          <a:bodyPr vert="horz" lIns="91440" tIns="45720" rIns="91440" bIns="45720" rtlCol="0" anchor="t">
            <a:noAutofit/>
          </a:bodyPr>
          <a:lstStyle/>
          <a:p>
            <a:pPr indent="-2286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FFFFFF"/>
                </a:solidFill>
                <a:latin typeface="Times New Roman"/>
                <a:cs typeface="Times New Roman"/>
              </a:rPr>
              <a:t> Milana Ljubičić </a:t>
            </a:r>
            <a:r>
              <a:rPr lang="en-US" sz="2800" err="1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lang="en-US" sz="2800" dirty="0">
                <a:solidFill>
                  <a:srgbClr val="FFFFFF"/>
                </a:solidFill>
                <a:latin typeface="Times New Roman"/>
                <a:cs typeface="Times New Roman"/>
              </a:rPr>
              <a:t> Dragan </a:t>
            </a:r>
            <a:r>
              <a:rPr lang="en-US" sz="2800" err="1">
                <a:solidFill>
                  <a:srgbClr val="FFFFFF"/>
                </a:solidFill>
                <a:latin typeface="Times New Roman"/>
                <a:cs typeface="Times New Roman"/>
              </a:rPr>
              <a:t>Stanojević</a:t>
            </a:r>
            <a:endParaRPr lang="en-US" sz="2800">
              <a:solidFill>
                <a:srgbClr val="FFFFFF"/>
              </a:solidFill>
              <a:latin typeface="Times New Roman"/>
              <a:cs typeface="Times New Roman"/>
            </a:endParaRPr>
          </a:p>
          <a:p>
            <a:pPr indent="-228600">
              <a:buFont typeface="Wingdings" panose="05000000000000000000" pitchFamily="2" charset="2"/>
              <a:buChar char="§"/>
            </a:pPr>
            <a:endParaRPr lang="en-US" sz="2800" dirty="0">
              <a:solidFill>
                <a:srgbClr val="FFFFFF"/>
              </a:solidFill>
              <a:latin typeface="Times New Roman"/>
              <a:cs typeface="Times New Roman"/>
            </a:endParaRPr>
          </a:p>
          <a:p>
            <a:pPr indent="-228600">
              <a:buFont typeface="Wingdings" panose="05000000000000000000" pitchFamily="2" charset="2"/>
              <a:buChar char="§"/>
            </a:pPr>
            <a:endParaRPr lang="en-US" sz="2800" dirty="0">
              <a:solidFill>
                <a:srgbClr val="FFFFFF"/>
              </a:solidFill>
              <a:latin typeface="Times New Roman"/>
              <a:cs typeface="Times New Roman"/>
            </a:endParaRPr>
          </a:p>
          <a:p>
            <a:pPr indent="-228600">
              <a:buFont typeface="Wingdings" panose="05000000000000000000" pitchFamily="2" charset="2"/>
              <a:buChar char="§"/>
            </a:pPr>
            <a:endParaRPr lang="en-US" sz="2800" dirty="0">
              <a:solidFill>
                <a:srgbClr val="FFFFFF"/>
              </a:solidFill>
              <a:latin typeface="Times New Roman"/>
              <a:cs typeface="Times New Roman"/>
            </a:endParaRPr>
          </a:p>
          <a:p>
            <a:pPr indent="-228600">
              <a:buFont typeface="Wingdings" panose="05000000000000000000" pitchFamily="2" charset="2"/>
              <a:buChar char="§"/>
            </a:pPr>
            <a:endParaRPr lang="en-US" sz="2800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indent="-228600">
              <a:buFont typeface="Wingdings" panose="05000000000000000000" pitchFamily="2" charset="2"/>
              <a:buChar char="§"/>
            </a:pPr>
            <a:r>
              <a:rPr lang="en-US" sz="2800" err="1">
                <a:solidFill>
                  <a:schemeClr val="bg1"/>
                </a:solidFill>
                <a:latin typeface="Times New Roman"/>
                <a:cs typeface="Times New Roman"/>
              </a:rPr>
              <a:t>Pripremila</a:t>
            </a:r>
            <a:r>
              <a:rPr lang="en-US" sz="2800" dirty="0">
                <a:solidFill>
                  <a:schemeClr val="bg1"/>
                </a:solidFill>
                <a:latin typeface="Times New Roman"/>
                <a:cs typeface="Times New Roman"/>
              </a:rPr>
              <a:t>: Viktorija </a:t>
            </a:r>
            <a:r>
              <a:rPr lang="en-US" sz="2800" err="1">
                <a:solidFill>
                  <a:schemeClr val="bg1"/>
                </a:solidFill>
                <a:latin typeface="Times New Roman"/>
                <a:cs typeface="Times New Roman"/>
              </a:rPr>
              <a:t>Gorgioski</a:t>
            </a:r>
            <a:endParaRPr lang="en-US" sz="280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indent="-228600">
              <a:buFont typeface="Wingdings" panose="05000000000000000000" pitchFamily="2" charset="2"/>
              <a:buChar char="§"/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5688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>
            <a:extLst>
              <a:ext uri="{FF2B5EF4-FFF2-40B4-BE49-F238E27FC236}">
                <a16:creationId xmlns="" xmlns:a16="http://schemas.microsoft.com/office/drawing/2014/main" id="{57337E52-0FA8-178B-0239-D10E4230B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0699" y="3365"/>
            <a:ext cx="6265380" cy="759291"/>
          </a:xfrm>
        </p:spPr>
        <p:txBody>
          <a:bodyPr>
            <a:normAutofit fontScale="90000"/>
          </a:bodyPr>
          <a:lstStyle/>
          <a:p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Zaključak</a:t>
            </a:r>
            <a:endParaRPr lang="sr-Cyrl-R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" name="Чувар места за садржај 2">
            <a:extLst>
              <a:ext uri="{FF2B5EF4-FFF2-40B4-BE49-F238E27FC236}">
                <a16:creationId xmlns="" xmlns:a16="http://schemas.microsoft.com/office/drawing/2014/main" id="{2A482D11-C472-432B-86B2-BE3B4CEFC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183" y="947512"/>
            <a:ext cx="11625654" cy="550884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Rizično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ponašanje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povezano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je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sa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karakteristikama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pojedinca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,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porodice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i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šireg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društvenog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konteksta</a:t>
            </a:r>
            <a:endParaRPr lang="sr-Cyrl-RS" sz="2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buClr>
                <a:srgbClr val="8D87A6"/>
              </a:buClr>
            </a:pP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Društveni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kontekst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objašnjava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uključenost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u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fizičko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nasilje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čime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je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prva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hipoteza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delimično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potvrđena</a:t>
            </a:r>
            <a:endParaRPr lang="sr-Cyrl-RS" sz="2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buClr>
                <a:srgbClr val="8D87A6"/>
              </a:buClr>
            </a:pP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U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slučaju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zdravstvenih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rizika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postoji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veza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sa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intezitetom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društvenosti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i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porodičnih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konflikata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što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delimično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potvrđuje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drugu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hipotezu</a:t>
            </a:r>
            <a:endParaRPr lang="sr-Cyrl-RS" sz="2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buClr>
                <a:srgbClr val="8D87A6"/>
              </a:buClr>
            </a:pPr>
            <a:r>
              <a:rPr lang="sr-Cyrl-RS" sz="2200" b="1" dirty="0" err="1">
                <a:solidFill>
                  <a:schemeClr val="tx1"/>
                </a:solidFill>
                <a:latin typeface="Times New Roman"/>
                <a:cs typeface="Times New Roman"/>
              </a:rPr>
              <a:t>Koncept</a:t>
            </a:r>
            <a:r>
              <a:rPr lang="sr-Cyrl-RS" sz="2200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b="1" dirty="0" err="1">
                <a:solidFill>
                  <a:schemeClr val="tx1"/>
                </a:solidFill>
                <a:latin typeface="Times New Roman"/>
                <a:cs typeface="Times New Roman"/>
              </a:rPr>
              <a:t>pritiska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predstavlja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povezanost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između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sklonosti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rizičnim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ponašanjima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sa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: </a:t>
            </a:r>
          </a:p>
          <a:p>
            <a:pPr>
              <a:buClr>
                <a:srgbClr val="8D87A6"/>
              </a:buClr>
            </a:pP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a) 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ličnom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frustracijom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mlade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zbog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nemogućnosti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dosezanja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poželjnih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ciljeva</a:t>
            </a:r>
            <a:endParaRPr lang="sr-Cyrl-RS" sz="2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buClr>
                <a:srgbClr val="8D87A6"/>
              </a:buClr>
            </a:pP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b)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negativnog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tretmana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mlade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osobe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u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porodici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i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dezorganizovane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socijalne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sredine</a:t>
            </a:r>
            <a:endParaRPr lang="sr-Cyrl-RS" sz="2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buClr>
                <a:srgbClr val="8D87A6"/>
              </a:buClr>
            </a:pPr>
            <a:r>
              <a:rPr lang="sr-Cyrl-RS" sz="2200" b="1" dirty="0" err="1">
                <a:solidFill>
                  <a:schemeClr val="tx1"/>
                </a:solidFill>
                <a:latin typeface="Times New Roman"/>
                <a:cs typeface="Times New Roman"/>
              </a:rPr>
              <a:t>Ograničenja</a:t>
            </a:r>
            <a:r>
              <a:rPr lang="sr-Cyrl-RS" sz="2200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b="1" dirty="0" err="1">
                <a:solidFill>
                  <a:schemeClr val="tx1"/>
                </a:solidFill>
                <a:latin typeface="Times New Roman"/>
                <a:cs typeface="Times New Roman"/>
              </a:rPr>
              <a:t>dobijenih</a:t>
            </a:r>
            <a:r>
              <a:rPr lang="sr-Cyrl-RS" sz="2200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b="1" dirty="0" err="1">
                <a:solidFill>
                  <a:schemeClr val="tx1"/>
                </a:solidFill>
                <a:latin typeface="Times New Roman"/>
                <a:cs typeface="Times New Roman"/>
              </a:rPr>
              <a:t>nalaza</a:t>
            </a:r>
            <a:r>
              <a:rPr lang="sr-Cyrl-RS" sz="2200" b="1" dirty="0">
                <a:solidFill>
                  <a:schemeClr val="tx1"/>
                </a:solidFill>
                <a:latin typeface="Times New Roman"/>
                <a:cs typeface="Times New Roman"/>
              </a:rPr>
              <a:t>:</a:t>
            </a:r>
          </a:p>
          <a:p>
            <a:pPr>
              <a:buClr>
                <a:srgbClr val="8D87A6"/>
              </a:buClr>
            </a:pP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1.Opštost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upotrebljenog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pristupa</a:t>
            </a:r>
            <a:endParaRPr lang="sr-Cyrl-RS" sz="2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buClr>
                <a:srgbClr val="8D87A6"/>
              </a:buClr>
            </a:pP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2.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Upotreba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podataka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iz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postojećeg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istraživanja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(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post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hoc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88823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2" name="Rectangle 131">
            <a:extLst>
              <a:ext uri="{FF2B5EF4-FFF2-40B4-BE49-F238E27FC236}">
                <a16:creationId xmlns="" xmlns:a16="http://schemas.microsoft.com/office/drawing/2014/main" id="{1C582B07-D0F0-4B6B-A5D9-D2F192CB3A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34" name="Group 133">
            <a:extLst>
              <a:ext uri="{FF2B5EF4-FFF2-40B4-BE49-F238E27FC236}">
                <a16:creationId xmlns="" xmlns:a16="http://schemas.microsoft.com/office/drawing/2014/main" id="{3A663D04-C5D3-4468-AA3B-9880527ABDD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35" name="Straight Connector 134">
              <a:extLst>
                <a:ext uri="{FF2B5EF4-FFF2-40B4-BE49-F238E27FC236}">
                  <a16:creationId xmlns="" xmlns:a16="http://schemas.microsoft.com/office/drawing/2014/main" id="{58A29A46-413C-4484-946F-6D28C5B463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="" xmlns:a16="http://schemas.microsoft.com/office/drawing/2014/main" id="{7DD8C4B2-C285-4890-8150-9B63D33D24B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="" xmlns:a16="http://schemas.microsoft.com/office/drawing/2014/main" id="{5E44EC85-AC03-4F75-8D51-DFA985766BA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="" xmlns:a16="http://schemas.microsoft.com/office/drawing/2014/main" id="{E05D371D-12A6-4F6A-BB1F-1815AC4FB4D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="" xmlns:a16="http://schemas.microsoft.com/office/drawing/2014/main" id="{912961FA-2CA7-4EE9-BFA0-8C41C53CD67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="" xmlns:a16="http://schemas.microsoft.com/office/drawing/2014/main" id="{415E0838-B886-41AB-97D4-0ACF66072C3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="" xmlns:a16="http://schemas.microsoft.com/office/drawing/2014/main" id="{9A8D7727-9653-4887-9C76-9B534CCE672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="" xmlns:a16="http://schemas.microsoft.com/office/drawing/2014/main" id="{592FF4DB-48CC-4501-8D22-8748B52028C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="" xmlns:a16="http://schemas.microsoft.com/office/drawing/2014/main" id="{AD400061-8886-404B-84F8-19929305B02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="" xmlns:a16="http://schemas.microsoft.com/office/drawing/2014/main" id="{DD50BF5C-2633-4ECD-B354-586F7C14078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>
              <a:extLst>
                <a:ext uri="{FF2B5EF4-FFF2-40B4-BE49-F238E27FC236}">
                  <a16:creationId xmlns="" xmlns:a16="http://schemas.microsoft.com/office/drawing/2014/main" id="{560B17F7-C0E3-4251-ACB3-0096A8962E2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="" xmlns:a16="http://schemas.microsoft.com/office/drawing/2014/main" id="{2135212F-25D9-4473-84A7-E2F4B07C26E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>
              <a:extLst>
                <a:ext uri="{FF2B5EF4-FFF2-40B4-BE49-F238E27FC236}">
                  <a16:creationId xmlns="" xmlns:a16="http://schemas.microsoft.com/office/drawing/2014/main" id="{FD76190E-1564-40B1-AF46-BA42ED91784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>
              <a:extLst>
                <a:ext uri="{FF2B5EF4-FFF2-40B4-BE49-F238E27FC236}">
                  <a16:creationId xmlns="" xmlns:a16="http://schemas.microsoft.com/office/drawing/2014/main" id="{55B9E8FC-5C3E-4E93-9A5E-449F5F2C8F0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>
              <a:extLst>
                <a:ext uri="{FF2B5EF4-FFF2-40B4-BE49-F238E27FC236}">
                  <a16:creationId xmlns="" xmlns:a16="http://schemas.microsoft.com/office/drawing/2014/main" id="{C893E675-0723-45A7-96F0-D4DE609C1C3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>
              <a:extLst>
                <a:ext uri="{FF2B5EF4-FFF2-40B4-BE49-F238E27FC236}">
                  <a16:creationId xmlns="" xmlns:a16="http://schemas.microsoft.com/office/drawing/2014/main" id="{16FB0384-C6DB-4AFD-8DBF-B5951D7C7D7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>
              <a:extLst>
                <a:ext uri="{FF2B5EF4-FFF2-40B4-BE49-F238E27FC236}">
                  <a16:creationId xmlns="" xmlns:a16="http://schemas.microsoft.com/office/drawing/2014/main" id="{ACD21961-E94F-432F-B004-9F092642E66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>
              <a:extLst>
                <a:ext uri="{FF2B5EF4-FFF2-40B4-BE49-F238E27FC236}">
                  <a16:creationId xmlns="" xmlns:a16="http://schemas.microsoft.com/office/drawing/2014/main" id="{4F8BF6A3-80BF-4B2D-B9FC-C6EF855535A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="" xmlns:a16="http://schemas.microsoft.com/office/drawing/2014/main" id="{EC46CB5E-AF87-4509-AC6D-73A360DC0C3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="" xmlns:a16="http://schemas.microsoft.com/office/drawing/2014/main" id="{56792C7F-390F-4474-94B3-49469A470AE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="" xmlns:a16="http://schemas.microsoft.com/office/drawing/2014/main" id="{C004ACA1-0E4A-4880-BEC3-16C02F97D32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="" xmlns:a16="http://schemas.microsoft.com/office/drawing/2014/main" id="{CC02A338-E10C-436C-9C6D-8343C692E8D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="" xmlns:a16="http://schemas.microsoft.com/office/drawing/2014/main" id="{C9EFB8EA-327B-40E3-B9FF-C7A72CB940B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="" xmlns:a16="http://schemas.microsoft.com/office/drawing/2014/main" id="{F534B69F-E3F6-473A-AC3E-7938EA063D7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>
              <a:extLst>
                <a:ext uri="{FF2B5EF4-FFF2-40B4-BE49-F238E27FC236}">
                  <a16:creationId xmlns="" xmlns:a16="http://schemas.microsoft.com/office/drawing/2014/main" id="{5BE75730-09B8-4EC9-A84B-66CC1BDB20B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>
              <a:extLst>
                <a:ext uri="{FF2B5EF4-FFF2-40B4-BE49-F238E27FC236}">
                  <a16:creationId xmlns="" xmlns:a16="http://schemas.microsoft.com/office/drawing/2014/main" id="{D6DFA29A-FEDC-4A11-9040-901FEFE3145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>
              <a:extLst>
                <a:ext uri="{FF2B5EF4-FFF2-40B4-BE49-F238E27FC236}">
                  <a16:creationId xmlns="" xmlns:a16="http://schemas.microsoft.com/office/drawing/2014/main" id="{E6D7D224-08A0-4584-AAA5-502EEC4B3D1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>
              <a:extLst>
                <a:ext uri="{FF2B5EF4-FFF2-40B4-BE49-F238E27FC236}">
                  <a16:creationId xmlns="" xmlns:a16="http://schemas.microsoft.com/office/drawing/2014/main" id="{9EC2FBE2-7186-4609-8C51-BF456B5395B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>
              <a:extLst>
                <a:ext uri="{FF2B5EF4-FFF2-40B4-BE49-F238E27FC236}">
                  <a16:creationId xmlns="" xmlns:a16="http://schemas.microsoft.com/office/drawing/2014/main" id="{1B9A9517-E690-4E72-9360-7C0C56EBB7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="" xmlns:a16="http://schemas.microsoft.com/office/drawing/2014/main" id="{E2CA3F09-DCA2-44CD-85BC-4C49CEC3FA2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>
              <a:extLst>
                <a:ext uri="{FF2B5EF4-FFF2-40B4-BE49-F238E27FC236}">
                  <a16:creationId xmlns="" xmlns:a16="http://schemas.microsoft.com/office/drawing/2014/main" id="{FA6887AB-1B22-4147-9642-C13B9AE1A82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Наслов 1">
            <a:extLst>
              <a:ext uri="{FF2B5EF4-FFF2-40B4-BE49-F238E27FC236}">
                <a16:creationId xmlns="" xmlns:a16="http://schemas.microsoft.com/office/drawing/2014/main" id="{966DBFD7-1445-C35C-BD1A-ED26DCE94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2775" y="279496"/>
            <a:ext cx="9807426" cy="819864"/>
          </a:xfrm>
        </p:spPr>
        <p:txBody>
          <a:bodyPr>
            <a:normAutofit/>
          </a:bodyPr>
          <a:lstStyle/>
          <a:p>
            <a:pPr algn="ctr"/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Uvodna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razmatranja</a:t>
            </a:r>
            <a:endParaRPr lang="sr-Cyrl-R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67" name="Right Triangle 166">
            <a:extLst>
              <a:ext uri="{FF2B5EF4-FFF2-40B4-BE49-F238E27FC236}">
                <a16:creationId xmlns="" xmlns:a16="http://schemas.microsoft.com/office/drawing/2014/main" id="{80DB3690-454E-4196-AD7B-31F96F2B3E5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8900000">
            <a:off x="5810332" y="-289752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Чувар места за садржај 2">
            <a:extLst>
              <a:ext uri="{FF2B5EF4-FFF2-40B4-BE49-F238E27FC236}">
                <a16:creationId xmlns="" xmlns:a16="http://schemas.microsoft.com/office/drawing/2014/main" id="{C47CDD26-6747-5878-E331-3775C5B86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7" y="1274378"/>
            <a:ext cx="12025261" cy="548415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Rizično ponašanje predstavlja različite oblike odstupanja od društveno </a:t>
            </a:r>
            <a:r>
              <a:rPr lang="sr-Latn-R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prihvaćenog </a:t>
            </a:r>
            <a:r>
              <a:rPr lang="sr-Cyrl-R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ponašanja</a:t>
            </a:r>
            <a:endParaRPr lang="sr-Cyrl-RS" sz="24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buClr>
                <a:srgbClr val="8D87A6"/>
              </a:buClr>
            </a:pP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Pojam je istorijski i društveno-kulturološki definisan </a:t>
            </a:r>
          </a:p>
          <a:p>
            <a:pPr algn="ctr">
              <a:lnSpc>
                <a:spcPct val="100000"/>
              </a:lnSpc>
              <a:buClr>
                <a:srgbClr val="8D87A6"/>
              </a:buClr>
            </a:pP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Ciljevi istraživanja:</a:t>
            </a:r>
          </a:p>
          <a:p>
            <a:pPr algn="ctr">
              <a:lnSpc>
                <a:spcPct val="100000"/>
              </a:lnSpc>
              <a:buClr>
                <a:srgbClr val="8D87A6"/>
              </a:buClr>
            </a:pP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1.Testiranje uticaja individualnih i kontekstualnih faktora na shvatanje rizičnog ponašanja mladih sa osloncem na kriminološke teorije</a:t>
            </a:r>
          </a:p>
          <a:p>
            <a:pPr algn="ctr">
              <a:lnSpc>
                <a:spcPct val="100000"/>
              </a:lnSpc>
              <a:buClr>
                <a:srgbClr val="8D87A6"/>
              </a:buClr>
            </a:pP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2.Doprinos savremenim sociološkim debatama o značaju sredinskih i individualnih faktora u objašnjenju rizičnog ponašanja</a:t>
            </a:r>
          </a:p>
          <a:p>
            <a:pPr algn="ctr">
              <a:lnSpc>
                <a:spcPct val="100000"/>
              </a:lnSpc>
              <a:buClr>
                <a:srgbClr val="8D87A6"/>
              </a:buClr>
            </a:pP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Analiza dva oblika rizičnih </a:t>
            </a:r>
            <a:r>
              <a:rPr lang="sr-Cyrl-R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ponašanja</a:t>
            </a:r>
            <a:r>
              <a:rPr lang="sr-Latn-R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:</a:t>
            </a:r>
            <a:endParaRPr lang="sr-Cyrl-RS" sz="24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buClr>
                <a:srgbClr val="8D87A6"/>
              </a:buClr>
            </a:pP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1.Zdravstveni rizici (konzumacija cigareta, alkohola, marihuane)</a:t>
            </a:r>
          </a:p>
          <a:p>
            <a:pPr algn="ctr">
              <a:lnSpc>
                <a:spcPct val="100000"/>
              </a:lnSpc>
              <a:buClr>
                <a:srgbClr val="8D87A6"/>
              </a:buClr>
            </a:pP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2.Nasilno ponašanje (učestalost ulaska u fizičke obračune)</a:t>
            </a:r>
          </a:p>
        </p:txBody>
      </p:sp>
    </p:spTree>
    <p:extLst>
      <p:ext uri="{BB962C8B-B14F-4D97-AF65-F5344CB8AC3E}">
        <p14:creationId xmlns:p14="http://schemas.microsoft.com/office/powerpoint/2010/main" val="289686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="" xmlns:a16="http://schemas.microsoft.com/office/drawing/2014/main" id="{D7C3C2D0-A48F-4A6F-9C7D-888E9DFE643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54" name="Group 53">
            <a:extLst>
              <a:ext uri="{FF2B5EF4-FFF2-40B4-BE49-F238E27FC236}">
                <a16:creationId xmlns="" xmlns:a16="http://schemas.microsoft.com/office/drawing/2014/main" id="{7921D173-6284-4FAE-A99F-43ECD7FF277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55" name="Straight Connector 54">
              <a:extLst>
                <a:ext uri="{FF2B5EF4-FFF2-40B4-BE49-F238E27FC236}">
                  <a16:creationId xmlns="" xmlns:a16="http://schemas.microsoft.com/office/drawing/2014/main" id="{DA9BF565-BBEE-48F0-A1FA-F4E6BB25894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="" xmlns:a16="http://schemas.microsoft.com/office/drawing/2014/main" id="{792AA7AD-BC24-422C-941E-17CA67C9EA2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="" xmlns:a16="http://schemas.microsoft.com/office/drawing/2014/main" id="{A5DE6859-3F3B-4967-BE7C-4A9E51DAE67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="" xmlns:a16="http://schemas.microsoft.com/office/drawing/2014/main" id="{C15A87A1-CACC-4A2A-B78D-D40C6B33B36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="" xmlns:a16="http://schemas.microsoft.com/office/drawing/2014/main" id="{AF779A3D-92DA-4F31-8FB7-B1C987E90EC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="" xmlns:a16="http://schemas.microsoft.com/office/drawing/2014/main" id="{AD9AF05A-8ABD-47E9-BDF0-8FE84C30CA7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="" xmlns:a16="http://schemas.microsoft.com/office/drawing/2014/main" id="{4C9C4168-16CE-49DB-9A25-7046068DC75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="" xmlns:a16="http://schemas.microsoft.com/office/drawing/2014/main" id="{E89829A5-43FD-42B2-ACDC-656339BF9E7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="" xmlns:a16="http://schemas.microsoft.com/office/drawing/2014/main" id="{9A5CDD6A-F295-4FA4-9A8E-84EF71D4BD9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="" xmlns:a16="http://schemas.microsoft.com/office/drawing/2014/main" id="{C3D87361-C476-4621-86D8-7A4AAB077D2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="" xmlns:a16="http://schemas.microsoft.com/office/drawing/2014/main" id="{FB28A1C1-067C-40F1-9DBD-7A29C86813B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="" xmlns:a16="http://schemas.microsoft.com/office/drawing/2014/main" id="{832EEEDA-3682-432F-8AF6-64C9861C438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="" xmlns:a16="http://schemas.microsoft.com/office/drawing/2014/main" id="{C55A0942-89D9-4008-B705-D394677DB81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="" xmlns:a16="http://schemas.microsoft.com/office/drawing/2014/main" id="{EF9F9EC0-3407-45D7-8140-44300FDEC77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="" xmlns:a16="http://schemas.microsoft.com/office/drawing/2014/main" id="{680E820B-BF53-4C96-8E7F-0E84A2D0B6B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="" xmlns:a16="http://schemas.microsoft.com/office/drawing/2014/main" id="{2F916B3F-A54C-42D7-9755-BC4C3346453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="" xmlns:a16="http://schemas.microsoft.com/office/drawing/2014/main" id="{2839EE86-1E58-4F25-A36E-6F8A0C1B402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="" xmlns:a16="http://schemas.microsoft.com/office/drawing/2014/main" id="{BCF943B8-9541-4EDB-BF3A-AC968A03B9C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="" xmlns:a16="http://schemas.microsoft.com/office/drawing/2014/main" id="{9382AA5E-EAE7-4589-BD66-0D5C0CA9C1C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="" xmlns:a16="http://schemas.microsoft.com/office/drawing/2014/main" id="{038B4626-DFE3-4915-854F-62EFAA5BED8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="" xmlns:a16="http://schemas.microsoft.com/office/drawing/2014/main" id="{2D99BF45-4212-4A91-9D80-990C7971E1D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="" xmlns:a16="http://schemas.microsoft.com/office/drawing/2014/main" id="{3B36D20A-9010-4C1A-9123-EBDEEB5131E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="" xmlns:a16="http://schemas.microsoft.com/office/drawing/2014/main" id="{46DACB13-D4A4-40CD-B5C2-1668B5A8FB2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="" xmlns:a16="http://schemas.microsoft.com/office/drawing/2014/main" id="{C576C03C-90B5-4F21-869F-538C6C3FB6D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="" xmlns:a16="http://schemas.microsoft.com/office/drawing/2014/main" id="{D2F950BD-388F-4F2D-9896-D94F81CD0A0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="" xmlns:a16="http://schemas.microsoft.com/office/drawing/2014/main" id="{9BC3A6AC-920A-4DBD-A46A-E9ACB03BB1D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="" xmlns:a16="http://schemas.microsoft.com/office/drawing/2014/main" id="{E8C2C64E-EFB0-4336-B5D5-4646040FD3E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="" xmlns:a16="http://schemas.microsoft.com/office/drawing/2014/main" id="{B0760DFA-8273-42B4-BA9C-71A5B327190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="" xmlns:a16="http://schemas.microsoft.com/office/drawing/2014/main" id="{DBA07601-6746-4097-8AAC-604ADB05099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="" xmlns:a16="http://schemas.microsoft.com/office/drawing/2014/main" id="{F22D8CD4-DCE3-42A2-85C2-2B5068B3C62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="" xmlns:a16="http://schemas.microsoft.com/office/drawing/2014/main" id="{BD853C3B-C174-4ACE-99E6-3A948EE04AE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Наслов 1">
            <a:extLst>
              <a:ext uri="{FF2B5EF4-FFF2-40B4-BE49-F238E27FC236}">
                <a16:creationId xmlns="" xmlns:a16="http://schemas.microsoft.com/office/drawing/2014/main" id="{020A06F8-CBFF-3918-DF34-281CE7DB3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6665" y="283719"/>
            <a:ext cx="7921674" cy="1116890"/>
          </a:xfrm>
        </p:spPr>
        <p:txBody>
          <a:bodyPr anchor="t">
            <a:normAutofit/>
          </a:bodyPr>
          <a:lstStyle/>
          <a:p>
            <a:r>
              <a:rPr lang="sr-Cyrl-RS" sz="4100" err="1">
                <a:solidFill>
                  <a:schemeClr val="tx1"/>
                </a:solidFill>
                <a:latin typeface="Times New Roman"/>
                <a:cs typeface="Times New Roman"/>
              </a:rPr>
              <a:t>Teorijske</a:t>
            </a:r>
            <a:r>
              <a:rPr lang="sr-Cyrl-RS" sz="41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4100" err="1">
                <a:solidFill>
                  <a:schemeClr val="tx1"/>
                </a:solidFill>
                <a:latin typeface="Times New Roman"/>
                <a:cs typeface="Times New Roman"/>
              </a:rPr>
              <a:t>pretpostavke</a:t>
            </a:r>
            <a:r>
              <a:rPr lang="sr-Cyrl-RS" sz="4100" dirty="0">
                <a:solidFill>
                  <a:schemeClr val="tx1"/>
                </a:solidFill>
                <a:latin typeface="Times New Roman"/>
                <a:cs typeface="Times New Roman"/>
              </a:rPr>
              <a:t> i </a:t>
            </a:r>
            <a:r>
              <a:rPr lang="sr-Cyrl-RS" sz="4100" err="1">
                <a:solidFill>
                  <a:schemeClr val="tx1"/>
                </a:solidFill>
                <a:latin typeface="Times New Roman"/>
                <a:cs typeface="Times New Roman"/>
              </a:rPr>
              <a:t>hipoteze</a:t>
            </a:r>
            <a:endParaRPr lang="sr-Cyrl-RS" sz="41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87" name="Right Triangle 86">
            <a:extLst>
              <a:ext uri="{FF2B5EF4-FFF2-40B4-BE49-F238E27FC236}">
                <a16:creationId xmlns="" xmlns:a16="http://schemas.microsoft.com/office/drawing/2014/main" id="{69F0804E-F8DE-40E7-90F4-68B638136E1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3500000">
            <a:off x="-288924" y="1516209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Чувар места за садржај 2">
            <a:extLst>
              <a:ext uri="{FF2B5EF4-FFF2-40B4-BE49-F238E27FC236}">
                <a16:creationId xmlns="" xmlns:a16="http://schemas.microsoft.com/office/drawing/2014/main" id="{71B83E7E-314E-D3D8-31E0-4FD520915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595" y="1295341"/>
            <a:ext cx="11350947" cy="5366480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sr-Cyrl-RS" sz="2400" dirty="0">
                <a:solidFill>
                  <a:srgbClr val="000000"/>
                </a:solidFill>
                <a:latin typeface="Times New Roman"/>
                <a:cs typeface="Times New Roman"/>
              </a:rPr>
              <a:t>Rizik podrazumeva uzročno-posledičnu dinamiku koja povećava verovatnoću da će osoba u budućnosti iskusiti negativne zdravstvene, odnosno posledice životnog statusa</a:t>
            </a: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Istraživanje</a:t>
            </a:r>
            <a:r>
              <a:rPr lang="sr-Cyrl-R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se</a:t>
            </a:r>
            <a:r>
              <a:rPr lang="sr-Cyrl-R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oslanja</a:t>
            </a:r>
            <a:r>
              <a:rPr lang="sr-Cyrl-R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na</a:t>
            </a:r>
            <a:r>
              <a:rPr lang="sr-Cyrl-R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teoriju</a:t>
            </a:r>
            <a:r>
              <a:rPr lang="sr-Cyrl-R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pritiska</a:t>
            </a:r>
            <a:r>
              <a:rPr lang="sr-Cyrl-RS" sz="2400" dirty="0">
                <a:solidFill>
                  <a:srgbClr val="000000"/>
                </a:solidFill>
                <a:latin typeface="Times New Roman"/>
                <a:cs typeface="Times New Roman"/>
              </a:rPr>
              <a:t> </a:t>
            </a:r>
            <a:r>
              <a:rPr lang="sr-Cyrl-RS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Egnjua</a:t>
            </a:r>
            <a:r>
              <a:rPr lang="sr-Cyrl-R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koji</a:t>
            </a:r>
            <a:r>
              <a:rPr lang="sr-Cyrl-R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ističe</a:t>
            </a:r>
            <a:r>
              <a:rPr lang="sr-Cyrl-R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značaj</a:t>
            </a:r>
            <a:r>
              <a:rPr lang="sr-Cyrl-R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društvenog</a:t>
            </a:r>
            <a:r>
              <a:rPr lang="sr-Cyrl-R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konteksta</a:t>
            </a:r>
            <a:r>
              <a:rPr lang="sr-Cyrl-R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za</a:t>
            </a:r>
            <a:r>
              <a:rPr lang="sr-Cyrl-R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razvoj</a:t>
            </a:r>
            <a:r>
              <a:rPr lang="sr-Cyrl-R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kulture</a:t>
            </a:r>
            <a:r>
              <a:rPr lang="sr-Cyrl-R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rizika</a:t>
            </a:r>
            <a:endParaRPr lang="sr-Cyrl-RS" sz="24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Latn-RS" sz="2400" dirty="0">
                <a:solidFill>
                  <a:srgbClr val="000000"/>
                </a:solidFill>
                <a:latin typeface="Times New Roman"/>
                <a:cs typeface="Times New Roman"/>
              </a:rPr>
              <a:t>H</a:t>
            </a:r>
            <a:r>
              <a:rPr lang="sr-Cyrl-R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ipoteze:</a:t>
            </a:r>
            <a:endParaRPr lang="sr-Cyrl-RS" sz="24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sz="2400" dirty="0">
                <a:solidFill>
                  <a:srgbClr val="000000"/>
                </a:solidFill>
                <a:latin typeface="Times New Roman"/>
                <a:cs typeface="Times New Roman"/>
              </a:rPr>
              <a:t>H1: Postoji veza između rizičnih ponašanja mladih i osobina društvenog konteksta u kome žive (stepena dezorganizovanosti sredine i ekonomske nerazvijenosti opština)</a:t>
            </a: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sz="2400" dirty="0">
                <a:solidFill>
                  <a:srgbClr val="000000"/>
                </a:solidFill>
                <a:latin typeface="Times New Roman"/>
                <a:cs typeface="Times New Roman"/>
              </a:rPr>
              <a:t>H2: Postoji veza između rizičnih ponašanja mladih i njihovih porodičnih odnosa i odnosa sa vršnjacima</a:t>
            </a: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sz="2400" dirty="0">
                <a:solidFill>
                  <a:srgbClr val="000000"/>
                </a:solidFill>
                <a:latin typeface="Times New Roman"/>
                <a:cs typeface="Times New Roman"/>
              </a:rPr>
              <a:t>Specifičnost istraživanja sastoji se u oslanjanju na</a:t>
            </a:r>
            <a:r>
              <a:rPr lang="sr-Cyrl-RS" sz="2400" i="1" dirty="0">
                <a:solidFill>
                  <a:srgbClr val="000000"/>
                </a:solidFill>
                <a:latin typeface="Times New Roman"/>
                <a:cs typeface="Times New Roman"/>
              </a:rPr>
              <a:t> multilevel </a:t>
            </a:r>
            <a:r>
              <a:rPr lang="sr-Cyrl-RS" sz="2400" dirty="0">
                <a:solidFill>
                  <a:srgbClr val="000000"/>
                </a:solidFill>
                <a:latin typeface="Times New Roman"/>
                <a:cs typeface="Times New Roman"/>
              </a:rPr>
              <a:t>analizu koja odvaja efekte individualnih i kontekstualnih varijabli</a:t>
            </a:r>
          </a:p>
        </p:txBody>
      </p:sp>
    </p:spTree>
    <p:extLst>
      <p:ext uri="{BB962C8B-B14F-4D97-AF65-F5344CB8AC3E}">
        <p14:creationId xmlns:p14="http://schemas.microsoft.com/office/powerpoint/2010/main" val="1337102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8">
            <a:extLst>
              <a:ext uri="{FF2B5EF4-FFF2-40B4-BE49-F238E27FC236}">
                <a16:creationId xmlns="" xmlns:a16="http://schemas.microsoft.com/office/drawing/2014/main" id="{1C582B07-D0F0-4B6B-A5D9-D2F192CB3A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55" name="Group 10">
            <a:extLst>
              <a:ext uri="{FF2B5EF4-FFF2-40B4-BE49-F238E27FC236}">
                <a16:creationId xmlns="" xmlns:a16="http://schemas.microsoft.com/office/drawing/2014/main" id="{614A5768-EA51-48A2-8E17-AE20B9FE024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="" xmlns:a16="http://schemas.microsoft.com/office/drawing/2014/main" id="{ED70F1A8-626B-430B-AACC-E280EB946BB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="" xmlns:a16="http://schemas.microsoft.com/office/drawing/2014/main" id="{1D9D2887-DD9B-48D0-9844-B5D2024C7E5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="" xmlns:a16="http://schemas.microsoft.com/office/drawing/2014/main" id="{990C04EA-C56F-4932-AB66-F426CACB403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="" xmlns:a16="http://schemas.microsoft.com/office/drawing/2014/main" id="{7CF894E2-AF43-4E3B-94A7-890F7AD25A2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="" xmlns:a16="http://schemas.microsoft.com/office/drawing/2014/main" id="{51C292B8-EA04-4F65-8D17-4954B29EEED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="" xmlns:a16="http://schemas.microsoft.com/office/drawing/2014/main" id="{0126744D-59AC-407B-977F-9F7B7989037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="" xmlns:a16="http://schemas.microsoft.com/office/drawing/2014/main" id="{6BFD4FA3-B553-4776-83CC-43156375A0C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="" xmlns:a16="http://schemas.microsoft.com/office/drawing/2014/main" id="{5145C5FE-691A-4620-9B50-AFE8DBB10ED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="" xmlns:a16="http://schemas.microsoft.com/office/drawing/2014/main" id="{04E186B6-4496-412B-993D-EBA54ACED13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="" xmlns:a16="http://schemas.microsoft.com/office/drawing/2014/main" id="{67CCFC45-B62F-4FB2-8A1C-24299AB6A8B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="" xmlns:a16="http://schemas.microsoft.com/office/drawing/2014/main" id="{03E987B3-0DB8-4E10-8F2F-939C9975E91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="" xmlns:a16="http://schemas.microsoft.com/office/drawing/2014/main" id="{50CF3A0F-1366-43D4-B9ED-39506390F98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="" xmlns:a16="http://schemas.microsoft.com/office/drawing/2014/main" id="{A3370E57-5DAF-4AD1-A44A-32A93556E91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="" xmlns:a16="http://schemas.microsoft.com/office/drawing/2014/main" id="{5438A8C5-7279-4DA9-B1BA-5A76E020CE0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="" xmlns:a16="http://schemas.microsoft.com/office/drawing/2014/main" id="{4119694A-5560-4890-99CF-E4B89F5F16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="" xmlns:a16="http://schemas.microsoft.com/office/drawing/2014/main" id="{3A41929D-D2D8-4211-8E30-449C7F67EA0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6346B496-7BD4-408E-9387-4B2DBD88DBB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="" xmlns:a16="http://schemas.microsoft.com/office/drawing/2014/main" id="{FF4954B0-8891-4B5C-B5C2-2B098DA9D63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="" xmlns:a16="http://schemas.microsoft.com/office/drawing/2014/main" id="{FE2F714F-4C40-46D7-A9B0-5A41FCE1CC8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="" xmlns:a16="http://schemas.microsoft.com/office/drawing/2014/main" id="{8B45C2AB-7F9E-4A2B-845D-39DA52F7859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="" xmlns:a16="http://schemas.microsoft.com/office/drawing/2014/main" id="{F7540879-E48F-44C9-8978-75F20ECA847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="" xmlns:a16="http://schemas.microsoft.com/office/drawing/2014/main" id="{E99A807C-71D8-48EB-B90A-18ABEC581FE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="" xmlns:a16="http://schemas.microsoft.com/office/drawing/2014/main" id="{77DBB3B2-0577-449E-822F-EC7F39931AB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="" xmlns:a16="http://schemas.microsoft.com/office/drawing/2014/main" id="{1E9C75EC-55AD-4526-81DC-A716FD73811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="" xmlns:a16="http://schemas.microsoft.com/office/drawing/2014/main" id="{0EC495AC-53AC-46EB-AF18-9F9B7245410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="" xmlns:a16="http://schemas.microsoft.com/office/drawing/2014/main" id="{5476CB3D-FE8C-4CAF-B287-0576A80CCD1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="" xmlns:a16="http://schemas.microsoft.com/office/drawing/2014/main" id="{D34B38EE-AF53-4E0C-A55A-A17CC17EF74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="" xmlns:a16="http://schemas.microsoft.com/office/drawing/2014/main" id="{D7DE7212-9D6E-4F4E-A073-5B5B858AFFF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="" xmlns:a16="http://schemas.microsoft.com/office/drawing/2014/main" id="{A7C6AD08-49F6-4369-9405-2E06CED9FEB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="" xmlns:a16="http://schemas.microsoft.com/office/drawing/2014/main" id="{04E501EB-B771-494E-8AF3-5350560EBA0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="" xmlns:a16="http://schemas.microsoft.com/office/drawing/2014/main" id="{FEA122D9-8BE6-498E-AB20-311EBD5EF85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Right Triangle 43">
            <a:extLst>
              <a:ext uri="{FF2B5EF4-FFF2-40B4-BE49-F238E27FC236}">
                <a16:creationId xmlns="" xmlns:a16="http://schemas.microsoft.com/office/drawing/2014/main" id="{5FB205E9-694A-469E-97E7-7339DE0BC2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8900000">
            <a:off x="6293591" y="-284145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Наслов 1">
            <a:extLst>
              <a:ext uri="{FF2B5EF4-FFF2-40B4-BE49-F238E27FC236}">
                <a16:creationId xmlns="" xmlns:a16="http://schemas.microsoft.com/office/drawing/2014/main" id="{A2E4F36A-AC7A-1B9D-C179-9FE83B0A0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07" y="699675"/>
            <a:ext cx="4049867" cy="1560705"/>
          </a:xfrm>
        </p:spPr>
        <p:txBody>
          <a:bodyPr>
            <a:normAutofit/>
          </a:bodyPr>
          <a:lstStyle/>
          <a:p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Podaci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o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uzorku</a:t>
            </a:r>
            <a:endParaRPr lang="sr-Cyrl-R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" name="Чувар места за садржај 2">
            <a:extLst>
              <a:ext uri="{FF2B5EF4-FFF2-40B4-BE49-F238E27FC236}">
                <a16:creationId xmlns="" xmlns:a16="http://schemas.microsoft.com/office/drawing/2014/main" id="{04BAE629-F5B8-B3ED-AF57-31932A2E79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3786" y="886307"/>
            <a:ext cx="7715352" cy="590085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Podaci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su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preuzeti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iz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istraživanja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,,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Mladi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u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Srbiji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2015''  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profesorke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Tomanović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i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profesora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Stanojevića</a:t>
            </a:r>
            <a:endParaRPr lang="sr-Cyrl-RS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dirty="0" smtClean="0">
                <a:solidFill>
                  <a:schemeClr val="tx1"/>
                </a:solidFill>
                <a:latin typeface="Times New Roman"/>
                <a:cs typeface="Times New Roman"/>
              </a:rPr>
              <a:t>Uzorak 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je činilo 1186 mladih uzrasta od 15 do 29 godina</a:t>
            </a: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Upotrebljen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je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višeetapni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stratifikovani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uzorak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po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principu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slučajnog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odabira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ispitanika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iz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statističkih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regiona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Srbije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 u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selekciji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od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četiri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faze</a:t>
            </a:r>
            <a:endParaRPr lang="sr-Cyrl-RS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Instrument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je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bio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konstruisan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nezavisno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od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teorijskih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pretpostavki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(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post-hoc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)</a:t>
            </a: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Tri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kategorija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faktora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:</a:t>
            </a: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.Individualne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karakteristike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2.Primarne i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sekundarne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veze</a:t>
            </a:r>
            <a:endParaRPr lang="sr-Cyrl-RS" b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3.Kontekstualni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faktori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ili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činioci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socijalne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kontrole</a:t>
            </a: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Dva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indeksa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za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multilevel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analizu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: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indeks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zdravstvenih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rizika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i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indeks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fizičkog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nasilja</a:t>
            </a:r>
            <a:endParaRPr lang="sr-Cyrl-RS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pic>
        <p:nvPicPr>
          <p:cNvPr id="4" name="Слика 3" descr="U Srbiji najsrećniji mladi, u Svetskom izveštaju o sreći zauzeli treće mesto">
            <a:extLst>
              <a:ext uri="{FF2B5EF4-FFF2-40B4-BE49-F238E27FC236}">
                <a16:creationId xmlns="" xmlns:a16="http://schemas.microsoft.com/office/drawing/2014/main" id="{CA9D016E-F90B-95DE-B1C4-AB8C730298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33" y="2492669"/>
            <a:ext cx="4346517" cy="436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745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D7C3C2D0-A48F-4A6F-9C7D-888E9DFE643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7921D173-6284-4FAE-A99F-43ECD7FF277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="" xmlns:a16="http://schemas.microsoft.com/office/drawing/2014/main" id="{DA9BF565-BBEE-48F0-A1FA-F4E6BB25894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="" xmlns:a16="http://schemas.microsoft.com/office/drawing/2014/main" id="{792AA7AD-BC24-422C-941E-17CA67C9EA2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="" xmlns:a16="http://schemas.microsoft.com/office/drawing/2014/main" id="{A5DE6859-3F3B-4967-BE7C-4A9E51DAE67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="" xmlns:a16="http://schemas.microsoft.com/office/drawing/2014/main" id="{C15A87A1-CACC-4A2A-B78D-D40C6B33B36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="" xmlns:a16="http://schemas.microsoft.com/office/drawing/2014/main" id="{AF779A3D-92DA-4F31-8FB7-B1C987E90EC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="" xmlns:a16="http://schemas.microsoft.com/office/drawing/2014/main" id="{AD9AF05A-8ABD-47E9-BDF0-8FE84C30CA7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="" xmlns:a16="http://schemas.microsoft.com/office/drawing/2014/main" id="{4C9C4168-16CE-49DB-9A25-7046068DC75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="" xmlns:a16="http://schemas.microsoft.com/office/drawing/2014/main" id="{E89829A5-43FD-42B2-ACDC-656339BF9E7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="" xmlns:a16="http://schemas.microsoft.com/office/drawing/2014/main" id="{9A5CDD6A-F295-4FA4-9A8E-84EF71D4BD9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="" xmlns:a16="http://schemas.microsoft.com/office/drawing/2014/main" id="{C3D87361-C476-4621-86D8-7A4AAB077D2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="" xmlns:a16="http://schemas.microsoft.com/office/drawing/2014/main" id="{FB28A1C1-067C-40F1-9DBD-7A29C86813B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="" xmlns:a16="http://schemas.microsoft.com/office/drawing/2014/main" id="{832EEEDA-3682-432F-8AF6-64C9861C438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="" xmlns:a16="http://schemas.microsoft.com/office/drawing/2014/main" id="{C55A0942-89D9-4008-B705-D394677DB81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="" xmlns:a16="http://schemas.microsoft.com/office/drawing/2014/main" id="{EF9F9EC0-3407-45D7-8140-44300FDEC77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="" xmlns:a16="http://schemas.microsoft.com/office/drawing/2014/main" id="{680E820B-BF53-4C96-8E7F-0E84A2D0B6B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="" xmlns:a16="http://schemas.microsoft.com/office/drawing/2014/main" id="{2F916B3F-A54C-42D7-9755-BC4C3346453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="" xmlns:a16="http://schemas.microsoft.com/office/drawing/2014/main" id="{2839EE86-1E58-4F25-A36E-6F8A0C1B402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BCF943B8-9541-4EDB-BF3A-AC968A03B9C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="" xmlns:a16="http://schemas.microsoft.com/office/drawing/2014/main" id="{9382AA5E-EAE7-4589-BD66-0D5C0CA9C1C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="" xmlns:a16="http://schemas.microsoft.com/office/drawing/2014/main" id="{038B4626-DFE3-4915-854F-62EFAA5BED8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="" xmlns:a16="http://schemas.microsoft.com/office/drawing/2014/main" id="{2D99BF45-4212-4A91-9D80-990C7971E1D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="" xmlns:a16="http://schemas.microsoft.com/office/drawing/2014/main" id="{3B36D20A-9010-4C1A-9123-EBDEEB5131E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="" xmlns:a16="http://schemas.microsoft.com/office/drawing/2014/main" id="{46DACB13-D4A4-40CD-B5C2-1668B5A8FB2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="" xmlns:a16="http://schemas.microsoft.com/office/drawing/2014/main" id="{C576C03C-90B5-4F21-869F-538C6C3FB6D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="" xmlns:a16="http://schemas.microsoft.com/office/drawing/2014/main" id="{D2F950BD-388F-4F2D-9896-D94F81CD0A0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="" xmlns:a16="http://schemas.microsoft.com/office/drawing/2014/main" id="{9BC3A6AC-920A-4DBD-A46A-E9ACB03BB1D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="" xmlns:a16="http://schemas.microsoft.com/office/drawing/2014/main" id="{E8C2C64E-EFB0-4336-B5D5-4646040FD3E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="" xmlns:a16="http://schemas.microsoft.com/office/drawing/2014/main" id="{B0760DFA-8273-42B4-BA9C-71A5B327190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="" xmlns:a16="http://schemas.microsoft.com/office/drawing/2014/main" id="{DBA07601-6746-4097-8AAC-604ADB05099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="" xmlns:a16="http://schemas.microsoft.com/office/drawing/2014/main" id="{F22D8CD4-DCE3-42A2-85C2-2B5068B3C62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="" xmlns:a16="http://schemas.microsoft.com/office/drawing/2014/main" id="{BD853C3B-C174-4ACE-99E6-3A948EE04AE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Наслов 1">
            <a:extLst>
              <a:ext uri="{FF2B5EF4-FFF2-40B4-BE49-F238E27FC236}">
                <a16:creationId xmlns="" xmlns:a16="http://schemas.microsoft.com/office/drawing/2014/main" id="{72A2A9C1-999A-B347-22FC-D1120E5E5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2217" y="152341"/>
            <a:ext cx="5057605" cy="1248266"/>
          </a:xfrm>
        </p:spPr>
        <p:txBody>
          <a:bodyPr anchor="t">
            <a:normAutofit/>
          </a:bodyPr>
          <a:lstStyle/>
          <a:p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Metod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istraživanja</a:t>
            </a:r>
            <a:endParaRPr lang="sr-Cyrl-R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3" name="Right Triangle 42">
            <a:extLst>
              <a:ext uri="{FF2B5EF4-FFF2-40B4-BE49-F238E27FC236}">
                <a16:creationId xmlns="" xmlns:a16="http://schemas.microsoft.com/office/drawing/2014/main" id="{69F0804E-F8DE-40E7-90F4-68B638136E1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3500000">
            <a:off x="-288924" y="1516209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Чувар места за садржај 2">
            <a:extLst>
              <a:ext uri="{FF2B5EF4-FFF2-40B4-BE49-F238E27FC236}">
                <a16:creationId xmlns="" xmlns:a16="http://schemas.microsoft.com/office/drawing/2014/main" id="{454E2311-CD01-E74D-2405-56578EABA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595" y="1518682"/>
            <a:ext cx="11731946" cy="518255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Upotrebljen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je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statistički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multilevel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pristup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koji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odvaja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kontekstualne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 i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individualne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faktore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Kao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zavisne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varijable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bili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su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upotrebljeni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indeks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rizičnih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zdravstvenih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navika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i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indeks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fizičkog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dirty="0" err="1">
                <a:solidFill>
                  <a:schemeClr val="tx1"/>
                </a:solidFill>
                <a:latin typeface="Times New Roman"/>
                <a:cs typeface="Times New Roman"/>
              </a:rPr>
              <a:t>nasilja</a:t>
            </a:r>
            <a:endParaRPr lang="sr-Cyrl-RS" b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Karakteristike I nivoa pripadaju pojedincima, </a:t>
            </a:r>
            <a:r>
              <a:rPr lang="sr-Cyrl-R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dok</a:t>
            </a:r>
            <a:r>
              <a:rPr lang="sr-Latn-R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se</a:t>
            </a:r>
            <a:r>
              <a:rPr lang="sr-Cyrl-R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karakteristike </a:t>
            </a:r>
            <a:r>
              <a:rPr lang="sr-Cyrl-R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II</a:t>
            </a:r>
            <a:r>
              <a:rPr lang="sr-Latn-R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nivoa</a:t>
            </a:r>
            <a:r>
              <a:rPr lang="sr-Cyrl-R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odnose 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na društveni kontekst, odnosno opština (ukupno 33 opštine)</a:t>
            </a: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Broj slučajeva na II nivou je izbalansiran jer broj ispitanika iznosi 21-45, osim u slučaju Beograda, Novog Sada i Niša</a:t>
            </a: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Obe varijable imaju po četiri regresiona modela:</a:t>
            </a: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1.model: ispituje asocijacije između opština i zavisnih varijabli</a:t>
            </a: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2.model: uvodi sociodemografske osobine ispitanika</a:t>
            </a: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3.model: dodaje indikatore primarne i sekundarne veze</a:t>
            </a: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4.model: dodaje varijable društvenog konteksta</a:t>
            </a:r>
          </a:p>
        </p:txBody>
      </p:sp>
    </p:spTree>
    <p:extLst>
      <p:ext uri="{BB962C8B-B14F-4D97-AF65-F5344CB8AC3E}">
        <p14:creationId xmlns:p14="http://schemas.microsoft.com/office/powerpoint/2010/main" val="3583088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9" name="Rectangle 88">
            <a:extLst>
              <a:ext uri="{FF2B5EF4-FFF2-40B4-BE49-F238E27FC236}">
                <a16:creationId xmlns="" xmlns:a16="http://schemas.microsoft.com/office/drawing/2014/main" id="{92B0CFF1-78D7-4A83-A95E-71F9E383162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1" name="Group 90">
            <a:extLst>
              <a:ext uri="{FF2B5EF4-FFF2-40B4-BE49-F238E27FC236}">
                <a16:creationId xmlns="" xmlns:a16="http://schemas.microsoft.com/office/drawing/2014/main" id="{4B74A58D-C788-4F75-B5D1-921E78FF29A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2" name="Straight Connector 91">
              <a:extLst>
                <a:ext uri="{FF2B5EF4-FFF2-40B4-BE49-F238E27FC236}">
                  <a16:creationId xmlns="" xmlns:a16="http://schemas.microsoft.com/office/drawing/2014/main" id="{C27BC05A-659D-4294-B1DB-0412C6A1E3C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="" xmlns:a16="http://schemas.microsoft.com/office/drawing/2014/main" id="{32A8233F-A451-46B4-BED4-27DD64582D2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="" xmlns:a16="http://schemas.microsoft.com/office/drawing/2014/main" id="{78A4F6C4-FDB0-4115-ABAE-9A5A8CED03E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="" xmlns:a16="http://schemas.microsoft.com/office/drawing/2014/main" id="{D1C99737-F794-494E-8C0C-76B75CC9D83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="" xmlns:a16="http://schemas.microsoft.com/office/drawing/2014/main" id="{98F02DA6-DBA7-462E-82AD-42EEDC28083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="" xmlns:a16="http://schemas.microsoft.com/office/drawing/2014/main" id="{4DE71D6B-949D-4D9E-9EEA-56A8D498A5C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="" xmlns:a16="http://schemas.microsoft.com/office/drawing/2014/main" id="{24EFD95D-F204-41B7-9C56-DBF1155EC85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="" xmlns:a16="http://schemas.microsoft.com/office/drawing/2014/main" id="{A53D25B4-D3D4-4B6C-A740-E8FD4409B9C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="" xmlns:a16="http://schemas.microsoft.com/office/drawing/2014/main" id="{43FB8D2F-FC2D-463E-A588-218B5ED1F99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="" xmlns:a16="http://schemas.microsoft.com/office/drawing/2014/main" id="{F21BB6B9-EAEA-43A1-9449-A10294E4F94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="" xmlns:a16="http://schemas.microsoft.com/office/drawing/2014/main" id="{90C62509-6F9A-4A66-AE78-EF71FE7D454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="" xmlns:a16="http://schemas.microsoft.com/office/drawing/2014/main" id="{DF0D677E-8866-4D5C-91F9-90001EBE877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="" xmlns:a16="http://schemas.microsoft.com/office/drawing/2014/main" id="{A6C1C222-FB70-4063-9BF6-25E53945464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="" xmlns:a16="http://schemas.microsoft.com/office/drawing/2014/main" id="{348C3B78-3424-4DF2-AE25-BC08956E2B2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="" xmlns:a16="http://schemas.microsoft.com/office/drawing/2014/main" id="{189169EC-7A8F-439B-BDD2-669CDE6D91D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="" xmlns:a16="http://schemas.microsoft.com/office/drawing/2014/main" id="{E625A96E-5FA1-467F-8929-E9F3A4D4236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="" xmlns:a16="http://schemas.microsoft.com/office/drawing/2014/main" id="{A4167E38-35D8-4680-8EF9-67045C8AA7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="" xmlns:a16="http://schemas.microsoft.com/office/drawing/2014/main" id="{B9E9F9CA-B0D2-4D5B-BA3E-D9F5817AF65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="" xmlns:a16="http://schemas.microsoft.com/office/drawing/2014/main" id="{41909765-556E-4AA4-8CA8-34ABA30EB62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="" xmlns:a16="http://schemas.microsoft.com/office/drawing/2014/main" id="{3D9E7D9C-D2A0-4C04-AC8C-CC796A57574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="" xmlns:a16="http://schemas.microsoft.com/office/drawing/2014/main" id="{1513C351-6AD8-4CC8-85E6-1382AA235C2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="" xmlns:a16="http://schemas.microsoft.com/office/drawing/2014/main" id="{2190FC97-7BCE-42C2-9768-14559A44A02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="" xmlns:a16="http://schemas.microsoft.com/office/drawing/2014/main" id="{932B857D-BE14-48CD-8F4D-0E882D328EF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="" xmlns:a16="http://schemas.microsoft.com/office/drawing/2014/main" id="{7F2E92CD-7175-484E-B557-CF29951C290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="" xmlns:a16="http://schemas.microsoft.com/office/drawing/2014/main" id="{3B179EA7-0CFA-4FE9-BEF1-462C0ED396B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="" xmlns:a16="http://schemas.microsoft.com/office/drawing/2014/main" id="{D66676B7-1322-4E27-9218-6D5E8B0EC79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="" xmlns:a16="http://schemas.microsoft.com/office/drawing/2014/main" id="{2026F347-76EB-45F8-9B81-653E64A0042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="" xmlns:a16="http://schemas.microsoft.com/office/drawing/2014/main" id="{71E93AAC-F0A9-4B35-A413-A322DB9FC93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="" xmlns:a16="http://schemas.microsoft.com/office/drawing/2014/main" id="{0145F376-7C0E-4F7E-816B-48D485A8CDE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="" xmlns:a16="http://schemas.microsoft.com/office/drawing/2014/main" id="{65F4E9A3-2521-4838-9AA2-A5D5020D465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="" xmlns:a16="http://schemas.microsoft.com/office/drawing/2014/main" id="{9D0F8335-C6C7-4994-9ECB-54F0EB8C50A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4" name="Right Triangle 123">
            <a:extLst>
              <a:ext uri="{FF2B5EF4-FFF2-40B4-BE49-F238E27FC236}">
                <a16:creationId xmlns="" xmlns:a16="http://schemas.microsoft.com/office/drawing/2014/main" id="{17D11638-D7E0-4D85-B1A6-AF57358C80C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3500000">
            <a:off x="-281090" y="2059091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Наслов 1">
            <a:extLst>
              <a:ext uri="{FF2B5EF4-FFF2-40B4-BE49-F238E27FC236}">
                <a16:creationId xmlns="" xmlns:a16="http://schemas.microsoft.com/office/drawing/2014/main" id="{2B184E42-633C-BA37-A740-BF6EC6128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4360" y="196428"/>
            <a:ext cx="7931490" cy="734206"/>
          </a:xfrm>
        </p:spPr>
        <p:txBody>
          <a:bodyPr>
            <a:normAutofit fontScale="90000"/>
          </a:bodyPr>
          <a:lstStyle/>
          <a:p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Analiza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dobijenih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nalaza</a:t>
            </a:r>
            <a:endParaRPr lang="sr-Cyrl-R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" name="Чувар места за садржај 2">
            <a:extLst>
              <a:ext uri="{FF2B5EF4-FFF2-40B4-BE49-F238E27FC236}">
                <a16:creationId xmlns="" xmlns:a16="http://schemas.microsoft.com/office/drawing/2014/main" id="{9AFD0FB1-025C-9665-EBEC-EBAA9A9B4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44" y="1505632"/>
            <a:ext cx="8095175" cy="5261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a)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Učestalost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rizičnih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ponašanja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mladih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u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Srbiji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:</a:t>
            </a: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Trećina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ispitanika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imala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je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iskustvo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fizičkog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nasilja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u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prethodnih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12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meseca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pre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istraživanja</a:t>
            </a:r>
            <a:endParaRPr lang="sr-Cyrl-RS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b="1" err="1">
                <a:solidFill>
                  <a:schemeClr val="tx1"/>
                </a:solidFill>
                <a:latin typeface="Times New Roman"/>
                <a:cs typeface="Times New Roman"/>
              </a:rPr>
              <a:t>Razlike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u </a:t>
            </a:r>
            <a:r>
              <a:rPr lang="sr-Cyrl-RS" b="1" err="1">
                <a:solidFill>
                  <a:schemeClr val="tx1"/>
                </a:solidFill>
                <a:latin typeface="Times New Roman"/>
                <a:cs typeface="Times New Roman"/>
              </a:rPr>
              <a:t>stepenu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b="1" err="1">
                <a:solidFill>
                  <a:schemeClr val="tx1"/>
                </a:solidFill>
                <a:latin typeface="Times New Roman"/>
                <a:cs typeface="Times New Roman"/>
              </a:rPr>
              <a:t>konzumacije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err="1">
                <a:solidFill>
                  <a:schemeClr val="tx1"/>
                </a:solidFill>
                <a:latin typeface="Times New Roman"/>
                <a:cs typeface="Times New Roman"/>
              </a:rPr>
              <a:t>cigareta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, </a:t>
            </a:r>
            <a:r>
              <a:rPr lang="sr-Cyrl-RS" b="1" err="1">
                <a:solidFill>
                  <a:schemeClr val="tx1"/>
                </a:solidFill>
                <a:latin typeface="Times New Roman"/>
                <a:cs typeface="Times New Roman"/>
              </a:rPr>
              <a:t>alkohola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i </a:t>
            </a:r>
            <a:r>
              <a:rPr lang="sr-Cyrl-RS" b="1" err="1">
                <a:solidFill>
                  <a:schemeClr val="tx1"/>
                </a:solidFill>
                <a:latin typeface="Times New Roman"/>
                <a:cs typeface="Times New Roman"/>
              </a:rPr>
              <a:t>marihuane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 :</a:t>
            </a: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Više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od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četvrtine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redovno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konzumira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cigarete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, 14,5% 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redovno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konzumira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alkohol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ili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nekoliko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puta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nedeljno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,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svaki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deseti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ispitanik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ponekad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konzumira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marihuanu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, a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svaki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dvadeseti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na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nedeljnom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nivou</a:t>
            </a:r>
            <a:endParaRPr lang="sr-Cyrl-RS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Manje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od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petine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uopšte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ne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konzumira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alkohol</a:t>
            </a:r>
            <a:endParaRPr lang="sr-Cyrl-RS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b="1" err="1">
                <a:solidFill>
                  <a:schemeClr val="tx1"/>
                </a:solidFill>
                <a:latin typeface="Times New Roman"/>
                <a:cs typeface="Times New Roman"/>
              </a:rPr>
              <a:t>Povezanost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err="1">
                <a:solidFill>
                  <a:schemeClr val="tx1"/>
                </a:solidFill>
                <a:latin typeface="Times New Roman"/>
                <a:cs typeface="Times New Roman"/>
              </a:rPr>
              <a:t>rizičnih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b="1" err="1">
                <a:solidFill>
                  <a:schemeClr val="tx1"/>
                </a:solidFill>
                <a:latin typeface="Times New Roman"/>
                <a:cs typeface="Times New Roman"/>
              </a:rPr>
              <a:t>ponašanja</a:t>
            </a:r>
            <a:r>
              <a:rPr lang="sr-Cyrl-RS" b="1" dirty="0">
                <a:solidFill>
                  <a:schemeClr val="tx1"/>
                </a:solidFill>
                <a:latin typeface="Times New Roman"/>
                <a:cs typeface="Times New Roman"/>
              </a:rPr>
              <a:t>: </a:t>
            </a: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Učestvovanje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u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tučama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ide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ruku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pod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ruku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sa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učestalošću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konzumacije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cigareta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,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alkohola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i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marihuane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; </a:t>
            </a: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Još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izraženija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korelacija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između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između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stepena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upotrebe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cigareta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i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alkohola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,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kao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i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između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cigareta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i </a:t>
            </a:r>
            <a:r>
              <a:rPr lang="sr-Cyrl-RS" err="1">
                <a:solidFill>
                  <a:schemeClr val="tx1"/>
                </a:solidFill>
                <a:latin typeface="Times New Roman"/>
                <a:cs typeface="Times New Roman"/>
              </a:rPr>
              <a:t>marihuane</a:t>
            </a:r>
            <a:endParaRPr lang="sr-Cyrl-RS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8D87A6"/>
              </a:buClr>
            </a:pPr>
            <a:endParaRPr lang="sr-Cyrl-RS"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8D87A6"/>
              </a:buClr>
            </a:pPr>
            <a:endParaRPr lang="sr-Cyrl-RS" sz="1100">
              <a:latin typeface="Times New Roman"/>
              <a:cs typeface="Times New Roman"/>
            </a:endParaRPr>
          </a:p>
        </p:txBody>
      </p:sp>
      <p:pic>
        <p:nvPicPr>
          <p:cNvPr id="6" name="Слика 5" descr="Ljeto, mladi i pijenje - PLIVAzdravlje">
            <a:extLst>
              <a:ext uri="{FF2B5EF4-FFF2-40B4-BE49-F238E27FC236}">
                <a16:creationId xmlns="" xmlns:a16="http://schemas.microsoft.com/office/drawing/2014/main" id="{3C1DCA28-CC9F-5ACF-DE29-2BF285ABD2C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70230" y="930462"/>
            <a:ext cx="3620717" cy="2855719"/>
          </a:xfrm>
          <a:prstGeom prst="rect">
            <a:avLst/>
          </a:prstGeom>
        </p:spPr>
      </p:pic>
      <p:pic>
        <p:nvPicPr>
          <p:cNvPr id="8" name="Слика 7" descr="Zadarski - #vršnjačko nasilje">
            <a:extLst>
              <a:ext uri="{FF2B5EF4-FFF2-40B4-BE49-F238E27FC236}">
                <a16:creationId xmlns="" xmlns:a16="http://schemas.microsoft.com/office/drawing/2014/main" id="{9DB10FEC-B838-3027-D386-BBABD62159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2108" y="3955472"/>
            <a:ext cx="3643747" cy="2895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836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="" xmlns:a16="http://schemas.microsoft.com/office/drawing/2014/main" id="{1C582B07-D0F0-4B6B-A5D9-D2F192CB3A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52" name="Group 51">
            <a:extLst>
              <a:ext uri="{FF2B5EF4-FFF2-40B4-BE49-F238E27FC236}">
                <a16:creationId xmlns="" xmlns:a16="http://schemas.microsoft.com/office/drawing/2014/main" id="{3A663D04-C5D3-4468-AA3B-9880527ABDD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53" name="Straight Connector 52">
              <a:extLst>
                <a:ext uri="{FF2B5EF4-FFF2-40B4-BE49-F238E27FC236}">
                  <a16:creationId xmlns="" xmlns:a16="http://schemas.microsoft.com/office/drawing/2014/main" id="{58A29A46-413C-4484-946F-6D28C5B463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="" xmlns:a16="http://schemas.microsoft.com/office/drawing/2014/main" id="{7DD8C4B2-C285-4890-8150-9B63D33D24B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="" xmlns:a16="http://schemas.microsoft.com/office/drawing/2014/main" id="{5E44EC85-AC03-4F75-8D51-DFA985766BA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="" xmlns:a16="http://schemas.microsoft.com/office/drawing/2014/main" id="{E05D371D-12A6-4F6A-BB1F-1815AC4FB4D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="" xmlns:a16="http://schemas.microsoft.com/office/drawing/2014/main" id="{912961FA-2CA7-4EE9-BFA0-8C41C53CD67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="" xmlns:a16="http://schemas.microsoft.com/office/drawing/2014/main" id="{415E0838-B886-41AB-97D4-0ACF66072C3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="" xmlns:a16="http://schemas.microsoft.com/office/drawing/2014/main" id="{9A8D7727-9653-4887-9C76-9B534CCE672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="" xmlns:a16="http://schemas.microsoft.com/office/drawing/2014/main" id="{592FF4DB-48CC-4501-8D22-8748B52028C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="" xmlns:a16="http://schemas.microsoft.com/office/drawing/2014/main" id="{AD400061-8886-404B-84F8-19929305B02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="" xmlns:a16="http://schemas.microsoft.com/office/drawing/2014/main" id="{DD50BF5C-2633-4ECD-B354-586F7C14078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="" xmlns:a16="http://schemas.microsoft.com/office/drawing/2014/main" id="{560B17F7-C0E3-4251-ACB3-0096A8962E2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="" xmlns:a16="http://schemas.microsoft.com/office/drawing/2014/main" id="{2135212F-25D9-4473-84A7-E2F4B07C26E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="" xmlns:a16="http://schemas.microsoft.com/office/drawing/2014/main" id="{FD76190E-1564-40B1-AF46-BA42ED91784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="" xmlns:a16="http://schemas.microsoft.com/office/drawing/2014/main" id="{55B9E8FC-5C3E-4E93-9A5E-449F5F2C8F0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="" xmlns:a16="http://schemas.microsoft.com/office/drawing/2014/main" id="{C893E675-0723-45A7-96F0-D4DE609C1C3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="" xmlns:a16="http://schemas.microsoft.com/office/drawing/2014/main" id="{16FB0384-C6DB-4AFD-8DBF-B5951D7C7D7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="" xmlns:a16="http://schemas.microsoft.com/office/drawing/2014/main" id="{ACD21961-E94F-432F-B004-9F092642E66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="" xmlns:a16="http://schemas.microsoft.com/office/drawing/2014/main" id="{4F8BF6A3-80BF-4B2D-B9FC-C6EF855535A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="" xmlns:a16="http://schemas.microsoft.com/office/drawing/2014/main" id="{EC46CB5E-AF87-4509-AC6D-73A360DC0C3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="" xmlns:a16="http://schemas.microsoft.com/office/drawing/2014/main" id="{56792C7F-390F-4474-94B3-49469A470AE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="" xmlns:a16="http://schemas.microsoft.com/office/drawing/2014/main" id="{C004ACA1-0E4A-4880-BEC3-16C02F97D32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="" xmlns:a16="http://schemas.microsoft.com/office/drawing/2014/main" id="{CC02A338-E10C-436C-9C6D-8343C692E8D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="" xmlns:a16="http://schemas.microsoft.com/office/drawing/2014/main" id="{C9EFB8EA-327B-40E3-B9FF-C7A72CB940B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="" xmlns:a16="http://schemas.microsoft.com/office/drawing/2014/main" id="{F534B69F-E3F6-473A-AC3E-7938EA063D7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="" xmlns:a16="http://schemas.microsoft.com/office/drawing/2014/main" id="{5BE75730-09B8-4EC9-A84B-66CC1BDB20B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="" xmlns:a16="http://schemas.microsoft.com/office/drawing/2014/main" id="{D6DFA29A-FEDC-4A11-9040-901FEFE3145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="" xmlns:a16="http://schemas.microsoft.com/office/drawing/2014/main" id="{E6D7D224-08A0-4584-AAA5-502EEC4B3D1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="" xmlns:a16="http://schemas.microsoft.com/office/drawing/2014/main" id="{9EC2FBE2-7186-4609-8C51-BF456B5395B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="" xmlns:a16="http://schemas.microsoft.com/office/drawing/2014/main" id="{1B9A9517-E690-4E72-9360-7C0C56EBB7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="" xmlns:a16="http://schemas.microsoft.com/office/drawing/2014/main" id="{E2CA3F09-DCA2-44CD-85BC-4C49CEC3FA2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="" xmlns:a16="http://schemas.microsoft.com/office/drawing/2014/main" id="{FA6887AB-1B22-4147-9642-C13B9AE1A82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Наслов 1">
            <a:extLst>
              <a:ext uri="{FF2B5EF4-FFF2-40B4-BE49-F238E27FC236}">
                <a16:creationId xmlns="" xmlns:a16="http://schemas.microsoft.com/office/drawing/2014/main" id="{48C5F6CE-B4DA-B3D8-4F5C-27F1A512A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2775" y="529116"/>
            <a:ext cx="9807426" cy="1016932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,,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Multilevel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''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analiza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po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modelima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: </a:t>
            </a:r>
            <a:b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   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Nasilno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ponašanje</a:t>
            </a:r>
            <a:endParaRPr lang="sr-Cyrl-RS" dirty="0" err="1">
              <a:solidFill>
                <a:schemeClr val="tx1"/>
              </a:solidFill>
              <a:latin typeface="Grandview"/>
              <a:cs typeface="Times New Roman"/>
            </a:endParaRPr>
          </a:p>
        </p:txBody>
      </p:sp>
      <p:sp>
        <p:nvSpPr>
          <p:cNvPr id="85" name="Right Triangle 84">
            <a:extLst>
              <a:ext uri="{FF2B5EF4-FFF2-40B4-BE49-F238E27FC236}">
                <a16:creationId xmlns="" xmlns:a16="http://schemas.microsoft.com/office/drawing/2014/main" id="{80DB3690-454E-4196-AD7B-31F96F2B3E5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8900000">
            <a:off x="5810332" y="-289752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Чувар места за садржај 2">
            <a:extLst>
              <a:ext uri="{FF2B5EF4-FFF2-40B4-BE49-F238E27FC236}">
                <a16:creationId xmlns="" xmlns:a16="http://schemas.microsoft.com/office/drawing/2014/main" id="{B79F4971-FF48-3714-9C81-871594615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6" y="1629100"/>
            <a:ext cx="12090950" cy="52345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Prvi model pokazao je da međuopštinske razlike čine 7,2% varijabiliteta</a:t>
            </a:r>
          </a:p>
          <a:p>
            <a:pPr algn="ctr">
              <a:lnSpc>
                <a:spcPct val="100000"/>
              </a:lnSpc>
              <a:buClr>
                <a:srgbClr val="8D87A6"/>
              </a:buClr>
            </a:pP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Drugi model pokazao je da su muškarci skloniji fizičkom nasilju, ali i da sa povećanjem nivoa obrazovanja i sa starošću opada stepen uključenosti u fizičke sukobe</a:t>
            </a:r>
          </a:p>
          <a:p>
            <a:pPr algn="ctr">
              <a:lnSpc>
                <a:spcPct val="100000"/>
              </a:lnSpc>
              <a:buClr>
                <a:srgbClr val="8D87A6"/>
              </a:buClr>
            </a:pP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Treći model pokazao je da ne postoji povezanost između konflikata unutar porodice i sklonosti nasilju. Fizički konflikti su učestaliji sa rastom frekvencije izlazaka u grad i druženja sa vršnjacima</a:t>
            </a:r>
          </a:p>
          <a:p>
            <a:pPr algn="ctr">
              <a:lnSpc>
                <a:spcPct val="100000"/>
              </a:lnSpc>
              <a:buClr>
                <a:srgbClr val="8D87A6"/>
              </a:buClr>
            </a:pP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Četvrti model pokazuje da prisustvo etničkih manjina više od 20% povećava verovatnoću učešća u fizičkim obračunima. Pozitivna je veza između najtežih krivičnih dela u opštini i učestalosti nasilja.</a:t>
            </a:r>
          </a:p>
          <a:p>
            <a:pPr algn="ctr">
              <a:lnSpc>
                <a:spcPct val="100000"/>
              </a:lnSpc>
              <a:buClr>
                <a:srgbClr val="8D87A6"/>
              </a:buClr>
            </a:pP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Nije pronađena značajna veza između stepena razvijenosti opštine i stope nezaposlenosti</a:t>
            </a:r>
          </a:p>
          <a:p>
            <a:pPr algn="ctr">
              <a:lnSpc>
                <a:spcPct val="100000"/>
              </a:lnSpc>
              <a:buClr>
                <a:srgbClr val="8D87A6"/>
              </a:buClr>
            </a:pPr>
            <a:endParaRPr lang="sr-Cyrl-RS" sz="14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buClr>
                <a:srgbClr val="8D87A6"/>
              </a:buClr>
            </a:pPr>
            <a:endParaRPr lang="sr-Cyrl-RS"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80171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2FD1FEA2-AFB3-4160-AD46-30A80729644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514AF8D4-8E5C-4E3A-999F-1FE86654EE4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="" xmlns:a16="http://schemas.microsoft.com/office/drawing/2014/main" id="{AA8BE230-DCEC-4180-B5D3-EA65C4A3436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="" xmlns:a16="http://schemas.microsoft.com/office/drawing/2014/main" id="{54034248-80AA-4C75-A898-0CBAF23E74D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="" xmlns:a16="http://schemas.microsoft.com/office/drawing/2014/main" id="{B27431FC-0100-44D0-999E-3EF9B361E1D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="" xmlns:a16="http://schemas.microsoft.com/office/drawing/2014/main" id="{B71491DF-0796-4A80-B724-6CAAD85E572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="" xmlns:a16="http://schemas.microsoft.com/office/drawing/2014/main" id="{5C3FFC75-C94A-4427-85D1-26F0028AC68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="" xmlns:a16="http://schemas.microsoft.com/office/drawing/2014/main" id="{C0F1554D-792C-4554-B623-F99A47B1B29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="" xmlns:a16="http://schemas.microsoft.com/office/drawing/2014/main" id="{46371075-9273-4FF4-A45B-606B943060D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="" xmlns:a16="http://schemas.microsoft.com/office/drawing/2014/main" id="{7844A38F-298C-477B-8764-0A32E50DD65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="" xmlns:a16="http://schemas.microsoft.com/office/drawing/2014/main" id="{9F78CA47-3A09-4651-B57D-690F14C783F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="" xmlns:a16="http://schemas.microsoft.com/office/drawing/2014/main" id="{4CB69771-B806-4E29-834E-E0BBE273B82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="" xmlns:a16="http://schemas.microsoft.com/office/drawing/2014/main" id="{027EE3C0-1B82-43F3-AF55-5D1D6FBF47A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="" xmlns:a16="http://schemas.microsoft.com/office/drawing/2014/main" id="{91898DA7-BA6E-4B4C-8139-596D59F4821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="" xmlns:a16="http://schemas.microsoft.com/office/drawing/2014/main" id="{8F121E84-2FAA-4948-B3B3-F1FE69ED877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="" xmlns:a16="http://schemas.microsoft.com/office/drawing/2014/main" id="{F1C2C1AC-3864-47AA-B22A-D350A3A04E7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="" xmlns:a16="http://schemas.microsoft.com/office/drawing/2014/main" id="{2DFADCA4-3AD3-4D6C-81B7-259F2035943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="" xmlns:a16="http://schemas.microsoft.com/office/drawing/2014/main" id="{46D515CD-A4F0-4B0A-B6BB-11A2774FBBB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="" xmlns:a16="http://schemas.microsoft.com/office/drawing/2014/main" id="{5CB97DD1-8D17-426C-BC2A-B34FE583684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05865967-B063-41EC-85BC-A5CF90367EE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="" xmlns:a16="http://schemas.microsoft.com/office/drawing/2014/main" id="{FBC63DB2-5B99-42B5-9B7F-826B0BD876F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="" xmlns:a16="http://schemas.microsoft.com/office/drawing/2014/main" id="{46B694AB-9FC1-4857-A6CD-1FEC6D183DA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="" xmlns:a16="http://schemas.microsoft.com/office/drawing/2014/main" id="{C42AE103-97D9-407D-BCE0-9FA4756612B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="" xmlns:a16="http://schemas.microsoft.com/office/drawing/2014/main" id="{730AC9FC-9BF1-4F78-B0F9-4E024D0C6D7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="" xmlns:a16="http://schemas.microsoft.com/office/drawing/2014/main" id="{6C77E885-6F2C-4E94-88DF-7E6BEF98ACC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="" xmlns:a16="http://schemas.microsoft.com/office/drawing/2014/main" id="{262840B5-21D6-4B05-802E-549F1A92A1F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="" xmlns:a16="http://schemas.microsoft.com/office/drawing/2014/main" id="{3B21055F-E4D5-474F-B6C7-C44BC1244BF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="" xmlns:a16="http://schemas.microsoft.com/office/drawing/2014/main" id="{8C49B031-FD8F-422C-AA54-9FB48260085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="" xmlns:a16="http://schemas.microsoft.com/office/drawing/2014/main" id="{FAF843B0-2A4F-4989-8B91-BDB7FECE754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="" xmlns:a16="http://schemas.microsoft.com/office/drawing/2014/main" id="{90BC5B75-FAF9-427D-BD65-D37C1BF973D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="" xmlns:a16="http://schemas.microsoft.com/office/drawing/2014/main" id="{B0BFA052-2C6E-4F70-BF95-50DAC0649E1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="" xmlns:a16="http://schemas.microsoft.com/office/drawing/2014/main" id="{CDD7C7F8-6562-470D-B38E-21F56B2AB21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="" xmlns:a16="http://schemas.microsoft.com/office/drawing/2014/main" id="{06C7B2A1-F80D-4F4A-88E1-5FFB02B703B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Наслов 1">
            <a:extLst>
              <a:ext uri="{FF2B5EF4-FFF2-40B4-BE49-F238E27FC236}">
                <a16:creationId xmlns="" xmlns:a16="http://schemas.microsoft.com/office/drawing/2014/main" id="{E989D3B8-B957-B094-D8FB-CAD145230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8315" y="254898"/>
            <a:ext cx="8537764" cy="131784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,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Multilevel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'' 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analiza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po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modelima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: </a:t>
            </a:r>
            <a:b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             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Zdravstveni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rizici</a:t>
            </a:r>
            <a:endParaRPr lang="sr-Latn-RS" dirty="0" err="1">
              <a:solidFill>
                <a:schemeClr val="tx1"/>
              </a:solidFill>
            </a:endParaRPr>
          </a:p>
        </p:txBody>
      </p:sp>
      <p:sp>
        <p:nvSpPr>
          <p:cNvPr id="43" name="Right Triangle 42">
            <a:extLst>
              <a:ext uri="{FF2B5EF4-FFF2-40B4-BE49-F238E27FC236}">
                <a16:creationId xmlns="" xmlns:a16="http://schemas.microsoft.com/office/drawing/2014/main" id="{9AA2BC59-928B-43C3-B9E7-D77D4F3EE7E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3500000">
            <a:off x="-295947" y="1516209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Чувар места за садржај 2">
            <a:extLst>
              <a:ext uri="{FF2B5EF4-FFF2-40B4-BE49-F238E27FC236}">
                <a16:creationId xmlns="" xmlns:a16="http://schemas.microsoft.com/office/drawing/2014/main" id="{41CE5C93-139E-3DDF-1559-85DA983CF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479" y="1940020"/>
            <a:ext cx="11816970" cy="502665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Prvi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test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model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pokazao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je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da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međuopštinske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razlike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čine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 8,5%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varijabiliteta</a:t>
            </a:r>
            <a:endParaRPr lang="sr-Cyrl-RS" sz="24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Drugi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model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pokazao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je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da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su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muškarci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skloniji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rizičnom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zdravstvenom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ponašanju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-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sa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starošću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ispitanika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raste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stepen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rizičnog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zdravstvenog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ponašanja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,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ali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što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je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obrazovanje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više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sklonost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opada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.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Ne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postoje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značajne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razlike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između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urbanih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i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ruralnih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područja</a:t>
            </a:r>
            <a:endParaRPr lang="sr-Cyrl-RS" sz="24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Treći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model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pokazao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je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da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sa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većom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učestalošću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druženja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sa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vršnjacima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raste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upotreba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cigareta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i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psihoaktivnih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supstanci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.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Konfliktniji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porodični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odnosi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češće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vode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ispoljavanju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zdravstvenih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rizika</a:t>
            </a:r>
            <a:endParaRPr lang="sr-Cyrl-RS" sz="24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Četvrti model </a:t>
            </a:r>
            <a:r>
              <a:rPr lang="sr-Cyrl-R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pokazao</a:t>
            </a:r>
            <a:r>
              <a:rPr lang="sr-Latn-R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je</a:t>
            </a:r>
            <a:r>
              <a:rPr lang="sr-Cyrl-R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da sa povećanjem ekonomskog blagostanja opštine raste upotreba rizičnih supstanci.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Zdravstveni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rizici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ređe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su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zastupljeni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u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opštinama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u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kojima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raste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nezaposlenost</a:t>
            </a:r>
            <a:r>
              <a:rPr lang="sr-Cyrl-RS" sz="24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</a:p>
          <a:p>
            <a:pPr marL="0" indent="0">
              <a:lnSpc>
                <a:spcPct val="100000"/>
              </a:lnSpc>
              <a:buClr>
                <a:srgbClr val="8D87A6"/>
              </a:buClr>
              <a:buNone/>
            </a:pPr>
            <a:endParaRPr lang="sr-Cyrl-R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1884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7" name="Rectangle 47">
            <a:extLst>
              <a:ext uri="{FF2B5EF4-FFF2-40B4-BE49-F238E27FC236}">
                <a16:creationId xmlns="" xmlns:a16="http://schemas.microsoft.com/office/drawing/2014/main" id="{D7C3C2D0-A48F-4A6F-9C7D-888E9DFE643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88" name="Group 49">
            <a:extLst>
              <a:ext uri="{FF2B5EF4-FFF2-40B4-BE49-F238E27FC236}">
                <a16:creationId xmlns="" xmlns:a16="http://schemas.microsoft.com/office/drawing/2014/main" id="{ACAC8F7F-D35D-4520-8F56-4EFA77C73B6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51" name="Straight Connector 50">
              <a:extLst>
                <a:ext uri="{FF2B5EF4-FFF2-40B4-BE49-F238E27FC236}">
                  <a16:creationId xmlns="" xmlns:a16="http://schemas.microsoft.com/office/drawing/2014/main" id="{E87C587A-B291-49B1-BE30-198570DDACD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51">
              <a:extLst>
                <a:ext uri="{FF2B5EF4-FFF2-40B4-BE49-F238E27FC236}">
                  <a16:creationId xmlns="" xmlns:a16="http://schemas.microsoft.com/office/drawing/2014/main" id="{CB6C1D58-93FC-4B49-9F8B-2262E08DAAB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="" xmlns:a16="http://schemas.microsoft.com/office/drawing/2014/main" id="{F0965ED9-2FC3-4180-9CAC-D7DF1C7BEF9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="" xmlns:a16="http://schemas.microsoft.com/office/drawing/2014/main" id="{F116CA23-FA2C-4A44-A67C-FC147A715DD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="" xmlns:a16="http://schemas.microsoft.com/office/drawing/2014/main" id="{E2C391CF-E782-40EA-B1EB-05ADC774CCE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="" xmlns:a16="http://schemas.microsoft.com/office/drawing/2014/main" id="{7B322665-68EB-45B5-A6DE-2869B30F1C9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="" xmlns:a16="http://schemas.microsoft.com/office/drawing/2014/main" id="{A3B7FA59-83C4-4952-AF38-C1FC950E906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="" xmlns:a16="http://schemas.microsoft.com/office/drawing/2014/main" id="{CE5D6D3A-DE20-486C-BBBF-F9B0E4D8A8B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="" xmlns:a16="http://schemas.microsoft.com/office/drawing/2014/main" id="{9B8B1D81-CEF1-437F-8252-036661CB5E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="" xmlns:a16="http://schemas.microsoft.com/office/drawing/2014/main" id="{E1B0312A-9358-4743-961A-6F77AEB5D9D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="" xmlns:a16="http://schemas.microsoft.com/office/drawing/2014/main" id="{2C02485F-0EE1-4595-A972-16A13E91914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="" xmlns:a16="http://schemas.microsoft.com/office/drawing/2014/main" id="{F102D844-6E4F-483E-8E2E-9006EA18012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="" xmlns:a16="http://schemas.microsoft.com/office/drawing/2014/main" id="{658766E6-D2D6-447C-B1DC-B7F7C381F1A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="" xmlns:a16="http://schemas.microsoft.com/office/drawing/2014/main" id="{B9BBD00C-7AB2-445E-B7DA-98CC7CAF3D9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="" xmlns:a16="http://schemas.microsoft.com/office/drawing/2014/main" id="{6D177E1C-6580-456C-AAAE-89D422A2C18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="" xmlns:a16="http://schemas.microsoft.com/office/drawing/2014/main" id="{BB85538F-9888-4E68-A9F3-DBB136C0FF1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="" xmlns:a16="http://schemas.microsoft.com/office/drawing/2014/main" id="{C29B624F-F9D8-43BB-A468-08331D66CCA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="" xmlns:a16="http://schemas.microsoft.com/office/drawing/2014/main" id="{660E66F4-AE52-4D19-AF99-540F0CCFD71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="" xmlns:a16="http://schemas.microsoft.com/office/drawing/2014/main" id="{ACADC852-407F-4870-9F7B-A6004FE77CE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="" xmlns:a16="http://schemas.microsoft.com/office/drawing/2014/main" id="{8E9CC738-B12D-4154-A4EA-81D4576BC10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="" xmlns:a16="http://schemas.microsoft.com/office/drawing/2014/main" id="{0A2A84F5-CD6A-4287-A9C1-EED0E65CA9D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="" xmlns:a16="http://schemas.microsoft.com/office/drawing/2014/main" id="{53F4EFD5-6D1E-4865-83BA-0F116DF06F3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="" xmlns:a16="http://schemas.microsoft.com/office/drawing/2014/main" id="{A0A8CE11-5C23-4CA3-8D8E-9E094566DBC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="" xmlns:a16="http://schemas.microsoft.com/office/drawing/2014/main" id="{A5D41DA6-2047-4BB5-8469-509E240E492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="" xmlns:a16="http://schemas.microsoft.com/office/drawing/2014/main" id="{FAACD460-E6E2-4C46-A780-095B52D1B2B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="" xmlns:a16="http://schemas.microsoft.com/office/drawing/2014/main" id="{8B36364A-122E-43B1-B2B8-F00D83E5D68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="" xmlns:a16="http://schemas.microsoft.com/office/drawing/2014/main" id="{99A63098-DBC2-4C59-9D33-809ECCA6233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="" xmlns:a16="http://schemas.microsoft.com/office/drawing/2014/main" id="{98F309E4-ACE9-4428-8DDA-20E0F1A1BC9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="" xmlns:a16="http://schemas.microsoft.com/office/drawing/2014/main" id="{239F177F-07E3-45BF-85B1-21E231DCCC9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="" xmlns:a16="http://schemas.microsoft.com/office/drawing/2014/main" id="{23EC3277-85FC-401E-80E3-B64B9808DE4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="" xmlns:a16="http://schemas.microsoft.com/office/drawing/2014/main" id="{59A24ED6-70A5-4DC0-A213-5385E58417F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Наслов 1">
            <a:extLst>
              <a:ext uri="{FF2B5EF4-FFF2-40B4-BE49-F238E27FC236}">
                <a16:creationId xmlns="" xmlns:a16="http://schemas.microsoft.com/office/drawing/2014/main" id="{6321037B-932E-FB17-3DA5-960778D01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560" y="1842675"/>
            <a:ext cx="2511473" cy="3262831"/>
          </a:xfrm>
        </p:spPr>
        <p:txBody>
          <a:bodyPr anchor="ctr">
            <a:normAutofit/>
          </a:bodyPr>
          <a:lstStyle/>
          <a:p>
            <a:r>
              <a:rPr lang="sr-Cyrl-RS" dirty="0" err="1">
                <a:solidFill>
                  <a:schemeClr val="tx1"/>
                </a:solidFill>
                <a:latin typeface="Times New Roman"/>
                <a:cs typeface="Times New Roman"/>
              </a:rPr>
              <a:t>Diskusija</a:t>
            </a:r>
          </a:p>
        </p:txBody>
      </p:sp>
      <p:sp>
        <p:nvSpPr>
          <p:cNvPr id="83" name="Right Triangle 82">
            <a:extLst>
              <a:ext uri="{FF2B5EF4-FFF2-40B4-BE49-F238E27FC236}">
                <a16:creationId xmlns="" xmlns:a16="http://schemas.microsoft.com/office/drawing/2014/main" id="{69F0804E-F8DE-40E7-90F4-68B638136E1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3500000">
            <a:off x="-288924" y="3137678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Чувар места за садржај 2">
            <a:extLst>
              <a:ext uri="{FF2B5EF4-FFF2-40B4-BE49-F238E27FC236}">
                <a16:creationId xmlns="" xmlns:a16="http://schemas.microsoft.com/office/drawing/2014/main" id="{B530CA32-AA79-1A93-E676-BF77AC69B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1387" y="713048"/>
            <a:ext cx="9247016" cy="56203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Nasilno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ponašanje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je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učestalije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ako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u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opštini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postoji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etnička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heterogenostt</a:t>
            </a:r>
            <a:endParaRPr lang="sr-Cyrl-RS" sz="2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Nasilje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je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usko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vezano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za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prisutnost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,,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kulture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nasilja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'' i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teških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krivičnih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dela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na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nivou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zajednice</a:t>
            </a:r>
            <a:endParaRPr lang="sr-Cyrl-RS" sz="2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Fizičkom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nasilju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su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podjednako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skloni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mladi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u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skladnim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porodicama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i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oni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koji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ulaze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u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konflikte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sa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roditeljima</a:t>
            </a:r>
            <a:endParaRPr lang="sr-Cyrl-RS" sz="2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Ne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postoji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veza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između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zdravstvenih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rizika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i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rasprostranjenosti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etničke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napetosti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i ,,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kulture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nasilja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''</a:t>
            </a: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Stepen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zdravstvenih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rizika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raste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sa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stepenom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razvoja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opštine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i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padom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nezaposlenosti</a:t>
            </a:r>
            <a:endParaRPr lang="sr-Cyrl-RS" sz="2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Dostupnost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rizika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raste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u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zavisnosti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od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infrastrukturnih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kapaciteta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sredine</a:t>
            </a:r>
            <a:endParaRPr lang="sr-Cyrl-RS" sz="2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Sa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rastom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inteziteta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druženja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sa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vršnjacima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i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prisustva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porodičnih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konflikata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rizično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ponašanje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je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 err="1">
                <a:solidFill>
                  <a:schemeClr val="tx1"/>
                </a:solidFill>
                <a:latin typeface="Times New Roman"/>
                <a:cs typeface="Times New Roman"/>
              </a:rPr>
              <a:t>prisutnije</a:t>
            </a:r>
            <a:endParaRPr lang="sr-Cyrl-RS" sz="2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8D87A6"/>
              </a:buClr>
            </a:pPr>
            <a:r>
              <a:rPr lang="sr-Cyrl-RS" sz="2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M</a:t>
            </a:r>
            <a:r>
              <a:rPr lang="sr-Latn-RS" sz="2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ladići</a:t>
            </a:r>
            <a:r>
              <a:rPr lang="sr-Cyrl-RS" sz="2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200" dirty="0">
                <a:solidFill>
                  <a:schemeClr val="tx1"/>
                </a:solidFill>
                <a:latin typeface="Times New Roman"/>
                <a:cs typeface="Times New Roman"/>
              </a:rPr>
              <a:t>su skloniji svim oblicima rizičnog ponašanja posebno fizičkom nasilju</a:t>
            </a:r>
          </a:p>
        </p:txBody>
      </p:sp>
    </p:spTree>
    <p:extLst>
      <p:ext uri="{BB962C8B-B14F-4D97-AF65-F5344CB8AC3E}">
        <p14:creationId xmlns:p14="http://schemas.microsoft.com/office/powerpoint/2010/main" val="1579210795"/>
      </p:ext>
    </p:extLst>
  </p:cSld>
  <p:clrMapOvr>
    <a:masterClrMapping/>
  </p:clrMapOvr>
</p:sld>
</file>

<file path=ppt/theme/theme1.xml><?xml version="1.0" encoding="utf-8"?>
<a:theme xmlns:a="http://schemas.openxmlformats.org/drawingml/2006/main" name="CosineVTI">
  <a:themeElements>
    <a:clrScheme name="Custom 133">
      <a:dk1>
        <a:sysClr val="windowText" lastClr="000000"/>
      </a:dk1>
      <a:lt1>
        <a:sysClr val="window" lastClr="FFFFFF"/>
      </a:lt1>
      <a:dk2>
        <a:srgbClr val="2A2735"/>
      </a:dk2>
      <a:lt2>
        <a:srgbClr val="EEEEEE"/>
      </a:lt2>
      <a:accent1>
        <a:srgbClr val="1EBE9B"/>
      </a:accent1>
      <a:accent2>
        <a:srgbClr val="8F99BB"/>
      </a:accent2>
      <a:accent3>
        <a:srgbClr val="FD8686"/>
      </a:accent3>
      <a:accent4>
        <a:srgbClr val="A3A3C1"/>
      </a:accent4>
      <a:accent5>
        <a:srgbClr val="7162FE"/>
      </a:accent5>
      <a:accent6>
        <a:srgbClr val="E76445"/>
      </a:accent6>
      <a:hlink>
        <a:srgbClr val="EF08F7"/>
      </a:hlink>
      <a:folHlink>
        <a:srgbClr val="8477FE"/>
      </a:folHlink>
    </a:clrScheme>
    <a:fontScheme name="Custom 50">
      <a:majorFont>
        <a:latin typeface="Grandview"/>
        <a:ea typeface=""/>
        <a:cs typeface=""/>
      </a:majorFont>
      <a:minorFont>
        <a:latin typeface="Grandvi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sineVTI" id="{4F4449D5-5E9D-4D83-9E2A-939F9CF20276}" vid="{03166EA1-370F-4321-A61E-8851365B43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87</Words>
  <Application>Microsoft Office PowerPoint</Application>
  <PresentationFormat>Widescreen</PresentationFormat>
  <Paragraphs>82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Grandview</vt:lpstr>
      <vt:lpstr>Times New Roman</vt:lpstr>
      <vt:lpstr>Wingdings</vt:lpstr>
      <vt:lpstr>CosineVTI</vt:lpstr>
      <vt:lpstr>Rizična ponašanja mladih u Srbiji</vt:lpstr>
      <vt:lpstr>Uvodna razmatranja</vt:lpstr>
      <vt:lpstr>Teorijske pretpostavke i hipoteze</vt:lpstr>
      <vt:lpstr>Podaci o uzorku</vt:lpstr>
      <vt:lpstr>Metod istraživanja</vt:lpstr>
      <vt:lpstr>Analiza dobijenih nalaza</vt:lpstr>
      <vt:lpstr>,,Multilevel'' analiza po modelima:      Nasilno ponašanje</vt:lpstr>
      <vt:lpstr>,Multilevel'' analiza po modelima:               Zdravstveni rizici</vt:lpstr>
      <vt:lpstr>Diskusija</vt:lpstr>
      <vt:lpstr>Zaključak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презентација</dc:title>
  <dc:creator/>
  <cp:lastModifiedBy>LENOVO</cp:lastModifiedBy>
  <cp:revision>1242</cp:revision>
  <dcterms:created xsi:type="dcterms:W3CDTF">2024-03-24T15:28:50Z</dcterms:created>
  <dcterms:modified xsi:type="dcterms:W3CDTF">2024-03-29T08:45:25Z</dcterms:modified>
</cp:coreProperties>
</file>